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  <p:sldMasterId id="2147483688" r:id="rId2"/>
    <p:sldMasterId id="2147483689" r:id="rId3"/>
  </p:sldMasterIdLst>
  <p:notesMasterIdLst>
    <p:notesMasterId r:id="rId35"/>
  </p:notesMasterIdLst>
  <p:sldIdLst>
    <p:sldId id="264" r:id="rId4"/>
    <p:sldId id="260" r:id="rId5"/>
    <p:sldId id="321" r:id="rId6"/>
    <p:sldId id="323" r:id="rId7"/>
    <p:sldId id="503" r:id="rId8"/>
    <p:sldId id="501" r:id="rId9"/>
    <p:sldId id="502" r:id="rId10"/>
    <p:sldId id="488" r:id="rId11"/>
    <p:sldId id="491" r:id="rId12"/>
    <p:sldId id="453" r:id="rId13"/>
    <p:sldId id="322" r:id="rId14"/>
    <p:sldId id="457" r:id="rId15"/>
    <p:sldId id="324" r:id="rId16"/>
    <p:sldId id="508" r:id="rId17"/>
    <p:sldId id="325" r:id="rId18"/>
    <p:sldId id="509" r:id="rId19"/>
    <p:sldId id="326" r:id="rId20"/>
    <p:sldId id="518" r:id="rId21"/>
    <p:sldId id="327" r:id="rId22"/>
    <p:sldId id="519" r:id="rId23"/>
    <p:sldId id="281" r:id="rId24"/>
    <p:sldId id="328" r:id="rId25"/>
    <p:sldId id="329" r:id="rId26"/>
    <p:sldId id="330" r:id="rId27"/>
    <p:sldId id="331" r:id="rId28"/>
    <p:sldId id="332" r:id="rId29"/>
    <p:sldId id="289" r:id="rId30"/>
    <p:sldId id="334" r:id="rId31"/>
    <p:sldId id="290" r:id="rId32"/>
    <p:sldId id="319" r:id="rId33"/>
    <p:sldId id="296" r:id="rId34"/>
  </p:sldIdLst>
  <p:sldSz cx="9144000" cy="5143500" type="screen16x9"/>
  <p:notesSz cx="6858000" cy="9144000"/>
  <p:embeddedFontLst>
    <p:embeddedFont>
      <p:font typeface="Gulim" panose="020B0600000101010101" pitchFamily="34" charset="-127"/>
      <p:regular r:id="rId36"/>
    </p:embeddedFont>
    <p:embeddedFont>
      <p:font typeface="Anaheim" panose="020B0604020202020204" charset="0"/>
      <p:regular r:id="rId37"/>
    </p:embeddedFont>
    <p:embeddedFont>
      <p:font typeface="Bauhaus 93" panose="04030905020B02020C02" pitchFamily="82" charset="0"/>
      <p:regular r:id="rId38"/>
    </p:embeddedFont>
    <p:embeddedFont>
      <p:font typeface="Berlin Sans FB Demi" panose="020E0802020502020306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veat Brush" pitchFamily="2" charset="0"/>
      <p:regular r:id="rId44"/>
    </p:embeddedFont>
    <p:embeddedFont>
      <p:font typeface="Haettenschweiler" panose="020B0706040902060204" pitchFamily="34" charset="0"/>
      <p:regular r:id="rId45"/>
    </p:embeddedFont>
    <p:embeddedFont>
      <p:font typeface="Proxima Nova" panose="020B0604020202020204" charset="0"/>
      <p:regular r:id="rId46"/>
      <p:bold r:id="rId47"/>
      <p:italic r:id="rId48"/>
      <p:boldItalic r:id="rId49"/>
    </p:embeddedFont>
    <p:embeddedFont>
      <p:font typeface="Proxima Nova Semibold" panose="020B060402020202020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2720"/>
    <a:srgbClr val="FFFCF4"/>
    <a:srgbClr val="FFD7BF"/>
    <a:srgbClr val="BFD0A2"/>
    <a:srgbClr val="1C4587"/>
    <a:srgbClr val="C9E6E0"/>
    <a:srgbClr val="0E2A47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D5111F6-C276-42FB-A51C-0DD329F0A4C5}">
  <a:tblStyle styleId="{0D5111F6-C276-42FB-A51C-0DD329F0A4C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6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g99f2f57a71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2" name="Google Shape;1982;g99f2f57a71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d4e4af75c6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d4e4af75c6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FONT</a:t>
            </a:r>
            <a:r>
              <a:rPr lang="en-US" altLang="ko-KR" baseline="0" dirty="0"/>
              <a:t> USED: </a:t>
            </a:r>
            <a:r>
              <a:rPr lang="en-US" altLang="ko-KR" baseline="0" dirty="0" err="1"/>
              <a:t>BadaBoom</a:t>
            </a:r>
            <a:r>
              <a:rPr lang="en-US" altLang="ko-KR" baseline="0" dirty="0"/>
              <a:t> BB</a:t>
            </a: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FBE5A-899E-4C37-83F4-7F4DB0AAA4E8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lim" pitchFamily="50" charset="-127"/>
                <a:ea typeface="Gulim" pitchFamily="50" charset="-127"/>
                <a:cs typeface="Arial" pitchFamily="34" charset="0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lim" pitchFamily="50" charset="-127"/>
              <a:ea typeface="Gulim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018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1FBE5A-899E-4C37-83F4-7F4DB0AAA4E8}" type="slidenum">
              <a:rPr kumimoji="1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ulim" pitchFamily="50" charset="-127"/>
                <a:ea typeface="Gulim" pitchFamily="50" charset="-127"/>
                <a:cs typeface="Arial" pitchFamily="34" charset="0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ulim" pitchFamily="50" charset="-127"/>
              <a:ea typeface="Gulim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829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Click</a:t>
            </a:r>
            <a:r>
              <a:rPr lang="ko-KR" altLang="en-US" dirty="0"/>
              <a:t> </a:t>
            </a:r>
            <a:r>
              <a:rPr lang="en-US" altLang="ko-KR" dirty="0"/>
              <a:t>the icon in the bottom right corner</a:t>
            </a:r>
            <a:r>
              <a:rPr lang="en-US" altLang="ko-KR" baseline="0" dirty="0"/>
              <a:t> to go to the “Final Battle” bonus round.</a:t>
            </a:r>
          </a:p>
          <a:p>
            <a:r>
              <a:rPr lang="en-US" altLang="ko-KR" baseline="0" dirty="0"/>
              <a:t>I have the students rock paper scissors for who gets to answer the bonus question, but use it however you see fit! </a:t>
            </a:r>
            <a:r>
              <a:rPr lang="en-US" altLang="ko-KR" baseline="0">
                <a:sym typeface="Wingdings" panose="05000000000000000000" pitchFamily="2" charset="2"/>
              </a:rPr>
              <a:t> </a:t>
            </a: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1FBE5A-899E-4C37-83F4-7F4DB0AAA4E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133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gd63a2d94a6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8" name="Google Shape;2878;gd63a2d94a6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4" name="Google Shape;3244;gbd6c00e730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5" name="Google Shape;3245;gbd6c00e730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5" name="Google Shape;3265;g99f2f57a71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6" name="Google Shape;3266;g99f2f57a71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5" name="Google Shape;3745;gd63a2d94a6_0_11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6" name="Google Shape;3746;gd63a2d94a6_0_11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oogle Shape;17;p3"/>
          <p:cNvGrpSpPr/>
          <p:nvPr/>
        </p:nvGrpSpPr>
        <p:grpSpPr>
          <a:xfrm>
            <a:off x="-1752440" y="-1231224"/>
            <a:ext cx="11887033" cy="7600126"/>
            <a:chOff x="-1752440" y="-1231224"/>
            <a:chExt cx="11887033" cy="7600126"/>
          </a:xfrm>
        </p:grpSpPr>
        <p:sp>
          <p:nvSpPr>
            <p:cNvPr id="18" name="Google Shape;18;p3"/>
            <p:cNvSpPr/>
            <p:nvPr/>
          </p:nvSpPr>
          <p:spPr>
            <a:xfrm rot="4500006">
              <a:off x="7036061" y="-800284"/>
              <a:ext cx="2775887" cy="2454756"/>
            </a:xfrm>
            <a:custGeom>
              <a:avLst/>
              <a:gdLst/>
              <a:ahLst/>
              <a:cxnLst/>
              <a:rect l="l" t="t" r="r" b="b"/>
              <a:pathLst>
                <a:path w="42918" h="37953" extrusionOk="0">
                  <a:moveTo>
                    <a:pt x="25132" y="1"/>
                  </a:moveTo>
                  <a:cubicBezTo>
                    <a:pt x="20187" y="1"/>
                    <a:pt x="15273" y="966"/>
                    <a:pt x="11033" y="3441"/>
                  </a:cubicBezTo>
                  <a:cubicBezTo>
                    <a:pt x="5604" y="6601"/>
                    <a:pt x="1644" y="12181"/>
                    <a:pt x="451" y="18341"/>
                  </a:cubicBezTo>
                  <a:cubicBezTo>
                    <a:pt x="104" y="20159"/>
                    <a:pt x="0" y="22022"/>
                    <a:pt x="116" y="23863"/>
                  </a:cubicBezTo>
                  <a:cubicBezTo>
                    <a:pt x="232" y="25704"/>
                    <a:pt x="579" y="27545"/>
                    <a:pt x="1146" y="29305"/>
                  </a:cubicBezTo>
                  <a:cubicBezTo>
                    <a:pt x="1702" y="31065"/>
                    <a:pt x="2489" y="32755"/>
                    <a:pt x="3461" y="34317"/>
                  </a:cubicBezTo>
                  <a:cubicBezTo>
                    <a:pt x="3844" y="34931"/>
                    <a:pt x="4238" y="35637"/>
                    <a:pt x="4840" y="36054"/>
                  </a:cubicBezTo>
                  <a:cubicBezTo>
                    <a:pt x="5071" y="36228"/>
                    <a:pt x="5326" y="36355"/>
                    <a:pt x="5569" y="36494"/>
                  </a:cubicBezTo>
                  <a:cubicBezTo>
                    <a:pt x="5928" y="36725"/>
                    <a:pt x="6275" y="36980"/>
                    <a:pt x="6657" y="37177"/>
                  </a:cubicBezTo>
                  <a:cubicBezTo>
                    <a:pt x="7671" y="37707"/>
                    <a:pt x="8814" y="37952"/>
                    <a:pt x="9958" y="37952"/>
                  </a:cubicBezTo>
                  <a:cubicBezTo>
                    <a:pt x="10590" y="37952"/>
                    <a:pt x="11222" y="37877"/>
                    <a:pt x="11832" y="37733"/>
                  </a:cubicBezTo>
                  <a:cubicBezTo>
                    <a:pt x="12041" y="37675"/>
                    <a:pt x="12249" y="37617"/>
                    <a:pt x="12458" y="37548"/>
                  </a:cubicBezTo>
                  <a:cubicBezTo>
                    <a:pt x="14969" y="36725"/>
                    <a:pt x="17019" y="34827"/>
                    <a:pt x="18594" y="32697"/>
                  </a:cubicBezTo>
                  <a:cubicBezTo>
                    <a:pt x="20168" y="30566"/>
                    <a:pt x="21349" y="28181"/>
                    <a:pt x="22726" y="25924"/>
                  </a:cubicBezTo>
                  <a:cubicBezTo>
                    <a:pt x="24092" y="23655"/>
                    <a:pt x="25713" y="21466"/>
                    <a:pt x="27902" y="19985"/>
                  </a:cubicBezTo>
                  <a:cubicBezTo>
                    <a:pt x="30414" y="18294"/>
                    <a:pt x="33470" y="17669"/>
                    <a:pt x="36261" y="16511"/>
                  </a:cubicBezTo>
                  <a:cubicBezTo>
                    <a:pt x="39050" y="15354"/>
                    <a:pt x="41829" y="13328"/>
                    <a:pt x="42397" y="10352"/>
                  </a:cubicBezTo>
                  <a:cubicBezTo>
                    <a:pt x="42917" y="7620"/>
                    <a:pt x="41343" y="4807"/>
                    <a:pt x="39097" y="3174"/>
                  </a:cubicBezTo>
                  <a:cubicBezTo>
                    <a:pt x="36851" y="1530"/>
                    <a:pt x="34049" y="871"/>
                    <a:pt x="31293" y="465"/>
                  </a:cubicBezTo>
                  <a:cubicBezTo>
                    <a:pt x="29265" y="169"/>
                    <a:pt x="27196" y="1"/>
                    <a:pt x="25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 rot="2700000" flipH="1">
              <a:off x="6248757" y="3942447"/>
              <a:ext cx="1108564" cy="1693801"/>
            </a:xfrm>
            <a:custGeom>
              <a:avLst/>
              <a:gdLst/>
              <a:ahLst/>
              <a:cxnLst/>
              <a:rect l="l" t="t" r="r" b="b"/>
              <a:pathLst>
                <a:path w="16169" h="24705" extrusionOk="0">
                  <a:moveTo>
                    <a:pt x="10767" y="265"/>
                  </a:moveTo>
                  <a:lnTo>
                    <a:pt x="10767" y="265"/>
                  </a:lnTo>
                  <a:cubicBezTo>
                    <a:pt x="10570" y="1318"/>
                    <a:pt x="9957" y="2256"/>
                    <a:pt x="9355" y="3124"/>
                  </a:cubicBezTo>
                  <a:cubicBezTo>
                    <a:pt x="9019" y="3611"/>
                    <a:pt x="8660" y="4086"/>
                    <a:pt x="8290" y="4549"/>
                  </a:cubicBezTo>
                  <a:cubicBezTo>
                    <a:pt x="7966" y="4966"/>
                    <a:pt x="7630" y="5370"/>
                    <a:pt x="7329" y="5822"/>
                  </a:cubicBezTo>
                  <a:cubicBezTo>
                    <a:pt x="7202" y="6008"/>
                    <a:pt x="7074" y="6216"/>
                    <a:pt x="6970" y="6424"/>
                  </a:cubicBezTo>
                  <a:cubicBezTo>
                    <a:pt x="7074" y="5996"/>
                    <a:pt x="7190" y="5579"/>
                    <a:pt x="7317" y="5151"/>
                  </a:cubicBezTo>
                  <a:cubicBezTo>
                    <a:pt x="7526" y="4595"/>
                    <a:pt x="7768" y="4051"/>
                    <a:pt x="8069" y="3530"/>
                  </a:cubicBezTo>
                  <a:cubicBezTo>
                    <a:pt x="8545" y="2696"/>
                    <a:pt x="9135" y="1943"/>
                    <a:pt x="9783" y="1249"/>
                  </a:cubicBezTo>
                  <a:cubicBezTo>
                    <a:pt x="10107" y="901"/>
                    <a:pt x="10431" y="577"/>
                    <a:pt x="10767" y="265"/>
                  </a:cubicBezTo>
                  <a:close/>
                  <a:moveTo>
                    <a:pt x="12087" y="3484"/>
                  </a:moveTo>
                  <a:cubicBezTo>
                    <a:pt x="11496" y="4109"/>
                    <a:pt x="10894" y="4699"/>
                    <a:pt x="10223" y="5231"/>
                  </a:cubicBezTo>
                  <a:cubicBezTo>
                    <a:pt x="9505" y="5810"/>
                    <a:pt x="8741" y="6320"/>
                    <a:pt x="7943" y="6772"/>
                  </a:cubicBezTo>
                  <a:cubicBezTo>
                    <a:pt x="7572" y="6968"/>
                    <a:pt x="7178" y="7142"/>
                    <a:pt x="6831" y="7362"/>
                  </a:cubicBezTo>
                  <a:cubicBezTo>
                    <a:pt x="7954" y="6054"/>
                    <a:pt x="9286" y="4930"/>
                    <a:pt x="10791" y="4086"/>
                  </a:cubicBezTo>
                  <a:cubicBezTo>
                    <a:pt x="11207" y="3854"/>
                    <a:pt x="11635" y="3634"/>
                    <a:pt x="12087" y="3484"/>
                  </a:cubicBezTo>
                  <a:close/>
                  <a:moveTo>
                    <a:pt x="5210" y="1249"/>
                  </a:moveTo>
                  <a:cubicBezTo>
                    <a:pt x="5337" y="1596"/>
                    <a:pt x="5442" y="1943"/>
                    <a:pt x="5558" y="2291"/>
                  </a:cubicBezTo>
                  <a:cubicBezTo>
                    <a:pt x="5685" y="2708"/>
                    <a:pt x="5812" y="3124"/>
                    <a:pt x="5939" y="3553"/>
                  </a:cubicBezTo>
                  <a:cubicBezTo>
                    <a:pt x="6171" y="4410"/>
                    <a:pt x="6356" y="5301"/>
                    <a:pt x="6449" y="6181"/>
                  </a:cubicBezTo>
                  <a:cubicBezTo>
                    <a:pt x="6495" y="6598"/>
                    <a:pt x="6518" y="7003"/>
                    <a:pt x="6518" y="7420"/>
                  </a:cubicBezTo>
                  <a:cubicBezTo>
                    <a:pt x="6183" y="6702"/>
                    <a:pt x="5859" y="5984"/>
                    <a:pt x="5604" y="5231"/>
                  </a:cubicBezTo>
                  <a:cubicBezTo>
                    <a:pt x="5314" y="4387"/>
                    <a:pt x="5141" y="3518"/>
                    <a:pt x="5129" y="2615"/>
                  </a:cubicBezTo>
                  <a:cubicBezTo>
                    <a:pt x="5118" y="2152"/>
                    <a:pt x="5164" y="1701"/>
                    <a:pt x="5210" y="1249"/>
                  </a:cubicBezTo>
                  <a:close/>
                  <a:moveTo>
                    <a:pt x="11740" y="5892"/>
                  </a:moveTo>
                  <a:lnTo>
                    <a:pt x="11740" y="5892"/>
                  </a:lnTo>
                  <a:cubicBezTo>
                    <a:pt x="11508" y="6216"/>
                    <a:pt x="11231" y="6528"/>
                    <a:pt x="10964" y="6829"/>
                  </a:cubicBezTo>
                  <a:cubicBezTo>
                    <a:pt x="10652" y="7176"/>
                    <a:pt x="10315" y="7513"/>
                    <a:pt x="9968" y="7814"/>
                  </a:cubicBezTo>
                  <a:cubicBezTo>
                    <a:pt x="9274" y="8427"/>
                    <a:pt x="8509" y="8959"/>
                    <a:pt x="7688" y="9399"/>
                  </a:cubicBezTo>
                  <a:cubicBezTo>
                    <a:pt x="7294" y="9608"/>
                    <a:pt x="6889" y="9793"/>
                    <a:pt x="6472" y="9944"/>
                  </a:cubicBezTo>
                  <a:cubicBezTo>
                    <a:pt x="7004" y="9284"/>
                    <a:pt x="7572" y="8658"/>
                    <a:pt x="8208" y="8091"/>
                  </a:cubicBezTo>
                  <a:cubicBezTo>
                    <a:pt x="8903" y="7466"/>
                    <a:pt x="9667" y="6934"/>
                    <a:pt x="10478" y="6482"/>
                  </a:cubicBezTo>
                  <a:cubicBezTo>
                    <a:pt x="10894" y="6262"/>
                    <a:pt x="11311" y="6077"/>
                    <a:pt x="11740" y="5892"/>
                  </a:cubicBezTo>
                  <a:close/>
                  <a:moveTo>
                    <a:pt x="4110" y="4271"/>
                  </a:moveTo>
                  <a:lnTo>
                    <a:pt x="4110" y="4271"/>
                  </a:lnTo>
                  <a:cubicBezTo>
                    <a:pt x="4400" y="5035"/>
                    <a:pt x="4724" y="5764"/>
                    <a:pt x="5013" y="6517"/>
                  </a:cubicBezTo>
                  <a:cubicBezTo>
                    <a:pt x="5175" y="6922"/>
                    <a:pt x="5314" y="7338"/>
                    <a:pt x="5430" y="7767"/>
                  </a:cubicBezTo>
                  <a:cubicBezTo>
                    <a:pt x="5534" y="8161"/>
                    <a:pt x="5615" y="8566"/>
                    <a:pt x="5731" y="8971"/>
                  </a:cubicBezTo>
                  <a:cubicBezTo>
                    <a:pt x="5835" y="9330"/>
                    <a:pt x="5962" y="9689"/>
                    <a:pt x="6137" y="10013"/>
                  </a:cubicBezTo>
                  <a:cubicBezTo>
                    <a:pt x="5013" y="8774"/>
                    <a:pt x="4295" y="7165"/>
                    <a:pt x="4133" y="5486"/>
                  </a:cubicBezTo>
                  <a:cubicBezTo>
                    <a:pt x="4087" y="5081"/>
                    <a:pt x="4099" y="4676"/>
                    <a:pt x="4110" y="4271"/>
                  </a:cubicBezTo>
                  <a:close/>
                  <a:moveTo>
                    <a:pt x="11520" y="8404"/>
                  </a:moveTo>
                  <a:lnTo>
                    <a:pt x="11520" y="8404"/>
                  </a:lnTo>
                  <a:cubicBezTo>
                    <a:pt x="10490" y="9921"/>
                    <a:pt x="9158" y="11217"/>
                    <a:pt x="7618" y="12224"/>
                  </a:cubicBezTo>
                  <a:cubicBezTo>
                    <a:pt x="7259" y="12456"/>
                    <a:pt x="6877" y="12676"/>
                    <a:pt x="6484" y="12885"/>
                  </a:cubicBezTo>
                  <a:cubicBezTo>
                    <a:pt x="7375" y="11298"/>
                    <a:pt x="8707" y="10048"/>
                    <a:pt x="10258" y="9098"/>
                  </a:cubicBezTo>
                  <a:cubicBezTo>
                    <a:pt x="10663" y="8844"/>
                    <a:pt x="11092" y="8624"/>
                    <a:pt x="11520" y="8404"/>
                  </a:cubicBezTo>
                  <a:close/>
                  <a:moveTo>
                    <a:pt x="2455" y="6471"/>
                  </a:moveTo>
                  <a:lnTo>
                    <a:pt x="2455" y="6471"/>
                  </a:lnTo>
                  <a:cubicBezTo>
                    <a:pt x="2663" y="6864"/>
                    <a:pt x="2883" y="7246"/>
                    <a:pt x="3126" y="7616"/>
                  </a:cubicBezTo>
                  <a:cubicBezTo>
                    <a:pt x="3415" y="8056"/>
                    <a:pt x="3740" y="8462"/>
                    <a:pt x="4029" y="8890"/>
                  </a:cubicBezTo>
                  <a:cubicBezTo>
                    <a:pt x="4608" y="9747"/>
                    <a:pt x="5118" y="10650"/>
                    <a:pt x="5558" y="11576"/>
                  </a:cubicBezTo>
                  <a:cubicBezTo>
                    <a:pt x="5789" y="12085"/>
                    <a:pt x="6032" y="12584"/>
                    <a:pt x="6217" y="13104"/>
                  </a:cubicBezTo>
                  <a:cubicBezTo>
                    <a:pt x="5430" y="12537"/>
                    <a:pt x="4874" y="11727"/>
                    <a:pt x="4354" y="10927"/>
                  </a:cubicBezTo>
                  <a:cubicBezTo>
                    <a:pt x="3752" y="10001"/>
                    <a:pt x="3150" y="9064"/>
                    <a:pt x="2790" y="8033"/>
                  </a:cubicBezTo>
                  <a:cubicBezTo>
                    <a:pt x="2617" y="7524"/>
                    <a:pt x="2501" y="7003"/>
                    <a:pt x="2455" y="6471"/>
                  </a:cubicBezTo>
                  <a:close/>
                  <a:moveTo>
                    <a:pt x="428" y="9816"/>
                  </a:moveTo>
                  <a:lnTo>
                    <a:pt x="428" y="9816"/>
                  </a:lnTo>
                  <a:cubicBezTo>
                    <a:pt x="799" y="10094"/>
                    <a:pt x="1193" y="10349"/>
                    <a:pt x="1598" y="10580"/>
                  </a:cubicBezTo>
                  <a:cubicBezTo>
                    <a:pt x="2084" y="10847"/>
                    <a:pt x="2571" y="11102"/>
                    <a:pt x="3022" y="11414"/>
                  </a:cubicBezTo>
                  <a:cubicBezTo>
                    <a:pt x="3902" y="12028"/>
                    <a:pt x="4643" y="12815"/>
                    <a:pt x="5314" y="13660"/>
                  </a:cubicBezTo>
                  <a:cubicBezTo>
                    <a:pt x="5661" y="14077"/>
                    <a:pt x="5986" y="14516"/>
                    <a:pt x="6310" y="14968"/>
                  </a:cubicBezTo>
                  <a:cubicBezTo>
                    <a:pt x="4307" y="14251"/>
                    <a:pt x="2512" y="12965"/>
                    <a:pt x="1274" y="11229"/>
                  </a:cubicBezTo>
                  <a:cubicBezTo>
                    <a:pt x="950" y="10777"/>
                    <a:pt x="683" y="10302"/>
                    <a:pt x="428" y="9816"/>
                  </a:cubicBezTo>
                  <a:close/>
                  <a:moveTo>
                    <a:pt x="11856" y="10140"/>
                  </a:moveTo>
                  <a:lnTo>
                    <a:pt x="11856" y="10140"/>
                  </a:lnTo>
                  <a:cubicBezTo>
                    <a:pt x="11231" y="11252"/>
                    <a:pt x="10616" y="12375"/>
                    <a:pt x="9980" y="13475"/>
                  </a:cubicBezTo>
                  <a:cubicBezTo>
                    <a:pt x="9644" y="14030"/>
                    <a:pt x="9297" y="14586"/>
                    <a:pt x="8903" y="15107"/>
                  </a:cubicBezTo>
                  <a:cubicBezTo>
                    <a:pt x="8533" y="15617"/>
                    <a:pt x="8139" y="16103"/>
                    <a:pt x="7838" y="16659"/>
                  </a:cubicBezTo>
                  <a:cubicBezTo>
                    <a:pt x="7642" y="17006"/>
                    <a:pt x="7491" y="17388"/>
                    <a:pt x="7421" y="17781"/>
                  </a:cubicBezTo>
                  <a:cubicBezTo>
                    <a:pt x="7421" y="16647"/>
                    <a:pt x="7653" y="15535"/>
                    <a:pt x="8116" y="14493"/>
                  </a:cubicBezTo>
                  <a:cubicBezTo>
                    <a:pt x="8625" y="13312"/>
                    <a:pt x="9401" y="12259"/>
                    <a:pt x="10328" y="11367"/>
                  </a:cubicBezTo>
                  <a:cubicBezTo>
                    <a:pt x="10791" y="10916"/>
                    <a:pt x="11311" y="10511"/>
                    <a:pt x="11856" y="10140"/>
                  </a:cubicBezTo>
                  <a:close/>
                  <a:moveTo>
                    <a:pt x="649" y="14019"/>
                  </a:moveTo>
                  <a:cubicBezTo>
                    <a:pt x="984" y="14251"/>
                    <a:pt x="1320" y="14470"/>
                    <a:pt x="1691" y="14655"/>
                  </a:cubicBezTo>
                  <a:cubicBezTo>
                    <a:pt x="2188" y="14910"/>
                    <a:pt x="2721" y="15119"/>
                    <a:pt x="3230" y="15327"/>
                  </a:cubicBezTo>
                  <a:cubicBezTo>
                    <a:pt x="3752" y="15547"/>
                    <a:pt x="4261" y="15767"/>
                    <a:pt x="4735" y="16057"/>
                  </a:cubicBezTo>
                  <a:cubicBezTo>
                    <a:pt x="5233" y="16358"/>
                    <a:pt x="5697" y="16705"/>
                    <a:pt x="6113" y="17110"/>
                  </a:cubicBezTo>
                  <a:cubicBezTo>
                    <a:pt x="6518" y="17503"/>
                    <a:pt x="6889" y="17943"/>
                    <a:pt x="7202" y="18406"/>
                  </a:cubicBezTo>
                  <a:cubicBezTo>
                    <a:pt x="6368" y="17781"/>
                    <a:pt x="5303" y="17550"/>
                    <a:pt x="4377" y="17087"/>
                  </a:cubicBezTo>
                  <a:cubicBezTo>
                    <a:pt x="3369" y="16589"/>
                    <a:pt x="2466" y="15941"/>
                    <a:pt x="1656" y="15154"/>
                  </a:cubicBezTo>
                  <a:cubicBezTo>
                    <a:pt x="1285" y="14806"/>
                    <a:pt x="973" y="14413"/>
                    <a:pt x="649" y="14019"/>
                  </a:cubicBezTo>
                  <a:close/>
                  <a:moveTo>
                    <a:pt x="13430" y="11553"/>
                  </a:moveTo>
                  <a:lnTo>
                    <a:pt x="13430" y="11553"/>
                  </a:lnTo>
                  <a:cubicBezTo>
                    <a:pt x="12932" y="12931"/>
                    <a:pt x="12411" y="14308"/>
                    <a:pt x="11786" y="15640"/>
                  </a:cubicBezTo>
                  <a:cubicBezTo>
                    <a:pt x="11462" y="16335"/>
                    <a:pt x="11115" y="17006"/>
                    <a:pt x="10732" y="17654"/>
                  </a:cubicBezTo>
                  <a:cubicBezTo>
                    <a:pt x="10351" y="18314"/>
                    <a:pt x="9911" y="18928"/>
                    <a:pt x="9471" y="19541"/>
                  </a:cubicBezTo>
                  <a:cubicBezTo>
                    <a:pt x="9250" y="19842"/>
                    <a:pt x="9019" y="20178"/>
                    <a:pt x="8869" y="20537"/>
                  </a:cubicBezTo>
                  <a:cubicBezTo>
                    <a:pt x="8892" y="20016"/>
                    <a:pt x="8915" y="19507"/>
                    <a:pt x="8961" y="18997"/>
                  </a:cubicBezTo>
                  <a:cubicBezTo>
                    <a:pt x="9031" y="18198"/>
                    <a:pt x="9135" y="17411"/>
                    <a:pt x="9332" y="16647"/>
                  </a:cubicBezTo>
                  <a:cubicBezTo>
                    <a:pt x="9702" y="15234"/>
                    <a:pt x="10362" y="13903"/>
                    <a:pt x="11462" y="12919"/>
                  </a:cubicBezTo>
                  <a:cubicBezTo>
                    <a:pt x="12064" y="12386"/>
                    <a:pt x="12747" y="11969"/>
                    <a:pt x="13430" y="11553"/>
                  </a:cubicBezTo>
                  <a:close/>
                  <a:moveTo>
                    <a:pt x="1634" y="18077"/>
                  </a:moveTo>
                  <a:cubicBezTo>
                    <a:pt x="1799" y="18077"/>
                    <a:pt x="1964" y="18082"/>
                    <a:pt x="2131" y="18094"/>
                  </a:cubicBezTo>
                  <a:cubicBezTo>
                    <a:pt x="2733" y="18141"/>
                    <a:pt x="3335" y="18256"/>
                    <a:pt x="3914" y="18453"/>
                  </a:cubicBezTo>
                  <a:cubicBezTo>
                    <a:pt x="5059" y="18835"/>
                    <a:pt x="6113" y="19460"/>
                    <a:pt x="7051" y="20213"/>
                  </a:cubicBezTo>
                  <a:cubicBezTo>
                    <a:pt x="7421" y="20502"/>
                    <a:pt x="7757" y="20815"/>
                    <a:pt x="8093" y="21128"/>
                  </a:cubicBezTo>
                  <a:cubicBezTo>
                    <a:pt x="7317" y="20641"/>
                    <a:pt x="6345" y="20502"/>
                    <a:pt x="5442" y="20364"/>
                  </a:cubicBezTo>
                  <a:cubicBezTo>
                    <a:pt x="4192" y="20166"/>
                    <a:pt x="2987" y="19808"/>
                    <a:pt x="1864" y="19217"/>
                  </a:cubicBezTo>
                  <a:cubicBezTo>
                    <a:pt x="1297" y="18916"/>
                    <a:pt x="765" y="18569"/>
                    <a:pt x="278" y="18141"/>
                  </a:cubicBezTo>
                  <a:cubicBezTo>
                    <a:pt x="728" y="18115"/>
                    <a:pt x="1179" y="18077"/>
                    <a:pt x="1634" y="18077"/>
                  </a:cubicBezTo>
                  <a:close/>
                  <a:moveTo>
                    <a:pt x="15919" y="13741"/>
                  </a:moveTo>
                  <a:lnTo>
                    <a:pt x="15919" y="13741"/>
                  </a:lnTo>
                  <a:cubicBezTo>
                    <a:pt x="15271" y="15038"/>
                    <a:pt x="14483" y="16288"/>
                    <a:pt x="13580" y="17434"/>
                  </a:cubicBezTo>
                  <a:cubicBezTo>
                    <a:pt x="13117" y="18036"/>
                    <a:pt x="12608" y="18627"/>
                    <a:pt x="12075" y="19171"/>
                  </a:cubicBezTo>
                  <a:cubicBezTo>
                    <a:pt x="11532" y="19749"/>
                    <a:pt x="10930" y="20259"/>
                    <a:pt x="10408" y="20850"/>
                  </a:cubicBezTo>
                  <a:cubicBezTo>
                    <a:pt x="10165" y="21128"/>
                    <a:pt x="9945" y="21429"/>
                    <a:pt x="9783" y="21753"/>
                  </a:cubicBezTo>
                  <a:cubicBezTo>
                    <a:pt x="10003" y="20665"/>
                    <a:pt x="10408" y="19611"/>
                    <a:pt x="10976" y="18638"/>
                  </a:cubicBezTo>
                  <a:cubicBezTo>
                    <a:pt x="11763" y="17295"/>
                    <a:pt x="12828" y="16137"/>
                    <a:pt x="14020" y="15142"/>
                  </a:cubicBezTo>
                  <a:cubicBezTo>
                    <a:pt x="14622" y="14632"/>
                    <a:pt x="15259" y="14169"/>
                    <a:pt x="15919" y="13741"/>
                  </a:cubicBezTo>
                  <a:close/>
                  <a:moveTo>
                    <a:pt x="1494" y="21208"/>
                  </a:moveTo>
                  <a:lnTo>
                    <a:pt x="1494" y="21208"/>
                  </a:lnTo>
                  <a:cubicBezTo>
                    <a:pt x="3624" y="21231"/>
                    <a:pt x="5847" y="21429"/>
                    <a:pt x="7757" y="22412"/>
                  </a:cubicBezTo>
                  <a:cubicBezTo>
                    <a:pt x="8267" y="22679"/>
                    <a:pt x="8764" y="22968"/>
                    <a:pt x="9320" y="23061"/>
                  </a:cubicBezTo>
                  <a:cubicBezTo>
                    <a:pt x="8912" y="23210"/>
                    <a:pt x="8468" y="23249"/>
                    <a:pt x="8028" y="23249"/>
                  </a:cubicBezTo>
                  <a:cubicBezTo>
                    <a:pt x="7957" y="23249"/>
                    <a:pt x="7886" y="23248"/>
                    <a:pt x="7815" y="23246"/>
                  </a:cubicBezTo>
                  <a:cubicBezTo>
                    <a:pt x="7259" y="23235"/>
                    <a:pt x="6692" y="23165"/>
                    <a:pt x="6137" y="23049"/>
                  </a:cubicBezTo>
                  <a:cubicBezTo>
                    <a:pt x="5025" y="22818"/>
                    <a:pt x="3971" y="22412"/>
                    <a:pt x="2941" y="21938"/>
                  </a:cubicBezTo>
                  <a:cubicBezTo>
                    <a:pt x="2455" y="21707"/>
                    <a:pt x="1980" y="21452"/>
                    <a:pt x="1494" y="21208"/>
                  </a:cubicBezTo>
                  <a:close/>
                  <a:moveTo>
                    <a:pt x="10875" y="1"/>
                  </a:moveTo>
                  <a:cubicBezTo>
                    <a:pt x="10857" y="1"/>
                    <a:pt x="10839" y="7"/>
                    <a:pt x="10825" y="22"/>
                  </a:cubicBezTo>
                  <a:cubicBezTo>
                    <a:pt x="9424" y="1307"/>
                    <a:pt x="8151" y="2823"/>
                    <a:pt x="7421" y="4595"/>
                  </a:cubicBezTo>
                  <a:cubicBezTo>
                    <a:pt x="7248" y="5000"/>
                    <a:pt x="7120" y="5429"/>
                    <a:pt x="7028" y="5869"/>
                  </a:cubicBezTo>
                  <a:cubicBezTo>
                    <a:pt x="6889" y="6343"/>
                    <a:pt x="6750" y="6829"/>
                    <a:pt x="6646" y="7327"/>
                  </a:cubicBezTo>
                  <a:cubicBezTo>
                    <a:pt x="6646" y="5660"/>
                    <a:pt x="6206" y="4027"/>
                    <a:pt x="5708" y="2453"/>
                  </a:cubicBezTo>
                  <a:cubicBezTo>
                    <a:pt x="5558" y="1955"/>
                    <a:pt x="5372" y="1480"/>
                    <a:pt x="5233" y="983"/>
                  </a:cubicBezTo>
                  <a:cubicBezTo>
                    <a:pt x="5228" y="955"/>
                    <a:pt x="5204" y="944"/>
                    <a:pt x="5180" y="944"/>
                  </a:cubicBezTo>
                  <a:cubicBezTo>
                    <a:pt x="5152" y="944"/>
                    <a:pt x="5124" y="958"/>
                    <a:pt x="5118" y="983"/>
                  </a:cubicBezTo>
                  <a:cubicBezTo>
                    <a:pt x="4956" y="1897"/>
                    <a:pt x="4956" y="2870"/>
                    <a:pt x="5106" y="3773"/>
                  </a:cubicBezTo>
                  <a:cubicBezTo>
                    <a:pt x="5245" y="4653"/>
                    <a:pt x="5546" y="5486"/>
                    <a:pt x="5893" y="6297"/>
                  </a:cubicBezTo>
                  <a:cubicBezTo>
                    <a:pt x="6090" y="6760"/>
                    <a:pt x="6299" y="7212"/>
                    <a:pt x="6518" y="7663"/>
                  </a:cubicBezTo>
                  <a:lnTo>
                    <a:pt x="6518" y="7686"/>
                  </a:lnTo>
                  <a:cubicBezTo>
                    <a:pt x="6518" y="7721"/>
                    <a:pt x="6541" y="7732"/>
                    <a:pt x="6553" y="7744"/>
                  </a:cubicBezTo>
                  <a:cubicBezTo>
                    <a:pt x="6484" y="8149"/>
                    <a:pt x="6414" y="8543"/>
                    <a:pt x="6356" y="8959"/>
                  </a:cubicBezTo>
                  <a:cubicBezTo>
                    <a:pt x="6310" y="9296"/>
                    <a:pt x="6275" y="9643"/>
                    <a:pt x="6252" y="9990"/>
                  </a:cubicBezTo>
                  <a:cubicBezTo>
                    <a:pt x="5870" y="9319"/>
                    <a:pt x="5720" y="8566"/>
                    <a:pt x="5522" y="7825"/>
                  </a:cubicBezTo>
                  <a:cubicBezTo>
                    <a:pt x="5314" y="6991"/>
                    <a:pt x="4967" y="6204"/>
                    <a:pt x="4631" y="5406"/>
                  </a:cubicBezTo>
                  <a:cubicBezTo>
                    <a:pt x="4446" y="4954"/>
                    <a:pt x="4249" y="4490"/>
                    <a:pt x="4122" y="4016"/>
                  </a:cubicBezTo>
                  <a:cubicBezTo>
                    <a:pt x="4116" y="3993"/>
                    <a:pt x="4093" y="3982"/>
                    <a:pt x="4071" y="3982"/>
                  </a:cubicBezTo>
                  <a:cubicBezTo>
                    <a:pt x="4050" y="3982"/>
                    <a:pt x="4029" y="3993"/>
                    <a:pt x="4029" y="4016"/>
                  </a:cubicBezTo>
                  <a:cubicBezTo>
                    <a:pt x="3902" y="4884"/>
                    <a:pt x="4006" y="5799"/>
                    <a:pt x="4215" y="6633"/>
                  </a:cubicBezTo>
                  <a:cubicBezTo>
                    <a:pt x="4434" y="7501"/>
                    <a:pt x="4781" y="8323"/>
                    <a:pt x="5268" y="9075"/>
                  </a:cubicBezTo>
                  <a:cubicBezTo>
                    <a:pt x="5546" y="9492"/>
                    <a:pt x="5870" y="9874"/>
                    <a:pt x="6217" y="10233"/>
                  </a:cubicBezTo>
                  <a:lnTo>
                    <a:pt x="6229" y="10233"/>
                  </a:lnTo>
                  <a:cubicBezTo>
                    <a:pt x="6171" y="11078"/>
                    <a:pt x="6160" y="11912"/>
                    <a:pt x="6206" y="12757"/>
                  </a:cubicBezTo>
                  <a:cubicBezTo>
                    <a:pt x="6067" y="12398"/>
                    <a:pt x="5928" y="12039"/>
                    <a:pt x="5766" y="11680"/>
                  </a:cubicBezTo>
                  <a:cubicBezTo>
                    <a:pt x="5546" y="11229"/>
                    <a:pt x="5314" y="10777"/>
                    <a:pt x="5059" y="10325"/>
                  </a:cubicBezTo>
                  <a:cubicBezTo>
                    <a:pt x="4817" y="9886"/>
                    <a:pt x="4539" y="9458"/>
                    <a:pt x="4261" y="9029"/>
                  </a:cubicBezTo>
                  <a:cubicBezTo>
                    <a:pt x="3960" y="8589"/>
                    <a:pt x="3636" y="8184"/>
                    <a:pt x="3335" y="7744"/>
                  </a:cubicBezTo>
                  <a:cubicBezTo>
                    <a:pt x="2975" y="7246"/>
                    <a:pt x="2710" y="6702"/>
                    <a:pt x="2432" y="6146"/>
                  </a:cubicBezTo>
                  <a:cubicBezTo>
                    <a:pt x="2424" y="6127"/>
                    <a:pt x="2409" y="6120"/>
                    <a:pt x="2393" y="6120"/>
                  </a:cubicBezTo>
                  <a:cubicBezTo>
                    <a:pt x="2358" y="6120"/>
                    <a:pt x="2316" y="6153"/>
                    <a:pt x="2316" y="6193"/>
                  </a:cubicBezTo>
                  <a:cubicBezTo>
                    <a:pt x="2327" y="7304"/>
                    <a:pt x="2744" y="8369"/>
                    <a:pt x="3265" y="9330"/>
                  </a:cubicBezTo>
                  <a:cubicBezTo>
                    <a:pt x="3543" y="9839"/>
                    <a:pt x="3855" y="10325"/>
                    <a:pt x="4156" y="10801"/>
                  </a:cubicBezTo>
                  <a:cubicBezTo>
                    <a:pt x="4434" y="11229"/>
                    <a:pt x="4712" y="11657"/>
                    <a:pt x="5036" y="12062"/>
                  </a:cubicBezTo>
                  <a:cubicBezTo>
                    <a:pt x="5372" y="12491"/>
                    <a:pt x="5766" y="12885"/>
                    <a:pt x="6229" y="13197"/>
                  </a:cubicBezTo>
                  <a:cubicBezTo>
                    <a:pt x="6263" y="13752"/>
                    <a:pt x="6333" y="14308"/>
                    <a:pt x="6414" y="14864"/>
                  </a:cubicBezTo>
                  <a:cubicBezTo>
                    <a:pt x="5812" y="14053"/>
                    <a:pt x="5210" y="13255"/>
                    <a:pt x="4504" y="12537"/>
                  </a:cubicBezTo>
                  <a:cubicBezTo>
                    <a:pt x="4133" y="12155"/>
                    <a:pt x="3728" y="11796"/>
                    <a:pt x="3288" y="11483"/>
                  </a:cubicBezTo>
                  <a:cubicBezTo>
                    <a:pt x="2849" y="11171"/>
                    <a:pt x="2373" y="10927"/>
                    <a:pt x="1910" y="10673"/>
                  </a:cubicBezTo>
                  <a:cubicBezTo>
                    <a:pt x="1343" y="10372"/>
                    <a:pt x="788" y="10083"/>
                    <a:pt x="325" y="9643"/>
                  </a:cubicBezTo>
                  <a:cubicBezTo>
                    <a:pt x="318" y="9633"/>
                    <a:pt x="309" y="9629"/>
                    <a:pt x="299" y="9629"/>
                  </a:cubicBezTo>
                  <a:cubicBezTo>
                    <a:pt x="274" y="9629"/>
                    <a:pt x="247" y="9656"/>
                    <a:pt x="255" y="9689"/>
                  </a:cubicBezTo>
                  <a:cubicBezTo>
                    <a:pt x="464" y="10199"/>
                    <a:pt x="753" y="10673"/>
                    <a:pt x="1066" y="11125"/>
                  </a:cubicBezTo>
                  <a:cubicBezTo>
                    <a:pt x="1378" y="11588"/>
                    <a:pt x="1725" y="12016"/>
                    <a:pt x="2108" y="12409"/>
                  </a:cubicBezTo>
                  <a:cubicBezTo>
                    <a:pt x="2883" y="13220"/>
                    <a:pt x="3786" y="13927"/>
                    <a:pt x="4770" y="14447"/>
                  </a:cubicBezTo>
                  <a:cubicBezTo>
                    <a:pt x="5291" y="14725"/>
                    <a:pt x="5847" y="14933"/>
                    <a:pt x="6414" y="15107"/>
                  </a:cubicBezTo>
                  <a:cubicBezTo>
                    <a:pt x="6414" y="15107"/>
                    <a:pt x="6414" y="15119"/>
                    <a:pt x="6425" y="15119"/>
                  </a:cubicBezTo>
                  <a:cubicBezTo>
                    <a:pt x="6425" y="15131"/>
                    <a:pt x="6449" y="15142"/>
                    <a:pt x="6461" y="15142"/>
                  </a:cubicBezTo>
                  <a:cubicBezTo>
                    <a:pt x="6623" y="16173"/>
                    <a:pt x="6865" y="17179"/>
                    <a:pt x="7190" y="18164"/>
                  </a:cubicBezTo>
                  <a:cubicBezTo>
                    <a:pt x="6623" y="17388"/>
                    <a:pt x="5916" y="16705"/>
                    <a:pt x="5106" y="16173"/>
                  </a:cubicBezTo>
                  <a:cubicBezTo>
                    <a:pt x="4156" y="15547"/>
                    <a:pt x="3080" y="15223"/>
                    <a:pt x="2038" y="14760"/>
                  </a:cubicBezTo>
                  <a:cubicBezTo>
                    <a:pt x="1470" y="14505"/>
                    <a:pt x="822" y="14192"/>
                    <a:pt x="405" y="13706"/>
                  </a:cubicBezTo>
                  <a:cubicBezTo>
                    <a:pt x="392" y="13693"/>
                    <a:pt x="376" y="13687"/>
                    <a:pt x="361" y="13687"/>
                  </a:cubicBezTo>
                  <a:cubicBezTo>
                    <a:pt x="322" y="13687"/>
                    <a:pt x="288" y="13723"/>
                    <a:pt x="313" y="13764"/>
                  </a:cubicBezTo>
                  <a:cubicBezTo>
                    <a:pt x="590" y="14251"/>
                    <a:pt x="984" y="14679"/>
                    <a:pt x="1355" y="15084"/>
                  </a:cubicBezTo>
                  <a:cubicBezTo>
                    <a:pt x="1748" y="15489"/>
                    <a:pt x="2177" y="15872"/>
                    <a:pt x="2628" y="16207"/>
                  </a:cubicBezTo>
                  <a:cubicBezTo>
                    <a:pt x="3068" y="16531"/>
                    <a:pt x="3520" y="16821"/>
                    <a:pt x="4006" y="17076"/>
                  </a:cubicBezTo>
                  <a:cubicBezTo>
                    <a:pt x="4516" y="17341"/>
                    <a:pt x="5059" y="17550"/>
                    <a:pt x="5592" y="17747"/>
                  </a:cubicBezTo>
                  <a:cubicBezTo>
                    <a:pt x="6183" y="17955"/>
                    <a:pt x="6785" y="18175"/>
                    <a:pt x="7294" y="18534"/>
                  </a:cubicBezTo>
                  <a:cubicBezTo>
                    <a:pt x="7305" y="18557"/>
                    <a:pt x="7317" y="18569"/>
                    <a:pt x="7329" y="18581"/>
                  </a:cubicBezTo>
                  <a:cubicBezTo>
                    <a:pt x="7606" y="19391"/>
                    <a:pt x="7931" y="20178"/>
                    <a:pt x="8301" y="20942"/>
                  </a:cubicBezTo>
                  <a:cubicBezTo>
                    <a:pt x="8370" y="21092"/>
                    <a:pt x="8440" y="21231"/>
                    <a:pt x="8521" y="21370"/>
                  </a:cubicBezTo>
                  <a:cubicBezTo>
                    <a:pt x="6877" y="19669"/>
                    <a:pt x="4758" y="18221"/>
                    <a:pt x="2362" y="17967"/>
                  </a:cubicBezTo>
                  <a:cubicBezTo>
                    <a:pt x="2070" y="17935"/>
                    <a:pt x="1777" y="17921"/>
                    <a:pt x="1483" y="17921"/>
                  </a:cubicBezTo>
                  <a:cubicBezTo>
                    <a:pt x="1018" y="17921"/>
                    <a:pt x="554" y="17956"/>
                    <a:pt x="93" y="18013"/>
                  </a:cubicBezTo>
                  <a:cubicBezTo>
                    <a:pt x="35" y="18013"/>
                    <a:pt x="1" y="18094"/>
                    <a:pt x="58" y="18129"/>
                  </a:cubicBezTo>
                  <a:cubicBezTo>
                    <a:pt x="1019" y="18846"/>
                    <a:pt x="2061" y="19472"/>
                    <a:pt x="3184" y="19900"/>
                  </a:cubicBezTo>
                  <a:cubicBezTo>
                    <a:pt x="3740" y="20109"/>
                    <a:pt x="4330" y="20271"/>
                    <a:pt x="4920" y="20387"/>
                  </a:cubicBezTo>
                  <a:cubicBezTo>
                    <a:pt x="5592" y="20514"/>
                    <a:pt x="6263" y="20572"/>
                    <a:pt x="6924" y="20757"/>
                  </a:cubicBezTo>
                  <a:cubicBezTo>
                    <a:pt x="7236" y="20838"/>
                    <a:pt x="7537" y="20966"/>
                    <a:pt x="7827" y="21128"/>
                  </a:cubicBezTo>
                  <a:cubicBezTo>
                    <a:pt x="8000" y="21220"/>
                    <a:pt x="8162" y="21336"/>
                    <a:pt x="8313" y="21463"/>
                  </a:cubicBezTo>
                  <a:cubicBezTo>
                    <a:pt x="8463" y="21591"/>
                    <a:pt x="8637" y="21707"/>
                    <a:pt x="8764" y="21857"/>
                  </a:cubicBezTo>
                  <a:cubicBezTo>
                    <a:pt x="8880" y="22008"/>
                    <a:pt x="8949" y="22193"/>
                    <a:pt x="9054" y="22355"/>
                  </a:cubicBezTo>
                  <a:cubicBezTo>
                    <a:pt x="9158" y="22540"/>
                    <a:pt x="9274" y="22713"/>
                    <a:pt x="9378" y="22887"/>
                  </a:cubicBezTo>
                  <a:cubicBezTo>
                    <a:pt x="9389" y="22899"/>
                    <a:pt x="9401" y="22911"/>
                    <a:pt x="9401" y="22922"/>
                  </a:cubicBezTo>
                  <a:cubicBezTo>
                    <a:pt x="8869" y="22852"/>
                    <a:pt x="8394" y="22598"/>
                    <a:pt x="7919" y="22355"/>
                  </a:cubicBezTo>
                  <a:cubicBezTo>
                    <a:pt x="7433" y="22111"/>
                    <a:pt x="6924" y="21903"/>
                    <a:pt x="6402" y="21741"/>
                  </a:cubicBezTo>
                  <a:cubicBezTo>
                    <a:pt x="5337" y="21417"/>
                    <a:pt x="4226" y="21278"/>
                    <a:pt x="3114" y="21197"/>
                  </a:cubicBezTo>
                  <a:cubicBezTo>
                    <a:pt x="2489" y="21151"/>
                    <a:pt x="1853" y="21116"/>
                    <a:pt x="1228" y="21069"/>
                  </a:cubicBezTo>
                  <a:cubicBezTo>
                    <a:pt x="1158" y="21069"/>
                    <a:pt x="1123" y="21162"/>
                    <a:pt x="1181" y="21197"/>
                  </a:cubicBezTo>
                  <a:cubicBezTo>
                    <a:pt x="2188" y="21787"/>
                    <a:pt x="3253" y="22285"/>
                    <a:pt x="4354" y="22679"/>
                  </a:cubicBezTo>
                  <a:cubicBezTo>
                    <a:pt x="5407" y="23073"/>
                    <a:pt x="6518" y="23338"/>
                    <a:pt x="7642" y="23385"/>
                  </a:cubicBezTo>
                  <a:cubicBezTo>
                    <a:pt x="7769" y="23389"/>
                    <a:pt x="7898" y="23393"/>
                    <a:pt x="8027" y="23393"/>
                  </a:cubicBezTo>
                  <a:cubicBezTo>
                    <a:pt x="8540" y="23393"/>
                    <a:pt x="9057" y="23341"/>
                    <a:pt x="9528" y="23119"/>
                  </a:cubicBezTo>
                  <a:cubicBezTo>
                    <a:pt x="9679" y="23351"/>
                    <a:pt x="9829" y="23582"/>
                    <a:pt x="9980" y="23802"/>
                  </a:cubicBezTo>
                  <a:cubicBezTo>
                    <a:pt x="10200" y="24115"/>
                    <a:pt x="10420" y="24416"/>
                    <a:pt x="10686" y="24681"/>
                  </a:cubicBezTo>
                  <a:cubicBezTo>
                    <a:pt x="10702" y="24698"/>
                    <a:pt x="10720" y="24704"/>
                    <a:pt x="10736" y="24704"/>
                  </a:cubicBezTo>
                  <a:cubicBezTo>
                    <a:pt x="10791" y="24704"/>
                    <a:pt x="10837" y="24631"/>
                    <a:pt x="10802" y="24578"/>
                  </a:cubicBezTo>
                  <a:cubicBezTo>
                    <a:pt x="10640" y="24288"/>
                    <a:pt x="10431" y="24022"/>
                    <a:pt x="10235" y="23744"/>
                  </a:cubicBezTo>
                  <a:cubicBezTo>
                    <a:pt x="10050" y="23489"/>
                    <a:pt x="9876" y="23223"/>
                    <a:pt x="9702" y="22957"/>
                  </a:cubicBezTo>
                  <a:lnTo>
                    <a:pt x="9633" y="22852"/>
                  </a:lnTo>
                  <a:cubicBezTo>
                    <a:pt x="9644" y="22679"/>
                    <a:pt x="9667" y="22505"/>
                    <a:pt x="9690" y="22332"/>
                  </a:cubicBezTo>
                  <a:cubicBezTo>
                    <a:pt x="9852" y="21822"/>
                    <a:pt x="10153" y="21370"/>
                    <a:pt x="10501" y="20966"/>
                  </a:cubicBezTo>
                  <a:cubicBezTo>
                    <a:pt x="11022" y="20375"/>
                    <a:pt x="11624" y="19865"/>
                    <a:pt x="12157" y="19310"/>
                  </a:cubicBezTo>
                  <a:cubicBezTo>
                    <a:pt x="13199" y="18221"/>
                    <a:pt x="14113" y="17040"/>
                    <a:pt x="14923" y="15790"/>
                  </a:cubicBezTo>
                  <a:cubicBezTo>
                    <a:pt x="15375" y="15072"/>
                    <a:pt x="15780" y="14331"/>
                    <a:pt x="16150" y="13579"/>
                  </a:cubicBezTo>
                  <a:cubicBezTo>
                    <a:pt x="16169" y="13533"/>
                    <a:pt x="16129" y="13487"/>
                    <a:pt x="16089" y="13487"/>
                  </a:cubicBezTo>
                  <a:cubicBezTo>
                    <a:pt x="16078" y="13487"/>
                    <a:pt x="16068" y="13491"/>
                    <a:pt x="16058" y="13498"/>
                  </a:cubicBezTo>
                  <a:cubicBezTo>
                    <a:pt x="14738" y="14343"/>
                    <a:pt x="13488" y="15316"/>
                    <a:pt x="12423" y="16474"/>
                  </a:cubicBezTo>
                  <a:cubicBezTo>
                    <a:pt x="11369" y="17631"/>
                    <a:pt x="10513" y="18962"/>
                    <a:pt x="10003" y="20444"/>
                  </a:cubicBezTo>
                  <a:cubicBezTo>
                    <a:pt x="9795" y="21035"/>
                    <a:pt x="9656" y="21648"/>
                    <a:pt x="9575" y="22262"/>
                  </a:cubicBezTo>
                  <a:cubicBezTo>
                    <a:pt x="9540" y="22378"/>
                    <a:pt x="9517" y="22494"/>
                    <a:pt x="9494" y="22621"/>
                  </a:cubicBezTo>
                  <a:cubicBezTo>
                    <a:pt x="9262" y="22250"/>
                    <a:pt x="9042" y="21869"/>
                    <a:pt x="8834" y="21475"/>
                  </a:cubicBezTo>
                  <a:cubicBezTo>
                    <a:pt x="8822" y="20815"/>
                    <a:pt x="9181" y="20213"/>
                    <a:pt x="9551" y="19680"/>
                  </a:cubicBezTo>
                  <a:cubicBezTo>
                    <a:pt x="9968" y="19090"/>
                    <a:pt x="10385" y="18499"/>
                    <a:pt x="10744" y="17874"/>
                  </a:cubicBezTo>
                  <a:cubicBezTo>
                    <a:pt x="11508" y="16577"/>
                    <a:pt x="12122" y="15200"/>
                    <a:pt x="12689" y="13811"/>
                  </a:cubicBezTo>
                  <a:cubicBezTo>
                    <a:pt x="13013" y="13011"/>
                    <a:pt x="13314" y="12213"/>
                    <a:pt x="13627" y="11426"/>
                  </a:cubicBezTo>
                  <a:cubicBezTo>
                    <a:pt x="13645" y="11371"/>
                    <a:pt x="13613" y="11323"/>
                    <a:pt x="13564" y="11323"/>
                  </a:cubicBezTo>
                  <a:cubicBezTo>
                    <a:pt x="13551" y="11323"/>
                    <a:pt x="13537" y="11326"/>
                    <a:pt x="13523" y="11333"/>
                  </a:cubicBezTo>
                  <a:cubicBezTo>
                    <a:pt x="12862" y="11738"/>
                    <a:pt x="12203" y="12155"/>
                    <a:pt x="11601" y="12653"/>
                  </a:cubicBezTo>
                  <a:cubicBezTo>
                    <a:pt x="11045" y="13127"/>
                    <a:pt x="10559" y="13672"/>
                    <a:pt x="10177" y="14297"/>
                  </a:cubicBezTo>
                  <a:cubicBezTo>
                    <a:pt x="9366" y="15605"/>
                    <a:pt x="8996" y="17145"/>
                    <a:pt x="8846" y="18661"/>
                  </a:cubicBezTo>
                  <a:cubicBezTo>
                    <a:pt x="8776" y="19414"/>
                    <a:pt x="8730" y="20178"/>
                    <a:pt x="8730" y="20942"/>
                  </a:cubicBezTo>
                  <a:cubicBezTo>
                    <a:pt x="8718" y="21023"/>
                    <a:pt x="8695" y="21116"/>
                    <a:pt x="8695" y="21197"/>
                  </a:cubicBezTo>
                  <a:cubicBezTo>
                    <a:pt x="8208" y="20271"/>
                    <a:pt x="7804" y="19298"/>
                    <a:pt x="7456" y="18314"/>
                  </a:cubicBezTo>
                  <a:cubicBezTo>
                    <a:pt x="7526" y="17122"/>
                    <a:pt x="8336" y="16160"/>
                    <a:pt x="9008" y="15234"/>
                  </a:cubicBezTo>
                  <a:cubicBezTo>
                    <a:pt x="9760" y="14215"/>
                    <a:pt x="10362" y="13116"/>
                    <a:pt x="10964" y="12016"/>
                  </a:cubicBezTo>
                  <a:cubicBezTo>
                    <a:pt x="11334" y="11344"/>
                    <a:pt x="11694" y="10673"/>
                    <a:pt x="12052" y="10001"/>
                  </a:cubicBezTo>
                  <a:cubicBezTo>
                    <a:pt x="12071" y="9973"/>
                    <a:pt x="12036" y="9938"/>
                    <a:pt x="12004" y="9938"/>
                  </a:cubicBezTo>
                  <a:cubicBezTo>
                    <a:pt x="11997" y="9938"/>
                    <a:pt x="11989" y="9940"/>
                    <a:pt x="11983" y="9944"/>
                  </a:cubicBezTo>
                  <a:cubicBezTo>
                    <a:pt x="10883" y="10639"/>
                    <a:pt x="9864" y="11518"/>
                    <a:pt x="9077" y="12548"/>
                  </a:cubicBezTo>
                  <a:cubicBezTo>
                    <a:pt x="8278" y="13613"/>
                    <a:pt x="7688" y="14853"/>
                    <a:pt x="7433" y="16160"/>
                  </a:cubicBezTo>
                  <a:cubicBezTo>
                    <a:pt x="7329" y="16705"/>
                    <a:pt x="7271" y="17249"/>
                    <a:pt x="7294" y="17793"/>
                  </a:cubicBezTo>
                  <a:cubicBezTo>
                    <a:pt x="7271" y="17735"/>
                    <a:pt x="7259" y="17678"/>
                    <a:pt x="7236" y="17631"/>
                  </a:cubicBezTo>
                  <a:cubicBezTo>
                    <a:pt x="6785" y="16137"/>
                    <a:pt x="6507" y="14609"/>
                    <a:pt x="6402" y="13070"/>
                  </a:cubicBezTo>
                  <a:cubicBezTo>
                    <a:pt x="8093" y="12224"/>
                    <a:pt x="9598" y="11032"/>
                    <a:pt x="10814" y="9573"/>
                  </a:cubicBezTo>
                  <a:cubicBezTo>
                    <a:pt x="11161" y="9157"/>
                    <a:pt x="11485" y="8717"/>
                    <a:pt x="11786" y="8265"/>
                  </a:cubicBezTo>
                  <a:cubicBezTo>
                    <a:pt x="11806" y="8226"/>
                    <a:pt x="11768" y="8164"/>
                    <a:pt x="11722" y="8164"/>
                  </a:cubicBezTo>
                  <a:cubicBezTo>
                    <a:pt x="11713" y="8164"/>
                    <a:pt x="11703" y="8166"/>
                    <a:pt x="11694" y="8172"/>
                  </a:cubicBezTo>
                  <a:cubicBezTo>
                    <a:pt x="9934" y="9006"/>
                    <a:pt x="8267" y="10129"/>
                    <a:pt x="7086" y="11727"/>
                  </a:cubicBezTo>
                  <a:cubicBezTo>
                    <a:pt x="6819" y="12085"/>
                    <a:pt x="6588" y="12468"/>
                    <a:pt x="6391" y="12861"/>
                  </a:cubicBezTo>
                  <a:cubicBezTo>
                    <a:pt x="6333" y="11946"/>
                    <a:pt x="6333" y="11032"/>
                    <a:pt x="6402" y="10117"/>
                  </a:cubicBezTo>
                  <a:cubicBezTo>
                    <a:pt x="7236" y="9770"/>
                    <a:pt x="8046" y="9388"/>
                    <a:pt x="8799" y="8890"/>
                  </a:cubicBezTo>
                  <a:cubicBezTo>
                    <a:pt x="9587" y="8357"/>
                    <a:pt x="10315" y="7744"/>
                    <a:pt x="10953" y="7037"/>
                  </a:cubicBezTo>
                  <a:cubicBezTo>
                    <a:pt x="11323" y="6644"/>
                    <a:pt x="11635" y="6216"/>
                    <a:pt x="11959" y="5787"/>
                  </a:cubicBezTo>
                  <a:cubicBezTo>
                    <a:pt x="11990" y="5737"/>
                    <a:pt x="11959" y="5679"/>
                    <a:pt x="11913" y="5679"/>
                  </a:cubicBezTo>
                  <a:cubicBezTo>
                    <a:pt x="11906" y="5679"/>
                    <a:pt x="11898" y="5680"/>
                    <a:pt x="11890" y="5683"/>
                  </a:cubicBezTo>
                  <a:cubicBezTo>
                    <a:pt x="11450" y="5833"/>
                    <a:pt x="11022" y="6042"/>
                    <a:pt x="10616" y="6250"/>
                  </a:cubicBezTo>
                  <a:cubicBezTo>
                    <a:pt x="10189" y="6482"/>
                    <a:pt x="9783" y="6725"/>
                    <a:pt x="9389" y="6991"/>
                  </a:cubicBezTo>
                  <a:cubicBezTo>
                    <a:pt x="8614" y="7524"/>
                    <a:pt x="7884" y="8138"/>
                    <a:pt x="7259" y="8844"/>
                  </a:cubicBezTo>
                  <a:cubicBezTo>
                    <a:pt x="6958" y="9180"/>
                    <a:pt x="6669" y="9538"/>
                    <a:pt x="6414" y="9921"/>
                  </a:cubicBezTo>
                  <a:cubicBezTo>
                    <a:pt x="6425" y="9770"/>
                    <a:pt x="6438" y="9620"/>
                    <a:pt x="6461" y="9469"/>
                  </a:cubicBezTo>
                  <a:cubicBezTo>
                    <a:pt x="6518" y="8844"/>
                    <a:pt x="6611" y="8218"/>
                    <a:pt x="6715" y="7605"/>
                  </a:cubicBezTo>
                  <a:cubicBezTo>
                    <a:pt x="7086" y="7351"/>
                    <a:pt x="7491" y="7176"/>
                    <a:pt x="7884" y="6968"/>
                  </a:cubicBezTo>
                  <a:cubicBezTo>
                    <a:pt x="8290" y="6749"/>
                    <a:pt x="8695" y="6517"/>
                    <a:pt x="9077" y="6262"/>
                  </a:cubicBezTo>
                  <a:cubicBezTo>
                    <a:pt x="9841" y="5753"/>
                    <a:pt x="10559" y="5185"/>
                    <a:pt x="11231" y="4560"/>
                  </a:cubicBezTo>
                  <a:cubicBezTo>
                    <a:pt x="11624" y="4189"/>
                    <a:pt x="12006" y="3819"/>
                    <a:pt x="12342" y="3402"/>
                  </a:cubicBezTo>
                  <a:cubicBezTo>
                    <a:pt x="12372" y="3362"/>
                    <a:pt x="12341" y="3305"/>
                    <a:pt x="12295" y="3305"/>
                  </a:cubicBezTo>
                  <a:cubicBezTo>
                    <a:pt x="12288" y="3305"/>
                    <a:pt x="12280" y="3306"/>
                    <a:pt x="12273" y="3310"/>
                  </a:cubicBezTo>
                  <a:cubicBezTo>
                    <a:pt x="11357" y="3576"/>
                    <a:pt x="10513" y="4074"/>
                    <a:pt x="9737" y="4606"/>
                  </a:cubicBezTo>
                  <a:cubicBezTo>
                    <a:pt x="8973" y="5128"/>
                    <a:pt x="8267" y="5718"/>
                    <a:pt x="7618" y="6366"/>
                  </a:cubicBezTo>
                  <a:cubicBezTo>
                    <a:pt x="7317" y="6679"/>
                    <a:pt x="7040" y="7003"/>
                    <a:pt x="6773" y="7338"/>
                  </a:cubicBezTo>
                  <a:lnTo>
                    <a:pt x="6808" y="7165"/>
                  </a:lnTo>
                  <a:cubicBezTo>
                    <a:pt x="6958" y="6725"/>
                    <a:pt x="7166" y="6320"/>
                    <a:pt x="7433" y="5938"/>
                  </a:cubicBezTo>
                  <a:cubicBezTo>
                    <a:pt x="7722" y="5486"/>
                    <a:pt x="8058" y="5069"/>
                    <a:pt x="8394" y="4653"/>
                  </a:cubicBezTo>
                  <a:cubicBezTo>
                    <a:pt x="9100" y="3762"/>
                    <a:pt x="9795" y="2823"/>
                    <a:pt x="10328" y="1817"/>
                  </a:cubicBezTo>
                  <a:cubicBezTo>
                    <a:pt x="10616" y="1272"/>
                    <a:pt x="10848" y="693"/>
                    <a:pt x="10941" y="80"/>
                  </a:cubicBezTo>
                  <a:cubicBezTo>
                    <a:pt x="10949" y="32"/>
                    <a:pt x="10913" y="1"/>
                    <a:pt x="10875" y="1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812262" y="-139550"/>
              <a:ext cx="3666565" cy="1386690"/>
            </a:xfrm>
            <a:custGeom>
              <a:avLst/>
              <a:gdLst/>
              <a:ahLst/>
              <a:cxnLst/>
              <a:rect l="l" t="t" r="r" b="b"/>
              <a:pathLst>
                <a:path w="39704" h="15016" extrusionOk="0">
                  <a:moveTo>
                    <a:pt x="30" y="1"/>
                  </a:moveTo>
                  <a:cubicBezTo>
                    <a:pt x="15" y="1"/>
                    <a:pt x="1" y="10"/>
                    <a:pt x="1" y="27"/>
                  </a:cubicBezTo>
                  <a:cubicBezTo>
                    <a:pt x="209" y="1346"/>
                    <a:pt x="556" y="2713"/>
                    <a:pt x="1320" y="3836"/>
                  </a:cubicBezTo>
                  <a:cubicBezTo>
                    <a:pt x="1680" y="4380"/>
                    <a:pt x="2143" y="4843"/>
                    <a:pt x="2686" y="5190"/>
                  </a:cubicBezTo>
                  <a:cubicBezTo>
                    <a:pt x="3335" y="5607"/>
                    <a:pt x="4088" y="5804"/>
                    <a:pt x="4840" y="5862"/>
                  </a:cubicBezTo>
                  <a:cubicBezTo>
                    <a:pt x="5038" y="5876"/>
                    <a:pt x="5237" y="5883"/>
                    <a:pt x="5436" y="5883"/>
                  </a:cubicBezTo>
                  <a:cubicBezTo>
                    <a:pt x="6039" y="5883"/>
                    <a:pt x="6645" y="5822"/>
                    <a:pt x="7237" y="5735"/>
                  </a:cubicBezTo>
                  <a:cubicBezTo>
                    <a:pt x="7989" y="5639"/>
                    <a:pt x="8761" y="5476"/>
                    <a:pt x="9534" y="5476"/>
                  </a:cubicBezTo>
                  <a:cubicBezTo>
                    <a:pt x="9606" y="5476"/>
                    <a:pt x="9677" y="5477"/>
                    <a:pt x="9749" y="5480"/>
                  </a:cubicBezTo>
                  <a:cubicBezTo>
                    <a:pt x="10559" y="5503"/>
                    <a:pt x="11231" y="5851"/>
                    <a:pt x="11752" y="6464"/>
                  </a:cubicBezTo>
                  <a:cubicBezTo>
                    <a:pt x="12215" y="6996"/>
                    <a:pt x="12539" y="7621"/>
                    <a:pt x="12933" y="8200"/>
                  </a:cubicBezTo>
                  <a:cubicBezTo>
                    <a:pt x="13720" y="9393"/>
                    <a:pt x="14889" y="10284"/>
                    <a:pt x="16267" y="10701"/>
                  </a:cubicBezTo>
                  <a:cubicBezTo>
                    <a:pt x="16880" y="10887"/>
                    <a:pt x="17500" y="10952"/>
                    <a:pt x="18122" y="10952"/>
                  </a:cubicBezTo>
                  <a:cubicBezTo>
                    <a:pt x="19167" y="10952"/>
                    <a:pt x="20219" y="10768"/>
                    <a:pt x="21257" y="10667"/>
                  </a:cubicBezTo>
                  <a:cubicBezTo>
                    <a:pt x="21633" y="10632"/>
                    <a:pt x="22009" y="10608"/>
                    <a:pt x="22383" y="10608"/>
                  </a:cubicBezTo>
                  <a:cubicBezTo>
                    <a:pt x="22884" y="10608"/>
                    <a:pt x="23382" y="10651"/>
                    <a:pt x="23873" y="10770"/>
                  </a:cubicBezTo>
                  <a:cubicBezTo>
                    <a:pt x="24614" y="10945"/>
                    <a:pt x="25309" y="11280"/>
                    <a:pt x="25969" y="11662"/>
                  </a:cubicBezTo>
                  <a:cubicBezTo>
                    <a:pt x="27289" y="12427"/>
                    <a:pt x="28470" y="13422"/>
                    <a:pt x="29859" y="14071"/>
                  </a:cubicBezTo>
                  <a:cubicBezTo>
                    <a:pt x="31216" y="14703"/>
                    <a:pt x="32715" y="15015"/>
                    <a:pt x="34217" y="15015"/>
                  </a:cubicBezTo>
                  <a:cubicBezTo>
                    <a:pt x="35739" y="15015"/>
                    <a:pt x="37265" y="14694"/>
                    <a:pt x="38646" y="14058"/>
                  </a:cubicBezTo>
                  <a:cubicBezTo>
                    <a:pt x="38982" y="13908"/>
                    <a:pt x="39306" y="13734"/>
                    <a:pt x="39607" y="13538"/>
                  </a:cubicBezTo>
                  <a:cubicBezTo>
                    <a:pt x="39703" y="13480"/>
                    <a:pt x="39648" y="13359"/>
                    <a:pt x="39560" y="13359"/>
                  </a:cubicBezTo>
                  <a:cubicBezTo>
                    <a:pt x="39542" y="13359"/>
                    <a:pt x="39522" y="13364"/>
                    <a:pt x="39503" y="13376"/>
                  </a:cubicBezTo>
                  <a:cubicBezTo>
                    <a:pt x="38183" y="14151"/>
                    <a:pt x="36736" y="14660"/>
                    <a:pt x="35196" y="14799"/>
                  </a:cubicBezTo>
                  <a:cubicBezTo>
                    <a:pt x="34855" y="14833"/>
                    <a:pt x="34513" y="14850"/>
                    <a:pt x="34171" y="14850"/>
                  </a:cubicBezTo>
                  <a:cubicBezTo>
                    <a:pt x="32989" y="14850"/>
                    <a:pt x="31806" y="14648"/>
                    <a:pt x="30693" y="14244"/>
                  </a:cubicBezTo>
                  <a:cubicBezTo>
                    <a:pt x="29257" y="13723"/>
                    <a:pt x="28053" y="12808"/>
                    <a:pt x="26791" y="11987"/>
                  </a:cubicBezTo>
                  <a:cubicBezTo>
                    <a:pt x="25529" y="11164"/>
                    <a:pt x="24220" y="10505"/>
                    <a:pt x="22681" y="10435"/>
                  </a:cubicBezTo>
                  <a:cubicBezTo>
                    <a:pt x="22571" y="10431"/>
                    <a:pt x="22461" y="10429"/>
                    <a:pt x="22351" y="10429"/>
                  </a:cubicBezTo>
                  <a:cubicBezTo>
                    <a:pt x="20926" y="10429"/>
                    <a:pt x="19515" y="10777"/>
                    <a:pt x="18091" y="10777"/>
                  </a:cubicBezTo>
                  <a:cubicBezTo>
                    <a:pt x="17916" y="10777"/>
                    <a:pt x="17740" y="10771"/>
                    <a:pt x="17564" y="10759"/>
                  </a:cubicBezTo>
                  <a:cubicBezTo>
                    <a:pt x="16059" y="10655"/>
                    <a:pt x="14634" y="9960"/>
                    <a:pt x="13628" y="8849"/>
                  </a:cubicBezTo>
                  <a:cubicBezTo>
                    <a:pt x="12736" y="7876"/>
                    <a:pt x="12296" y="6464"/>
                    <a:pt x="11161" y="5723"/>
                  </a:cubicBezTo>
                  <a:cubicBezTo>
                    <a:pt x="10654" y="5397"/>
                    <a:pt x="10063" y="5298"/>
                    <a:pt x="9463" y="5298"/>
                  </a:cubicBezTo>
                  <a:cubicBezTo>
                    <a:pt x="9296" y="5298"/>
                    <a:pt x="9128" y="5305"/>
                    <a:pt x="8961" y="5318"/>
                  </a:cubicBezTo>
                  <a:cubicBezTo>
                    <a:pt x="8151" y="5399"/>
                    <a:pt x="7353" y="5537"/>
                    <a:pt x="6542" y="5619"/>
                  </a:cubicBezTo>
                  <a:cubicBezTo>
                    <a:pt x="6183" y="5657"/>
                    <a:pt x="5820" y="5680"/>
                    <a:pt x="5460" y="5680"/>
                  </a:cubicBezTo>
                  <a:cubicBezTo>
                    <a:pt x="4266" y="5680"/>
                    <a:pt x="3100" y="5424"/>
                    <a:pt x="2166" y="4588"/>
                  </a:cubicBezTo>
                  <a:cubicBezTo>
                    <a:pt x="1158" y="3674"/>
                    <a:pt x="615" y="2342"/>
                    <a:pt x="278" y="1058"/>
                  </a:cubicBezTo>
                  <a:cubicBezTo>
                    <a:pt x="186" y="710"/>
                    <a:pt x="116" y="374"/>
                    <a:pt x="59" y="27"/>
                  </a:cubicBezTo>
                  <a:cubicBezTo>
                    <a:pt x="59" y="10"/>
                    <a:pt x="44" y="1"/>
                    <a:pt x="30" y="1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55777" y="-320885"/>
              <a:ext cx="2546516" cy="1159906"/>
            </a:xfrm>
            <a:custGeom>
              <a:avLst/>
              <a:gdLst/>
              <a:ahLst/>
              <a:cxnLst/>
              <a:rect l="l" t="t" r="r" b="b"/>
              <a:pathLst>
                <a:path w="39371" h="17933" extrusionOk="0">
                  <a:moveTo>
                    <a:pt x="39240" y="1"/>
                  </a:moveTo>
                  <a:cubicBezTo>
                    <a:pt x="39217" y="1"/>
                    <a:pt x="39195" y="9"/>
                    <a:pt x="39177" y="30"/>
                  </a:cubicBezTo>
                  <a:cubicBezTo>
                    <a:pt x="37429" y="2287"/>
                    <a:pt x="35068" y="3966"/>
                    <a:pt x="32312" y="4707"/>
                  </a:cubicBezTo>
                  <a:cubicBezTo>
                    <a:pt x="31605" y="4893"/>
                    <a:pt x="30877" y="5019"/>
                    <a:pt x="30159" y="5078"/>
                  </a:cubicBezTo>
                  <a:cubicBezTo>
                    <a:pt x="29302" y="5147"/>
                    <a:pt x="28445" y="5147"/>
                    <a:pt x="27589" y="5240"/>
                  </a:cubicBezTo>
                  <a:cubicBezTo>
                    <a:pt x="26176" y="5390"/>
                    <a:pt x="24879" y="5853"/>
                    <a:pt x="23675" y="6629"/>
                  </a:cubicBezTo>
                  <a:cubicBezTo>
                    <a:pt x="21314" y="8157"/>
                    <a:pt x="19588" y="10473"/>
                    <a:pt x="17550" y="12383"/>
                  </a:cubicBezTo>
                  <a:cubicBezTo>
                    <a:pt x="15340" y="14456"/>
                    <a:pt x="12757" y="16238"/>
                    <a:pt x="9840" y="17153"/>
                  </a:cubicBezTo>
                  <a:cubicBezTo>
                    <a:pt x="8520" y="17570"/>
                    <a:pt x="7123" y="17794"/>
                    <a:pt x="5731" y="17794"/>
                  </a:cubicBezTo>
                  <a:cubicBezTo>
                    <a:pt x="4107" y="17794"/>
                    <a:pt x="2490" y="17489"/>
                    <a:pt x="1007" y="16828"/>
                  </a:cubicBezTo>
                  <a:cubicBezTo>
                    <a:pt x="671" y="16678"/>
                    <a:pt x="347" y="16504"/>
                    <a:pt x="34" y="16319"/>
                  </a:cubicBezTo>
                  <a:cubicBezTo>
                    <a:pt x="31" y="16318"/>
                    <a:pt x="28" y="16317"/>
                    <a:pt x="26" y="16317"/>
                  </a:cubicBezTo>
                  <a:cubicBezTo>
                    <a:pt x="8" y="16317"/>
                    <a:pt x="1" y="16344"/>
                    <a:pt x="11" y="16354"/>
                  </a:cubicBezTo>
                  <a:cubicBezTo>
                    <a:pt x="1769" y="17444"/>
                    <a:pt x="3795" y="17932"/>
                    <a:pt x="5833" y="17932"/>
                  </a:cubicBezTo>
                  <a:cubicBezTo>
                    <a:pt x="6761" y="17932"/>
                    <a:pt x="7692" y="17831"/>
                    <a:pt x="8602" y="17639"/>
                  </a:cubicBezTo>
                  <a:cubicBezTo>
                    <a:pt x="11577" y="17014"/>
                    <a:pt x="14275" y="15416"/>
                    <a:pt x="16578" y="13460"/>
                  </a:cubicBezTo>
                  <a:cubicBezTo>
                    <a:pt x="17701" y="12498"/>
                    <a:pt x="18731" y="11433"/>
                    <a:pt x="19762" y="10357"/>
                  </a:cubicBezTo>
                  <a:cubicBezTo>
                    <a:pt x="20735" y="9326"/>
                    <a:pt x="21718" y="8284"/>
                    <a:pt x="22842" y="7404"/>
                  </a:cubicBezTo>
                  <a:cubicBezTo>
                    <a:pt x="23941" y="6548"/>
                    <a:pt x="25180" y="5842"/>
                    <a:pt x="26558" y="5541"/>
                  </a:cubicBezTo>
                  <a:cubicBezTo>
                    <a:pt x="28202" y="5182"/>
                    <a:pt x="29915" y="5390"/>
                    <a:pt x="31571" y="5089"/>
                  </a:cubicBezTo>
                  <a:cubicBezTo>
                    <a:pt x="34327" y="4592"/>
                    <a:pt x="36954" y="3110"/>
                    <a:pt x="38737" y="944"/>
                  </a:cubicBezTo>
                  <a:cubicBezTo>
                    <a:pt x="38958" y="690"/>
                    <a:pt x="39143" y="412"/>
                    <a:pt x="39328" y="134"/>
                  </a:cubicBezTo>
                  <a:cubicBezTo>
                    <a:pt x="39371" y="74"/>
                    <a:pt x="39305" y="1"/>
                    <a:pt x="39240" y="1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737763" y="3798550"/>
              <a:ext cx="2396831" cy="1981583"/>
            </a:xfrm>
            <a:custGeom>
              <a:avLst/>
              <a:gdLst/>
              <a:ahLst/>
              <a:cxnLst/>
              <a:rect l="l" t="t" r="r" b="b"/>
              <a:pathLst>
                <a:path w="29778" h="24619" extrusionOk="0">
                  <a:moveTo>
                    <a:pt x="12026" y="0"/>
                  </a:moveTo>
                  <a:cubicBezTo>
                    <a:pt x="10543" y="0"/>
                    <a:pt x="9061" y="568"/>
                    <a:pt x="7966" y="1664"/>
                  </a:cubicBezTo>
                  <a:cubicBezTo>
                    <a:pt x="7028" y="2601"/>
                    <a:pt x="6484" y="3782"/>
                    <a:pt x="6334" y="5009"/>
                  </a:cubicBezTo>
                  <a:cubicBezTo>
                    <a:pt x="6079" y="7163"/>
                    <a:pt x="4968" y="9120"/>
                    <a:pt x="3370" y="10602"/>
                  </a:cubicBezTo>
                  <a:lnTo>
                    <a:pt x="3162" y="10810"/>
                  </a:lnTo>
                  <a:cubicBezTo>
                    <a:pt x="0" y="13970"/>
                    <a:pt x="0" y="19088"/>
                    <a:pt x="3162" y="22249"/>
                  </a:cubicBezTo>
                  <a:cubicBezTo>
                    <a:pt x="4717" y="23811"/>
                    <a:pt x="6810" y="24618"/>
                    <a:pt x="8911" y="24618"/>
                  </a:cubicBezTo>
                  <a:cubicBezTo>
                    <a:pt x="10407" y="24618"/>
                    <a:pt x="11908" y="24209"/>
                    <a:pt x="13222" y="23371"/>
                  </a:cubicBezTo>
                  <a:cubicBezTo>
                    <a:pt x="14679" y="22439"/>
                    <a:pt x="16391" y="21990"/>
                    <a:pt x="18119" y="21990"/>
                  </a:cubicBezTo>
                  <a:cubicBezTo>
                    <a:pt x="18300" y="21990"/>
                    <a:pt x="18482" y="21995"/>
                    <a:pt x="18663" y="22005"/>
                  </a:cubicBezTo>
                  <a:cubicBezTo>
                    <a:pt x="18844" y="22015"/>
                    <a:pt x="19024" y="22020"/>
                    <a:pt x="19205" y="22020"/>
                  </a:cubicBezTo>
                  <a:cubicBezTo>
                    <a:pt x="21773" y="22020"/>
                    <a:pt x="24344" y="21017"/>
                    <a:pt x="26258" y="18984"/>
                  </a:cubicBezTo>
                  <a:cubicBezTo>
                    <a:pt x="29754" y="15290"/>
                    <a:pt x="29777" y="9432"/>
                    <a:pt x="26293" y="5727"/>
                  </a:cubicBezTo>
                  <a:cubicBezTo>
                    <a:pt x="24545" y="3841"/>
                    <a:pt x="22229" y="2833"/>
                    <a:pt x="19867" y="2671"/>
                  </a:cubicBezTo>
                  <a:cubicBezTo>
                    <a:pt x="18200" y="2555"/>
                    <a:pt x="16626" y="1976"/>
                    <a:pt x="15259" y="1016"/>
                  </a:cubicBezTo>
                  <a:cubicBezTo>
                    <a:pt x="14296" y="333"/>
                    <a:pt x="13161" y="0"/>
                    <a:pt x="12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23;p3"/>
            <p:cNvGrpSpPr/>
            <p:nvPr/>
          </p:nvGrpSpPr>
          <p:grpSpPr>
            <a:xfrm rot="-1470734">
              <a:off x="8588125" y="3822905"/>
              <a:ext cx="696106" cy="1932873"/>
              <a:chOff x="3888625" y="3682675"/>
              <a:chExt cx="696085" cy="1932815"/>
            </a:xfrm>
          </p:grpSpPr>
          <p:sp>
            <p:nvSpPr>
              <p:cNvPr id="24" name="Google Shape;24;p3"/>
              <p:cNvSpPr/>
              <p:nvPr/>
            </p:nvSpPr>
            <p:spPr>
              <a:xfrm>
                <a:off x="3905237" y="4753310"/>
                <a:ext cx="570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1" y="1"/>
                    </a:moveTo>
                    <a:lnTo>
                      <a:pt x="1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4295340" y="5069986"/>
                <a:ext cx="570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1" y="1"/>
                    </a:moveTo>
                    <a:lnTo>
                      <a:pt x="11" y="1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3"/>
              <p:cNvSpPr/>
              <p:nvPr/>
            </p:nvSpPr>
            <p:spPr>
              <a:xfrm>
                <a:off x="4381581" y="4491833"/>
                <a:ext cx="47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1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3"/>
              <p:cNvSpPr/>
              <p:nvPr/>
            </p:nvSpPr>
            <p:spPr>
              <a:xfrm>
                <a:off x="4395013" y="4474699"/>
                <a:ext cx="570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4397671" y="4471993"/>
                <a:ext cx="47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3"/>
              <p:cNvSpPr/>
              <p:nvPr/>
            </p:nvSpPr>
            <p:spPr>
              <a:xfrm>
                <a:off x="4398715" y="4470380"/>
                <a:ext cx="47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3"/>
              <p:cNvSpPr/>
              <p:nvPr/>
            </p:nvSpPr>
            <p:spPr>
              <a:xfrm>
                <a:off x="3888625" y="3682675"/>
                <a:ext cx="696085" cy="1932815"/>
              </a:xfrm>
              <a:custGeom>
                <a:avLst/>
                <a:gdLst/>
                <a:ahLst/>
                <a:cxnLst/>
                <a:rect l="l" t="t" r="r" b="b"/>
                <a:pathLst>
                  <a:path w="14666" h="40723" extrusionOk="0">
                    <a:moveTo>
                      <a:pt x="6808" y="1852"/>
                    </a:moveTo>
                    <a:lnTo>
                      <a:pt x="6808" y="1852"/>
                    </a:lnTo>
                    <a:cubicBezTo>
                      <a:pt x="6807" y="1855"/>
                      <a:pt x="6807" y="1857"/>
                      <a:pt x="6806" y="1860"/>
                    </a:cubicBezTo>
                    <a:lnTo>
                      <a:pt x="6806" y="1860"/>
                    </a:lnTo>
                    <a:cubicBezTo>
                      <a:pt x="6807" y="1858"/>
                      <a:pt x="6808" y="1856"/>
                      <a:pt x="6808" y="1852"/>
                    </a:cubicBezTo>
                    <a:close/>
                    <a:moveTo>
                      <a:pt x="6051" y="294"/>
                    </a:moveTo>
                    <a:cubicBezTo>
                      <a:pt x="6074" y="294"/>
                      <a:pt x="6097" y="305"/>
                      <a:pt x="6108" y="305"/>
                    </a:cubicBezTo>
                    <a:cubicBezTo>
                      <a:pt x="6142" y="317"/>
                      <a:pt x="6176" y="317"/>
                      <a:pt x="6199" y="328"/>
                    </a:cubicBezTo>
                    <a:cubicBezTo>
                      <a:pt x="6221" y="340"/>
                      <a:pt x="6232" y="340"/>
                      <a:pt x="6244" y="350"/>
                    </a:cubicBezTo>
                    <a:cubicBezTo>
                      <a:pt x="6289" y="373"/>
                      <a:pt x="6334" y="396"/>
                      <a:pt x="6357" y="418"/>
                    </a:cubicBezTo>
                    <a:cubicBezTo>
                      <a:pt x="6379" y="430"/>
                      <a:pt x="6402" y="441"/>
                      <a:pt x="6424" y="463"/>
                    </a:cubicBezTo>
                    <a:lnTo>
                      <a:pt x="6435" y="475"/>
                    </a:lnTo>
                    <a:cubicBezTo>
                      <a:pt x="6458" y="498"/>
                      <a:pt x="6470" y="520"/>
                      <a:pt x="6492" y="543"/>
                    </a:cubicBezTo>
                    <a:cubicBezTo>
                      <a:pt x="6503" y="565"/>
                      <a:pt x="6503" y="576"/>
                      <a:pt x="6515" y="588"/>
                    </a:cubicBezTo>
                    <a:lnTo>
                      <a:pt x="6583" y="757"/>
                    </a:lnTo>
                    <a:cubicBezTo>
                      <a:pt x="6605" y="836"/>
                      <a:pt x="6628" y="915"/>
                      <a:pt x="6650" y="983"/>
                    </a:cubicBezTo>
                    <a:cubicBezTo>
                      <a:pt x="6661" y="1028"/>
                      <a:pt x="6661" y="1073"/>
                      <a:pt x="6661" y="1118"/>
                    </a:cubicBezTo>
                    <a:lnTo>
                      <a:pt x="6673" y="1130"/>
                    </a:lnTo>
                    <a:lnTo>
                      <a:pt x="6673" y="1231"/>
                    </a:lnTo>
                    <a:cubicBezTo>
                      <a:pt x="6661" y="1265"/>
                      <a:pt x="6661" y="1311"/>
                      <a:pt x="6650" y="1356"/>
                    </a:cubicBezTo>
                    <a:cubicBezTo>
                      <a:pt x="6639" y="1412"/>
                      <a:pt x="6616" y="1469"/>
                      <a:pt x="6605" y="1525"/>
                    </a:cubicBezTo>
                    <a:cubicBezTo>
                      <a:pt x="6605" y="1547"/>
                      <a:pt x="6593" y="1570"/>
                      <a:pt x="6583" y="1604"/>
                    </a:cubicBezTo>
                    <a:cubicBezTo>
                      <a:pt x="6583" y="1615"/>
                      <a:pt x="6583" y="1627"/>
                      <a:pt x="6571" y="1637"/>
                    </a:cubicBezTo>
                    <a:lnTo>
                      <a:pt x="6571" y="1660"/>
                    </a:lnTo>
                    <a:lnTo>
                      <a:pt x="6537" y="1762"/>
                    </a:lnTo>
                    <a:cubicBezTo>
                      <a:pt x="6515" y="1807"/>
                      <a:pt x="6503" y="1852"/>
                      <a:pt x="6492" y="1908"/>
                    </a:cubicBezTo>
                    <a:cubicBezTo>
                      <a:pt x="6458" y="1999"/>
                      <a:pt x="6424" y="2101"/>
                      <a:pt x="6402" y="2202"/>
                    </a:cubicBezTo>
                    <a:cubicBezTo>
                      <a:pt x="6379" y="2270"/>
                      <a:pt x="6368" y="2337"/>
                      <a:pt x="6357" y="2394"/>
                    </a:cubicBezTo>
                    <a:cubicBezTo>
                      <a:pt x="6345" y="2428"/>
                      <a:pt x="6334" y="2462"/>
                      <a:pt x="6334" y="2485"/>
                    </a:cubicBezTo>
                    <a:cubicBezTo>
                      <a:pt x="6322" y="2518"/>
                      <a:pt x="6312" y="2552"/>
                      <a:pt x="6312" y="2575"/>
                    </a:cubicBezTo>
                    <a:cubicBezTo>
                      <a:pt x="6289" y="2654"/>
                      <a:pt x="6266" y="2721"/>
                      <a:pt x="6255" y="2801"/>
                    </a:cubicBezTo>
                    <a:lnTo>
                      <a:pt x="6255" y="2812"/>
                    </a:lnTo>
                    <a:cubicBezTo>
                      <a:pt x="6244" y="2869"/>
                      <a:pt x="6221" y="2947"/>
                      <a:pt x="6221" y="3027"/>
                    </a:cubicBezTo>
                    <a:lnTo>
                      <a:pt x="6210" y="3037"/>
                    </a:lnTo>
                    <a:cubicBezTo>
                      <a:pt x="6199" y="3037"/>
                      <a:pt x="6187" y="3049"/>
                      <a:pt x="6187" y="3049"/>
                    </a:cubicBezTo>
                    <a:lnTo>
                      <a:pt x="6187" y="3060"/>
                    </a:lnTo>
                    <a:cubicBezTo>
                      <a:pt x="6119" y="2959"/>
                      <a:pt x="6074" y="2869"/>
                      <a:pt x="6029" y="2778"/>
                    </a:cubicBezTo>
                    <a:lnTo>
                      <a:pt x="6018" y="2766"/>
                    </a:lnTo>
                    <a:lnTo>
                      <a:pt x="6018" y="2756"/>
                    </a:lnTo>
                    <a:lnTo>
                      <a:pt x="5984" y="2688"/>
                    </a:lnTo>
                    <a:lnTo>
                      <a:pt x="5973" y="2688"/>
                    </a:lnTo>
                    <a:lnTo>
                      <a:pt x="5973" y="2676"/>
                    </a:lnTo>
                    <a:lnTo>
                      <a:pt x="5973" y="2665"/>
                    </a:lnTo>
                    <a:lnTo>
                      <a:pt x="5961" y="2654"/>
                    </a:lnTo>
                    <a:cubicBezTo>
                      <a:pt x="5905" y="2541"/>
                      <a:pt x="5848" y="2428"/>
                      <a:pt x="5792" y="2304"/>
                    </a:cubicBezTo>
                    <a:lnTo>
                      <a:pt x="5770" y="2247"/>
                    </a:lnTo>
                    <a:cubicBezTo>
                      <a:pt x="5713" y="2123"/>
                      <a:pt x="5668" y="1988"/>
                      <a:pt x="5622" y="1863"/>
                    </a:cubicBezTo>
                    <a:lnTo>
                      <a:pt x="5600" y="1830"/>
                    </a:lnTo>
                    <a:lnTo>
                      <a:pt x="5589" y="1796"/>
                    </a:lnTo>
                    <a:lnTo>
                      <a:pt x="5577" y="1750"/>
                    </a:lnTo>
                    <a:lnTo>
                      <a:pt x="5566" y="1728"/>
                    </a:lnTo>
                    <a:cubicBezTo>
                      <a:pt x="5566" y="1717"/>
                      <a:pt x="5555" y="1694"/>
                      <a:pt x="5555" y="1683"/>
                    </a:cubicBezTo>
                    <a:lnTo>
                      <a:pt x="5544" y="1637"/>
                    </a:lnTo>
                    <a:lnTo>
                      <a:pt x="5532" y="1581"/>
                    </a:lnTo>
                    <a:lnTo>
                      <a:pt x="5521" y="1559"/>
                    </a:lnTo>
                    <a:cubicBezTo>
                      <a:pt x="5521" y="1547"/>
                      <a:pt x="5521" y="1536"/>
                      <a:pt x="5510" y="1525"/>
                    </a:cubicBezTo>
                    <a:lnTo>
                      <a:pt x="5499" y="1446"/>
                    </a:lnTo>
                    <a:lnTo>
                      <a:pt x="5487" y="1367"/>
                    </a:lnTo>
                    <a:lnTo>
                      <a:pt x="5476" y="1288"/>
                    </a:lnTo>
                    <a:lnTo>
                      <a:pt x="5464" y="1220"/>
                    </a:lnTo>
                    <a:cubicBezTo>
                      <a:pt x="5464" y="1186"/>
                      <a:pt x="5454" y="1152"/>
                      <a:pt x="5454" y="1130"/>
                    </a:cubicBezTo>
                    <a:lnTo>
                      <a:pt x="5454" y="1085"/>
                    </a:lnTo>
                    <a:lnTo>
                      <a:pt x="5454" y="1073"/>
                    </a:lnTo>
                    <a:lnTo>
                      <a:pt x="5454" y="1040"/>
                    </a:lnTo>
                    <a:lnTo>
                      <a:pt x="5442" y="983"/>
                    </a:lnTo>
                    <a:lnTo>
                      <a:pt x="5442" y="882"/>
                    </a:lnTo>
                    <a:cubicBezTo>
                      <a:pt x="5442" y="859"/>
                      <a:pt x="5454" y="836"/>
                      <a:pt x="5454" y="814"/>
                    </a:cubicBezTo>
                    <a:cubicBezTo>
                      <a:pt x="5454" y="791"/>
                      <a:pt x="5464" y="769"/>
                      <a:pt x="5464" y="746"/>
                    </a:cubicBezTo>
                    <a:cubicBezTo>
                      <a:pt x="5476" y="723"/>
                      <a:pt x="5487" y="689"/>
                      <a:pt x="5510" y="667"/>
                    </a:cubicBezTo>
                    <a:cubicBezTo>
                      <a:pt x="5532" y="621"/>
                      <a:pt x="5555" y="576"/>
                      <a:pt x="5566" y="543"/>
                    </a:cubicBezTo>
                    <a:lnTo>
                      <a:pt x="5600" y="509"/>
                    </a:lnTo>
                    <a:lnTo>
                      <a:pt x="5657" y="453"/>
                    </a:lnTo>
                    <a:cubicBezTo>
                      <a:pt x="5690" y="418"/>
                      <a:pt x="5724" y="396"/>
                      <a:pt x="5747" y="373"/>
                    </a:cubicBezTo>
                    <a:cubicBezTo>
                      <a:pt x="5770" y="362"/>
                      <a:pt x="5792" y="350"/>
                      <a:pt x="5803" y="340"/>
                    </a:cubicBezTo>
                    <a:cubicBezTo>
                      <a:pt x="5815" y="340"/>
                      <a:pt x="5826" y="340"/>
                      <a:pt x="5837" y="328"/>
                    </a:cubicBezTo>
                    <a:cubicBezTo>
                      <a:pt x="5860" y="328"/>
                      <a:pt x="5883" y="317"/>
                      <a:pt x="5905" y="305"/>
                    </a:cubicBezTo>
                    <a:cubicBezTo>
                      <a:pt x="5950" y="305"/>
                      <a:pt x="5984" y="294"/>
                      <a:pt x="6006" y="294"/>
                    </a:cubicBezTo>
                    <a:close/>
                    <a:moveTo>
                      <a:pt x="4268" y="3568"/>
                    </a:moveTo>
                    <a:cubicBezTo>
                      <a:pt x="4279" y="3568"/>
                      <a:pt x="4302" y="3579"/>
                      <a:pt x="4313" y="3579"/>
                    </a:cubicBezTo>
                    <a:cubicBezTo>
                      <a:pt x="4325" y="3579"/>
                      <a:pt x="4335" y="3579"/>
                      <a:pt x="4347" y="3591"/>
                    </a:cubicBezTo>
                    <a:cubicBezTo>
                      <a:pt x="4358" y="3591"/>
                      <a:pt x="4370" y="3591"/>
                      <a:pt x="4381" y="3602"/>
                    </a:cubicBezTo>
                    <a:cubicBezTo>
                      <a:pt x="4392" y="3614"/>
                      <a:pt x="4415" y="3624"/>
                      <a:pt x="4437" y="3636"/>
                    </a:cubicBezTo>
                    <a:cubicBezTo>
                      <a:pt x="4448" y="3636"/>
                      <a:pt x="4460" y="3647"/>
                      <a:pt x="4471" y="3659"/>
                    </a:cubicBezTo>
                    <a:lnTo>
                      <a:pt x="4505" y="3692"/>
                    </a:lnTo>
                    <a:cubicBezTo>
                      <a:pt x="4516" y="3715"/>
                      <a:pt x="4528" y="3727"/>
                      <a:pt x="4539" y="3749"/>
                    </a:cubicBezTo>
                    <a:cubicBezTo>
                      <a:pt x="4561" y="3772"/>
                      <a:pt x="4573" y="3794"/>
                      <a:pt x="4584" y="3817"/>
                    </a:cubicBezTo>
                    <a:cubicBezTo>
                      <a:pt x="4606" y="3850"/>
                      <a:pt x="4618" y="3895"/>
                      <a:pt x="4629" y="3930"/>
                    </a:cubicBezTo>
                    <a:cubicBezTo>
                      <a:pt x="4652" y="3986"/>
                      <a:pt x="4663" y="4043"/>
                      <a:pt x="4674" y="4088"/>
                    </a:cubicBezTo>
                    <a:cubicBezTo>
                      <a:pt x="4686" y="4133"/>
                      <a:pt x="4697" y="4178"/>
                      <a:pt x="4697" y="4223"/>
                    </a:cubicBezTo>
                    <a:cubicBezTo>
                      <a:pt x="4697" y="4268"/>
                      <a:pt x="4708" y="4314"/>
                      <a:pt x="4708" y="4359"/>
                    </a:cubicBezTo>
                    <a:lnTo>
                      <a:pt x="4708" y="4460"/>
                    </a:lnTo>
                    <a:cubicBezTo>
                      <a:pt x="4719" y="4550"/>
                      <a:pt x="4719" y="4641"/>
                      <a:pt x="4731" y="4731"/>
                    </a:cubicBezTo>
                    <a:cubicBezTo>
                      <a:pt x="4742" y="4856"/>
                      <a:pt x="4764" y="4979"/>
                      <a:pt x="4787" y="5104"/>
                    </a:cubicBezTo>
                    <a:cubicBezTo>
                      <a:pt x="4810" y="5194"/>
                      <a:pt x="4832" y="5285"/>
                      <a:pt x="4866" y="5363"/>
                    </a:cubicBezTo>
                    <a:lnTo>
                      <a:pt x="4866" y="5375"/>
                    </a:lnTo>
                    <a:cubicBezTo>
                      <a:pt x="4821" y="5307"/>
                      <a:pt x="4764" y="5228"/>
                      <a:pt x="4719" y="5160"/>
                    </a:cubicBezTo>
                    <a:cubicBezTo>
                      <a:pt x="4674" y="5070"/>
                      <a:pt x="4618" y="4991"/>
                      <a:pt x="4561" y="4912"/>
                    </a:cubicBezTo>
                    <a:cubicBezTo>
                      <a:pt x="4505" y="4844"/>
                      <a:pt x="4448" y="4765"/>
                      <a:pt x="4392" y="4686"/>
                    </a:cubicBezTo>
                    <a:cubicBezTo>
                      <a:pt x="4325" y="4607"/>
                      <a:pt x="4268" y="4539"/>
                      <a:pt x="4212" y="4460"/>
                    </a:cubicBezTo>
                    <a:cubicBezTo>
                      <a:pt x="4155" y="4381"/>
                      <a:pt x="4110" y="4314"/>
                      <a:pt x="4054" y="4246"/>
                    </a:cubicBezTo>
                    <a:cubicBezTo>
                      <a:pt x="4042" y="4223"/>
                      <a:pt x="4019" y="4189"/>
                      <a:pt x="4008" y="4166"/>
                    </a:cubicBezTo>
                    <a:cubicBezTo>
                      <a:pt x="4008" y="4156"/>
                      <a:pt x="3997" y="4133"/>
                      <a:pt x="3986" y="4121"/>
                    </a:cubicBezTo>
                    <a:cubicBezTo>
                      <a:pt x="3986" y="4088"/>
                      <a:pt x="3974" y="4065"/>
                      <a:pt x="3963" y="4043"/>
                    </a:cubicBezTo>
                    <a:cubicBezTo>
                      <a:pt x="3963" y="3997"/>
                      <a:pt x="3952" y="3963"/>
                      <a:pt x="3952" y="3930"/>
                    </a:cubicBezTo>
                    <a:lnTo>
                      <a:pt x="3952" y="3862"/>
                    </a:lnTo>
                    <a:lnTo>
                      <a:pt x="3952" y="3828"/>
                    </a:lnTo>
                    <a:cubicBezTo>
                      <a:pt x="3963" y="3817"/>
                      <a:pt x="3963" y="3805"/>
                      <a:pt x="3963" y="3794"/>
                    </a:cubicBezTo>
                    <a:cubicBezTo>
                      <a:pt x="3974" y="3783"/>
                      <a:pt x="3974" y="3760"/>
                      <a:pt x="3986" y="3749"/>
                    </a:cubicBezTo>
                    <a:cubicBezTo>
                      <a:pt x="3986" y="3737"/>
                      <a:pt x="3997" y="3715"/>
                      <a:pt x="4008" y="3704"/>
                    </a:cubicBezTo>
                    <a:cubicBezTo>
                      <a:pt x="4019" y="3692"/>
                      <a:pt x="4019" y="3681"/>
                      <a:pt x="4031" y="3681"/>
                    </a:cubicBezTo>
                    <a:lnTo>
                      <a:pt x="4064" y="3647"/>
                    </a:lnTo>
                    <a:lnTo>
                      <a:pt x="4099" y="3614"/>
                    </a:lnTo>
                    <a:cubicBezTo>
                      <a:pt x="4110" y="3614"/>
                      <a:pt x="4121" y="3602"/>
                      <a:pt x="4132" y="3602"/>
                    </a:cubicBezTo>
                    <a:cubicBezTo>
                      <a:pt x="4144" y="3591"/>
                      <a:pt x="4155" y="3591"/>
                      <a:pt x="4155" y="3579"/>
                    </a:cubicBezTo>
                    <a:lnTo>
                      <a:pt x="4189" y="3579"/>
                    </a:lnTo>
                    <a:cubicBezTo>
                      <a:pt x="4200" y="3579"/>
                      <a:pt x="4212" y="3568"/>
                      <a:pt x="4223" y="3568"/>
                    </a:cubicBezTo>
                    <a:close/>
                    <a:moveTo>
                      <a:pt x="8513" y="5002"/>
                    </a:moveTo>
                    <a:lnTo>
                      <a:pt x="8513" y="5014"/>
                    </a:lnTo>
                    <a:cubicBezTo>
                      <a:pt x="8524" y="5014"/>
                      <a:pt x="8524" y="5024"/>
                      <a:pt x="8524" y="5024"/>
                    </a:cubicBezTo>
                    <a:lnTo>
                      <a:pt x="8535" y="5036"/>
                    </a:lnTo>
                    <a:cubicBezTo>
                      <a:pt x="8547" y="5047"/>
                      <a:pt x="8547" y="5059"/>
                      <a:pt x="8558" y="5070"/>
                    </a:cubicBezTo>
                    <a:cubicBezTo>
                      <a:pt x="8558" y="5081"/>
                      <a:pt x="8570" y="5092"/>
                      <a:pt x="8570" y="5115"/>
                    </a:cubicBezTo>
                    <a:cubicBezTo>
                      <a:pt x="8580" y="5126"/>
                      <a:pt x="8580" y="5137"/>
                      <a:pt x="8580" y="5149"/>
                    </a:cubicBezTo>
                    <a:cubicBezTo>
                      <a:pt x="8580" y="5160"/>
                      <a:pt x="8592" y="5182"/>
                      <a:pt x="8592" y="5194"/>
                    </a:cubicBezTo>
                    <a:lnTo>
                      <a:pt x="8592" y="5250"/>
                    </a:lnTo>
                    <a:cubicBezTo>
                      <a:pt x="8592" y="5273"/>
                      <a:pt x="8580" y="5295"/>
                      <a:pt x="8580" y="5307"/>
                    </a:cubicBezTo>
                    <a:cubicBezTo>
                      <a:pt x="8570" y="5352"/>
                      <a:pt x="8558" y="5386"/>
                      <a:pt x="8547" y="5431"/>
                    </a:cubicBezTo>
                    <a:cubicBezTo>
                      <a:pt x="8535" y="5476"/>
                      <a:pt x="8513" y="5510"/>
                      <a:pt x="8490" y="5555"/>
                    </a:cubicBezTo>
                    <a:cubicBezTo>
                      <a:pt x="8457" y="5623"/>
                      <a:pt x="8422" y="5679"/>
                      <a:pt x="8377" y="5736"/>
                    </a:cubicBezTo>
                    <a:lnTo>
                      <a:pt x="8332" y="5804"/>
                    </a:lnTo>
                    <a:lnTo>
                      <a:pt x="8287" y="5872"/>
                    </a:lnTo>
                    <a:cubicBezTo>
                      <a:pt x="8276" y="5872"/>
                      <a:pt x="8276" y="5860"/>
                      <a:pt x="8276" y="5860"/>
                    </a:cubicBezTo>
                    <a:cubicBezTo>
                      <a:pt x="8253" y="5837"/>
                      <a:pt x="8242" y="5815"/>
                      <a:pt x="8219" y="5792"/>
                    </a:cubicBezTo>
                    <a:lnTo>
                      <a:pt x="8208" y="5781"/>
                    </a:lnTo>
                    <a:cubicBezTo>
                      <a:pt x="8196" y="5770"/>
                      <a:pt x="8186" y="5759"/>
                      <a:pt x="8174" y="5736"/>
                    </a:cubicBezTo>
                    <a:cubicBezTo>
                      <a:pt x="8163" y="5724"/>
                      <a:pt x="8163" y="5714"/>
                      <a:pt x="8151" y="5702"/>
                    </a:cubicBezTo>
                    <a:cubicBezTo>
                      <a:pt x="8140" y="5691"/>
                      <a:pt x="8140" y="5668"/>
                      <a:pt x="8129" y="5657"/>
                    </a:cubicBezTo>
                    <a:cubicBezTo>
                      <a:pt x="8129" y="5646"/>
                      <a:pt x="8129" y="5623"/>
                      <a:pt x="8118" y="5611"/>
                    </a:cubicBezTo>
                    <a:lnTo>
                      <a:pt x="8118" y="5566"/>
                    </a:lnTo>
                    <a:lnTo>
                      <a:pt x="8118" y="5521"/>
                    </a:lnTo>
                    <a:lnTo>
                      <a:pt x="8118" y="5465"/>
                    </a:lnTo>
                    <a:cubicBezTo>
                      <a:pt x="8129" y="5443"/>
                      <a:pt x="8129" y="5431"/>
                      <a:pt x="8140" y="5408"/>
                    </a:cubicBezTo>
                    <a:cubicBezTo>
                      <a:pt x="8151" y="5386"/>
                      <a:pt x="8163" y="5363"/>
                      <a:pt x="8174" y="5330"/>
                    </a:cubicBezTo>
                    <a:cubicBezTo>
                      <a:pt x="8186" y="5295"/>
                      <a:pt x="8208" y="5273"/>
                      <a:pt x="8219" y="5239"/>
                    </a:cubicBezTo>
                    <a:cubicBezTo>
                      <a:pt x="8242" y="5217"/>
                      <a:pt x="8264" y="5194"/>
                      <a:pt x="8287" y="5160"/>
                    </a:cubicBezTo>
                    <a:cubicBezTo>
                      <a:pt x="8321" y="5126"/>
                      <a:pt x="8355" y="5092"/>
                      <a:pt x="8389" y="5070"/>
                    </a:cubicBezTo>
                    <a:lnTo>
                      <a:pt x="8400" y="5059"/>
                    </a:lnTo>
                    <a:cubicBezTo>
                      <a:pt x="8411" y="5036"/>
                      <a:pt x="8434" y="5024"/>
                      <a:pt x="8457" y="5014"/>
                    </a:cubicBezTo>
                    <a:cubicBezTo>
                      <a:pt x="8457" y="5002"/>
                      <a:pt x="8467" y="5002"/>
                      <a:pt x="8467" y="5002"/>
                    </a:cubicBezTo>
                    <a:close/>
                    <a:moveTo>
                      <a:pt x="9969" y="4799"/>
                    </a:moveTo>
                    <a:lnTo>
                      <a:pt x="9969" y="4810"/>
                    </a:lnTo>
                    <a:lnTo>
                      <a:pt x="9992" y="4821"/>
                    </a:lnTo>
                    <a:lnTo>
                      <a:pt x="10003" y="4833"/>
                    </a:lnTo>
                    <a:cubicBezTo>
                      <a:pt x="10015" y="4844"/>
                      <a:pt x="10015" y="4844"/>
                      <a:pt x="10015" y="4856"/>
                    </a:cubicBezTo>
                    <a:cubicBezTo>
                      <a:pt x="10025" y="4866"/>
                      <a:pt x="10037" y="4878"/>
                      <a:pt x="10037" y="4889"/>
                    </a:cubicBezTo>
                    <a:cubicBezTo>
                      <a:pt x="10048" y="4912"/>
                      <a:pt x="10060" y="4923"/>
                      <a:pt x="10060" y="4946"/>
                    </a:cubicBezTo>
                    <a:cubicBezTo>
                      <a:pt x="10071" y="4968"/>
                      <a:pt x="10082" y="5002"/>
                      <a:pt x="10093" y="5036"/>
                    </a:cubicBezTo>
                    <a:cubicBezTo>
                      <a:pt x="10105" y="5115"/>
                      <a:pt x="10116" y="5205"/>
                      <a:pt x="10116" y="5295"/>
                    </a:cubicBezTo>
                    <a:cubicBezTo>
                      <a:pt x="10127" y="5352"/>
                      <a:pt x="10127" y="5408"/>
                      <a:pt x="10127" y="5465"/>
                    </a:cubicBezTo>
                    <a:cubicBezTo>
                      <a:pt x="10116" y="5510"/>
                      <a:pt x="10105" y="5566"/>
                      <a:pt x="10105" y="5611"/>
                    </a:cubicBezTo>
                    <a:lnTo>
                      <a:pt x="10093" y="5634"/>
                    </a:lnTo>
                    <a:lnTo>
                      <a:pt x="10093" y="5646"/>
                    </a:lnTo>
                    <a:cubicBezTo>
                      <a:pt x="10082" y="5691"/>
                      <a:pt x="10071" y="5724"/>
                      <a:pt x="10060" y="5759"/>
                    </a:cubicBezTo>
                    <a:cubicBezTo>
                      <a:pt x="10048" y="5792"/>
                      <a:pt x="10037" y="5837"/>
                      <a:pt x="10025" y="5872"/>
                    </a:cubicBezTo>
                    <a:lnTo>
                      <a:pt x="10025" y="5882"/>
                    </a:lnTo>
                    <a:lnTo>
                      <a:pt x="10003" y="5962"/>
                    </a:lnTo>
                    <a:lnTo>
                      <a:pt x="9992" y="5962"/>
                    </a:lnTo>
                    <a:lnTo>
                      <a:pt x="9980" y="6007"/>
                    </a:lnTo>
                    <a:lnTo>
                      <a:pt x="9913" y="6176"/>
                    </a:lnTo>
                    <a:lnTo>
                      <a:pt x="9879" y="6278"/>
                    </a:lnTo>
                    <a:lnTo>
                      <a:pt x="9857" y="6334"/>
                    </a:lnTo>
                    <a:lnTo>
                      <a:pt x="9857" y="6311"/>
                    </a:lnTo>
                    <a:lnTo>
                      <a:pt x="9857" y="6301"/>
                    </a:lnTo>
                    <a:cubicBezTo>
                      <a:pt x="9834" y="6143"/>
                      <a:pt x="9822" y="5973"/>
                      <a:pt x="9800" y="5815"/>
                    </a:cubicBezTo>
                    <a:cubicBezTo>
                      <a:pt x="9789" y="5792"/>
                      <a:pt x="9789" y="5759"/>
                      <a:pt x="9777" y="5724"/>
                    </a:cubicBezTo>
                    <a:cubicBezTo>
                      <a:pt x="9766" y="5679"/>
                      <a:pt x="9766" y="5646"/>
                      <a:pt x="9754" y="5601"/>
                    </a:cubicBezTo>
                    <a:cubicBezTo>
                      <a:pt x="9744" y="5510"/>
                      <a:pt x="9732" y="5431"/>
                      <a:pt x="9732" y="5363"/>
                    </a:cubicBezTo>
                    <a:cubicBezTo>
                      <a:pt x="9732" y="5295"/>
                      <a:pt x="9721" y="5250"/>
                      <a:pt x="9732" y="5194"/>
                    </a:cubicBezTo>
                    <a:cubicBezTo>
                      <a:pt x="9732" y="5149"/>
                      <a:pt x="9732" y="5115"/>
                      <a:pt x="9744" y="5081"/>
                    </a:cubicBezTo>
                    <a:cubicBezTo>
                      <a:pt x="9744" y="5059"/>
                      <a:pt x="9754" y="5024"/>
                      <a:pt x="9766" y="5002"/>
                    </a:cubicBezTo>
                    <a:cubicBezTo>
                      <a:pt x="9777" y="4979"/>
                      <a:pt x="9777" y="4957"/>
                      <a:pt x="9789" y="4934"/>
                    </a:cubicBezTo>
                    <a:cubicBezTo>
                      <a:pt x="9800" y="4923"/>
                      <a:pt x="9811" y="4901"/>
                      <a:pt x="9822" y="4889"/>
                    </a:cubicBezTo>
                    <a:cubicBezTo>
                      <a:pt x="9834" y="4878"/>
                      <a:pt x="9845" y="4866"/>
                      <a:pt x="9845" y="4844"/>
                    </a:cubicBezTo>
                    <a:cubicBezTo>
                      <a:pt x="9857" y="4844"/>
                      <a:pt x="9867" y="4833"/>
                      <a:pt x="9879" y="4821"/>
                    </a:cubicBezTo>
                    <a:lnTo>
                      <a:pt x="9890" y="4810"/>
                    </a:lnTo>
                    <a:cubicBezTo>
                      <a:pt x="9902" y="4810"/>
                      <a:pt x="9902" y="4799"/>
                      <a:pt x="9902" y="4799"/>
                    </a:cubicBezTo>
                    <a:close/>
                    <a:moveTo>
                      <a:pt x="13266" y="4675"/>
                    </a:moveTo>
                    <a:cubicBezTo>
                      <a:pt x="13289" y="4675"/>
                      <a:pt x="13322" y="4686"/>
                      <a:pt x="13345" y="4686"/>
                    </a:cubicBezTo>
                    <a:cubicBezTo>
                      <a:pt x="13356" y="4686"/>
                      <a:pt x="13379" y="4697"/>
                      <a:pt x="13390" y="4697"/>
                    </a:cubicBezTo>
                    <a:cubicBezTo>
                      <a:pt x="13412" y="4708"/>
                      <a:pt x="13424" y="4708"/>
                      <a:pt x="13435" y="4720"/>
                    </a:cubicBezTo>
                    <a:cubicBezTo>
                      <a:pt x="13458" y="4731"/>
                      <a:pt x="13469" y="4731"/>
                      <a:pt x="13480" y="4743"/>
                    </a:cubicBezTo>
                    <a:cubicBezTo>
                      <a:pt x="13492" y="4753"/>
                      <a:pt x="13514" y="4765"/>
                      <a:pt x="13525" y="4776"/>
                    </a:cubicBezTo>
                    <a:lnTo>
                      <a:pt x="13570" y="4821"/>
                    </a:lnTo>
                    <a:cubicBezTo>
                      <a:pt x="13593" y="4844"/>
                      <a:pt x="13605" y="4856"/>
                      <a:pt x="13616" y="4878"/>
                    </a:cubicBezTo>
                    <a:cubicBezTo>
                      <a:pt x="13627" y="4901"/>
                      <a:pt x="13650" y="4923"/>
                      <a:pt x="13661" y="4957"/>
                    </a:cubicBezTo>
                    <a:cubicBezTo>
                      <a:pt x="13672" y="4979"/>
                      <a:pt x="13683" y="5014"/>
                      <a:pt x="13695" y="5047"/>
                    </a:cubicBezTo>
                    <a:cubicBezTo>
                      <a:pt x="13706" y="5092"/>
                      <a:pt x="13718" y="5126"/>
                      <a:pt x="13728" y="5172"/>
                    </a:cubicBezTo>
                    <a:cubicBezTo>
                      <a:pt x="13740" y="5205"/>
                      <a:pt x="13740" y="5239"/>
                      <a:pt x="13740" y="5273"/>
                    </a:cubicBezTo>
                    <a:lnTo>
                      <a:pt x="13740" y="5397"/>
                    </a:lnTo>
                    <a:cubicBezTo>
                      <a:pt x="13740" y="5420"/>
                      <a:pt x="13740" y="5443"/>
                      <a:pt x="13728" y="5476"/>
                    </a:cubicBezTo>
                    <a:cubicBezTo>
                      <a:pt x="13728" y="5510"/>
                      <a:pt x="13718" y="5544"/>
                      <a:pt x="13706" y="5589"/>
                    </a:cubicBezTo>
                    <a:cubicBezTo>
                      <a:pt x="13683" y="5623"/>
                      <a:pt x="13672" y="5646"/>
                      <a:pt x="13661" y="5679"/>
                    </a:cubicBezTo>
                    <a:cubicBezTo>
                      <a:pt x="13638" y="5714"/>
                      <a:pt x="13627" y="5747"/>
                      <a:pt x="13605" y="5781"/>
                    </a:cubicBezTo>
                    <a:cubicBezTo>
                      <a:pt x="13582" y="5815"/>
                      <a:pt x="13560" y="5849"/>
                      <a:pt x="13525" y="5872"/>
                    </a:cubicBezTo>
                    <a:cubicBezTo>
                      <a:pt x="13503" y="5905"/>
                      <a:pt x="13469" y="5939"/>
                      <a:pt x="13435" y="5962"/>
                    </a:cubicBezTo>
                    <a:cubicBezTo>
                      <a:pt x="13402" y="5995"/>
                      <a:pt x="13367" y="6030"/>
                      <a:pt x="13322" y="6052"/>
                    </a:cubicBezTo>
                    <a:cubicBezTo>
                      <a:pt x="13277" y="6075"/>
                      <a:pt x="13232" y="6108"/>
                      <a:pt x="13198" y="6131"/>
                    </a:cubicBezTo>
                    <a:cubicBezTo>
                      <a:pt x="13153" y="6143"/>
                      <a:pt x="13108" y="6165"/>
                      <a:pt x="13063" y="6188"/>
                    </a:cubicBezTo>
                    <a:cubicBezTo>
                      <a:pt x="13018" y="6210"/>
                      <a:pt x="12973" y="6221"/>
                      <a:pt x="12927" y="6244"/>
                    </a:cubicBezTo>
                    <a:cubicBezTo>
                      <a:pt x="12837" y="6266"/>
                      <a:pt x="12769" y="6289"/>
                      <a:pt x="12702" y="6301"/>
                    </a:cubicBezTo>
                    <a:cubicBezTo>
                      <a:pt x="12645" y="6311"/>
                      <a:pt x="12589" y="6323"/>
                      <a:pt x="12532" y="6323"/>
                    </a:cubicBezTo>
                    <a:lnTo>
                      <a:pt x="12453" y="6334"/>
                    </a:lnTo>
                    <a:cubicBezTo>
                      <a:pt x="12385" y="6346"/>
                      <a:pt x="12318" y="6357"/>
                      <a:pt x="12261" y="6368"/>
                    </a:cubicBezTo>
                    <a:lnTo>
                      <a:pt x="12160" y="6379"/>
                    </a:lnTo>
                    <a:cubicBezTo>
                      <a:pt x="12092" y="6391"/>
                      <a:pt x="12002" y="6402"/>
                      <a:pt x="11911" y="6414"/>
                    </a:cubicBezTo>
                    <a:lnTo>
                      <a:pt x="11877" y="6424"/>
                    </a:lnTo>
                    <a:cubicBezTo>
                      <a:pt x="11844" y="6424"/>
                      <a:pt x="11809" y="6436"/>
                      <a:pt x="11776" y="6436"/>
                    </a:cubicBezTo>
                    <a:cubicBezTo>
                      <a:pt x="11719" y="6447"/>
                      <a:pt x="11674" y="6459"/>
                      <a:pt x="11618" y="6470"/>
                    </a:cubicBezTo>
                    <a:lnTo>
                      <a:pt x="11595" y="6470"/>
                    </a:lnTo>
                    <a:cubicBezTo>
                      <a:pt x="11583" y="6470"/>
                      <a:pt x="11583" y="6470"/>
                      <a:pt x="11573" y="6481"/>
                    </a:cubicBezTo>
                    <a:cubicBezTo>
                      <a:pt x="11629" y="6379"/>
                      <a:pt x="11674" y="6278"/>
                      <a:pt x="11731" y="6176"/>
                    </a:cubicBezTo>
                    <a:lnTo>
                      <a:pt x="11809" y="6007"/>
                    </a:lnTo>
                    <a:cubicBezTo>
                      <a:pt x="11922" y="5804"/>
                      <a:pt x="12047" y="5566"/>
                      <a:pt x="12193" y="5363"/>
                    </a:cubicBezTo>
                    <a:cubicBezTo>
                      <a:pt x="12250" y="5262"/>
                      <a:pt x="12318" y="5194"/>
                      <a:pt x="12374" y="5115"/>
                    </a:cubicBezTo>
                    <a:cubicBezTo>
                      <a:pt x="12419" y="5059"/>
                      <a:pt x="12476" y="5014"/>
                      <a:pt x="12521" y="4979"/>
                    </a:cubicBezTo>
                    <a:cubicBezTo>
                      <a:pt x="12554" y="4934"/>
                      <a:pt x="12599" y="4901"/>
                      <a:pt x="12645" y="4878"/>
                    </a:cubicBezTo>
                    <a:cubicBezTo>
                      <a:pt x="12690" y="4844"/>
                      <a:pt x="12735" y="4810"/>
                      <a:pt x="12792" y="4788"/>
                    </a:cubicBezTo>
                    <a:cubicBezTo>
                      <a:pt x="12848" y="4765"/>
                      <a:pt x="12893" y="4743"/>
                      <a:pt x="12938" y="4731"/>
                    </a:cubicBezTo>
                    <a:cubicBezTo>
                      <a:pt x="12983" y="4708"/>
                      <a:pt x="13040" y="4697"/>
                      <a:pt x="13085" y="4686"/>
                    </a:cubicBezTo>
                    <a:cubicBezTo>
                      <a:pt x="13108" y="4686"/>
                      <a:pt x="13141" y="4675"/>
                      <a:pt x="13164" y="4675"/>
                    </a:cubicBezTo>
                    <a:close/>
                    <a:moveTo>
                      <a:pt x="12137" y="8795"/>
                    </a:moveTo>
                    <a:cubicBezTo>
                      <a:pt x="12160" y="8795"/>
                      <a:pt x="12170" y="8807"/>
                      <a:pt x="12193" y="8807"/>
                    </a:cubicBezTo>
                    <a:cubicBezTo>
                      <a:pt x="12216" y="8807"/>
                      <a:pt x="12238" y="8807"/>
                      <a:pt x="12273" y="8818"/>
                    </a:cubicBezTo>
                    <a:cubicBezTo>
                      <a:pt x="12295" y="8818"/>
                      <a:pt x="12318" y="8830"/>
                      <a:pt x="12351" y="8840"/>
                    </a:cubicBezTo>
                    <a:cubicBezTo>
                      <a:pt x="12374" y="8840"/>
                      <a:pt x="12396" y="8852"/>
                      <a:pt x="12419" y="8863"/>
                    </a:cubicBezTo>
                    <a:cubicBezTo>
                      <a:pt x="12441" y="8875"/>
                      <a:pt x="12453" y="8886"/>
                      <a:pt x="12476" y="8897"/>
                    </a:cubicBezTo>
                    <a:cubicBezTo>
                      <a:pt x="12498" y="8908"/>
                      <a:pt x="12509" y="8931"/>
                      <a:pt x="12532" y="8942"/>
                    </a:cubicBezTo>
                    <a:lnTo>
                      <a:pt x="12577" y="8988"/>
                    </a:lnTo>
                    <a:cubicBezTo>
                      <a:pt x="12589" y="8998"/>
                      <a:pt x="12599" y="9021"/>
                      <a:pt x="12611" y="9033"/>
                    </a:cubicBezTo>
                    <a:cubicBezTo>
                      <a:pt x="12634" y="9066"/>
                      <a:pt x="12645" y="9089"/>
                      <a:pt x="12667" y="9123"/>
                    </a:cubicBezTo>
                    <a:cubicBezTo>
                      <a:pt x="12679" y="9156"/>
                      <a:pt x="12702" y="9202"/>
                      <a:pt x="12712" y="9236"/>
                    </a:cubicBezTo>
                    <a:cubicBezTo>
                      <a:pt x="12724" y="9269"/>
                      <a:pt x="12735" y="9304"/>
                      <a:pt x="12735" y="9326"/>
                    </a:cubicBezTo>
                    <a:cubicBezTo>
                      <a:pt x="12747" y="9349"/>
                      <a:pt x="12747" y="9360"/>
                      <a:pt x="12747" y="9382"/>
                    </a:cubicBezTo>
                    <a:lnTo>
                      <a:pt x="12747" y="9439"/>
                    </a:lnTo>
                    <a:cubicBezTo>
                      <a:pt x="12747" y="9462"/>
                      <a:pt x="12735" y="9495"/>
                      <a:pt x="12735" y="9518"/>
                    </a:cubicBezTo>
                    <a:cubicBezTo>
                      <a:pt x="12724" y="9552"/>
                      <a:pt x="12724" y="9575"/>
                      <a:pt x="12712" y="9608"/>
                    </a:cubicBezTo>
                    <a:cubicBezTo>
                      <a:pt x="12702" y="9631"/>
                      <a:pt x="12690" y="9653"/>
                      <a:pt x="12679" y="9688"/>
                    </a:cubicBezTo>
                    <a:cubicBezTo>
                      <a:pt x="12667" y="9698"/>
                      <a:pt x="12656" y="9721"/>
                      <a:pt x="12645" y="9744"/>
                    </a:cubicBezTo>
                    <a:cubicBezTo>
                      <a:pt x="12634" y="9755"/>
                      <a:pt x="12634" y="9766"/>
                      <a:pt x="12622" y="9778"/>
                    </a:cubicBezTo>
                    <a:lnTo>
                      <a:pt x="12589" y="9811"/>
                    </a:lnTo>
                    <a:cubicBezTo>
                      <a:pt x="12577" y="9811"/>
                      <a:pt x="12566" y="9823"/>
                      <a:pt x="12554" y="9834"/>
                    </a:cubicBezTo>
                    <a:cubicBezTo>
                      <a:pt x="12544" y="9846"/>
                      <a:pt x="12521" y="9846"/>
                      <a:pt x="12509" y="9856"/>
                    </a:cubicBezTo>
                    <a:cubicBezTo>
                      <a:pt x="12487" y="9868"/>
                      <a:pt x="12464" y="9879"/>
                      <a:pt x="12441" y="9879"/>
                    </a:cubicBezTo>
                    <a:cubicBezTo>
                      <a:pt x="12408" y="9902"/>
                      <a:pt x="12363" y="9913"/>
                      <a:pt x="12318" y="9913"/>
                    </a:cubicBezTo>
                    <a:cubicBezTo>
                      <a:pt x="12283" y="9924"/>
                      <a:pt x="12238" y="9936"/>
                      <a:pt x="12193" y="9936"/>
                    </a:cubicBezTo>
                    <a:lnTo>
                      <a:pt x="12069" y="9936"/>
                    </a:lnTo>
                    <a:cubicBezTo>
                      <a:pt x="11990" y="9924"/>
                      <a:pt x="11922" y="9924"/>
                      <a:pt x="11854" y="9902"/>
                    </a:cubicBezTo>
                    <a:cubicBezTo>
                      <a:pt x="11764" y="9891"/>
                      <a:pt x="11674" y="9868"/>
                      <a:pt x="11583" y="9834"/>
                    </a:cubicBezTo>
                    <a:lnTo>
                      <a:pt x="11550" y="9823"/>
                    </a:lnTo>
                    <a:cubicBezTo>
                      <a:pt x="11516" y="9823"/>
                      <a:pt x="11493" y="9811"/>
                      <a:pt x="11471" y="9800"/>
                    </a:cubicBezTo>
                    <a:lnTo>
                      <a:pt x="11425" y="9789"/>
                    </a:lnTo>
                    <a:cubicBezTo>
                      <a:pt x="11392" y="9778"/>
                      <a:pt x="11369" y="9778"/>
                      <a:pt x="11347" y="9766"/>
                    </a:cubicBezTo>
                    <a:lnTo>
                      <a:pt x="11324" y="9755"/>
                    </a:lnTo>
                    <a:cubicBezTo>
                      <a:pt x="11302" y="9755"/>
                      <a:pt x="11279" y="9744"/>
                      <a:pt x="11256" y="9733"/>
                    </a:cubicBezTo>
                    <a:cubicBezTo>
                      <a:pt x="11200" y="9721"/>
                      <a:pt x="11154" y="9698"/>
                      <a:pt x="11098" y="9676"/>
                    </a:cubicBezTo>
                    <a:lnTo>
                      <a:pt x="11087" y="9676"/>
                    </a:lnTo>
                    <a:lnTo>
                      <a:pt x="11053" y="9665"/>
                    </a:lnTo>
                    <a:lnTo>
                      <a:pt x="11042" y="9665"/>
                    </a:lnTo>
                    <a:lnTo>
                      <a:pt x="11042" y="9653"/>
                    </a:lnTo>
                    <a:cubicBezTo>
                      <a:pt x="11019" y="9653"/>
                      <a:pt x="11008" y="9642"/>
                      <a:pt x="10996" y="9642"/>
                    </a:cubicBezTo>
                    <a:lnTo>
                      <a:pt x="10986" y="9642"/>
                    </a:lnTo>
                    <a:lnTo>
                      <a:pt x="10951" y="9631"/>
                    </a:lnTo>
                    <a:lnTo>
                      <a:pt x="10940" y="9620"/>
                    </a:lnTo>
                    <a:lnTo>
                      <a:pt x="10918" y="9620"/>
                    </a:lnTo>
                    <a:cubicBezTo>
                      <a:pt x="10850" y="9585"/>
                      <a:pt x="10771" y="9563"/>
                      <a:pt x="10715" y="9529"/>
                    </a:cubicBezTo>
                    <a:lnTo>
                      <a:pt x="10647" y="9495"/>
                    </a:lnTo>
                    <a:cubicBezTo>
                      <a:pt x="10613" y="9484"/>
                      <a:pt x="10590" y="9473"/>
                      <a:pt x="10567" y="9462"/>
                    </a:cubicBezTo>
                    <a:lnTo>
                      <a:pt x="10602" y="9462"/>
                    </a:lnTo>
                    <a:cubicBezTo>
                      <a:pt x="10658" y="9462"/>
                      <a:pt x="10703" y="9450"/>
                      <a:pt x="10760" y="9450"/>
                    </a:cubicBezTo>
                    <a:cubicBezTo>
                      <a:pt x="10805" y="9450"/>
                      <a:pt x="10873" y="9439"/>
                      <a:pt x="10929" y="9417"/>
                    </a:cubicBezTo>
                    <a:cubicBezTo>
                      <a:pt x="10974" y="9394"/>
                      <a:pt x="11031" y="9360"/>
                      <a:pt x="11076" y="9326"/>
                    </a:cubicBezTo>
                    <a:cubicBezTo>
                      <a:pt x="11109" y="9292"/>
                      <a:pt x="11144" y="9269"/>
                      <a:pt x="11177" y="9247"/>
                    </a:cubicBezTo>
                    <a:cubicBezTo>
                      <a:pt x="11200" y="9224"/>
                      <a:pt x="11222" y="9213"/>
                      <a:pt x="11245" y="9191"/>
                    </a:cubicBezTo>
                    <a:cubicBezTo>
                      <a:pt x="11312" y="9134"/>
                      <a:pt x="11392" y="9089"/>
                      <a:pt x="11460" y="9044"/>
                    </a:cubicBezTo>
                    <a:cubicBezTo>
                      <a:pt x="11527" y="8998"/>
                      <a:pt x="11595" y="8953"/>
                      <a:pt x="11651" y="8931"/>
                    </a:cubicBezTo>
                    <a:cubicBezTo>
                      <a:pt x="11708" y="8897"/>
                      <a:pt x="11764" y="8875"/>
                      <a:pt x="11821" y="8863"/>
                    </a:cubicBezTo>
                    <a:cubicBezTo>
                      <a:pt x="11866" y="8840"/>
                      <a:pt x="11911" y="8830"/>
                      <a:pt x="11956" y="8818"/>
                    </a:cubicBezTo>
                    <a:cubicBezTo>
                      <a:pt x="12002" y="8807"/>
                      <a:pt x="12047" y="8807"/>
                      <a:pt x="12092" y="8807"/>
                    </a:cubicBezTo>
                    <a:cubicBezTo>
                      <a:pt x="12103" y="8807"/>
                      <a:pt x="12125" y="8795"/>
                      <a:pt x="12137" y="8795"/>
                    </a:cubicBezTo>
                    <a:close/>
                    <a:moveTo>
                      <a:pt x="2913" y="11619"/>
                    </a:moveTo>
                    <a:cubicBezTo>
                      <a:pt x="2914" y="11629"/>
                      <a:pt x="2925" y="11629"/>
                      <a:pt x="2925" y="11629"/>
                    </a:cubicBezTo>
                    <a:cubicBezTo>
                      <a:pt x="2921" y="11626"/>
                      <a:pt x="2917" y="11623"/>
                      <a:pt x="2913" y="11619"/>
                    </a:cubicBezTo>
                    <a:close/>
                    <a:moveTo>
                      <a:pt x="5499" y="10410"/>
                    </a:moveTo>
                    <a:cubicBezTo>
                      <a:pt x="5510" y="10410"/>
                      <a:pt x="5521" y="10410"/>
                      <a:pt x="5532" y="10421"/>
                    </a:cubicBezTo>
                    <a:lnTo>
                      <a:pt x="5544" y="10421"/>
                    </a:lnTo>
                    <a:lnTo>
                      <a:pt x="5555" y="10433"/>
                    </a:lnTo>
                    <a:lnTo>
                      <a:pt x="5566" y="10433"/>
                    </a:lnTo>
                    <a:cubicBezTo>
                      <a:pt x="5566" y="10444"/>
                      <a:pt x="5577" y="10444"/>
                      <a:pt x="5577" y="10455"/>
                    </a:cubicBezTo>
                    <a:cubicBezTo>
                      <a:pt x="5589" y="10455"/>
                      <a:pt x="5589" y="10466"/>
                      <a:pt x="5600" y="10478"/>
                    </a:cubicBezTo>
                    <a:cubicBezTo>
                      <a:pt x="5600" y="10478"/>
                      <a:pt x="5600" y="10489"/>
                      <a:pt x="5612" y="10500"/>
                    </a:cubicBezTo>
                    <a:cubicBezTo>
                      <a:pt x="5622" y="10511"/>
                      <a:pt x="5622" y="10534"/>
                      <a:pt x="5634" y="10546"/>
                    </a:cubicBezTo>
                    <a:cubicBezTo>
                      <a:pt x="5645" y="10579"/>
                      <a:pt x="5645" y="10613"/>
                      <a:pt x="5657" y="10647"/>
                    </a:cubicBezTo>
                    <a:cubicBezTo>
                      <a:pt x="5668" y="10704"/>
                      <a:pt x="5679" y="10760"/>
                      <a:pt x="5679" y="10817"/>
                    </a:cubicBezTo>
                    <a:lnTo>
                      <a:pt x="5679" y="10827"/>
                    </a:lnTo>
                    <a:lnTo>
                      <a:pt x="5679" y="10850"/>
                    </a:lnTo>
                    <a:cubicBezTo>
                      <a:pt x="5690" y="10907"/>
                      <a:pt x="5690" y="10952"/>
                      <a:pt x="5690" y="10997"/>
                    </a:cubicBezTo>
                    <a:cubicBezTo>
                      <a:pt x="5690" y="11053"/>
                      <a:pt x="5679" y="11121"/>
                      <a:pt x="5679" y="11178"/>
                    </a:cubicBezTo>
                    <a:cubicBezTo>
                      <a:pt x="5679" y="11246"/>
                      <a:pt x="5668" y="11313"/>
                      <a:pt x="5657" y="11358"/>
                    </a:cubicBezTo>
                    <a:cubicBezTo>
                      <a:pt x="5657" y="11404"/>
                      <a:pt x="5645" y="11460"/>
                      <a:pt x="5634" y="11505"/>
                    </a:cubicBezTo>
                    <a:lnTo>
                      <a:pt x="5634" y="11539"/>
                    </a:lnTo>
                    <a:lnTo>
                      <a:pt x="5622" y="11584"/>
                    </a:lnTo>
                    <a:cubicBezTo>
                      <a:pt x="5622" y="11607"/>
                      <a:pt x="5612" y="11629"/>
                      <a:pt x="5612" y="11652"/>
                    </a:cubicBezTo>
                    <a:cubicBezTo>
                      <a:pt x="5589" y="11742"/>
                      <a:pt x="5555" y="11843"/>
                      <a:pt x="5532" y="11934"/>
                    </a:cubicBezTo>
                    <a:cubicBezTo>
                      <a:pt x="5510" y="12013"/>
                      <a:pt x="5487" y="12081"/>
                      <a:pt x="5464" y="12160"/>
                    </a:cubicBezTo>
                    <a:cubicBezTo>
                      <a:pt x="5454" y="12092"/>
                      <a:pt x="5431" y="12024"/>
                      <a:pt x="5408" y="11956"/>
                    </a:cubicBezTo>
                    <a:cubicBezTo>
                      <a:pt x="5408" y="11923"/>
                      <a:pt x="5397" y="11889"/>
                      <a:pt x="5386" y="11855"/>
                    </a:cubicBezTo>
                    <a:cubicBezTo>
                      <a:pt x="5363" y="11765"/>
                      <a:pt x="5341" y="11663"/>
                      <a:pt x="5318" y="11572"/>
                    </a:cubicBezTo>
                    <a:cubicBezTo>
                      <a:pt x="5284" y="11449"/>
                      <a:pt x="5261" y="11347"/>
                      <a:pt x="5228" y="11256"/>
                    </a:cubicBezTo>
                    <a:cubicBezTo>
                      <a:pt x="5205" y="11166"/>
                      <a:pt x="5171" y="11076"/>
                      <a:pt x="5137" y="10985"/>
                    </a:cubicBezTo>
                    <a:cubicBezTo>
                      <a:pt x="5115" y="10918"/>
                      <a:pt x="5092" y="10862"/>
                      <a:pt x="5081" y="10817"/>
                    </a:cubicBezTo>
                    <a:cubicBezTo>
                      <a:pt x="5081" y="10782"/>
                      <a:pt x="5070" y="10760"/>
                      <a:pt x="5070" y="10737"/>
                    </a:cubicBezTo>
                    <a:lnTo>
                      <a:pt x="5070" y="10681"/>
                    </a:lnTo>
                    <a:cubicBezTo>
                      <a:pt x="5070" y="10669"/>
                      <a:pt x="5070" y="10658"/>
                      <a:pt x="5081" y="10658"/>
                    </a:cubicBezTo>
                    <a:lnTo>
                      <a:pt x="5081" y="10624"/>
                    </a:lnTo>
                    <a:cubicBezTo>
                      <a:pt x="5092" y="10613"/>
                      <a:pt x="5092" y="10613"/>
                      <a:pt x="5092" y="10602"/>
                    </a:cubicBezTo>
                    <a:cubicBezTo>
                      <a:pt x="5103" y="10591"/>
                      <a:pt x="5103" y="10579"/>
                      <a:pt x="5115" y="10568"/>
                    </a:cubicBezTo>
                    <a:cubicBezTo>
                      <a:pt x="5126" y="10556"/>
                      <a:pt x="5126" y="10546"/>
                      <a:pt x="5137" y="10534"/>
                    </a:cubicBezTo>
                    <a:cubicBezTo>
                      <a:pt x="5148" y="10534"/>
                      <a:pt x="5148" y="10523"/>
                      <a:pt x="5160" y="10511"/>
                    </a:cubicBezTo>
                    <a:cubicBezTo>
                      <a:pt x="5171" y="10500"/>
                      <a:pt x="5183" y="10489"/>
                      <a:pt x="5205" y="10478"/>
                    </a:cubicBezTo>
                    <a:cubicBezTo>
                      <a:pt x="5216" y="10478"/>
                      <a:pt x="5228" y="10466"/>
                      <a:pt x="5250" y="10455"/>
                    </a:cubicBezTo>
                    <a:cubicBezTo>
                      <a:pt x="5261" y="10444"/>
                      <a:pt x="5284" y="10444"/>
                      <a:pt x="5295" y="10433"/>
                    </a:cubicBezTo>
                    <a:cubicBezTo>
                      <a:pt x="5318" y="10433"/>
                      <a:pt x="5341" y="10421"/>
                      <a:pt x="5363" y="10421"/>
                    </a:cubicBezTo>
                    <a:cubicBezTo>
                      <a:pt x="5386" y="10410"/>
                      <a:pt x="5408" y="10410"/>
                      <a:pt x="5431" y="10410"/>
                    </a:cubicBezTo>
                    <a:close/>
                    <a:moveTo>
                      <a:pt x="3116" y="10444"/>
                    </a:moveTo>
                    <a:cubicBezTo>
                      <a:pt x="3139" y="10444"/>
                      <a:pt x="3173" y="10455"/>
                      <a:pt x="3196" y="10455"/>
                    </a:cubicBezTo>
                    <a:cubicBezTo>
                      <a:pt x="3218" y="10466"/>
                      <a:pt x="3241" y="10466"/>
                      <a:pt x="3263" y="10478"/>
                    </a:cubicBezTo>
                    <a:cubicBezTo>
                      <a:pt x="3286" y="10489"/>
                      <a:pt x="3308" y="10489"/>
                      <a:pt x="3331" y="10500"/>
                    </a:cubicBezTo>
                    <a:cubicBezTo>
                      <a:pt x="3342" y="10511"/>
                      <a:pt x="3354" y="10523"/>
                      <a:pt x="3364" y="10523"/>
                    </a:cubicBezTo>
                    <a:lnTo>
                      <a:pt x="3399" y="10556"/>
                    </a:lnTo>
                    <a:cubicBezTo>
                      <a:pt x="3421" y="10568"/>
                      <a:pt x="3432" y="10579"/>
                      <a:pt x="3444" y="10591"/>
                    </a:cubicBezTo>
                    <a:cubicBezTo>
                      <a:pt x="3455" y="10613"/>
                      <a:pt x="3467" y="10624"/>
                      <a:pt x="3477" y="10647"/>
                    </a:cubicBezTo>
                    <a:cubicBezTo>
                      <a:pt x="3500" y="10669"/>
                      <a:pt x="3523" y="10704"/>
                      <a:pt x="3534" y="10737"/>
                    </a:cubicBezTo>
                    <a:cubicBezTo>
                      <a:pt x="3557" y="10782"/>
                      <a:pt x="3568" y="10817"/>
                      <a:pt x="3590" y="10862"/>
                    </a:cubicBezTo>
                    <a:cubicBezTo>
                      <a:pt x="3613" y="10929"/>
                      <a:pt x="3625" y="10997"/>
                      <a:pt x="3647" y="11065"/>
                    </a:cubicBezTo>
                    <a:lnTo>
                      <a:pt x="3647" y="11076"/>
                    </a:lnTo>
                    <a:cubicBezTo>
                      <a:pt x="3670" y="11166"/>
                      <a:pt x="3681" y="11268"/>
                      <a:pt x="3703" y="11369"/>
                    </a:cubicBezTo>
                    <a:lnTo>
                      <a:pt x="3715" y="11449"/>
                    </a:lnTo>
                    <a:lnTo>
                      <a:pt x="3816" y="11991"/>
                    </a:lnTo>
                    <a:cubicBezTo>
                      <a:pt x="3850" y="12092"/>
                      <a:pt x="3873" y="12194"/>
                      <a:pt x="3906" y="12307"/>
                    </a:cubicBezTo>
                    <a:cubicBezTo>
                      <a:pt x="3918" y="12352"/>
                      <a:pt x="3929" y="12408"/>
                      <a:pt x="3952" y="12476"/>
                    </a:cubicBezTo>
                    <a:lnTo>
                      <a:pt x="3896" y="12397"/>
                    </a:lnTo>
                    <a:cubicBezTo>
                      <a:pt x="3816" y="12307"/>
                      <a:pt x="3748" y="12216"/>
                      <a:pt x="3681" y="12126"/>
                    </a:cubicBezTo>
                    <a:cubicBezTo>
                      <a:pt x="3613" y="12058"/>
                      <a:pt x="3545" y="11979"/>
                      <a:pt x="3467" y="11878"/>
                    </a:cubicBezTo>
                    <a:cubicBezTo>
                      <a:pt x="3319" y="11720"/>
                      <a:pt x="3161" y="11572"/>
                      <a:pt x="3015" y="11437"/>
                    </a:cubicBezTo>
                    <a:cubicBezTo>
                      <a:pt x="2879" y="11302"/>
                      <a:pt x="2710" y="11155"/>
                      <a:pt x="2552" y="10997"/>
                    </a:cubicBezTo>
                    <a:cubicBezTo>
                      <a:pt x="2518" y="10952"/>
                      <a:pt x="2484" y="10918"/>
                      <a:pt x="2461" y="10873"/>
                    </a:cubicBezTo>
                    <a:cubicBezTo>
                      <a:pt x="2450" y="10862"/>
                      <a:pt x="2439" y="10850"/>
                      <a:pt x="2439" y="10839"/>
                    </a:cubicBezTo>
                    <a:cubicBezTo>
                      <a:pt x="2428" y="10827"/>
                      <a:pt x="2428" y="10817"/>
                      <a:pt x="2428" y="10805"/>
                    </a:cubicBezTo>
                    <a:cubicBezTo>
                      <a:pt x="2428" y="10794"/>
                      <a:pt x="2416" y="10794"/>
                      <a:pt x="2416" y="10782"/>
                    </a:cubicBezTo>
                    <a:lnTo>
                      <a:pt x="2416" y="10760"/>
                    </a:lnTo>
                    <a:lnTo>
                      <a:pt x="2416" y="10749"/>
                    </a:lnTo>
                    <a:lnTo>
                      <a:pt x="2416" y="10726"/>
                    </a:lnTo>
                    <a:cubicBezTo>
                      <a:pt x="2416" y="10726"/>
                      <a:pt x="2428" y="10714"/>
                      <a:pt x="2428" y="10704"/>
                    </a:cubicBezTo>
                    <a:cubicBezTo>
                      <a:pt x="2428" y="10692"/>
                      <a:pt x="2428" y="10692"/>
                      <a:pt x="2439" y="10681"/>
                    </a:cubicBezTo>
                    <a:cubicBezTo>
                      <a:pt x="2439" y="10669"/>
                      <a:pt x="2450" y="10658"/>
                      <a:pt x="2450" y="10658"/>
                    </a:cubicBezTo>
                    <a:cubicBezTo>
                      <a:pt x="2461" y="10647"/>
                      <a:pt x="2473" y="10636"/>
                      <a:pt x="2484" y="10636"/>
                    </a:cubicBezTo>
                    <a:lnTo>
                      <a:pt x="2518" y="10602"/>
                    </a:lnTo>
                    <a:cubicBezTo>
                      <a:pt x="2552" y="10579"/>
                      <a:pt x="2574" y="10568"/>
                      <a:pt x="2597" y="10556"/>
                    </a:cubicBezTo>
                    <a:cubicBezTo>
                      <a:pt x="2642" y="10534"/>
                      <a:pt x="2676" y="10523"/>
                      <a:pt x="2721" y="10500"/>
                    </a:cubicBezTo>
                    <a:lnTo>
                      <a:pt x="2857" y="10466"/>
                    </a:lnTo>
                    <a:cubicBezTo>
                      <a:pt x="2902" y="10455"/>
                      <a:pt x="2958" y="10455"/>
                      <a:pt x="3003" y="10444"/>
                    </a:cubicBezTo>
                    <a:close/>
                    <a:moveTo>
                      <a:pt x="9642" y="14892"/>
                    </a:moveTo>
                    <a:cubicBezTo>
                      <a:pt x="9640" y="14896"/>
                      <a:pt x="9639" y="14899"/>
                      <a:pt x="9637" y="14903"/>
                    </a:cubicBezTo>
                    <a:lnTo>
                      <a:pt x="9637" y="14903"/>
                    </a:lnTo>
                    <a:cubicBezTo>
                      <a:pt x="9642" y="14903"/>
                      <a:pt x="9642" y="14900"/>
                      <a:pt x="9642" y="14892"/>
                    </a:cubicBezTo>
                    <a:close/>
                    <a:moveTo>
                      <a:pt x="9438" y="13492"/>
                    </a:moveTo>
                    <a:cubicBezTo>
                      <a:pt x="9461" y="13492"/>
                      <a:pt x="9473" y="13503"/>
                      <a:pt x="9495" y="13503"/>
                    </a:cubicBezTo>
                    <a:cubicBezTo>
                      <a:pt x="9506" y="13503"/>
                      <a:pt x="9518" y="13503"/>
                      <a:pt x="9518" y="13514"/>
                    </a:cubicBezTo>
                    <a:cubicBezTo>
                      <a:pt x="9529" y="13514"/>
                      <a:pt x="9540" y="13514"/>
                      <a:pt x="9551" y="13526"/>
                    </a:cubicBezTo>
                    <a:cubicBezTo>
                      <a:pt x="9563" y="13526"/>
                      <a:pt x="9574" y="13537"/>
                      <a:pt x="9574" y="13537"/>
                    </a:cubicBezTo>
                    <a:cubicBezTo>
                      <a:pt x="9586" y="13549"/>
                      <a:pt x="9596" y="13549"/>
                      <a:pt x="9608" y="13559"/>
                    </a:cubicBezTo>
                    <a:lnTo>
                      <a:pt x="9631" y="13582"/>
                    </a:lnTo>
                    <a:lnTo>
                      <a:pt x="9664" y="13616"/>
                    </a:lnTo>
                    <a:cubicBezTo>
                      <a:pt x="9664" y="13627"/>
                      <a:pt x="9676" y="13650"/>
                      <a:pt x="9687" y="13662"/>
                    </a:cubicBezTo>
                    <a:cubicBezTo>
                      <a:pt x="9687" y="13672"/>
                      <a:pt x="9698" y="13684"/>
                      <a:pt x="9698" y="13707"/>
                    </a:cubicBezTo>
                    <a:cubicBezTo>
                      <a:pt x="9709" y="13718"/>
                      <a:pt x="9709" y="13740"/>
                      <a:pt x="9721" y="13763"/>
                    </a:cubicBezTo>
                    <a:cubicBezTo>
                      <a:pt x="9721" y="13785"/>
                      <a:pt x="9721" y="13808"/>
                      <a:pt x="9732" y="13830"/>
                    </a:cubicBezTo>
                    <a:lnTo>
                      <a:pt x="9732" y="13921"/>
                    </a:lnTo>
                    <a:cubicBezTo>
                      <a:pt x="9721" y="13978"/>
                      <a:pt x="9721" y="14023"/>
                      <a:pt x="9709" y="14068"/>
                    </a:cubicBezTo>
                    <a:lnTo>
                      <a:pt x="9709" y="14091"/>
                    </a:lnTo>
                    <a:cubicBezTo>
                      <a:pt x="9698" y="14101"/>
                      <a:pt x="9698" y="14124"/>
                      <a:pt x="9687" y="14147"/>
                    </a:cubicBezTo>
                    <a:lnTo>
                      <a:pt x="9676" y="14181"/>
                    </a:lnTo>
                    <a:lnTo>
                      <a:pt x="9664" y="14214"/>
                    </a:lnTo>
                    <a:cubicBezTo>
                      <a:pt x="9642" y="14282"/>
                      <a:pt x="9619" y="14339"/>
                      <a:pt x="9596" y="14407"/>
                    </a:cubicBezTo>
                    <a:cubicBezTo>
                      <a:pt x="9586" y="14440"/>
                      <a:pt x="9563" y="14474"/>
                      <a:pt x="9551" y="14520"/>
                    </a:cubicBezTo>
                    <a:cubicBezTo>
                      <a:pt x="9518" y="14610"/>
                      <a:pt x="9473" y="14723"/>
                      <a:pt x="9438" y="14836"/>
                    </a:cubicBezTo>
                    <a:cubicBezTo>
                      <a:pt x="9416" y="14903"/>
                      <a:pt x="9382" y="14982"/>
                      <a:pt x="9360" y="15061"/>
                    </a:cubicBezTo>
                    <a:cubicBezTo>
                      <a:pt x="9348" y="15050"/>
                      <a:pt x="9348" y="15027"/>
                      <a:pt x="9348" y="15016"/>
                    </a:cubicBezTo>
                    <a:cubicBezTo>
                      <a:pt x="9337" y="15005"/>
                      <a:pt x="9337" y="14994"/>
                      <a:pt x="9337" y="14982"/>
                    </a:cubicBezTo>
                    <a:cubicBezTo>
                      <a:pt x="9325" y="14959"/>
                      <a:pt x="9325" y="14926"/>
                      <a:pt x="9315" y="14903"/>
                    </a:cubicBezTo>
                    <a:lnTo>
                      <a:pt x="9303" y="14881"/>
                    </a:lnTo>
                    <a:cubicBezTo>
                      <a:pt x="9303" y="14847"/>
                      <a:pt x="9292" y="14824"/>
                      <a:pt x="9280" y="14801"/>
                    </a:cubicBezTo>
                    <a:lnTo>
                      <a:pt x="9269" y="14768"/>
                    </a:lnTo>
                    <a:cubicBezTo>
                      <a:pt x="9258" y="14745"/>
                      <a:pt x="9258" y="14711"/>
                      <a:pt x="9247" y="14688"/>
                    </a:cubicBezTo>
                    <a:lnTo>
                      <a:pt x="9235" y="14678"/>
                    </a:lnTo>
                    <a:cubicBezTo>
                      <a:pt x="9224" y="14643"/>
                      <a:pt x="9213" y="14621"/>
                      <a:pt x="9202" y="14587"/>
                    </a:cubicBezTo>
                    <a:cubicBezTo>
                      <a:pt x="9134" y="14452"/>
                      <a:pt x="9077" y="14316"/>
                      <a:pt x="9032" y="14181"/>
                    </a:cubicBezTo>
                    <a:lnTo>
                      <a:pt x="9021" y="14158"/>
                    </a:lnTo>
                    <a:cubicBezTo>
                      <a:pt x="9021" y="14147"/>
                      <a:pt x="9009" y="14124"/>
                      <a:pt x="9009" y="14113"/>
                    </a:cubicBezTo>
                    <a:lnTo>
                      <a:pt x="8999" y="14079"/>
                    </a:lnTo>
                    <a:lnTo>
                      <a:pt x="8999" y="14045"/>
                    </a:lnTo>
                    <a:lnTo>
                      <a:pt x="8987" y="14034"/>
                    </a:lnTo>
                    <a:cubicBezTo>
                      <a:pt x="8987" y="14011"/>
                      <a:pt x="8976" y="13978"/>
                      <a:pt x="8976" y="13943"/>
                    </a:cubicBezTo>
                    <a:lnTo>
                      <a:pt x="8976" y="13887"/>
                    </a:lnTo>
                    <a:cubicBezTo>
                      <a:pt x="8976" y="13876"/>
                      <a:pt x="8976" y="13853"/>
                      <a:pt x="8987" y="13842"/>
                    </a:cubicBezTo>
                    <a:lnTo>
                      <a:pt x="8987" y="13808"/>
                    </a:lnTo>
                    <a:cubicBezTo>
                      <a:pt x="8999" y="13797"/>
                      <a:pt x="8999" y="13785"/>
                      <a:pt x="9009" y="13774"/>
                    </a:cubicBezTo>
                    <a:cubicBezTo>
                      <a:pt x="9009" y="13763"/>
                      <a:pt x="9021" y="13740"/>
                      <a:pt x="9032" y="13729"/>
                    </a:cubicBezTo>
                    <a:cubicBezTo>
                      <a:pt x="9044" y="13707"/>
                      <a:pt x="9066" y="13684"/>
                      <a:pt x="9077" y="13672"/>
                    </a:cubicBezTo>
                    <a:lnTo>
                      <a:pt x="9145" y="13605"/>
                    </a:lnTo>
                    <a:cubicBezTo>
                      <a:pt x="9167" y="13594"/>
                      <a:pt x="9179" y="13571"/>
                      <a:pt x="9202" y="13559"/>
                    </a:cubicBezTo>
                    <a:cubicBezTo>
                      <a:pt x="9213" y="13549"/>
                      <a:pt x="9235" y="13537"/>
                      <a:pt x="9247" y="13526"/>
                    </a:cubicBezTo>
                    <a:cubicBezTo>
                      <a:pt x="9269" y="13526"/>
                      <a:pt x="9280" y="13514"/>
                      <a:pt x="9292" y="13514"/>
                    </a:cubicBezTo>
                    <a:cubicBezTo>
                      <a:pt x="9303" y="13514"/>
                      <a:pt x="9315" y="13503"/>
                      <a:pt x="9337" y="13503"/>
                    </a:cubicBezTo>
                    <a:cubicBezTo>
                      <a:pt x="9348" y="13503"/>
                      <a:pt x="9371" y="13492"/>
                      <a:pt x="9382" y="13492"/>
                    </a:cubicBezTo>
                    <a:close/>
                    <a:moveTo>
                      <a:pt x="12656" y="13830"/>
                    </a:moveTo>
                    <a:lnTo>
                      <a:pt x="12656" y="13842"/>
                    </a:lnTo>
                    <a:lnTo>
                      <a:pt x="12679" y="13842"/>
                    </a:lnTo>
                    <a:lnTo>
                      <a:pt x="12690" y="13853"/>
                    </a:lnTo>
                    <a:cubicBezTo>
                      <a:pt x="12690" y="13853"/>
                      <a:pt x="12690" y="13865"/>
                      <a:pt x="12702" y="13865"/>
                    </a:cubicBezTo>
                    <a:cubicBezTo>
                      <a:pt x="12702" y="13865"/>
                      <a:pt x="12702" y="13876"/>
                      <a:pt x="12712" y="13887"/>
                    </a:cubicBezTo>
                    <a:cubicBezTo>
                      <a:pt x="12712" y="13887"/>
                      <a:pt x="12724" y="13898"/>
                      <a:pt x="12724" y="13910"/>
                    </a:cubicBezTo>
                    <a:cubicBezTo>
                      <a:pt x="12724" y="13921"/>
                      <a:pt x="12735" y="13921"/>
                      <a:pt x="12735" y="13933"/>
                    </a:cubicBezTo>
                    <a:lnTo>
                      <a:pt x="12735" y="13943"/>
                    </a:lnTo>
                    <a:cubicBezTo>
                      <a:pt x="12735" y="13943"/>
                      <a:pt x="12747" y="13943"/>
                      <a:pt x="12747" y="13955"/>
                    </a:cubicBezTo>
                    <a:cubicBezTo>
                      <a:pt x="12747" y="13966"/>
                      <a:pt x="12758" y="13988"/>
                      <a:pt x="12758" y="14011"/>
                    </a:cubicBezTo>
                    <a:cubicBezTo>
                      <a:pt x="12769" y="14034"/>
                      <a:pt x="12769" y="14068"/>
                      <a:pt x="12769" y="14101"/>
                    </a:cubicBezTo>
                    <a:lnTo>
                      <a:pt x="12769" y="14237"/>
                    </a:lnTo>
                    <a:cubicBezTo>
                      <a:pt x="12769" y="14271"/>
                      <a:pt x="12758" y="14316"/>
                      <a:pt x="12758" y="14350"/>
                    </a:cubicBezTo>
                    <a:lnTo>
                      <a:pt x="12758" y="14372"/>
                    </a:lnTo>
                    <a:cubicBezTo>
                      <a:pt x="12747" y="14395"/>
                      <a:pt x="12747" y="14418"/>
                      <a:pt x="12747" y="14440"/>
                    </a:cubicBezTo>
                    <a:lnTo>
                      <a:pt x="12735" y="14463"/>
                    </a:lnTo>
                    <a:lnTo>
                      <a:pt x="12735" y="14497"/>
                    </a:lnTo>
                    <a:cubicBezTo>
                      <a:pt x="12712" y="14542"/>
                      <a:pt x="12702" y="14598"/>
                      <a:pt x="12690" y="14655"/>
                    </a:cubicBezTo>
                    <a:cubicBezTo>
                      <a:pt x="12679" y="14655"/>
                      <a:pt x="12679" y="14666"/>
                      <a:pt x="12679" y="14666"/>
                    </a:cubicBezTo>
                    <a:cubicBezTo>
                      <a:pt x="12667" y="14688"/>
                      <a:pt x="12667" y="14711"/>
                      <a:pt x="12656" y="14734"/>
                    </a:cubicBezTo>
                    <a:cubicBezTo>
                      <a:pt x="12634" y="14779"/>
                      <a:pt x="12622" y="14824"/>
                      <a:pt x="12599" y="14869"/>
                    </a:cubicBezTo>
                    <a:cubicBezTo>
                      <a:pt x="12589" y="14903"/>
                      <a:pt x="12566" y="14949"/>
                      <a:pt x="12554" y="14982"/>
                    </a:cubicBezTo>
                    <a:lnTo>
                      <a:pt x="12544" y="14994"/>
                    </a:lnTo>
                    <a:cubicBezTo>
                      <a:pt x="12521" y="15027"/>
                      <a:pt x="12509" y="15061"/>
                      <a:pt x="12487" y="15107"/>
                    </a:cubicBezTo>
                    <a:cubicBezTo>
                      <a:pt x="12464" y="15140"/>
                      <a:pt x="12441" y="15174"/>
                      <a:pt x="12431" y="15208"/>
                    </a:cubicBezTo>
                    <a:cubicBezTo>
                      <a:pt x="12396" y="15242"/>
                      <a:pt x="12374" y="15276"/>
                      <a:pt x="12340" y="15310"/>
                    </a:cubicBezTo>
                    <a:lnTo>
                      <a:pt x="12238" y="15411"/>
                    </a:lnTo>
                    <a:cubicBezTo>
                      <a:pt x="12205" y="15445"/>
                      <a:pt x="12170" y="15468"/>
                      <a:pt x="12125" y="15501"/>
                    </a:cubicBezTo>
                    <a:lnTo>
                      <a:pt x="12103" y="15513"/>
                    </a:lnTo>
                    <a:cubicBezTo>
                      <a:pt x="12080" y="15536"/>
                      <a:pt x="12047" y="15558"/>
                      <a:pt x="12012" y="15581"/>
                    </a:cubicBezTo>
                    <a:lnTo>
                      <a:pt x="12002" y="15592"/>
                    </a:lnTo>
                    <a:lnTo>
                      <a:pt x="11956" y="15626"/>
                    </a:lnTo>
                    <a:lnTo>
                      <a:pt x="11866" y="15682"/>
                    </a:lnTo>
                    <a:lnTo>
                      <a:pt x="11809" y="15727"/>
                    </a:lnTo>
                    <a:cubicBezTo>
                      <a:pt x="11753" y="15761"/>
                      <a:pt x="11685" y="15807"/>
                      <a:pt x="11640" y="15840"/>
                    </a:cubicBezTo>
                    <a:lnTo>
                      <a:pt x="11618" y="15863"/>
                    </a:lnTo>
                    <a:cubicBezTo>
                      <a:pt x="11606" y="15874"/>
                      <a:pt x="11583" y="15885"/>
                      <a:pt x="11573" y="15897"/>
                    </a:cubicBezTo>
                    <a:lnTo>
                      <a:pt x="11505" y="15942"/>
                    </a:lnTo>
                    <a:lnTo>
                      <a:pt x="11403" y="16043"/>
                    </a:lnTo>
                    <a:cubicBezTo>
                      <a:pt x="11392" y="16066"/>
                      <a:pt x="11369" y="16078"/>
                      <a:pt x="11358" y="16088"/>
                    </a:cubicBezTo>
                    <a:cubicBezTo>
                      <a:pt x="11347" y="16111"/>
                      <a:pt x="11324" y="16134"/>
                      <a:pt x="11302" y="16145"/>
                    </a:cubicBezTo>
                    <a:lnTo>
                      <a:pt x="11290" y="16156"/>
                    </a:lnTo>
                    <a:lnTo>
                      <a:pt x="11290" y="16156"/>
                    </a:lnTo>
                    <a:lnTo>
                      <a:pt x="11312" y="16123"/>
                    </a:lnTo>
                    <a:cubicBezTo>
                      <a:pt x="11358" y="16043"/>
                      <a:pt x="11392" y="15953"/>
                      <a:pt x="11425" y="15852"/>
                    </a:cubicBezTo>
                    <a:cubicBezTo>
                      <a:pt x="11437" y="15807"/>
                      <a:pt x="11448" y="15750"/>
                      <a:pt x="11460" y="15705"/>
                    </a:cubicBezTo>
                    <a:lnTo>
                      <a:pt x="11493" y="15569"/>
                    </a:lnTo>
                    <a:cubicBezTo>
                      <a:pt x="11493" y="15558"/>
                      <a:pt x="11505" y="15536"/>
                      <a:pt x="11505" y="15524"/>
                    </a:cubicBezTo>
                    <a:lnTo>
                      <a:pt x="11538" y="15423"/>
                    </a:lnTo>
                    <a:lnTo>
                      <a:pt x="11561" y="15355"/>
                    </a:lnTo>
                    <a:lnTo>
                      <a:pt x="11583" y="15287"/>
                    </a:lnTo>
                    <a:lnTo>
                      <a:pt x="11606" y="15230"/>
                    </a:lnTo>
                    <a:lnTo>
                      <a:pt x="11618" y="15185"/>
                    </a:lnTo>
                    <a:lnTo>
                      <a:pt x="11685" y="15050"/>
                    </a:lnTo>
                    <a:cubicBezTo>
                      <a:pt x="11719" y="14982"/>
                      <a:pt x="11753" y="14914"/>
                      <a:pt x="11787" y="14858"/>
                    </a:cubicBezTo>
                    <a:cubicBezTo>
                      <a:pt x="11854" y="14768"/>
                      <a:pt x="11934" y="14666"/>
                      <a:pt x="12002" y="14587"/>
                    </a:cubicBezTo>
                    <a:lnTo>
                      <a:pt x="12012" y="14576"/>
                    </a:lnTo>
                    <a:cubicBezTo>
                      <a:pt x="12069" y="14497"/>
                      <a:pt x="12125" y="14418"/>
                      <a:pt x="12193" y="14350"/>
                    </a:cubicBezTo>
                    <a:lnTo>
                      <a:pt x="12295" y="14214"/>
                    </a:lnTo>
                    <a:cubicBezTo>
                      <a:pt x="12374" y="14113"/>
                      <a:pt x="12453" y="14000"/>
                      <a:pt x="12544" y="13910"/>
                    </a:cubicBezTo>
                    <a:cubicBezTo>
                      <a:pt x="12554" y="13887"/>
                      <a:pt x="12566" y="13876"/>
                      <a:pt x="12589" y="13865"/>
                    </a:cubicBezTo>
                    <a:cubicBezTo>
                      <a:pt x="12589" y="13853"/>
                      <a:pt x="12599" y="13853"/>
                      <a:pt x="12599" y="13842"/>
                    </a:cubicBezTo>
                    <a:lnTo>
                      <a:pt x="12622" y="13842"/>
                    </a:lnTo>
                    <a:cubicBezTo>
                      <a:pt x="12622" y="13830"/>
                      <a:pt x="12622" y="13830"/>
                      <a:pt x="12634" y="13830"/>
                    </a:cubicBezTo>
                    <a:close/>
                    <a:moveTo>
                      <a:pt x="1231" y="16755"/>
                    </a:moveTo>
                    <a:cubicBezTo>
                      <a:pt x="1242" y="16766"/>
                      <a:pt x="1254" y="16766"/>
                      <a:pt x="1265" y="16766"/>
                    </a:cubicBezTo>
                    <a:cubicBezTo>
                      <a:pt x="1276" y="16778"/>
                      <a:pt x="1287" y="16778"/>
                      <a:pt x="1299" y="16788"/>
                    </a:cubicBezTo>
                    <a:cubicBezTo>
                      <a:pt x="1310" y="16788"/>
                      <a:pt x="1321" y="16800"/>
                      <a:pt x="1332" y="16800"/>
                    </a:cubicBezTo>
                    <a:cubicBezTo>
                      <a:pt x="1344" y="16811"/>
                      <a:pt x="1367" y="16823"/>
                      <a:pt x="1377" y="16834"/>
                    </a:cubicBezTo>
                    <a:lnTo>
                      <a:pt x="1412" y="16868"/>
                    </a:lnTo>
                    <a:cubicBezTo>
                      <a:pt x="1423" y="16890"/>
                      <a:pt x="1434" y="16901"/>
                      <a:pt x="1457" y="16924"/>
                    </a:cubicBezTo>
                    <a:lnTo>
                      <a:pt x="1490" y="16992"/>
                    </a:lnTo>
                    <a:cubicBezTo>
                      <a:pt x="1513" y="17048"/>
                      <a:pt x="1547" y="17104"/>
                      <a:pt x="1570" y="17161"/>
                    </a:cubicBezTo>
                    <a:lnTo>
                      <a:pt x="1581" y="17207"/>
                    </a:lnTo>
                    <a:cubicBezTo>
                      <a:pt x="1603" y="17263"/>
                      <a:pt x="1615" y="17319"/>
                      <a:pt x="1626" y="17365"/>
                    </a:cubicBezTo>
                    <a:cubicBezTo>
                      <a:pt x="1638" y="17387"/>
                      <a:pt x="1638" y="17398"/>
                      <a:pt x="1638" y="17410"/>
                    </a:cubicBezTo>
                    <a:cubicBezTo>
                      <a:pt x="1648" y="17432"/>
                      <a:pt x="1648" y="17455"/>
                      <a:pt x="1660" y="17477"/>
                    </a:cubicBezTo>
                    <a:cubicBezTo>
                      <a:pt x="1660" y="17511"/>
                      <a:pt x="1671" y="17545"/>
                      <a:pt x="1683" y="17579"/>
                    </a:cubicBezTo>
                    <a:cubicBezTo>
                      <a:pt x="1694" y="17681"/>
                      <a:pt x="1716" y="17804"/>
                      <a:pt x="1728" y="17917"/>
                    </a:cubicBezTo>
                    <a:cubicBezTo>
                      <a:pt x="1739" y="18030"/>
                      <a:pt x="1751" y="18132"/>
                      <a:pt x="1773" y="18245"/>
                    </a:cubicBezTo>
                    <a:lnTo>
                      <a:pt x="1773" y="18313"/>
                    </a:lnTo>
                    <a:cubicBezTo>
                      <a:pt x="1784" y="18403"/>
                      <a:pt x="1796" y="18494"/>
                      <a:pt x="1818" y="18584"/>
                    </a:cubicBezTo>
                    <a:cubicBezTo>
                      <a:pt x="1829" y="18662"/>
                      <a:pt x="1841" y="18730"/>
                      <a:pt x="1863" y="18810"/>
                    </a:cubicBezTo>
                    <a:lnTo>
                      <a:pt x="1874" y="18855"/>
                    </a:lnTo>
                    <a:lnTo>
                      <a:pt x="1863" y="18855"/>
                    </a:lnTo>
                    <a:lnTo>
                      <a:pt x="1852" y="18843"/>
                    </a:lnTo>
                    <a:lnTo>
                      <a:pt x="1829" y="18821"/>
                    </a:lnTo>
                    <a:lnTo>
                      <a:pt x="1818" y="18810"/>
                    </a:lnTo>
                    <a:cubicBezTo>
                      <a:pt x="1784" y="18787"/>
                      <a:pt x="1751" y="18753"/>
                      <a:pt x="1728" y="18719"/>
                    </a:cubicBezTo>
                    <a:lnTo>
                      <a:pt x="1728" y="18730"/>
                    </a:lnTo>
                    <a:lnTo>
                      <a:pt x="1660" y="18640"/>
                    </a:lnTo>
                    <a:lnTo>
                      <a:pt x="1660" y="18652"/>
                    </a:lnTo>
                    <a:cubicBezTo>
                      <a:pt x="1660" y="18640"/>
                      <a:pt x="1648" y="18640"/>
                      <a:pt x="1648" y="18629"/>
                    </a:cubicBezTo>
                    <a:cubicBezTo>
                      <a:pt x="1626" y="18606"/>
                      <a:pt x="1603" y="18572"/>
                      <a:pt x="1581" y="18550"/>
                    </a:cubicBezTo>
                    <a:lnTo>
                      <a:pt x="1558" y="18516"/>
                    </a:lnTo>
                    <a:cubicBezTo>
                      <a:pt x="1547" y="18494"/>
                      <a:pt x="1525" y="18471"/>
                      <a:pt x="1513" y="18448"/>
                    </a:cubicBezTo>
                    <a:cubicBezTo>
                      <a:pt x="1457" y="18392"/>
                      <a:pt x="1412" y="18324"/>
                      <a:pt x="1367" y="18256"/>
                    </a:cubicBezTo>
                    <a:lnTo>
                      <a:pt x="1367" y="18245"/>
                    </a:lnTo>
                    <a:lnTo>
                      <a:pt x="1344" y="18223"/>
                    </a:lnTo>
                    <a:cubicBezTo>
                      <a:pt x="1287" y="18143"/>
                      <a:pt x="1231" y="18053"/>
                      <a:pt x="1174" y="17974"/>
                    </a:cubicBezTo>
                    <a:cubicBezTo>
                      <a:pt x="1141" y="17929"/>
                      <a:pt x="1118" y="17895"/>
                      <a:pt x="1084" y="17861"/>
                    </a:cubicBezTo>
                    <a:lnTo>
                      <a:pt x="1061" y="17839"/>
                    </a:lnTo>
                    <a:cubicBezTo>
                      <a:pt x="1016" y="17782"/>
                      <a:pt x="983" y="17737"/>
                      <a:pt x="948" y="17681"/>
                    </a:cubicBezTo>
                    <a:cubicBezTo>
                      <a:pt x="938" y="17669"/>
                      <a:pt x="926" y="17646"/>
                      <a:pt x="915" y="17636"/>
                    </a:cubicBezTo>
                    <a:lnTo>
                      <a:pt x="881" y="17568"/>
                    </a:lnTo>
                    <a:cubicBezTo>
                      <a:pt x="870" y="17533"/>
                      <a:pt x="870" y="17500"/>
                      <a:pt x="858" y="17466"/>
                    </a:cubicBezTo>
                    <a:cubicBezTo>
                      <a:pt x="847" y="17421"/>
                      <a:pt x="847" y="17387"/>
                      <a:pt x="847" y="17353"/>
                    </a:cubicBezTo>
                    <a:cubicBezTo>
                      <a:pt x="836" y="17319"/>
                      <a:pt x="836" y="17274"/>
                      <a:pt x="847" y="17229"/>
                    </a:cubicBezTo>
                    <a:cubicBezTo>
                      <a:pt x="847" y="17195"/>
                      <a:pt x="847" y="17150"/>
                      <a:pt x="858" y="17104"/>
                    </a:cubicBezTo>
                    <a:cubicBezTo>
                      <a:pt x="870" y="17071"/>
                      <a:pt x="881" y="17037"/>
                      <a:pt x="892" y="16992"/>
                    </a:cubicBezTo>
                    <a:cubicBezTo>
                      <a:pt x="903" y="16969"/>
                      <a:pt x="915" y="16936"/>
                      <a:pt x="926" y="16913"/>
                    </a:cubicBezTo>
                    <a:cubicBezTo>
                      <a:pt x="938" y="16890"/>
                      <a:pt x="948" y="16868"/>
                      <a:pt x="960" y="16856"/>
                    </a:cubicBezTo>
                    <a:cubicBezTo>
                      <a:pt x="960" y="16845"/>
                      <a:pt x="971" y="16834"/>
                      <a:pt x="971" y="16834"/>
                    </a:cubicBezTo>
                    <a:lnTo>
                      <a:pt x="994" y="16811"/>
                    </a:lnTo>
                    <a:cubicBezTo>
                      <a:pt x="1005" y="16811"/>
                      <a:pt x="1005" y="16800"/>
                      <a:pt x="1016" y="16788"/>
                    </a:cubicBezTo>
                    <a:cubicBezTo>
                      <a:pt x="1028" y="16788"/>
                      <a:pt x="1039" y="16788"/>
                      <a:pt x="1039" y="16778"/>
                    </a:cubicBezTo>
                    <a:cubicBezTo>
                      <a:pt x="1051" y="16778"/>
                      <a:pt x="1061" y="16766"/>
                      <a:pt x="1073" y="16766"/>
                    </a:cubicBezTo>
                    <a:cubicBezTo>
                      <a:pt x="1084" y="16766"/>
                      <a:pt x="1096" y="16766"/>
                      <a:pt x="1107" y="16755"/>
                    </a:cubicBezTo>
                    <a:close/>
                    <a:moveTo>
                      <a:pt x="14101" y="18685"/>
                    </a:moveTo>
                    <a:cubicBezTo>
                      <a:pt x="14147" y="18697"/>
                      <a:pt x="14192" y="18697"/>
                      <a:pt x="14225" y="18708"/>
                    </a:cubicBezTo>
                    <a:cubicBezTo>
                      <a:pt x="14260" y="18708"/>
                      <a:pt x="14293" y="18719"/>
                      <a:pt x="14327" y="18730"/>
                    </a:cubicBezTo>
                    <a:cubicBezTo>
                      <a:pt x="14350" y="18742"/>
                      <a:pt x="14372" y="18753"/>
                      <a:pt x="14383" y="18753"/>
                    </a:cubicBezTo>
                    <a:cubicBezTo>
                      <a:pt x="14395" y="18765"/>
                      <a:pt x="14406" y="18765"/>
                      <a:pt x="14406" y="18775"/>
                    </a:cubicBezTo>
                    <a:cubicBezTo>
                      <a:pt x="14418" y="18775"/>
                      <a:pt x="14428" y="18787"/>
                      <a:pt x="14428" y="18787"/>
                    </a:cubicBezTo>
                    <a:lnTo>
                      <a:pt x="14440" y="18798"/>
                    </a:lnTo>
                    <a:lnTo>
                      <a:pt x="14451" y="18810"/>
                    </a:lnTo>
                    <a:lnTo>
                      <a:pt x="14451" y="18821"/>
                    </a:lnTo>
                    <a:cubicBezTo>
                      <a:pt x="14463" y="18832"/>
                      <a:pt x="14463" y="18832"/>
                      <a:pt x="14463" y="18843"/>
                    </a:cubicBezTo>
                    <a:lnTo>
                      <a:pt x="14463" y="18855"/>
                    </a:lnTo>
                    <a:lnTo>
                      <a:pt x="14474" y="18866"/>
                    </a:lnTo>
                    <a:lnTo>
                      <a:pt x="14474" y="18911"/>
                    </a:lnTo>
                    <a:lnTo>
                      <a:pt x="14463" y="18911"/>
                    </a:lnTo>
                    <a:lnTo>
                      <a:pt x="14463" y="18933"/>
                    </a:lnTo>
                    <a:cubicBezTo>
                      <a:pt x="14463" y="18945"/>
                      <a:pt x="14451" y="18968"/>
                      <a:pt x="14451" y="18979"/>
                    </a:cubicBezTo>
                    <a:cubicBezTo>
                      <a:pt x="14440" y="18990"/>
                      <a:pt x="14440" y="19013"/>
                      <a:pt x="14428" y="19024"/>
                    </a:cubicBezTo>
                    <a:cubicBezTo>
                      <a:pt x="14428" y="19035"/>
                      <a:pt x="14418" y="19035"/>
                      <a:pt x="14418" y="19046"/>
                    </a:cubicBezTo>
                    <a:lnTo>
                      <a:pt x="14395" y="19069"/>
                    </a:lnTo>
                    <a:cubicBezTo>
                      <a:pt x="14383" y="19081"/>
                      <a:pt x="14372" y="19091"/>
                      <a:pt x="14361" y="19114"/>
                    </a:cubicBezTo>
                    <a:cubicBezTo>
                      <a:pt x="14350" y="19114"/>
                      <a:pt x="14350" y="19126"/>
                      <a:pt x="14338" y="19126"/>
                    </a:cubicBezTo>
                    <a:cubicBezTo>
                      <a:pt x="14316" y="19137"/>
                      <a:pt x="14305" y="19148"/>
                      <a:pt x="14293" y="19159"/>
                    </a:cubicBezTo>
                    <a:cubicBezTo>
                      <a:pt x="14270" y="19159"/>
                      <a:pt x="14248" y="19171"/>
                      <a:pt x="14225" y="19182"/>
                    </a:cubicBezTo>
                    <a:cubicBezTo>
                      <a:pt x="14214" y="19182"/>
                      <a:pt x="14192" y="19194"/>
                      <a:pt x="14169" y="19194"/>
                    </a:cubicBezTo>
                    <a:cubicBezTo>
                      <a:pt x="14124" y="19204"/>
                      <a:pt x="14079" y="19204"/>
                      <a:pt x="14034" y="19216"/>
                    </a:cubicBezTo>
                    <a:lnTo>
                      <a:pt x="13898" y="19216"/>
                    </a:lnTo>
                    <a:cubicBezTo>
                      <a:pt x="13853" y="19204"/>
                      <a:pt x="13819" y="19204"/>
                      <a:pt x="13774" y="19194"/>
                    </a:cubicBezTo>
                    <a:cubicBezTo>
                      <a:pt x="13728" y="19194"/>
                      <a:pt x="13695" y="19182"/>
                      <a:pt x="13650" y="19171"/>
                    </a:cubicBezTo>
                    <a:lnTo>
                      <a:pt x="13638" y="19171"/>
                    </a:lnTo>
                    <a:cubicBezTo>
                      <a:pt x="13582" y="19159"/>
                      <a:pt x="13525" y="19148"/>
                      <a:pt x="13469" y="19148"/>
                    </a:cubicBezTo>
                    <a:lnTo>
                      <a:pt x="13345" y="19126"/>
                    </a:lnTo>
                    <a:lnTo>
                      <a:pt x="13334" y="19114"/>
                    </a:lnTo>
                    <a:lnTo>
                      <a:pt x="13299" y="19114"/>
                    </a:lnTo>
                    <a:cubicBezTo>
                      <a:pt x="13266" y="19103"/>
                      <a:pt x="13221" y="19091"/>
                      <a:pt x="13187" y="19069"/>
                    </a:cubicBezTo>
                    <a:cubicBezTo>
                      <a:pt x="13153" y="19058"/>
                      <a:pt x="13131" y="19058"/>
                      <a:pt x="13096" y="19046"/>
                    </a:cubicBezTo>
                    <a:lnTo>
                      <a:pt x="13029" y="19013"/>
                    </a:lnTo>
                    <a:lnTo>
                      <a:pt x="13040" y="19001"/>
                    </a:lnTo>
                    <a:lnTo>
                      <a:pt x="13085" y="18968"/>
                    </a:lnTo>
                    <a:cubicBezTo>
                      <a:pt x="13164" y="18923"/>
                      <a:pt x="13243" y="18877"/>
                      <a:pt x="13334" y="18832"/>
                    </a:cubicBezTo>
                    <a:cubicBezTo>
                      <a:pt x="13402" y="18798"/>
                      <a:pt x="13458" y="18765"/>
                      <a:pt x="13525" y="18742"/>
                    </a:cubicBezTo>
                    <a:lnTo>
                      <a:pt x="13661" y="18708"/>
                    </a:lnTo>
                    <a:cubicBezTo>
                      <a:pt x="13718" y="18697"/>
                      <a:pt x="13763" y="18697"/>
                      <a:pt x="13819" y="18685"/>
                    </a:cubicBezTo>
                    <a:close/>
                    <a:moveTo>
                      <a:pt x="8445" y="19442"/>
                    </a:moveTo>
                    <a:lnTo>
                      <a:pt x="8434" y="19453"/>
                    </a:lnTo>
                    <a:cubicBezTo>
                      <a:pt x="8434" y="19453"/>
                      <a:pt x="8445" y="19453"/>
                      <a:pt x="8445" y="19442"/>
                    </a:cubicBezTo>
                    <a:close/>
                    <a:moveTo>
                      <a:pt x="4471" y="17963"/>
                    </a:moveTo>
                    <a:cubicBezTo>
                      <a:pt x="4493" y="17974"/>
                      <a:pt x="4505" y="17974"/>
                      <a:pt x="4528" y="17985"/>
                    </a:cubicBezTo>
                    <a:cubicBezTo>
                      <a:pt x="4539" y="17985"/>
                      <a:pt x="4550" y="17985"/>
                      <a:pt x="4561" y="17997"/>
                    </a:cubicBezTo>
                    <a:cubicBezTo>
                      <a:pt x="4573" y="17997"/>
                      <a:pt x="4573" y="18008"/>
                      <a:pt x="4584" y="18008"/>
                    </a:cubicBezTo>
                    <a:cubicBezTo>
                      <a:pt x="4584" y="18008"/>
                      <a:pt x="4596" y="18019"/>
                      <a:pt x="4606" y="18019"/>
                    </a:cubicBezTo>
                    <a:cubicBezTo>
                      <a:pt x="4606" y="18030"/>
                      <a:pt x="4618" y="18042"/>
                      <a:pt x="4629" y="18053"/>
                    </a:cubicBezTo>
                    <a:cubicBezTo>
                      <a:pt x="4652" y="18075"/>
                      <a:pt x="4663" y="18087"/>
                      <a:pt x="4674" y="18110"/>
                    </a:cubicBezTo>
                    <a:cubicBezTo>
                      <a:pt x="4686" y="18132"/>
                      <a:pt x="4708" y="18166"/>
                      <a:pt x="4719" y="18188"/>
                    </a:cubicBezTo>
                    <a:cubicBezTo>
                      <a:pt x="4742" y="18223"/>
                      <a:pt x="4754" y="18256"/>
                      <a:pt x="4764" y="18290"/>
                    </a:cubicBezTo>
                    <a:cubicBezTo>
                      <a:pt x="4764" y="18301"/>
                      <a:pt x="4776" y="18313"/>
                      <a:pt x="4776" y="18324"/>
                    </a:cubicBezTo>
                    <a:cubicBezTo>
                      <a:pt x="4776" y="18336"/>
                      <a:pt x="4787" y="18346"/>
                      <a:pt x="4787" y="18369"/>
                    </a:cubicBezTo>
                    <a:cubicBezTo>
                      <a:pt x="4787" y="18392"/>
                      <a:pt x="4799" y="18403"/>
                      <a:pt x="4799" y="18426"/>
                    </a:cubicBezTo>
                    <a:lnTo>
                      <a:pt x="4810" y="18448"/>
                    </a:lnTo>
                    <a:cubicBezTo>
                      <a:pt x="4810" y="18494"/>
                      <a:pt x="4821" y="18527"/>
                      <a:pt x="4821" y="18572"/>
                    </a:cubicBezTo>
                    <a:lnTo>
                      <a:pt x="4821" y="18708"/>
                    </a:lnTo>
                    <a:cubicBezTo>
                      <a:pt x="4821" y="18765"/>
                      <a:pt x="4810" y="18810"/>
                      <a:pt x="4799" y="18855"/>
                    </a:cubicBezTo>
                    <a:cubicBezTo>
                      <a:pt x="4787" y="18911"/>
                      <a:pt x="4776" y="18956"/>
                      <a:pt x="4764" y="19001"/>
                    </a:cubicBezTo>
                    <a:lnTo>
                      <a:pt x="4731" y="19081"/>
                    </a:lnTo>
                    <a:lnTo>
                      <a:pt x="4731" y="19091"/>
                    </a:lnTo>
                    <a:cubicBezTo>
                      <a:pt x="4697" y="19194"/>
                      <a:pt x="4663" y="19272"/>
                      <a:pt x="4629" y="19352"/>
                    </a:cubicBezTo>
                    <a:cubicBezTo>
                      <a:pt x="4596" y="19430"/>
                      <a:pt x="4550" y="19510"/>
                      <a:pt x="4516" y="19600"/>
                    </a:cubicBezTo>
                    <a:cubicBezTo>
                      <a:pt x="4505" y="19633"/>
                      <a:pt x="4483" y="19668"/>
                      <a:pt x="4471" y="19701"/>
                    </a:cubicBezTo>
                    <a:cubicBezTo>
                      <a:pt x="4426" y="19791"/>
                      <a:pt x="4381" y="19904"/>
                      <a:pt x="4335" y="20006"/>
                    </a:cubicBezTo>
                    <a:cubicBezTo>
                      <a:pt x="4335" y="19950"/>
                      <a:pt x="4335" y="19894"/>
                      <a:pt x="4325" y="19837"/>
                    </a:cubicBezTo>
                    <a:lnTo>
                      <a:pt x="4290" y="19633"/>
                    </a:lnTo>
                    <a:lnTo>
                      <a:pt x="4290" y="19510"/>
                    </a:lnTo>
                    <a:cubicBezTo>
                      <a:pt x="4279" y="19475"/>
                      <a:pt x="4279" y="19430"/>
                      <a:pt x="4268" y="19397"/>
                    </a:cubicBezTo>
                    <a:lnTo>
                      <a:pt x="4268" y="19385"/>
                    </a:lnTo>
                    <a:cubicBezTo>
                      <a:pt x="4257" y="19340"/>
                      <a:pt x="4257" y="19295"/>
                      <a:pt x="4245" y="19261"/>
                    </a:cubicBezTo>
                    <a:cubicBezTo>
                      <a:pt x="4234" y="19216"/>
                      <a:pt x="4223" y="19171"/>
                      <a:pt x="4223" y="19126"/>
                    </a:cubicBezTo>
                    <a:cubicBezTo>
                      <a:pt x="4200" y="19035"/>
                      <a:pt x="4189" y="18945"/>
                      <a:pt x="4177" y="18855"/>
                    </a:cubicBezTo>
                    <a:cubicBezTo>
                      <a:pt x="4167" y="18787"/>
                      <a:pt x="4167" y="18730"/>
                      <a:pt x="4167" y="18674"/>
                    </a:cubicBezTo>
                    <a:lnTo>
                      <a:pt x="4155" y="18606"/>
                    </a:lnTo>
                    <a:lnTo>
                      <a:pt x="4155" y="18561"/>
                    </a:lnTo>
                    <a:lnTo>
                      <a:pt x="4155" y="18448"/>
                    </a:lnTo>
                    <a:lnTo>
                      <a:pt x="4155" y="18324"/>
                    </a:lnTo>
                    <a:lnTo>
                      <a:pt x="4155" y="18290"/>
                    </a:lnTo>
                    <a:cubicBezTo>
                      <a:pt x="4167" y="18211"/>
                      <a:pt x="4177" y="18143"/>
                      <a:pt x="4189" y="18087"/>
                    </a:cubicBezTo>
                    <a:cubicBezTo>
                      <a:pt x="4189" y="18075"/>
                      <a:pt x="4189" y="18053"/>
                      <a:pt x="4200" y="18042"/>
                    </a:cubicBezTo>
                    <a:lnTo>
                      <a:pt x="4200" y="18030"/>
                    </a:lnTo>
                    <a:lnTo>
                      <a:pt x="4212" y="18019"/>
                    </a:lnTo>
                    <a:lnTo>
                      <a:pt x="4234" y="17997"/>
                    </a:lnTo>
                    <a:cubicBezTo>
                      <a:pt x="4245" y="17997"/>
                      <a:pt x="4245" y="17997"/>
                      <a:pt x="4257" y="17985"/>
                    </a:cubicBezTo>
                    <a:cubicBezTo>
                      <a:pt x="4268" y="17985"/>
                      <a:pt x="4279" y="17974"/>
                      <a:pt x="4290" y="17974"/>
                    </a:cubicBezTo>
                    <a:cubicBezTo>
                      <a:pt x="4302" y="17974"/>
                      <a:pt x="4313" y="17963"/>
                      <a:pt x="4325" y="17963"/>
                    </a:cubicBezTo>
                    <a:close/>
                    <a:moveTo>
                      <a:pt x="3974" y="22953"/>
                    </a:moveTo>
                    <a:lnTo>
                      <a:pt x="3974" y="22953"/>
                    </a:lnTo>
                    <a:cubicBezTo>
                      <a:pt x="3974" y="22955"/>
                      <a:pt x="3973" y="22957"/>
                      <a:pt x="3973" y="22959"/>
                    </a:cubicBezTo>
                    <a:lnTo>
                      <a:pt x="3973" y="22959"/>
                    </a:lnTo>
                    <a:cubicBezTo>
                      <a:pt x="3974" y="22956"/>
                      <a:pt x="3974" y="22953"/>
                      <a:pt x="3974" y="22953"/>
                    </a:cubicBezTo>
                    <a:close/>
                    <a:moveTo>
                      <a:pt x="768" y="21417"/>
                    </a:moveTo>
                    <a:cubicBezTo>
                      <a:pt x="790" y="21429"/>
                      <a:pt x="813" y="21429"/>
                      <a:pt x="836" y="21429"/>
                    </a:cubicBezTo>
                    <a:cubicBezTo>
                      <a:pt x="858" y="21440"/>
                      <a:pt x="881" y="21440"/>
                      <a:pt x="915" y="21451"/>
                    </a:cubicBezTo>
                    <a:cubicBezTo>
                      <a:pt x="948" y="21462"/>
                      <a:pt x="994" y="21485"/>
                      <a:pt x="1039" y="21507"/>
                    </a:cubicBezTo>
                    <a:cubicBezTo>
                      <a:pt x="1084" y="21530"/>
                      <a:pt x="1141" y="21564"/>
                      <a:pt x="1174" y="21587"/>
                    </a:cubicBezTo>
                    <a:lnTo>
                      <a:pt x="1209" y="21610"/>
                    </a:lnTo>
                    <a:cubicBezTo>
                      <a:pt x="1287" y="21655"/>
                      <a:pt x="1367" y="21711"/>
                      <a:pt x="1434" y="21778"/>
                    </a:cubicBezTo>
                    <a:cubicBezTo>
                      <a:pt x="1468" y="21801"/>
                      <a:pt x="1490" y="21824"/>
                      <a:pt x="1513" y="21858"/>
                    </a:cubicBezTo>
                    <a:cubicBezTo>
                      <a:pt x="1536" y="21869"/>
                      <a:pt x="1547" y="21903"/>
                      <a:pt x="1570" y="21926"/>
                    </a:cubicBezTo>
                    <a:cubicBezTo>
                      <a:pt x="1592" y="21959"/>
                      <a:pt x="1603" y="21993"/>
                      <a:pt x="1626" y="22027"/>
                    </a:cubicBezTo>
                    <a:cubicBezTo>
                      <a:pt x="1660" y="22095"/>
                      <a:pt x="1683" y="22162"/>
                      <a:pt x="1716" y="22230"/>
                    </a:cubicBezTo>
                    <a:lnTo>
                      <a:pt x="1728" y="22275"/>
                    </a:lnTo>
                    <a:lnTo>
                      <a:pt x="1739" y="22320"/>
                    </a:lnTo>
                    <a:cubicBezTo>
                      <a:pt x="1751" y="22355"/>
                      <a:pt x="1761" y="22400"/>
                      <a:pt x="1784" y="22433"/>
                    </a:cubicBezTo>
                    <a:lnTo>
                      <a:pt x="1818" y="22569"/>
                    </a:lnTo>
                    <a:lnTo>
                      <a:pt x="1829" y="22569"/>
                    </a:lnTo>
                    <a:lnTo>
                      <a:pt x="1829" y="22580"/>
                    </a:lnTo>
                    <a:lnTo>
                      <a:pt x="1829" y="22591"/>
                    </a:lnTo>
                    <a:lnTo>
                      <a:pt x="1829" y="22603"/>
                    </a:lnTo>
                    <a:lnTo>
                      <a:pt x="1841" y="22603"/>
                    </a:lnTo>
                    <a:cubicBezTo>
                      <a:pt x="1841" y="22626"/>
                      <a:pt x="1852" y="22648"/>
                      <a:pt x="1863" y="22671"/>
                    </a:cubicBezTo>
                    <a:cubicBezTo>
                      <a:pt x="1886" y="22749"/>
                      <a:pt x="1919" y="22806"/>
                      <a:pt x="1954" y="22862"/>
                    </a:cubicBezTo>
                    <a:cubicBezTo>
                      <a:pt x="1976" y="22897"/>
                      <a:pt x="1999" y="22942"/>
                      <a:pt x="2021" y="22975"/>
                    </a:cubicBezTo>
                    <a:cubicBezTo>
                      <a:pt x="2044" y="23009"/>
                      <a:pt x="2067" y="23043"/>
                      <a:pt x="2077" y="23077"/>
                    </a:cubicBezTo>
                    <a:cubicBezTo>
                      <a:pt x="2032" y="23043"/>
                      <a:pt x="1987" y="23009"/>
                      <a:pt x="1942" y="22987"/>
                    </a:cubicBezTo>
                    <a:cubicBezTo>
                      <a:pt x="1897" y="22964"/>
                      <a:pt x="1852" y="22942"/>
                      <a:pt x="1796" y="22930"/>
                    </a:cubicBezTo>
                    <a:cubicBezTo>
                      <a:pt x="1716" y="22897"/>
                      <a:pt x="1638" y="22874"/>
                      <a:pt x="1570" y="22851"/>
                    </a:cubicBezTo>
                    <a:lnTo>
                      <a:pt x="1558" y="22851"/>
                    </a:lnTo>
                    <a:cubicBezTo>
                      <a:pt x="1480" y="22829"/>
                      <a:pt x="1412" y="22795"/>
                      <a:pt x="1332" y="22772"/>
                    </a:cubicBezTo>
                    <a:lnTo>
                      <a:pt x="1321" y="22772"/>
                    </a:lnTo>
                    <a:cubicBezTo>
                      <a:pt x="1310" y="22761"/>
                      <a:pt x="1287" y="22761"/>
                      <a:pt x="1276" y="22761"/>
                    </a:cubicBezTo>
                    <a:lnTo>
                      <a:pt x="1219" y="22739"/>
                    </a:lnTo>
                    <a:cubicBezTo>
                      <a:pt x="1209" y="22727"/>
                      <a:pt x="1197" y="22727"/>
                      <a:pt x="1186" y="22727"/>
                    </a:cubicBezTo>
                    <a:cubicBezTo>
                      <a:pt x="1118" y="22693"/>
                      <a:pt x="1039" y="22671"/>
                      <a:pt x="971" y="22636"/>
                    </a:cubicBezTo>
                    <a:cubicBezTo>
                      <a:pt x="915" y="22614"/>
                      <a:pt x="847" y="22591"/>
                      <a:pt x="790" y="22569"/>
                    </a:cubicBezTo>
                    <a:lnTo>
                      <a:pt x="768" y="22558"/>
                    </a:lnTo>
                    <a:cubicBezTo>
                      <a:pt x="700" y="22535"/>
                      <a:pt x="644" y="22501"/>
                      <a:pt x="576" y="22478"/>
                    </a:cubicBezTo>
                    <a:cubicBezTo>
                      <a:pt x="542" y="22468"/>
                      <a:pt x="497" y="22456"/>
                      <a:pt x="463" y="22433"/>
                    </a:cubicBezTo>
                    <a:cubicBezTo>
                      <a:pt x="429" y="22422"/>
                      <a:pt x="396" y="22411"/>
                      <a:pt x="361" y="22388"/>
                    </a:cubicBezTo>
                    <a:lnTo>
                      <a:pt x="351" y="22388"/>
                    </a:lnTo>
                    <a:cubicBezTo>
                      <a:pt x="316" y="22366"/>
                      <a:pt x="283" y="22355"/>
                      <a:pt x="249" y="22332"/>
                    </a:cubicBezTo>
                    <a:lnTo>
                      <a:pt x="249" y="22320"/>
                    </a:lnTo>
                    <a:cubicBezTo>
                      <a:pt x="238" y="22320"/>
                      <a:pt x="238" y="22320"/>
                      <a:pt x="238" y="22310"/>
                    </a:cubicBezTo>
                    <a:cubicBezTo>
                      <a:pt x="226" y="22310"/>
                      <a:pt x="215" y="22298"/>
                      <a:pt x="215" y="22287"/>
                    </a:cubicBezTo>
                    <a:cubicBezTo>
                      <a:pt x="203" y="22275"/>
                      <a:pt x="193" y="22264"/>
                      <a:pt x="193" y="22242"/>
                    </a:cubicBezTo>
                    <a:cubicBezTo>
                      <a:pt x="181" y="22230"/>
                      <a:pt x="181" y="22219"/>
                      <a:pt x="170" y="22207"/>
                    </a:cubicBezTo>
                    <a:cubicBezTo>
                      <a:pt x="158" y="22185"/>
                      <a:pt x="158" y="22162"/>
                      <a:pt x="147" y="22140"/>
                    </a:cubicBezTo>
                    <a:lnTo>
                      <a:pt x="147" y="22084"/>
                    </a:lnTo>
                    <a:lnTo>
                      <a:pt x="147" y="22016"/>
                    </a:lnTo>
                    <a:cubicBezTo>
                      <a:pt x="147" y="21993"/>
                      <a:pt x="147" y="21971"/>
                      <a:pt x="158" y="21948"/>
                    </a:cubicBezTo>
                    <a:cubicBezTo>
                      <a:pt x="158" y="21914"/>
                      <a:pt x="170" y="21881"/>
                      <a:pt x="181" y="21858"/>
                    </a:cubicBezTo>
                    <a:cubicBezTo>
                      <a:pt x="193" y="21824"/>
                      <a:pt x="203" y="21801"/>
                      <a:pt x="215" y="21768"/>
                    </a:cubicBezTo>
                    <a:lnTo>
                      <a:pt x="249" y="21700"/>
                    </a:lnTo>
                    <a:lnTo>
                      <a:pt x="305" y="21643"/>
                    </a:lnTo>
                    <a:cubicBezTo>
                      <a:pt x="328" y="21620"/>
                      <a:pt x="339" y="21598"/>
                      <a:pt x="361" y="21575"/>
                    </a:cubicBezTo>
                    <a:cubicBezTo>
                      <a:pt x="384" y="21553"/>
                      <a:pt x="407" y="21542"/>
                      <a:pt x="441" y="21519"/>
                    </a:cubicBezTo>
                    <a:lnTo>
                      <a:pt x="509" y="21485"/>
                    </a:lnTo>
                    <a:lnTo>
                      <a:pt x="576" y="21451"/>
                    </a:lnTo>
                    <a:cubicBezTo>
                      <a:pt x="599" y="21440"/>
                      <a:pt x="622" y="21440"/>
                      <a:pt x="655" y="21429"/>
                    </a:cubicBezTo>
                    <a:cubicBezTo>
                      <a:pt x="667" y="21429"/>
                      <a:pt x="689" y="21429"/>
                      <a:pt x="712" y="21417"/>
                    </a:cubicBezTo>
                    <a:close/>
                    <a:moveTo>
                      <a:pt x="4265" y="24097"/>
                    </a:moveTo>
                    <a:lnTo>
                      <a:pt x="4265" y="24097"/>
                    </a:lnTo>
                    <a:cubicBezTo>
                      <a:pt x="4266" y="24099"/>
                      <a:pt x="4267" y="24102"/>
                      <a:pt x="4268" y="24104"/>
                    </a:cubicBezTo>
                    <a:cubicBezTo>
                      <a:pt x="4268" y="24104"/>
                      <a:pt x="4268" y="24100"/>
                      <a:pt x="4265" y="24097"/>
                    </a:cubicBezTo>
                    <a:close/>
                    <a:moveTo>
                      <a:pt x="8038" y="23494"/>
                    </a:moveTo>
                    <a:cubicBezTo>
                      <a:pt x="8050" y="23506"/>
                      <a:pt x="8061" y="23506"/>
                      <a:pt x="8073" y="23506"/>
                    </a:cubicBezTo>
                    <a:cubicBezTo>
                      <a:pt x="8084" y="23517"/>
                      <a:pt x="8095" y="23517"/>
                      <a:pt x="8106" y="23529"/>
                    </a:cubicBezTo>
                    <a:cubicBezTo>
                      <a:pt x="8118" y="23529"/>
                      <a:pt x="8129" y="23540"/>
                      <a:pt x="8140" y="23540"/>
                    </a:cubicBezTo>
                    <a:lnTo>
                      <a:pt x="8174" y="23574"/>
                    </a:lnTo>
                    <a:cubicBezTo>
                      <a:pt x="8196" y="23585"/>
                      <a:pt x="8208" y="23597"/>
                      <a:pt x="8219" y="23619"/>
                    </a:cubicBezTo>
                    <a:cubicBezTo>
                      <a:pt x="8242" y="23630"/>
                      <a:pt x="8253" y="23653"/>
                      <a:pt x="8264" y="23664"/>
                    </a:cubicBezTo>
                    <a:cubicBezTo>
                      <a:pt x="8276" y="23687"/>
                      <a:pt x="8287" y="23709"/>
                      <a:pt x="8299" y="23720"/>
                    </a:cubicBezTo>
                    <a:cubicBezTo>
                      <a:pt x="8309" y="23743"/>
                      <a:pt x="8309" y="23765"/>
                      <a:pt x="8321" y="23788"/>
                    </a:cubicBezTo>
                    <a:cubicBezTo>
                      <a:pt x="8332" y="23822"/>
                      <a:pt x="8344" y="23868"/>
                      <a:pt x="8355" y="23901"/>
                    </a:cubicBezTo>
                    <a:cubicBezTo>
                      <a:pt x="8366" y="23969"/>
                      <a:pt x="8366" y="24026"/>
                      <a:pt x="8377" y="24093"/>
                    </a:cubicBezTo>
                    <a:lnTo>
                      <a:pt x="8377" y="24285"/>
                    </a:lnTo>
                    <a:lnTo>
                      <a:pt x="8377" y="24330"/>
                    </a:lnTo>
                    <a:lnTo>
                      <a:pt x="8377" y="24398"/>
                    </a:lnTo>
                    <a:lnTo>
                      <a:pt x="8366" y="24420"/>
                    </a:lnTo>
                    <a:cubicBezTo>
                      <a:pt x="8366" y="24465"/>
                      <a:pt x="8366" y="24522"/>
                      <a:pt x="8355" y="24578"/>
                    </a:cubicBezTo>
                    <a:cubicBezTo>
                      <a:pt x="8344" y="24646"/>
                      <a:pt x="8332" y="24714"/>
                      <a:pt x="8321" y="24804"/>
                    </a:cubicBezTo>
                    <a:cubicBezTo>
                      <a:pt x="8309" y="24884"/>
                      <a:pt x="8299" y="24951"/>
                      <a:pt x="8276" y="25019"/>
                    </a:cubicBezTo>
                    <a:cubicBezTo>
                      <a:pt x="8264" y="25075"/>
                      <a:pt x="8253" y="25132"/>
                      <a:pt x="8253" y="25177"/>
                    </a:cubicBezTo>
                    <a:lnTo>
                      <a:pt x="8219" y="25346"/>
                    </a:lnTo>
                    <a:lnTo>
                      <a:pt x="8219" y="25323"/>
                    </a:lnTo>
                    <a:lnTo>
                      <a:pt x="8208" y="25301"/>
                    </a:lnTo>
                    <a:lnTo>
                      <a:pt x="8208" y="25278"/>
                    </a:lnTo>
                    <a:lnTo>
                      <a:pt x="8208" y="25267"/>
                    </a:lnTo>
                    <a:lnTo>
                      <a:pt x="8140" y="24962"/>
                    </a:lnTo>
                    <a:cubicBezTo>
                      <a:pt x="8118" y="24827"/>
                      <a:pt x="8095" y="24680"/>
                      <a:pt x="8061" y="24545"/>
                    </a:cubicBezTo>
                    <a:cubicBezTo>
                      <a:pt x="8038" y="24420"/>
                      <a:pt x="8005" y="24297"/>
                      <a:pt x="7971" y="24194"/>
                    </a:cubicBezTo>
                    <a:cubicBezTo>
                      <a:pt x="7971" y="24172"/>
                      <a:pt x="7960" y="24138"/>
                      <a:pt x="7948" y="24116"/>
                    </a:cubicBezTo>
                    <a:cubicBezTo>
                      <a:pt x="7948" y="24093"/>
                      <a:pt x="7937" y="24059"/>
                      <a:pt x="7926" y="24026"/>
                    </a:cubicBezTo>
                    <a:cubicBezTo>
                      <a:pt x="7915" y="23969"/>
                      <a:pt x="7903" y="23924"/>
                      <a:pt x="7892" y="23868"/>
                    </a:cubicBezTo>
                    <a:lnTo>
                      <a:pt x="7880" y="23856"/>
                    </a:lnTo>
                    <a:cubicBezTo>
                      <a:pt x="7880" y="23811"/>
                      <a:pt x="7870" y="23765"/>
                      <a:pt x="7870" y="23720"/>
                    </a:cubicBezTo>
                    <a:lnTo>
                      <a:pt x="7870" y="23630"/>
                    </a:lnTo>
                    <a:cubicBezTo>
                      <a:pt x="7870" y="23597"/>
                      <a:pt x="7870" y="23574"/>
                      <a:pt x="7880" y="23551"/>
                    </a:cubicBezTo>
                    <a:lnTo>
                      <a:pt x="7880" y="23529"/>
                    </a:lnTo>
                    <a:lnTo>
                      <a:pt x="7892" y="23517"/>
                    </a:lnTo>
                    <a:lnTo>
                      <a:pt x="7892" y="23506"/>
                    </a:lnTo>
                    <a:lnTo>
                      <a:pt x="7915" y="23506"/>
                    </a:lnTo>
                    <a:cubicBezTo>
                      <a:pt x="7937" y="23494"/>
                      <a:pt x="7948" y="23494"/>
                      <a:pt x="7960" y="23494"/>
                    </a:cubicBezTo>
                    <a:close/>
                    <a:moveTo>
                      <a:pt x="12747" y="23336"/>
                    </a:moveTo>
                    <a:cubicBezTo>
                      <a:pt x="12758" y="23348"/>
                      <a:pt x="12769" y="23348"/>
                      <a:pt x="12780" y="23359"/>
                    </a:cubicBezTo>
                    <a:cubicBezTo>
                      <a:pt x="12803" y="23359"/>
                      <a:pt x="12814" y="23371"/>
                      <a:pt x="12825" y="23371"/>
                    </a:cubicBezTo>
                    <a:cubicBezTo>
                      <a:pt x="12837" y="23371"/>
                      <a:pt x="12837" y="23382"/>
                      <a:pt x="12848" y="23382"/>
                    </a:cubicBezTo>
                    <a:lnTo>
                      <a:pt x="12882" y="23416"/>
                    </a:lnTo>
                    <a:lnTo>
                      <a:pt x="12916" y="23449"/>
                    </a:lnTo>
                    <a:cubicBezTo>
                      <a:pt x="12927" y="23461"/>
                      <a:pt x="12938" y="23472"/>
                      <a:pt x="12950" y="23494"/>
                    </a:cubicBezTo>
                    <a:cubicBezTo>
                      <a:pt x="12973" y="23517"/>
                      <a:pt x="12983" y="23540"/>
                      <a:pt x="12995" y="23562"/>
                    </a:cubicBezTo>
                    <a:cubicBezTo>
                      <a:pt x="13006" y="23597"/>
                      <a:pt x="13029" y="23630"/>
                      <a:pt x="13040" y="23664"/>
                    </a:cubicBezTo>
                    <a:lnTo>
                      <a:pt x="13074" y="23800"/>
                    </a:lnTo>
                    <a:cubicBezTo>
                      <a:pt x="13085" y="23845"/>
                      <a:pt x="13085" y="23901"/>
                      <a:pt x="13096" y="23946"/>
                    </a:cubicBezTo>
                    <a:lnTo>
                      <a:pt x="13096" y="24116"/>
                    </a:lnTo>
                    <a:cubicBezTo>
                      <a:pt x="13085" y="24172"/>
                      <a:pt x="13085" y="24229"/>
                      <a:pt x="13074" y="24285"/>
                    </a:cubicBezTo>
                    <a:cubicBezTo>
                      <a:pt x="13051" y="24342"/>
                      <a:pt x="13040" y="24409"/>
                      <a:pt x="13018" y="24465"/>
                    </a:cubicBezTo>
                    <a:cubicBezTo>
                      <a:pt x="12995" y="24533"/>
                      <a:pt x="12973" y="24590"/>
                      <a:pt x="12938" y="24658"/>
                    </a:cubicBezTo>
                    <a:cubicBezTo>
                      <a:pt x="12905" y="24736"/>
                      <a:pt x="12860" y="24804"/>
                      <a:pt x="12803" y="24884"/>
                    </a:cubicBezTo>
                    <a:cubicBezTo>
                      <a:pt x="12747" y="24974"/>
                      <a:pt x="12690" y="25042"/>
                      <a:pt x="12634" y="25120"/>
                    </a:cubicBezTo>
                    <a:cubicBezTo>
                      <a:pt x="12566" y="25177"/>
                      <a:pt x="12521" y="25233"/>
                      <a:pt x="12464" y="25278"/>
                    </a:cubicBezTo>
                    <a:lnTo>
                      <a:pt x="12453" y="25290"/>
                    </a:lnTo>
                    <a:lnTo>
                      <a:pt x="12363" y="25369"/>
                    </a:lnTo>
                    <a:cubicBezTo>
                      <a:pt x="12329" y="25391"/>
                      <a:pt x="12306" y="25425"/>
                      <a:pt x="12273" y="25448"/>
                    </a:cubicBezTo>
                    <a:cubicBezTo>
                      <a:pt x="12250" y="25459"/>
                      <a:pt x="12238" y="25471"/>
                      <a:pt x="12216" y="25481"/>
                    </a:cubicBezTo>
                    <a:cubicBezTo>
                      <a:pt x="12193" y="25504"/>
                      <a:pt x="12160" y="25527"/>
                      <a:pt x="12125" y="25549"/>
                    </a:cubicBezTo>
                    <a:lnTo>
                      <a:pt x="12080" y="25584"/>
                    </a:lnTo>
                    <a:lnTo>
                      <a:pt x="12058" y="25594"/>
                    </a:lnTo>
                    <a:cubicBezTo>
                      <a:pt x="11979" y="25651"/>
                      <a:pt x="11889" y="25707"/>
                      <a:pt x="11809" y="25752"/>
                    </a:cubicBezTo>
                    <a:cubicBezTo>
                      <a:pt x="11708" y="25809"/>
                      <a:pt x="11618" y="25855"/>
                      <a:pt x="11527" y="25900"/>
                    </a:cubicBezTo>
                    <a:cubicBezTo>
                      <a:pt x="11460" y="25933"/>
                      <a:pt x="11403" y="25967"/>
                      <a:pt x="11335" y="25990"/>
                    </a:cubicBezTo>
                    <a:cubicBezTo>
                      <a:pt x="11132" y="26091"/>
                      <a:pt x="10918" y="26193"/>
                      <a:pt x="10715" y="26306"/>
                    </a:cubicBezTo>
                    <a:cubicBezTo>
                      <a:pt x="10669" y="26329"/>
                      <a:pt x="10635" y="26362"/>
                      <a:pt x="10590" y="26385"/>
                    </a:cubicBezTo>
                    <a:cubicBezTo>
                      <a:pt x="10635" y="26261"/>
                      <a:pt x="10647" y="26125"/>
                      <a:pt x="10669" y="26001"/>
                    </a:cubicBezTo>
                    <a:cubicBezTo>
                      <a:pt x="10680" y="25933"/>
                      <a:pt x="10692" y="25855"/>
                      <a:pt x="10692" y="25775"/>
                    </a:cubicBezTo>
                    <a:lnTo>
                      <a:pt x="10703" y="25707"/>
                    </a:lnTo>
                    <a:cubicBezTo>
                      <a:pt x="10715" y="25651"/>
                      <a:pt x="10715" y="25594"/>
                      <a:pt x="10725" y="25549"/>
                    </a:cubicBezTo>
                    <a:lnTo>
                      <a:pt x="10748" y="25448"/>
                    </a:lnTo>
                    <a:cubicBezTo>
                      <a:pt x="10748" y="25391"/>
                      <a:pt x="10760" y="25346"/>
                      <a:pt x="10771" y="25290"/>
                    </a:cubicBezTo>
                    <a:lnTo>
                      <a:pt x="10793" y="25200"/>
                    </a:lnTo>
                    <a:lnTo>
                      <a:pt x="10805" y="25109"/>
                    </a:lnTo>
                    <a:cubicBezTo>
                      <a:pt x="10827" y="25007"/>
                      <a:pt x="10861" y="24917"/>
                      <a:pt x="10895" y="24816"/>
                    </a:cubicBezTo>
                    <a:cubicBezTo>
                      <a:pt x="10929" y="24714"/>
                      <a:pt x="10974" y="24601"/>
                      <a:pt x="11019" y="24500"/>
                    </a:cubicBezTo>
                    <a:cubicBezTo>
                      <a:pt x="11064" y="24409"/>
                      <a:pt x="11121" y="24330"/>
                      <a:pt x="11177" y="24240"/>
                    </a:cubicBezTo>
                    <a:cubicBezTo>
                      <a:pt x="11222" y="24172"/>
                      <a:pt x="11279" y="24104"/>
                      <a:pt x="11335" y="24036"/>
                    </a:cubicBezTo>
                    <a:cubicBezTo>
                      <a:pt x="11392" y="23969"/>
                      <a:pt x="11460" y="23913"/>
                      <a:pt x="11527" y="23845"/>
                    </a:cubicBezTo>
                    <a:cubicBezTo>
                      <a:pt x="11583" y="23800"/>
                      <a:pt x="11651" y="23743"/>
                      <a:pt x="11731" y="23698"/>
                    </a:cubicBezTo>
                    <a:cubicBezTo>
                      <a:pt x="11821" y="23630"/>
                      <a:pt x="11922" y="23585"/>
                      <a:pt x="12024" y="23529"/>
                    </a:cubicBezTo>
                    <a:lnTo>
                      <a:pt x="12092" y="23494"/>
                    </a:lnTo>
                    <a:cubicBezTo>
                      <a:pt x="12114" y="23484"/>
                      <a:pt x="12148" y="23472"/>
                      <a:pt x="12182" y="23449"/>
                    </a:cubicBezTo>
                    <a:cubicBezTo>
                      <a:pt x="12205" y="23438"/>
                      <a:pt x="12250" y="23427"/>
                      <a:pt x="12273" y="23416"/>
                    </a:cubicBezTo>
                    <a:cubicBezTo>
                      <a:pt x="12295" y="23404"/>
                      <a:pt x="12306" y="23404"/>
                      <a:pt x="12329" y="23393"/>
                    </a:cubicBezTo>
                    <a:cubicBezTo>
                      <a:pt x="12385" y="23382"/>
                      <a:pt x="12441" y="23359"/>
                      <a:pt x="12498" y="23348"/>
                    </a:cubicBezTo>
                    <a:cubicBezTo>
                      <a:pt x="12532" y="23336"/>
                      <a:pt x="12566" y="23336"/>
                      <a:pt x="12599" y="23336"/>
                    </a:cubicBezTo>
                    <a:close/>
                    <a:moveTo>
                      <a:pt x="5447" y="27188"/>
                    </a:moveTo>
                    <a:lnTo>
                      <a:pt x="5454" y="27198"/>
                    </a:lnTo>
                    <a:cubicBezTo>
                      <a:pt x="5454" y="27198"/>
                      <a:pt x="5454" y="27190"/>
                      <a:pt x="5447" y="27188"/>
                    </a:cubicBezTo>
                    <a:close/>
                    <a:moveTo>
                      <a:pt x="12566" y="27514"/>
                    </a:moveTo>
                    <a:cubicBezTo>
                      <a:pt x="12599" y="27514"/>
                      <a:pt x="12634" y="27514"/>
                      <a:pt x="12656" y="27525"/>
                    </a:cubicBezTo>
                    <a:cubicBezTo>
                      <a:pt x="12690" y="27525"/>
                      <a:pt x="12712" y="27536"/>
                      <a:pt x="12735" y="27548"/>
                    </a:cubicBezTo>
                    <a:cubicBezTo>
                      <a:pt x="12769" y="27559"/>
                      <a:pt x="12792" y="27571"/>
                      <a:pt x="12814" y="27581"/>
                    </a:cubicBezTo>
                    <a:lnTo>
                      <a:pt x="12882" y="27616"/>
                    </a:lnTo>
                    <a:cubicBezTo>
                      <a:pt x="12893" y="27627"/>
                      <a:pt x="12916" y="27638"/>
                      <a:pt x="12938" y="27661"/>
                    </a:cubicBezTo>
                    <a:lnTo>
                      <a:pt x="12983" y="27706"/>
                    </a:lnTo>
                    <a:cubicBezTo>
                      <a:pt x="13006" y="27729"/>
                      <a:pt x="13018" y="27739"/>
                      <a:pt x="13029" y="27762"/>
                    </a:cubicBezTo>
                    <a:lnTo>
                      <a:pt x="13029" y="27774"/>
                    </a:lnTo>
                    <a:cubicBezTo>
                      <a:pt x="13040" y="27785"/>
                      <a:pt x="13040" y="27785"/>
                      <a:pt x="13040" y="27796"/>
                    </a:cubicBezTo>
                    <a:lnTo>
                      <a:pt x="13040" y="27807"/>
                    </a:lnTo>
                    <a:lnTo>
                      <a:pt x="13040" y="27819"/>
                    </a:lnTo>
                    <a:lnTo>
                      <a:pt x="13040" y="27830"/>
                    </a:lnTo>
                    <a:lnTo>
                      <a:pt x="13040" y="27852"/>
                    </a:lnTo>
                    <a:cubicBezTo>
                      <a:pt x="13029" y="27864"/>
                      <a:pt x="13029" y="27887"/>
                      <a:pt x="13018" y="27898"/>
                    </a:cubicBezTo>
                    <a:cubicBezTo>
                      <a:pt x="13018" y="27909"/>
                      <a:pt x="13006" y="27920"/>
                      <a:pt x="12995" y="27932"/>
                    </a:cubicBezTo>
                    <a:cubicBezTo>
                      <a:pt x="12983" y="27954"/>
                      <a:pt x="12973" y="27965"/>
                      <a:pt x="12961" y="27988"/>
                    </a:cubicBezTo>
                    <a:cubicBezTo>
                      <a:pt x="12938" y="28000"/>
                      <a:pt x="12916" y="28022"/>
                      <a:pt x="12905" y="28045"/>
                    </a:cubicBezTo>
                    <a:cubicBezTo>
                      <a:pt x="12870" y="28067"/>
                      <a:pt x="12848" y="28090"/>
                      <a:pt x="12814" y="28112"/>
                    </a:cubicBezTo>
                    <a:cubicBezTo>
                      <a:pt x="12769" y="28146"/>
                      <a:pt x="12724" y="28168"/>
                      <a:pt x="12667" y="28203"/>
                    </a:cubicBezTo>
                    <a:cubicBezTo>
                      <a:pt x="12645" y="28214"/>
                      <a:pt x="12611" y="28225"/>
                      <a:pt x="12589" y="28225"/>
                    </a:cubicBezTo>
                    <a:cubicBezTo>
                      <a:pt x="12566" y="28236"/>
                      <a:pt x="12544" y="28248"/>
                      <a:pt x="12509" y="28259"/>
                    </a:cubicBezTo>
                    <a:lnTo>
                      <a:pt x="12476" y="28259"/>
                    </a:lnTo>
                    <a:cubicBezTo>
                      <a:pt x="12431" y="28271"/>
                      <a:pt x="12396" y="28271"/>
                      <a:pt x="12363" y="28281"/>
                    </a:cubicBezTo>
                    <a:cubicBezTo>
                      <a:pt x="12318" y="28281"/>
                      <a:pt x="12283" y="28293"/>
                      <a:pt x="12238" y="28293"/>
                    </a:cubicBezTo>
                    <a:lnTo>
                      <a:pt x="12205" y="28293"/>
                    </a:lnTo>
                    <a:cubicBezTo>
                      <a:pt x="12137" y="28304"/>
                      <a:pt x="12069" y="28304"/>
                      <a:pt x="12012" y="28304"/>
                    </a:cubicBezTo>
                    <a:lnTo>
                      <a:pt x="11934" y="28304"/>
                    </a:lnTo>
                    <a:cubicBezTo>
                      <a:pt x="11900" y="28304"/>
                      <a:pt x="11877" y="28293"/>
                      <a:pt x="11844" y="28293"/>
                    </a:cubicBezTo>
                    <a:cubicBezTo>
                      <a:pt x="11798" y="28281"/>
                      <a:pt x="11764" y="28271"/>
                      <a:pt x="11731" y="28259"/>
                    </a:cubicBezTo>
                    <a:cubicBezTo>
                      <a:pt x="11674" y="28236"/>
                      <a:pt x="11629" y="28214"/>
                      <a:pt x="11573" y="28191"/>
                    </a:cubicBezTo>
                    <a:cubicBezTo>
                      <a:pt x="11550" y="28180"/>
                      <a:pt x="11516" y="28168"/>
                      <a:pt x="11493" y="28146"/>
                    </a:cubicBezTo>
                    <a:cubicBezTo>
                      <a:pt x="11425" y="28123"/>
                      <a:pt x="11369" y="28101"/>
                      <a:pt x="11312" y="28090"/>
                    </a:cubicBezTo>
                    <a:lnTo>
                      <a:pt x="11312" y="28078"/>
                    </a:lnTo>
                    <a:lnTo>
                      <a:pt x="11335" y="28067"/>
                    </a:lnTo>
                    <a:cubicBezTo>
                      <a:pt x="11369" y="28033"/>
                      <a:pt x="11392" y="28000"/>
                      <a:pt x="11425" y="27977"/>
                    </a:cubicBezTo>
                    <a:cubicBezTo>
                      <a:pt x="11448" y="27943"/>
                      <a:pt x="11482" y="27920"/>
                      <a:pt x="11505" y="27898"/>
                    </a:cubicBezTo>
                    <a:lnTo>
                      <a:pt x="11640" y="27796"/>
                    </a:lnTo>
                    <a:cubicBezTo>
                      <a:pt x="11685" y="27762"/>
                      <a:pt x="11741" y="27729"/>
                      <a:pt x="11798" y="27706"/>
                    </a:cubicBezTo>
                    <a:cubicBezTo>
                      <a:pt x="11854" y="27672"/>
                      <a:pt x="11911" y="27649"/>
                      <a:pt x="11979" y="27616"/>
                    </a:cubicBezTo>
                    <a:lnTo>
                      <a:pt x="12148" y="27548"/>
                    </a:lnTo>
                    <a:cubicBezTo>
                      <a:pt x="12170" y="27536"/>
                      <a:pt x="12205" y="27536"/>
                      <a:pt x="12227" y="27525"/>
                    </a:cubicBezTo>
                    <a:cubicBezTo>
                      <a:pt x="12261" y="27525"/>
                      <a:pt x="12295" y="27514"/>
                      <a:pt x="12340" y="27514"/>
                    </a:cubicBezTo>
                    <a:close/>
                    <a:moveTo>
                      <a:pt x="5363" y="29964"/>
                    </a:moveTo>
                    <a:lnTo>
                      <a:pt x="5363" y="29964"/>
                    </a:lnTo>
                    <a:cubicBezTo>
                      <a:pt x="5363" y="29967"/>
                      <a:pt x="5362" y="29971"/>
                      <a:pt x="5361" y="29974"/>
                    </a:cubicBezTo>
                    <a:lnTo>
                      <a:pt x="5361" y="29974"/>
                    </a:lnTo>
                    <a:cubicBezTo>
                      <a:pt x="5363" y="29973"/>
                      <a:pt x="5363" y="29971"/>
                      <a:pt x="5363" y="29964"/>
                    </a:cubicBezTo>
                    <a:close/>
                    <a:moveTo>
                      <a:pt x="4979" y="28349"/>
                    </a:moveTo>
                    <a:cubicBezTo>
                      <a:pt x="4990" y="28361"/>
                      <a:pt x="5002" y="28361"/>
                      <a:pt x="5013" y="28361"/>
                    </a:cubicBezTo>
                    <a:cubicBezTo>
                      <a:pt x="5025" y="28372"/>
                      <a:pt x="5035" y="28372"/>
                      <a:pt x="5047" y="28383"/>
                    </a:cubicBezTo>
                    <a:cubicBezTo>
                      <a:pt x="5058" y="28383"/>
                      <a:pt x="5070" y="28394"/>
                      <a:pt x="5081" y="28394"/>
                    </a:cubicBezTo>
                    <a:lnTo>
                      <a:pt x="5103" y="28417"/>
                    </a:lnTo>
                    <a:cubicBezTo>
                      <a:pt x="5115" y="28417"/>
                      <a:pt x="5115" y="28429"/>
                      <a:pt x="5126" y="28429"/>
                    </a:cubicBezTo>
                    <a:cubicBezTo>
                      <a:pt x="5126" y="28439"/>
                      <a:pt x="5137" y="28451"/>
                      <a:pt x="5148" y="28462"/>
                    </a:cubicBezTo>
                    <a:cubicBezTo>
                      <a:pt x="5148" y="28474"/>
                      <a:pt x="5160" y="28485"/>
                      <a:pt x="5160" y="28496"/>
                    </a:cubicBezTo>
                    <a:cubicBezTo>
                      <a:pt x="5171" y="28507"/>
                      <a:pt x="5183" y="28530"/>
                      <a:pt x="5193" y="28564"/>
                    </a:cubicBezTo>
                    <a:cubicBezTo>
                      <a:pt x="5205" y="28597"/>
                      <a:pt x="5216" y="28643"/>
                      <a:pt x="5228" y="28688"/>
                    </a:cubicBezTo>
                    <a:cubicBezTo>
                      <a:pt x="5239" y="28756"/>
                      <a:pt x="5250" y="28823"/>
                      <a:pt x="5250" y="28891"/>
                    </a:cubicBezTo>
                    <a:lnTo>
                      <a:pt x="5250" y="28959"/>
                    </a:lnTo>
                    <a:lnTo>
                      <a:pt x="5250" y="28970"/>
                    </a:lnTo>
                    <a:lnTo>
                      <a:pt x="5261" y="28993"/>
                    </a:lnTo>
                    <a:lnTo>
                      <a:pt x="5261" y="29038"/>
                    </a:lnTo>
                    <a:lnTo>
                      <a:pt x="5250" y="29083"/>
                    </a:lnTo>
                    <a:lnTo>
                      <a:pt x="5250" y="29196"/>
                    </a:lnTo>
                    <a:lnTo>
                      <a:pt x="5250" y="29252"/>
                    </a:lnTo>
                    <a:lnTo>
                      <a:pt x="5239" y="29320"/>
                    </a:lnTo>
                    <a:cubicBezTo>
                      <a:pt x="5239" y="29410"/>
                      <a:pt x="5228" y="29501"/>
                      <a:pt x="5216" y="29580"/>
                    </a:cubicBezTo>
                    <a:cubicBezTo>
                      <a:pt x="5205" y="29659"/>
                      <a:pt x="5193" y="29726"/>
                      <a:pt x="5183" y="29794"/>
                    </a:cubicBezTo>
                    <a:lnTo>
                      <a:pt x="5171" y="29839"/>
                    </a:lnTo>
                    <a:cubicBezTo>
                      <a:pt x="5160" y="29919"/>
                      <a:pt x="5137" y="29987"/>
                      <a:pt x="5126" y="30054"/>
                    </a:cubicBezTo>
                    <a:cubicBezTo>
                      <a:pt x="5103" y="30122"/>
                      <a:pt x="5092" y="30178"/>
                      <a:pt x="5070" y="30246"/>
                    </a:cubicBezTo>
                    <a:cubicBezTo>
                      <a:pt x="5070" y="30223"/>
                      <a:pt x="5058" y="30212"/>
                      <a:pt x="5058" y="30201"/>
                    </a:cubicBezTo>
                    <a:cubicBezTo>
                      <a:pt x="5035" y="30145"/>
                      <a:pt x="5002" y="30088"/>
                      <a:pt x="4979" y="30032"/>
                    </a:cubicBezTo>
                    <a:lnTo>
                      <a:pt x="4968" y="30009"/>
                    </a:lnTo>
                    <a:cubicBezTo>
                      <a:pt x="4934" y="29952"/>
                      <a:pt x="4900" y="29896"/>
                      <a:pt x="4866" y="29851"/>
                    </a:cubicBezTo>
                    <a:lnTo>
                      <a:pt x="4844" y="29794"/>
                    </a:lnTo>
                    <a:lnTo>
                      <a:pt x="4776" y="29693"/>
                    </a:lnTo>
                    <a:cubicBezTo>
                      <a:pt x="4754" y="29659"/>
                      <a:pt x="4742" y="29625"/>
                      <a:pt x="4719" y="29591"/>
                    </a:cubicBezTo>
                    <a:cubicBezTo>
                      <a:pt x="4697" y="29558"/>
                      <a:pt x="4686" y="29535"/>
                      <a:pt x="4663" y="29501"/>
                    </a:cubicBezTo>
                    <a:lnTo>
                      <a:pt x="4618" y="29410"/>
                    </a:lnTo>
                    <a:lnTo>
                      <a:pt x="4606" y="29388"/>
                    </a:lnTo>
                    <a:lnTo>
                      <a:pt x="4584" y="29332"/>
                    </a:lnTo>
                    <a:lnTo>
                      <a:pt x="4539" y="29241"/>
                    </a:lnTo>
                    <a:cubicBezTo>
                      <a:pt x="4539" y="29230"/>
                      <a:pt x="4528" y="29207"/>
                      <a:pt x="4528" y="29196"/>
                    </a:cubicBezTo>
                    <a:lnTo>
                      <a:pt x="4516" y="29174"/>
                    </a:lnTo>
                    <a:lnTo>
                      <a:pt x="4516" y="29162"/>
                    </a:lnTo>
                    <a:cubicBezTo>
                      <a:pt x="4505" y="29139"/>
                      <a:pt x="4493" y="29129"/>
                      <a:pt x="4493" y="29106"/>
                    </a:cubicBezTo>
                    <a:cubicBezTo>
                      <a:pt x="4471" y="29038"/>
                      <a:pt x="4448" y="28981"/>
                      <a:pt x="4437" y="28925"/>
                    </a:cubicBezTo>
                    <a:cubicBezTo>
                      <a:pt x="4437" y="28903"/>
                      <a:pt x="4437" y="28880"/>
                      <a:pt x="4426" y="28846"/>
                    </a:cubicBezTo>
                    <a:lnTo>
                      <a:pt x="4426" y="28801"/>
                    </a:lnTo>
                    <a:cubicBezTo>
                      <a:pt x="4437" y="28778"/>
                      <a:pt x="4437" y="28756"/>
                      <a:pt x="4437" y="28733"/>
                    </a:cubicBezTo>
                    <a:cubicBezTo>
                      <a:pt x="4448" y="28710"/>
                      <a:pt x="4448" y="28700"/>
                      <a:pt x="4460" y="28677"/>
                    </a:cubicBezTo>
                    <a:cubicBezTo>
                      <a:pt x="4460" y="28654"/>
                      <a:pt x="4471" y="28643"/>
                      <a:pt x="4483" y="28620"/>
                    </a:cubicBezTo>
                    <a:cubicBezTo>
                      <a:pt x="4493" y="28597"/>
                      <a:pt x="4505" y="28587"/>
                      <a:pt x="4516" y="28564"/>
                    </a:cubicBezTo>
                    <a:cubicBezTo>
                      <a:pt x="4528" y="28541"/>
                      <a:pt x="4539" y="28519"/>
                      <a:pt x="4561" y="28507"/>
                    </a:cubicBezTo>
                    <a:cubicBezTo>
                      <a:pt x="4573" y="28485"/>
                      <a:pt x="4596" y="28474"/>
                      <a:pt x="4606" y="28451"/>
                    </a:cubicBezTo>
                    <a:cubicBezTo>
                      <a:pt x="4618" y="28439"/>
                      <a:pt x="4641" y="28429"/>
                      <a:pt x="4652" y="28417"/>
                    </a:cubicBezTo>
                    <a:cubicBezTo>
                      <a:pt x="4674" y="28406"/>
                      <a:pt x="4697" y="28394"/>
                      <a:pt x="4708" y="28383"/>
                    </a:cubicBezTo>
                    <a:cubicBezTo>
                      <a:pt x="4719" y="28383"/>
                      <a:pt x="4742" y="28372"/>
                      <a:pt x="4754" y="28372"/>
                    </a:cubicBezTo>
                    <a:cubicBezTo>
                      <a:pt x="4776" y="28361"/>
                      <a:pt x="4787" y="28361"/>
                      <a:pt x="4810" y="28349"/>
                    </a:cubicBezTo>
                    <a:close/>
                    <a:moveTo>
                      <a:pt x="1874" y="28891"/>
                    </a:moveTo>
                    <a:cubicBezTo>
                      <a:pt x="1909" y="28891"/>
                      <a:pt x="1931" y="28891"/>
                      <a:pt x="1954" y="28903"/>
                    </a:cubicBezTo>
                    <a:cubicBezTo>
                      <a:pt x="1976" y="28903"/>
                      <a:pt x="1987" y="28914"/>
                      <a:pt x="2010" y="28914"/>
                    </a:cubicBezTo>
                    <a:lnTo>
                      <a:pt x="2077" y="28948"/>
                    </a:lnTo>
                    <a:cubicBezTo>
                      <a:pt x="2089" y="28948"/>
                      <a:pt x="2112" y="28959"/>
                      <a:pt x="2123" y="28970"/>
                    </a:cubicBezTo>
                    <a:cubicBezTo>
                      <a:pt x="2157" y="28993"/>
                      <a:pt x="2180" y="29016"/>
                      <a:pt x="2213" y="29038"/>
                    </a:cubicBezTo>
                    <a:lnTo>
                      <a:pt x="2371" y="29196"/>
                    </a:lnTo>
                    <a:cubicBezTo>
                      <a:pt x="2439" y="29287"/>
                      <a:pt x="2496" y="29354"/>
                      <a:pt x="2541" y="29422"/>
                    </a:cubicBezTo>
                    <a:cubicBezTo>
                      <a:pt x="2563" y="29455"/>
                      <a:pt x="2586" y="29490"/>
                      <a:pt x="2597" y="29512"/>
                    </a:cubicBezTo>
                    <a:cubicBezTo>
                      <a:pt x="2619" y="29546"/>
                      <a:pt x="2631" y="29580"/>
                      <a:pt x="2654" y="29614"/>
                    </a:cubicBezTo>
                    <a:lnTo>
                      <a:pt x="2665" y="29636"/>
                    </a:lnTo>
                    <a:cubicBezTo>
                      <a:pt x="2699" y="29704"/>
                      <a:pt x="2732" y="29783"/>
                      <a:pt x="2767" y="29862"/>
                    </a:cubicBezTo>
                    <a:cubicBezTo>
                      <a:pt x="2800" y="29941"/>
                      <a:pt x="2834" y="30020"/>
                      <a:pt x="2868" y="30122"/>
                    </a:cubicBezTo>
                    <a:lnTo>
                      <a:pt x="2879" y="30133"/>
                    </a:lnTo>
                    <a:lnTo>
                      <a:pt x="2879" y="30145"/>
                    </a:lnTo>
                    <a:lnTo>
                      <a:pt x="2879" y="30155"/>
                    </a:lnTo>
                    <a:lnTo>
                      <a:pt x="2890" y="30167"/>
                    </a:lnTo>
                    <a:cubicBezTo>
                      <a:pt x="2902" y="30212"/>
                      <a:pt x="2925" y="30268"/>
                      <a:pt x="2935" y="30314"/>
                    </a:cubicBezTo>
                    <a:cubicBezTo>
                      <a:pt x="2970" y="30416"/>
                      <a:pt x="2992" y="30528"/>
                      <a:pt x="3015" y="30619"/>
                    </a:cubicBezTo>
                    <a:cubicBezTo>
                      <a:pt x="3026" y="30709"/>
                      <a:pt x="3048" y="30799"/>
                      <a:pt x="3071" y="30878"/>
                    </a:cubicBezTo>
                    <a:cubicBezTo>
                      <a:pt x="3105" y="30980"/>
                      <a:pt x="3128" y="31070"/>
                      <a:pt x="3150" y="31149"/>
                    </a:cubicBezTo>
                    <a:cubicBezTo>
                      <a:pt x="3196" y="31251"/>
                      <a:pt x="3229" y="31352"/>
                      <a:pt x="3274" y="31442"/>
                    </a:cubicBezTo>
                    <a:cubicBezTo>
                      <a:pt x="3286" y="31454"/>
                      <a:pt x="3286" y="31454"/>
                      <a:pt x="3286" y="31465"/>
                    </a:cubicBezTo>
                    <a:cubicBezTo>
                      <a:pt x="3308" y="31488"/>
                      <a:pt x="3319" y="31522"/>
                      <a:pt x="3331" y="31545"/>
                    </a:cubicBezTo>
                    <a:lnTo>
                      <a:pt x="3229" y="31477"/>
                    </a:lnTo>
                    <a:cubicBezTo>
                      <a:pt x="3173" y="31442"/>
                      <a:pt x="3128" y="31409"/>
                      <a:pt x="3094" y="31375"/>
                    </a:cubicBezTo>
                    <a:cubicBezTo>
                      <a:pt x="3060" y="31341"/>
                      <a:pt x="3026" y="31319"/>
                      <a:pt x="3003" y="31284"/>
                    </a:cubicBezTo>
                    <a:cubicBezTo>
                      <a:pt x="2935" y="31206"/>
                      <a:pt x="2868" y="31116"/>
                      <a:pt x="2800" y="31003"/>
                    </a:cubicBezTo>
                    <a:lnTo>
                      <a:pt x="2777" y="30980"/>
                    </a:lnTo>
                    <a:cubicBezTo>
                      <a:pt x="2744" y="30935"/>
                      <a:pt x="2721" y="30901"/>
                      <a:pt x="2699" y="30855"/>
                    </a:cubicBezTo>
                    <a:cubicBezTo>
                      <a:pt x="2676" y="30833"/>
                      <a:pt x="2654" y="30799"/>
                      <a:pt x="2642" y="30765"/>
                    </a:cubicBezTo>
                    <a:cubicBezTo>
                      <a:pt x="2586" y="30687"/>
                      <a:pt x="2529" y="30607"/>
                      <a:pt x="2473" y="30539"/>
                    </a:cubicBezTo>
                    <a:cubicBezTo>
                      <a:pt x="2461" y="30539"/>
                      <a:pt x="2461" y="30528"/>
                      <a:pt x="2450" y="30528"/>
                    </a:cubicBezTo>
                    <a:cubicBezTo>
                      <a:pt x="2326" y="30381"/>
                      <a:pt x="2168" y="30258"/>
                      <a:pt x="1976" y="30133"/>
                    </a:cubicBezTo>
                    <a:cubicBezTo>
                      <a:pt x="1909" y="30099"/>
                      <a:pt x="1841" y="30054"/>
                      <a:pt x="1773" y="30009"/>
                    </a:cubicBezTo>
                    <a:cubicBezTo>
                      <a:pt x="1683" y="29964"/>
                      <a:pt x="1581" y="29907"/>
                      <a:pt x="1490" y="29839"/>
                    </a:cubicBezTo>
                    <a:cubicBezTo>
                      <a:pt x="1445" y="29806"/>
                      <a:pt x="1400" y="29772"/>
                      <a:pt x="1367" y="29749"/>
                    </a:cubicBezTo>
                    <a:lnTo>
                      <a:pt x="1299" y="29681"/>
                    </a:lnTo>
                    <a:cubicBezTo>
                      <a:pt x="1254" y="29625"/>
                      <a:pt x="1219" y="29580"/>
                      <a:pt x="1186" y="29535"/>
                    </a:cubicBezTo>
                    <a:cubicBezTo>
                      <a:pt x="1163" y="29501"/>
                      <a:pt x="1152" y="29478"/>
                      <a:pt x="1141" y="29455"/>
                    </a:cubicBezTo>
                    <a:cubicBezTo>
                      <a:pt x="1129" y="29445"/>
                      <a:pt x="1129" y="29433"/>
                      <a:pt x="1118" y="29422"/>
                    </a:cubicBezTo>
                    <a:lnTo>
                      <a:pt x="1118" y="29388"/>
                    </a:lnTo>
                    <a:lnTo>
                      <a:pt x="1118" y="29297"/>
                    </a:lnTo>
                    <a:lnTo>
                      <a:pt x="1118" y="29275"/>
                    </a:lnTo>
                    <a:cubicBezTo>
                      <a:pt x="1129" y="29252"/>
                      <a:pt x="1129" y="29241"/>
                      <a:pt x="1141" y="29230"/>
                    </a:cubicBezTo>
                    <a:lnTo>
                      <a:pt x="1174" y="29162"/>
                    </a:lnTo>
                    <a:cubicBezTo>
                      <a:pt x="1186" y="29162"/>
                      <a:pt x="1186" y="29151"/>
                      <a:pt x="1197" y="29139"/>
                    </a:cubicBezTo>
                    <a:cubicBezTo>
                      <a:pt x="1209" y="29139"/>
                      <a:pt x="1209" y="29129"/>
                      <a:pt x="1219" y="29117"/>
                    </a:cubicBezTo>
                    <a:cubicBezTo>
                      <a:pt x="1242" y="29094"/>
                      <a:pt x="1276" y="29083"/>
                      <a:pt x="1310" y="29061"/>
                    </a:cubicBezTo>
                    <a:lnTo>
                      <a:pt x="1412" y="28993"/>
                    </a:lnTo>
                    <a:cubicBezTo>
                      <a:pt x="1445" y="28970"/>
                      <a:pt x="1490" y="28959"/>
                      <a:pt x="1525" y="28948"/>
                    </a:cubicBezTo>
                    <a:cubicBezTo>
                      <a:pt x="1570" y="28925"/>
                      <a:pt x="1615" y="28914"/>
                      <a:pt x="1648" y="28914"/>
                    </a:cubicBezTo>
                    <a:cubicBezTo>
                      <a:pt x="1705" y="28903"/>
                      <a:pt x="1761" y="28891"/>
                      <a:pt x="1806" y="28891"/>
                    </a:cubicBezTo>
                    <a:close/>
                    <a:moveTo>
                      <a:pt x="1084" y="33080"/>
                    </a:moveTo>
                    <a:cubicBezTo>
                      <a:pt x="1107" y="33080"/>
                      <a:pt x="1141" y="33080"/>
                      <a:pt x="1174" y="33091"/>
                    </a:cubicBezTo>
                    <a:cubicBezTo>
                      <a:pt x="1219" y="33103"/>
                      <a:pt x="1254" y="33113"/>
                      <a:pt x="1299" y="33125"/>
                    </a:cubicBezTo>
                    <a:lnTo>
                      <a:pt x="1321" y="33136"/>
                    </a:lnTo>
                    <a:cubicBezTo>
                      <a:pt x="1332" y="33136"/>
                      <a:pt x="1344" y="33136"/>
                      <a:pt x="1344" y="33148"/>
                    </a:cubicBezTo>
                    <a:lnTo>
                      <a:pt x="1389" y="33159"/>
                    </a:lnTo>
                    <a:cubicBezTo>
                      <a:pt x="1400" y="33159"/>
                      <a:pt x="1412" y="33159"/>
                      <a:pt x="1423" y="33170"/>
                    </a:cubicBezTo>
                    <a:cubicBezTo>
                      <a:pt x="1445" y="33181"/>
                      <a:pt x="1480" y="33193"/>
                      <a:pt x="1513" y="33204"/>
                    </a:cubicBezTo>
                    <a:lnTo>
                      <a:pt x="1558" y="33215"/>
                    </a:lnTo>
                    <a:cubicBezTo>
                      <a:pt x="1626" y="33249"/>
                      <a:pt x="1705" y="33283"/>
                      <a:pt x="1773" y="33317"/>
                    </a:cubicBezTo>
                    <a:lnTo>
                      <a:pt x="1829" y="33339"/>
                    </a:lnTo>
                    <a:cubicBezTo>
                      <a:pt x="1886" y="33362"/>
                      <a:pt x="1942" y="33384"/>
                      <a:pt x="1987" y="33407"/>
                    </a:cubicBezTo>
                    <a:lnTo>
                      <a:pt x="2089" y="33452"/>
                    </a:lnTo>
                    <a:cubicBezTo>
                      <a:pt x="2270" y="33532"/>
                      <a:pt x="2439" y="33599"/>
                      <a:pt x="2609" y="33667"/>
                    </a:cubicBezTo>
                    <a:lnTo>
                      <a:pt x="2619" y="33667"/>
                    </a:lnTo>
                    <a:cubicBezTo>
                      <a:pt x="2609" y="33667"/>
                      <a:pt x="2597" y="33678"/>
                      <a:pt x="2586" y="33678"/>
                    </a:cubicBezTo>
                    <a:lnTo>
                      <a:pt x="2563" y="33678"/>
                    </a:lnTo>
                    <a:cubicBezTo>
                      <a:pt x="2518" y="33690"/>
                      <a:pt x="2484" y="33700"/>
                      <a:pt x="2450" y="33700"/>
                    </a:cubicBezTo>
                    <a:cubicBezTo>
                      <a:pt x="2405" y="33712"/>
                      <a:pt x="2371" y="33735"/>
                      <a:pt x="2326" y="33746"/>
                    </a:cubicBezTo>
                    <a:lnTo>
                      <a:pt x="2292" y="33757"/>
                    </a:lnTo>
                    <a:cubicBezTo>
                      <a:pt x="2258" y="33768"/>
                      <a:pt x="2213" y="33780"/>
                      <a:pt x="2168" y="33803"/>
                    </a:cubicBezTo>
                    <a:lnTo>
                      <a:pt x="2067" y="33836"/>
                    </a:lnTo>
                    <a:lnTo>
                      <a:pt x="2021" y="33859"/>
                    </a:lnTo>
                    <a:cubicBezTo>
                      <a:pt x="1976" y="33870"/>
                      <a:pt x="1931" y="33893"/>
                      <a:pt x="1874" y="33904"/>
                    </a:cubicBezTo>
                    <a:cubicBezTo>
                      <a:pt x="1863" y="33904"/>
                      <a:pt x="1852" y="33904"/>
                      <a:pt x="1841" y="33915"/>
                    </a:cubicBezTo>
                    <a:cubicBezTo>
                      <a:pt x="1818" y="33915"/>
                      <a:pt x="1796" y="33926"/>
                      <a:pt x="1773" y="33926"/>
                    </a:cubicBezTo>
                    <a:lnTo>
                      <a:pt x="1728" y="33938"/>
                    </a:lnTo>
                    <a:lnTo>
                      <a:pt x="1671" y="33949"/>
                    </a:lnTo>
                    <a:cubicBezTo>
                      <a:pt x="1626" y="33961"/>
                      <a:pt x="1581" y="33961"/>
                      <a:pt x="1536" y="33971"/>
                    </a:cubicBezTo>
                    <a:lnTo>
                      <a:pt x="1389" y="33971"/>
                    </a:lnTo>
                    <a:cubicBezTo>
                      <a:pt x="1355" y="33961"/>
                      <a:pt x="1310" y="33961"/>
                      <a:pt x="1265" y="33949"/>
                    </a:cubicBezTo>
                    <a:lnTo>
                      <a:pt x="1129" y="33915"/>
                    </a:lnTo>
                    <a:cubicBezTo>
                      <a:pt x="1084" y="33893"/>
                      <a:pt x="1051" y="33881"/>
                      <a:pt x="1005" y="33859"/>
                    </a:cubicBezTo>
                    <a:cubicBezTo>
                      <a:pt x="983" y="33848"/>
                      <a:pt x="948" y="33836"/>
                      <a:pt x="926" y="33813"/>
                    </a:cubicBezTo>
                    <a:cubicBezTo>
                      <a:pt x="903" y="33791"/>
                      <a:pt x="881" y="33780"/>
                      <a:pt x="858" y="33757"/>
                    </a:cubicBezTo>
                    <a:cubicBezTo>
                      <a:pt x="836" y="33746"/>
                      <a:pt x="825" y="33735"/>
                      <a:pt x="813" y="33712"/>
                    </a:cubicBezTo>
                    <a:cubicBezTo>
                      <a:pt x="802" y="33700"/>
                      <a:pt x="780" y="33678"/>
                      <a:pt x="768" y="33655"/>
                    </a:cubicBezTo>
                    <a:cubicBezTo>
                      <a:pt x="757" y="33644"/>
                      <a:pt x="745" y="33622"/>
                      <a:pt x="745" y="33610"/>
                    </a:cubicBezTo>
                    <a:cubicBezTo>
                      <a:pt x="734" y="33588"/>
                      <a:pt x="723" y="33577"/>
                      <a:pt x="723" y="33554"/>
                    </a:cubicBezTo>
                    <a:cubicBezTo>
                      <a:pt x="712" y="33542"/>
                      <a:pt x="712" y="33520"/>
                      <a:pt x="700" y="33509"/>
                    </a:cubicBezTo>
                    <a:lnTo>
                      <a:pt x="700" y="33464"/>
                    </a:lnTo>
                    <a:lnTo>
                      <a:pt x="700" y="33419"/>
                    </a:lnTo>
                    <a:lnTo>
                      <a:pt x="700" y="33396"/>
                    </a:lnTo>
                    <a:cubicBezTo>
                      <a:pt x="700" y="33384"/>
                      <a:pt x="712" y="33362"/>
                      <a:pt x="712" y="33351"/>
                    </a:cubicBezTo>
                    <a:lnTo>
                      <a:pt x="745" y="33283"/>
                    </a:lnTo>
                    <a:cubicBezTo>
                      <a:pt x="757" y="33261"/>
                      <a:pt x="768" y="33238"/>
                      <a:pt x="780" y="33226"/>
                    </a:cubicBezTo>
                    <a:cubicBezTo>
                      <a:pt x="790" y="33204"/>
                      <a:pt x="802" y="33193"/>
                      <a:pt x="813" y="33181"/>
                    </a:cubicBezTo>
                    <a:lnTo>
                      <a:pt x="847" y="33148"/>
                    </a:lnTo>
                    <a:lnTo>
                      <a:pt x="870" y="33125"/>
                    </a:lnTo>
                    <a:cubicBezTo>
                      <a:pt x="881" y="33113"/>
                      <a:pt x="892" y="33113"/>
                      <a:pt x="903" y="33103"/>
                    </a:cubicBezTo>
                    <a:cubicBezTo>
                      <a:pt x="915" y="33103"/>
                      <a:pt x="926" y="33103"/>
                      <a:pt x="938" y="33091"/>
                    </a:cubicBezTo>
                    <a:cubicBezTo>
                      <a:pt x="948" y="33091"/>
                      <a:pt x="960" y="33091"/>
                      <a:pt x="971" y="33080"/>
                    </a:cubicBezTo>
                    <a:close/>
                    <a:moveTo>
                      <a:pt x="11031" y="33396"/>
                    </a:moveTo>
                    <a:lnTo>
                      <a:pt x="11031" y="33407"/>
                    </a:lnTo>
                    <a:lnTo>
                      <a:pt x="11042" y="33407"/>
                    </a:lnTo>
                    <a:cubicBezTo>
                      <a:pt x="11053" y="33419"/>
                      <a:pt x="11053" y="33419"/>
                      <a:pt x="11064" y="33419"/>
                    </a:cubicBezTo>
                    <a:lnTo>
                      <a:pt x="11064" y="33429"/>
                    </a:lnTo>
                    <a:lnTo>
                      <a:pt x="11076" y="33441"/>
                    </a:lnTo>
                    <a:lnTo>
                      <a:pt x="11087" y="33452"/>
                    </a:lnTo>
                    <a:lnTo>
                      <a:pt x="11087" y="33464"/>
                    </a:lnTo>
                    <a:cubicBezTo>
                      <a:pt x="11087" y="33475"/>
                      <a:pt x="11098" y="33475"/>
                      <a:pt x="11098" y="33486"/>
                    </a:cubicBezTo>
                    <a:lnTo>
                      <a:pt x="11098" y="33520"/>
                    </a:lnTo>
                    <a:lnTo>
                      <a:pt x="11098" y="33554"/>
                    </a:lnTo>
                    <a:cubicBezTo>
                      <a:pt x="11098" y="33577"/>
                      <a:pt x="11098" y="33588"/>
                      <a:pt x="11087" y="33610"/>
                    </a:cubicBezTo>
                    <a:cubicBezTo>
                      <a:pt x="11087" y="33644"/>
                      <a:pt x="11076" y="33678"/>
                      <a:pt x="11064" y="33723"/>
                    </a:cubicBezTo>
                    <a:cubicBezTo>
                      <a:pt x="11042" y="33768"/>
                      <a:pt x="11019" y="33825"/>
                      <a:pt x="10996" y="33881"/>
                    </a:cubicBezTo>
                    <a:lnTo>
                      <a:pt x="10974" y="33904"/>
                    </a:lnTo>
                    <a:cubicBezTo>
                      <a:pt x="10951" y="33949"/>
                      <a:pt x="10918" y="34006"/>
                      <a:pt x="10895" y="34051"/>
                    </a:cubicBezTo>
                    <a:cubicBezTo>
                      <a:pt x="10861" y="34096"/>
                      <a:pt x="10850" y="34119"/>
                      <a:pt x="10827" y="34141"/>
                    </a:cubicBezTo>
                    <a:lnTo>
                      <a:pt x="10793" y="34175"/>
                    </a:lnTo>
                    <a:cubicBezTo>
                      <a:pt x="10782" y="34186"/>
                      <a:pt x="10760" y="34197"/>
                      <a:pt x="10748" y="34209"/>
                    </a:cubicBezTo>
                    <a:cubicBezTo>
                      <a:pt x="10737" y="34220"/>
                      <a:pt x="10715" y="34232"/>
                      <a:pt x="10703" y="34232"/>
                    </a:cubicBezTo>
                    <a:cubicBezTo>
                      <a:pt x="10669" y="34254"/>
                      <a:pt x="10647" y="34265"/>
                      <a:pt x="10602" y="34277"/>
                    </a:cubicBezTo>
                    <a:cubicBezTo>
                      <a:pt x="10557" y="34288"/>
                      <a:pt x="10489" y="34310"/>
                      <a:pt x="10421" y="34322"/>
                    </a:cubicBezTo>
                    <a:cubicBezTo>
                      <a:pt x="10376" y="34333"/>
                      <a:pt x="10342" y="34333"/>
                      <a:pt x="10308" y="34344"/>
                    </a:cubicBezTo>
                    <a:cubicBezTo>
                      <a:pt x="10263" y="34344"/>
                      <a:pt x="10229" y="34355"/>
                      <a:pt x="10183" y="34367"/>
                    </a:cubicBezTo>
                    <a:cubicBezTo>
                      <a:pt x="10161" y="34367"/>
                      <a:pt x="10138" y="34367"/>
                      <a:pt x="10116" y="34378"/>
                    </a:cubicBezTo>
                    <a:cubicBezTo>
                      <a:pt x="9992" y="34400"/>
                      <a:pt x="9890" y="34435"/>
                      <a:pt x="9789" y="34480"/>
                    </a:cubicBezTo>
                    <a:cubicBezTo>
                      <a:pt x="9732" y="34502"/>
                      <a:pt x="9687" y="34513"/>
                      <a:pt x="9642" y="34536"/>
                    </a:cubicBezTo>
                    <a:lnTo>
                      <a:pt x="9619" y="34548"/>
                    </a:lnTo>
                    <a:lnTo>
                      <a:pt x="9619" y="34548"/>
                    </a:lnTo>
                    <a:lnTo>
                      <a:pt x="9631" y="34502"/>
                    </a:lnTo>
                    <a:lnTo>
                      <a:pt x="9642" y="34491"/>
                    </a:lnTo>
                    <a:cubicBezTo>
                      <a:pt x="9653" y="34446"/>
                      <a:pt x="9676" y="34400"/>
                      <a:pt x="9687" y="34344"/>
                    </a:cubicBezTo>
                    <a:lnTo>
                      <a:pt x="9698" y="34344"/>
                    </a:lnTo>
                    <a:cubicBezTo>
                      <a:pt x="9721" y="34254"/>
                      <a:pt x="9754" y="34164"/>
                      <a:pt x="9800" y="34073"/>
                    </a:cubicBezTo>
                    <a:cubicBezTo>
                      <a:pt x="9822" y="34028"/>
                      <a:pt x="9845" y="33994"/>
                      <a:pt x="9867" y="33961"/>
                    </a:cubicBezTo>
                    <a:cubicBezTo>
                      <a:pt x="9902" y="33915"/>
                      <a:pt x="9924" y="33881"/>
                      <a:pt x="9958" y="33836"/>
                    </a:cubicBezTo>
                    <a:lnTo>
                      <a:pt x="10060" y="33735"/>
                    </a:lnTo>
                    <a:lnTo>
                      <a:pt x="10195" y="33633"/>
                    </a:lnTo>
                    <a:lnTo>
                      <a:pt x="10195" y="33644"/>
                    </a:lnTo>
                    <a:cubicBezTo>
                      <a:pt x="10195" y="33633"/>
                      <a:pt x="10206" y="33633"/>
                      <a:pt x="10206" y="33633"/>
                    </a:cubicBezTo>
                    <a:cubicBezTo>
                      <a:pt x="10240" y="33610"/>
                      <a:pt x="10274" y="33588"/>
                      <a:pt x="10319" y="33565"/>
                    </a:cubicBezTo>
                    <a:cubicBezTo>
                      <a:pt x="10364" y="33542"/>
                      <a:pt x="10409" y="33520"/>
                      <a:pt x="10454" y="33509"/>
                    </a:cubicBezTo>
                    <a:cubicBezTo>
                      <a:pt x="10489" y="33497"/>
                      <a:pt x="10534" y="33475"/>
                      <a:pt x="10590" y="33464"/>
                    </a:cubicBezTo>
                    <a:cubicBezTo>
                      <a:pt x="10635" y="33452"/>
                      <a:pt x="10680" y="33441"/>
                      <a:pt x="10737" y="33429"/>
                    </a:cubicBezTo>
                    <a:cubicBezTo>
                      <a:pt x="10805" y="33419"/>
                      <a:pt x="10873" y="33396"/>
                      <a:pt x="10940" y="33396"/>
                    </a:cubicBezTo>
                    <a:close/>
                    <a:moveTo>
                      <a:pt x="9244" y="34717"/>
                    </a:moveTo>
                    <a:cubicBezTo>
                      <a:pt x="9235" y="34717"/>
                      <a:pt x="9235" y="34717"/>
                      <a:pt x="9235" y="34728"/>
                    </a:cubicBezTo>
                    <a:cubicBezTo>
                      <a:pt x="9238" y="34724"/>
                      <a:pt x="9241" y="34720"/>
                      <a:pt x="9244" y="34717"/>
                    </a:cubicBezTo>
                    <a:close/>
                    <a:moveTo>
                      <a:pt x="6051" y="1"/>
                    </a:moveTo>
                    <a:cubicBezTo>
                      <a:pt x="6006" y="1"/>
                      <a:pt x="5961" y="1"/>
                      <a:pt x="5916" y="12"/>
                    </a:cubicBezTo>
                    <a:cubicBezTo>
                      <a:pt x="5860" y="12"/>
                      <a:pt x="5803" y="34"/>
                      <a:pt x="5758" y="46"/>
                    </a:cubicBezTo>
                    <a:cubicBezTo>
                      <a:pt x="5622" y="79"/>
                      <a:pt x="5521" y="170"/>
                      <a:pt x="5419" y="260"/>
                    </a:cubicBezTo>
                    <a:cubicBezTo>
                      <a:pt x="5374" y="294"/>
                      <a:pt x="5329" y="350"/>
                      <a:pt x="5306" y="396"/>
                    </a:cubicBezTo>
                    <a:cubicBezTo>
                      <a:pt x="5284" y="430"/>
                      <a:pt x="5273" y="453"/>
                      <a:pt x="5250" y="486"/>
                    </a:cubicBezTo>
                    <a:cubicBezTo>
                      <a:pt x="5183" y="611"/>
                      <a:pt x="5137" y="757"/>
                      <a:pt x="5137" y="904"/>
                    </a:cubicBezTo>
                    <a:cubicBezTo>
                      <a:pt x="5137" y="972"/>
                      <a:pt x="5148" y="1050"/>
                      <a:pt x="5160" y="1118"/>
                    </a:cubicBezTo>
                    <a:cubicBezTo>
                      <a:pt x="5160" y="1175"/>
                      <a:pt x="5171" y="1220"/>
                      <a:pt x="5183" y="1265"/>
                    </a:cubicBezTo>
                    <a:cubicBezTo>
                      <a:pt x="5193" y="1321"/>
                      <a:pt x="5193" y="1378"/>
                      <a:pt x="5216" y="1434"/>
                    </a:cubicBezTo>
                    <a:cubicBezTo>
                      <a:pt x="5228" y="1491"/>
                      <a:pt x="5239" y="1536"/>
                      <a:pt x="5250" y="1592"/>
                    </a:cubicBezTo>
                    <a:lnTo>
                      <a:pt x="5284" y="1694"/>
                    </a:lnTo>
                    <a:cubicBezTo>
                      <a:pt x="5295" y="1717"/>
                      <a:pt x="5295" y="1740"/>
                      <a:pt x="5306" y="1762"/>
                    </a:cubicBezTo>
                    <a:cubicBezTo>
                      <a:pt x="5329" y="1818"/>
                      <a:pt x="5351" y="1863"/>
                      <a:pt x="5374" y="1920"/>
                    </a:cubicBezTo>
                    <a:cubicBezTo>
                      <a:pt x="5386" y="1965"/>
                      <a:pt x="5419" y="2010"/>
                      <a:pt x="5431" y="2056"/>
                    </a:cubicBezTo>
                    <a:cubicBezTo>
                      <a:pt x="5454" y="2112"/>
                      <a:pt x="5487" y="2157"/>
                      <a:pt x="5510" y="2202"/>
                    </a:cubicBezTo>
                    <a:cubicBezTo>
                      <a:pt x="5510" y="2214"/>
                      <a:pt x="5521" y="2225"/>
                      <a:pt x="5521" y="2236"/>
                    </a:cubicBezTo>
                    <a:cubicBezTo>
                      <a:pt x="5634" y="2417"/>
                      <a:pt x="5735" y="2608"/>
                      <a:pt x="5848" y="2789"/>
                    </a:cubicBezTo>
                    <a:cubicBezTo>
                      <a:pt x="5905" y="2879"/>
                      <a:pt x="5961" y="2970"/>
                      <a:pt x="6029" y="3060"/>
                    </a:cubicBezTo>
                    <a:cubicBezTo>
                      <a:pt x="6086" y="3139"/>
                      <a:pt x="6142" y="3218"/>
                      <a:pt x="6199" y="3286"/>
                    </a:cubicBezTo>
                    <a:cubicBezTo>
                      <a:pt x="6199" y="3308"/>
                      <a:pt x="6210" y="3331"/>
                      <a:pt x="6210" y="3354"/>
                    </a:cubicBezTo>
                    <a:cubicBezTo>
                      <a:pt x="6221" y="3388"/>
                      <a:pt x="6221" y="3433"/>
                      <a:pt x="6221" y="3466"/>
                    </a:cubicBezTo>
                    <a:cubicBezTo>
                      <a:pt x="6232" y="3546"/>
                      <a:pt x="6255" y="3624"/>
                      <a:pt x="6277" y="3704"/>
                    </a:cubicBezTo>
                    <a:cubicBezTo>
                      <a:pt x="6277" y="3715"/>
                      <a:pt x="6289" y="3737"/>
                      <a:pt x="6300" y="3749"/>
                    </a:cubicBezTo>
                    <a:cubicBezTo>
                      <a:pt x="6312" y="3772"/>
                      <a:pt x="6312" y="3794"/>
                      <a:pt x="6322" y="3817"/>
                    </a:cubicBezTo>
                    <a:cubicBezTo>
                      <a:pt x="6368" y="4053"/>
                      <a:pt x="6413" y="4291"/>
                      <a:pt x="6435" y="4528"/>
                    </a:cubicBezTo>
                    <a:cubicBezTo>
                      <a:pt x="6470" y="4753"/>
                      <a:pt x="6492" y="4979"/>
                      <a:pt x="6515" y="5205"/>
                    </a:cubicBezTo>
                    <a:cubicBezTo>
                      <a:pt x="6571" y="5679"/>
                      <a:pt x="6605" y="6153"/>
                      <a:pt x="6639" y="6628"/>
                    </a:cubicBezTo>
                    <a:lnTo>
                      <a:pt x="6639" y="6617"/>
                    </a:lnTo>
                    <a:cubicBezTo>
                      <a:pt x="6661" y="7113"/>
                      <a:pt x="6695" y="7621"/>
                      <a:pt x="6729" y="8118"/>
                    </a:cubicBezTo>
                    <a:cubicBezTo>
                      <a:pt x="6718" y="8095"/>
                      <a:pt x="6695" y="8062"/>
                      <a:pt x="6684" y="8039"/>
                    </a:cubicBezTo>
                    <a:cubicBezTo>
                      <a:pt x="6628" y="7960"/>
                      <a:pt x="6583" y="7881"/>
                      <a:pt x="6537" y="7802"/>
                    </a:cubicBezTo>
                    <a:cubicBezTo>
                      <a:pt x="6424" y="7633"/>
                      <a:pt x="6322" y="7463"/>
                      <a:pt x="6210" y="7294"/>
                    </a:cubicBezTo>
                    <a:cubicBezTo>
                      <a:pt x="6006" y="6978"/>
                      <a:pt x="5770" y="6673"/>
                      <a:pt x="5555" y="6368"/>
                    </a:cubicBezTo>
                    <a:cubicBezTo>
                      <a:pt x="5499" y="6278"/>
                      <a:pt x="5442" y="6199"/>
                      <a:pt x="5374" y="6120"/>
                    </a:cubicBezTo>
                    <a:cubicBezTo>
                      <a:pt x="5386" y="6097"/>
                      <a:pt x="5386" y="6075"/>
                      <a:pt x="5374" y="6052"/>
                    </a:cubicBezTo>
                    <a:cubicBezTo>
                      <a:pt x="5351" y="6018"/>
                      <a:pt x="5329" y="5984"/>
                      <a:pt x="5318" y="5962"/>
                    </a:cubicBezTo>
                    <a:cubicBezTo>
                      <a:pt x="5273" y="5860"/>
                      <a:pt x="5239" y="5770"/>
                      <a:pt x="5205" y="5668"/>
                    </a:cubicBezTo>
                    <a:cubicBezTo>
                      <a:pt x="5171" y="5578"/>
                      <a:pt x="5137" y="5499"/>
                      <a:pt x="5115" y="5408"/>
                    </a:cubicBezTo>
                    <a:cubicBezTo>
                      <a:pt x="5092" y="5318"/>
                      <a:pt x="5070" y="5239"/>
                      <a:pt x="5047" y="5149"/>
                    </a:cubicBezTo>
                    <a:cubicBezTo>
                      <a:pt x="5047" y="5104"/>
                      <a:pt x="5035" y="5059"/>
                      <a:pt x="5025" y="5014"/>
                    </a:cubicBezTo>
                    <a:cubicBezTo>
                      <a:pt x="5013" y="4968"/>
                      <a:pt x="5013" y="4912"/>
                      <a:pt x="5002" y="4866"/>
                    </a:cubicBezTo>
                    <a:cubicBezTo>
                      <a:pt x="4990" y="4765"/>
                      <a:pt x="4979" y="4663"/>
                      <a:pt x="4968" y="4550"/>
                    </a:cubicBezTo>
                    <a:lnTo>
                      <a:pt x="4934" y="4279"/>
                    </a:lnTo>
                    <a:cubicBezTo>
                      <a:pt x="4922" y="4234"/>
                      <a:pt x="4922" y="4189"/>
                      <a:pt x="4912" y="4144"/>
                    </a:cubicBezTo>
                    <a:cubicBezTo>
                      <a:pt x="4900" y="4088"/>
                      <a:pt x="4889" y="4043"/>
                      <a:pt x="4866" y="3997"/>
                    </a:cubicBezTo>
                    <a:cubicBezTo>
                      <a:pt x="4844" y="3941"/>
                      <a:pt x="4821" y="3873"/>
                      <a:pt x="4787" y="3817"/>
                    </a:cubicBezTo>
                    <a:cubicBezTo>
                      <a:pt x="4764" y="3760"/>
                      <a:pt x="4731" y="3704"/>
                      <a:pt x="4697" y="3659"/>
                    </a:cubicBezTo>
                    <a:cubicBezTo>
                      <a:pt x="4663" y="3614"/>
                      <a:pt x="4618" y="3568"/>
                      <a:pt x="4573" y="3534"/>
                    </a:cubicBezTo>
                    <a:cubicBezTo>
                      <a:pt x="4483" y="3466"/>
                      <a:pt x="4370" y="3421"/>
                      <a:pt x="4257" y="3421"/>
                    </a:cubicBezTo>
                    <a:cubicBezTo>
                      <a:pt x="4189" y="3433"/>
                      <a:pt x="4132" y="3444"/>
                      <a:pt x="4076" y="3466"/>
                    </a:cubicBezTo>
                    <a:cubicBezTo>
                      <a:pt x="4031" y="3489"/>
                      <a:pt x="3986" y="3523"/>
                      <a:pt x="3952" y="3568"/>
                    </a:cubicBezTo>
                    <a:cubicBezTo>
                      <a:pt x="3906" y="3602"/>
                      <a:pt x="3884" y="3647"/>
                      <a:pt x="3861" y="3692"/>
                    </a:cubicBezTo>
                    <a:cubicBezTo>
                      <a:pt x="3839" y="3737"/>
                      <a:pt x="3816" y="3794"/>
                      <a:pt x="3816" y="3850"/>
                    </a:cubicBezTo>
                    <a:cubicBezTo>
                      <a:pt x="3805" y="3907"/>
                      <a:pt x="3805" y="3975"/>
                      <a:pt x="3816" y="4031"/>
                    </a:cubicBezTo>
                    <a:cubicBezTo>
                      <a:pt x="3828" y="4088"/>
                      <a:pt x="3839" y="4144"/>
                      <a:pt x="3861" y="4201"/>
                    </a:cubicBezTo>
                    <a:cubicBezTo>
                      <a:pt x="3896" y="4268"/>
                      <a:pt x="3929" y="4324"/>
                      <a:pt x="3963" y="4392"/>
                    </a:cubicBezTo>
                    <a:cubicBezTo>
                      <a:pt x="3997" y="4437"/>
                      <a:pt x="4031" y="4483"/>
                      <a:pt x="4054" y="4528"/>
                    </a:cubicBezTo>
                    <a:cubicBezTo>
                      <a:pt x="4110" y="4607"/>
                      <a:pt x="4167" y="4675"/>
                      <a:pt x="4223" y="4753"/>
                    </a:cubicBezTo>
                    <a:cubicBezTo>
                      <a:pt x="4279" y="4821"/>
                      <a:pt x="4335" y="4901"/>
                      <a:pt x="4392" y="4979"/>
                    </a:cubicBezTo>
                    <a:cubicBezTo>
                      <a:pt x="4426" y="5024"/>
                      <a:pt x="4448" y="5059"/>
                      <a:pt x="4483" y="5104"/>
                    </a:cubicBezTo>
                    <a:lnTo>
                      <a:pt x="4550" y="5205"/>
                    </a:lnTo>
                    <a:cubicBezTo>
                      <a:pt x="4652" y="5363"/>
                      <a:pt x="4742" y="5533"/>
                      <a:pt x="4855" y="5679"/>
                    </a:cubicBezTo>
                    <a:cubicBezTo>
                      <a:pt x="4968" y="5849"/>
                      <a:pt x="5092" y="6007"/>
                      <a:pt x="5205" y="6165"/>
                    </a:cubicBezTo>
                    <a:cubicBezTo>
                      <a:pt x="5306" y="6323"/>
                      <a:pt x="5419" y="6481"/>
                      <a:pt x="5532" y="6628"/>
                    </a:cubicBezTo>
                    <a:cubicBezTo>
                      <a:pt x="5645" y="6786"/>
                      <a:pt x="5770" y="6944"/>
                      <a:pt x="5893" y="7102"/>
                    </a:cubicBezTo>
                    <a:cubicBezTo>
                      <a:pt x="6006" y="7249"/>
                      <a:pt x="6108" y="7407"/>
                      <a:pt x="6210" y="7553"/>
                    </a:cubicBezTo>
                    <a:cubicBezTo>
                      <a:pt x="6322" y="7723"/>
                      <a:pt x="6435" y="7869"/>
                      <a:pt x="6548" y="8027"/>
                    </a:cubicBezTo>
                    <a:cubicBezTo>
                      <a:pt x="6583" y="8095"/>
                      <a:pt x="6628" y="8152"/>
                      <a:pt x="6661" y="8208"/>
                    </a:cubicBezTo>
                    <a:cubicBezTo>
                      <a:pt x="6684" y="8242"/>
                      <a:pt x="6695" y="8265"/>
                      <a:pt x="6718" y="8298"/>
                    </a:cubicBezTo>
                    <a:cubicBezTo>
                      <a:pt x="6729" y="8310"/>
                      <a:pt x="6741" y="8333"/>
                      <a:pt x="6741" y="8344"/>
                    </a:cubicBezTo>
                    <a:cubicBezTo>
                      <a:pt x="6774" y="8886"/>
                      <a:pt x="6808" y="9427"/>
                      <a:pt x="6842" y="9981"/>
                    </a:cubicBezTo>
                    <a:cubicBezTo>
                      <a:pt x="6887" y="10827"/>
                      <a:pt x="6932" y="11685"/>
                      <a:pt x="6966" y="12533"/>
                    </a:cubicBezTo>
                    <a:cubicBezTo>
                      <a:pt x="6977" y="12747"/>
                      <a:pt x="6977" y="12950"/>
                      <a:pt x="6977" y="13165"/>
                    </a:cubicBezTo>
                    <a:lnTo>
                      <a:pt x="6977" y="13774"/>
                    </a:lnTo>
                    <a:cubicBezTo>
                      <a:pt x="6966" y="14158"/>
                      <a:pt x="6955" y="14542"/>
                      <a:pt x="6932" y="14914"/>
                    </a:cubicBezTo>
                    <a:lnTo>
                      <a:pt x="6932" y="14903"/>
                    </a:lnTo>
                    <a:cubicBezTo>
                      <a:pt x="6921" y="15072"/>
                      <a:pt x="6909" y="15253"/>
                      <a:pt x="6899" y="15434"/>
                    </a:cubicBezTo>
                    <a:cubicBezTo>
                      <a:pt x="6899" y="15456"/>
                      <a:pt x="6887" y="15468"/>
                      <a:pt x="6887" y="15490"/>
                    </a:cubicBezTo>
                    <a:cubicBezTo>
                      <a:pt x="6853" y="15897"/>
                      <a:pt x="6831" y="16292"/>
                      <a:pt x="6786" y="16698"/>
                    </a:cubicBezTo>
                    <a:lnTo>
                      <a:pt x="6751" y="17003"/>
                    </a:lnTo>
                    <a:cubicBezTo>
                      <a:pt x="6729" y="16936"/>
                      <a:pt x="6706" y="16879"/>
                      <a:pt x="6684" y="16823"/>
                    </a:cubicBezTo>
                    <a:cubicBezTo>
                      <a:pt x="6684" y="16800"/>
                      <a:pt x="6673" y="16788"/>
                      <a:pt x="6673" y="16766"/>
                    </a:cubicBezTo>
                    <a:cubicBezTo>
                      <a:pt x="6661" y="16721"/>
                      <a:pt x="6650" y="16675"/>
                      <a:pt x="6639" y="16642"/>
                    </a:cubicBezTo>
                    <a:cubicBezTo>
                      <a:pt x="6628" y="16597"/>
                      <a:pt x="6616" y="16563"/>
                      <a:pt x="6605" y="16529"/>
                    </a:cubicBezTo>
                    <a:cubicBezTo>
                      <a:pt x="6593" y="16517"/>
                      <a:pt x="6593" y="16495"/>
                      <a:pt x="6593" y="16484"/>
                    </a:cubicBezTo>
                    <a:cubicBezTo>
                      <a:pt x="6571" y="16439"/>
                      <a:pt x="6560" y="16394"/>
                      <a:pt x="6548" y="16349"/>
                    </a:cubicBezTo>
                    <a:cubicBezTo>
                      <a:pt x="6526" y="16314"/>
                      <a:pt x="6526" y="16269"/>
                      <a:pt x="6503" y="16236"/>
                    </a:cubicBezTo>
                    <a:cubicBezTo>
                      <a:pt x="6492" y="16190"/>
                      <a:pt x="6470" y="16156"/>
                      <a:pt x="6447" y="16111"/>
                    </a:cubicBezTo>
                    <a:cubicBezTo>
                      <a:pt x="6435" y="16066"/>
                      <a:pt x="6424" y="16032"/>
                      <a:pt x="6402" y="15998"/>
                    </a:cubicBezTo>
                    <a:lnTo>
                      <a:pt x="6334" y="15863"/>
                    </a:lnTo>
                    <a:cubicBezTo>
                      <a:pt x="6312" y="15817"/>
                      <a:pt x="6300" y="15784"/>
                      <a:pt x="6277" y="15739"/>
                    </a:cubicBezTo>
                    <a:cubicBezTo>
                      <a:pt x="6244" y="15694"/>
                      <a:pt x="6210" y="15637"/>
                      <a:pt x="6176" y="15592"/>
                    </a:cubicBezTo>
                    <a:cubicBezTo>
                      <a:pt x="6119" y="15445"/>
                      <a:pt x="6051" y="15310"/>
                      <a:pt x="5961" y="15174"/>
                    </a:cubicBezTo>
                    <a:cubicBezTo>
                      <a:pt x="5905" y="15095"/>
                      <a:pt x="5837" y="15005"/>
                      <a:pt x="5780" y="14926"/>
                    </a:cubicBezTo>
                    <a:cubicBezTo>
                      <a:pt x="5735" y="14881"/>
                      <a:pt x="5702" y="14824"/>
                      <a:pt x="5668" y="14779"/>
                    </a:cubicBezTo>
                    <a:cubicBezTo>
                      <a:pt x="5645" y="14734"/>
                      <a:pt x="5634" y="14700"/>
                      <a:pt x="5622" y="14655"/>
                    </a:cubicBezTo>
                    <a:lnTo>
                      <a:pt x="5622" y="14666"/>
                    </a:lnTo>
                    <a:cubicBezTo>
                      <a:pt x="5600" y="14576"/>
                      <a:pt x="5566" y="14485"/>
                      <a:pt x="5544" y="14407"/>
                    </a:cubicBezTo>
                    <a:cubicBezTo>
                      <a:pt x="5521" y="14316"/>
                      <a:pt x="5499" y="14226"/>
                      <a:pt x="5476" y="14147"/>
                    </a:cubicBezTo>
                    <a:cubicBezTo>
                      <a:pt x="5476" y="14101"/>
                      <a:pt x="5464" y="14056"/>
                      <a:pt x="5454" y="14011"/>
                    </a:cubicBezTo>
                    <a:cubicBezTo>
                      <a:pt x="5442" y="13978"/>
                      <a:pt x="5442" y="13943"/>
                      <a:pt x="5442" y="13910"/>
                    </a:cubicBezTo>
                    <a:cubicBezTo>
                      <a:pt x="5431" y="13876"/>
                      <a:pt x="5431" y="13842"/>
                      <a:pt x="5419" y="13808"/>
                    </a:cubicBezTo>
                    <a:lnTo>
                      <a:pt x="5419" y="13684"/>
                    </a:lnTo>
                    <a:lnTo>
                      <a:pt x="5419" y="13526"/>
                    </a:lnTo>
                    <a:lnTo>
                      <a:pt x="5419" y="13401"/>
                    </a:lnTo>
                    <a:cubicBezTo>
                      <a:pt x="5419" y="13311"/>
                      <a:pt x="5431" y="13221"/>
                      <a:pt x="5431" y="13120"/>
                    </a:cubicBezTo>
                    <a:cubicBezTo>
                      <a:pt x="5442" y="13063"/>
                      <a:pt x="5442" y="13007"/>
                      <a:pt x="5442" y="12962"/>
                    </a:cubicBezTo>
                    <a:lnTo>
                      <a:pt x="5442" y="12950"/>
                    </a:lnTo>
                    <a:cubicBezTo>
                      <a:pt x="5442" y="12950"/>
                      <a:pt x="5442" y="12939"/>
                      <a:pt x="5454" y="12939"/>
                    </a:cubicBezTo>
                    <a:lnTo>
                      <a:pt x="5454" y="12916"/>
                    </a:lnTo>
                    <a:lnTo>
                      <a:pt x="5454" y="12894"/>
                    </a:lnTo>
                    <a:lnTo>
                      <a:pt x="5454" y="12871"/>
                    </a:lnTo>
                    <a:cubicBezTo>
                      <a:pt x="5454" y="12860"/>
                      <a:pt x="5454" y="12860"/>
                      <a:pt x="5464" y="12849"/>
                    </a:cubicBezTo>
                    <a:cubicBezTo>
                      <a:pt x="5476" y="12781"/>
                      <a:pt x="5499" y="12701"/>
                      <a:pt x="5521" y="12623"/>
                    </a:cubicBezTo>
                    <a:lnTo>
                      <a:pt x="5521" y="12634"/>
                    </a:lnTo>
                    <a:cubicBezTo>
                      <a:pt x="5521" y="12634"/>
                      <a:pt x="5521" y="12623"/>
                      <a:pt x="5532" y="12611"/>
                    </a:cubicBezTo>
                    <a:lnTo>
                      <a:pt x="5532" y="12600"/>
                    </a:lnTo>
                    <a:lnTo>
                      <a:pt x="5532" y="12589"/>
                    </a:lnTo>
                    <a:cubicBezTo>
                      <a:pt x="5544" y="12578"/>
                      <a:pt x="5544" y="12578"/>
                      <a:pt x="5544" y="12566"/>
                    </a:cubicBezTo>
                    <a:lnTo>
                      <a:pt x="5544" y="12578"/>
                    </a:lnTo>
                    <a:cubicBezTo>
                      <a:pt x="5544" y="12566"/>
                      <a:pt x="5544" y="12555"/>
                      <a:pt x="5555" y="12543"/>
                    </a:cubicBezTo>
                    <a:cubicBezTo>
                      <a:pt x="5612" y="12375"/>
                      <a:pt x="5679" y="12205"/>
                      <a:pt x="5747" y="12036"/>
                    </a:cubicBezTo>
                    <a:cubicBezTo>
                      <a:pt x="5770" y="11991"/>
                      <a:pt x="5792" y="11946"/>
                      <a:pt x="5815" y="11889"/>
                    </a:cubicBezTo>
                    <a:cubicBezTo>
                      <a:pt x="5826" y="11843"/>
                      <a:pt x="5848" y="11787"/>
                      <a:pt x="5860" y="11731"/>
                    </a:cubicBezTo>
                    <a:cubicBezTo>
                      <a:pt x="5871" y="11685"/>
                      <a:pt x="5883" y="11652"/>
                      <a:pt x="5893" y="11607"/>
                    </a:cubicBezTo>
                    <a:cubicBezTo>
                      <a:pt x="5905" y="11550"/>
                      <a:pt x="5916" y="11505"/>
                      <a:pt x="5928" y="11449"/>
                    </a:cubicBezTo>
                    <a:cubicBezTo>
                      <a:pt x="5939" y="11404"/>
                      <a:pt x="5939" y="11347"/>
                      <a:pt x="5950" y="11302"/>
                    </a:cubicBezTo>
                    <a:cubicBezTo>
                      <a:pt x="5950" y="11246"/>
                      <a:pt x="5961" y="11189"/>
                      <a:pt x="5961" y="11121"/>
                    </a:cubicBezTo>
                    <a:lnTo>
                      <a:pt x="5961" y="10963"/>
                    </a:lnTo>
                    <a:lnTo>
                      <a:pt x="5961" y="10817"/>
                    </a:lnTo>
                    <a:cubicBezTo>
                      <a:pt x="5950" y="10760"/>
                      <a:pt x="5939" y="10692"/>
                      <a:pt x="5928" y="10636"/>
                    </a:cubicBezTo>
                    <a:cubicBezTo>
                      <a:pt x="5905" y="10511"/>
                      <a:pt x="5860" y="10376"/>
                      <a:pt x="5758" y="10285"/>
                    </a:cubicBezTo>
                    <a:cubicBezTo>
                      <a:pt x="5689" y="10216"/>
                      <a:pt x="5594" y="10187"/>
                      <a:pt x="5502" y="10187"/>
                    </a:cubicBezTo>
                    <a:cubicBezTo>
                      <a:pt x="5474" y="10187"/>
                      <a:pt x="5446" y="10190"/>
                      <a:pt x="5419" y="10195"/>
                    </a:cubicBezTo>
                    <a:cubicBezTo>
                      <a:pt x="5284" y="10218"/>
                      <a:pt x="5160" y="10275"/>
                      <a:pt x="5058" y="10365"/>
                    </a:cubicBezTo>
                    <a:cubicBezTo>
                      <a:pt x="4968" y="10444"/>
                      <a:pt x="4900" y="10556"/>
                      <a:pt x="4900" y="10681"/>
                    </a:cubicBezTo>
                    <a:cubicBezTo>
                      <a:pt x="4900" y="10794"/>
                      <a:pt x="4922" y="10895"/>
                      <a:pt x="4968" y="10997"/>
                    </a:cubicBezTo>
                    <a:cubicBezTo>
                      <a:pt x="4990" y="11042"/>
                      <a:pt x="5002" y="11087"/>
                      <a:pt x="5025" y="11133"/>
                    </a:cubicBezTo>
                    <a:cubicBezTo>
                      <a:pt x="5047" y="11178"/>
                      <a:pt x="5058" y="11223"/>
                      <a:pt x="5081" y="11279"/>
                    </a:cubicBezTo>
                    <a:lnTo>
                      <a:pt x="5115" y="11381"/>
                    </a:lnTo>
                    <a:cubicBezTo>
                      <a:pt x="5126" y="11414"/>
                      <a:pt x="5137" y="11460"/>
                      <a:pt x="5148" y="11494"/>
                    </a:cubicBezTo>
                    <a:cubicBezTo>
                      <a:pt x="5171" y="11562"/>
                      <a:pt x="5183" y="11629"/>
                      <a:pt x="5193" y="11697"/>
                    </a:cubicBezTo>
                    <a:cubicBezTo>
                      <a:pt x="5216" y="11765"/>
                      <a:pt x="5239" y="11833"/>
                      <a:pt x="5261" y="11911"/>
                    </a:cubicBezTo>
                    <a:cubicBezTo>
                      <a:pt x="5284" y="11991"/>
                      <a:pt x="5306" y="12081"/>
                      <a:pt x="5329" y="12160"/>
                    </a:cubicBezTo>
                    <a:cubicBezTo>
                      <a:pt x="5329" y="12182"/>
                      <a:pt x="5329" y="12216"/>
                      <a:pt x="5341" y="12239"/>
                    </a:cubicBezTo>
                    <a:cubicBezTo>
                      <a:pt x="5341" y="12307"/>
                      <a:pt x="5341" y="12375"/>
                      <a:pt x="5329" y="12431"/>
                    </a:cubicBezTo>
                    <a:lnTo>
                      <a:pt x="5329" y="12600"/>
                    </a:lnTo>
                    <a:lnTo>
                      <a:pt x="5329" y="12701"/>
                    </a:lnTo>
                    <a:cubicBezTo>
                      <a:pt x="5318" y="12736"/>
                      <a:pt x="5318" y="12781"/>
                      <a:pt x="5306" y="12826"/>
                    </a:cubicBezTo>
                    <a:cubicBezTo>
                      <a:pt x="5306" y="12837"/>
                      <a:pt x="5306" y="12849"/>
                      <a:pt x="5318" y="12871"/>
                    </a:cubicBezTo>
                    <a:cubicBezTo>
                      <a:pt x="5318" y="12894"/>
                      <a:pt x="5306" y="12916"/>
                      <a:pt x="5306" y="12950"/>
                    </a:cubicBezTo>
                    <a:lnTo>
                      <a:pt x="5306" y="12972"/>
                    </a:lnTo>
                    <a:lnTo>
                      <a:pt x="5306" y="13029"/>
                    </a:lnTo>
                    <a:lnTo>
                      <a:pt x="5306" y="13063"/>
                    </a:lnTo>
                    <a:cubicBezTo>
                      <a:pt x="5306" y="13074"/>
                      <a:pt x="5306" y="13074"/>
                      <a:pt x="5295" y="13085"/>
                    </a:cubicBezTo>
                    <a:lnTo>
                      <a:pt x="5295" y="13097"/>
                    </a:lnTo>
                    <a:cubicBezTo>
                      <a:pt x="5295" y="13210"/>
                      <a:pt x="5284" y="13334"/>
                      <a:pt x="5284" y="13447"/>
                    </a:cubicBezTo>
                    <a:lnTo>
                      <a:pt x="5284" y="13605"/>
                    </a:lnTo>
                    <a:lnTo>
                      <a:pt x="5284" y="13684"/>
                    </a:lnTo>
                    <a:cubicBezTo>
                      <a:pt x="5284" y="13707"/>
                      <a:pt x="5295" y="13740"/>
                      <a:pt x="5295" y="13763"/>
                    </a:cubicBezTo>
                    <a:cubicBezTo>
                      <a:pt x="5295" y="13785"/>
                      <a:pt x="5295" y="13820"/>
                      <a:pt x="5306" y="13842"/>
                    </a:cubicBezTo>
                    <a:cubicBezTo>
                      <a:pt x="5306" y="13865"/>
                      <a:pt x="5306" y="13887"/>
                      <a:pt x="5318" y="13910"/>
                    </a:cubicBezTo>
                    <a:cubicBezTo>
                      <a:pt x="5318" y="13955"/>
                      <a:pt x="5329" y="14000"/>
                      <a:pt x="5341" y="14056"/>
                    </a:cubicBezTo>
                    <a:lnTo>
                      <a:pt x="5374" y="14192"/>
                    </a:lnTo>
                    <a:cubicBezTo>
                      <a:pt x="5386" y="14249"/>
                      <a:pt x="5397" y="14305"/>
                      <a:pt x="5419" y="14362"/>
                    </a:cubicBezTo>
                    <a:cubicBezTo>
                      <a:pt x="5431" y="14407"/>
                      <a:pt x="5454" y="14463"/>
                      <a:pt x="5476" y="14520"/>
                    </a:cubicBezTo>
                    <a:lnTo>
                      <a:pt x="5476" y="14530"/>
                    </a:lnTo>
                    <a:cubicBezTo>
                      <a:pt x="5454" y="14497"/>
                      <a:pt x="5431" y="14474"/>
                      <a:pt x="5408" y="14452"/>
                    </a:cubicBezTo>
                    <a:cubicBezTo>
                      <a:pt x="5351" y="14362"/>
                      <a:pt x="5284" y="14271"/>
                      <a:pt x="5216" y="14192"/>
                    </a:cubicBezTo>
                    <a:cubicBezTo>
                      <a:pt x="5092" y="14023"/>
                      <a:pt x="4968" y="13853"/>
                      <a:pt x="4855" y="13684"/>
                    </a:cubicBezTo>
                    <a:lnTo>
                      <a:pt x="4844" y="13672"/>
                    </a:lnTo>
                    <a:cubicBezTo>
                      <a:pt x="4799" y="13605"/>
                      <a:pt x="4754" y="13537"/>
                      <a:pt x="4708" y="13458"/>
                    </a:cubicBezTo>
                    <a:cubicBezTo>
                      <a:pt x="4663" y="13379"/>
                      <a:pt x="4618" y="13300"/>
                      <a:pt x="4573" y="13210"/>
                    </a:cubicBezTo>
                    <a:cubicBezTo>
                      <a:pt x="4516" y="13085"/>
                      <a:pt x="4460" y="12950"/>
                      <a:pt x="4403" y="12826"/>
                    </a:cubicBezTo>
                    <a:cubicBezTo>
                      <a:pt x="4358" y="12701"/>
                      <a:pt x="4302" y="12566"/>
                      <a:pt x="4268" y="12442"/>
                    </a:cubicBezTo>
                    <a:cubicBezTo>
                      <a:pt x="4167" y="12171"/>
                      <a:pt x="4087" y="11900"/>
                      <a:pt x="4031" y="11618"/>
                    </a:cubicBezTo>
                    <a:lnTo>
                      <a:pt x="3963" y="11313"/>
                    </a:lnTo>
                    <a:cubicBezTo>
                      <a:pt x="3952" y="11256"/>
                      <a:pt x="3941" y="11200"/>
                      <a:pt x="3929" y="11155"/>
                    </a:cubicBezTo>
                    <a:cubicBezTo>
                      <a:pt x="3918" y="11098"/>
                      <a:pt x="3906" y="11042"/>
                      <a:pt x="3896" y="10997"/>
                    </a:cubicBezTo>
                    <a:cubicBezTo>
                      <a:pt x="3861" y="10918"/>
                      <a:pt x="3839" y="10839"/>
                      <a:pt x="3816" y="10760"/>
                    </a:cubicBezTo>
                    <a:cubicBezTo>
                      <a:pt x="3783" y="10692"/>
                      <a:pt x="3748" y="10624"/>
                      <a:pt x="3715" y="10568"/>
                    </a:cubicBezTo>
                    <a:cubicBezTo>
                      <a:pt x="3670" y="10511"/>
                      <a:pt x="3635" y="10455"/>
                      <a:pt x="3579" y="10410"/>
                    </a:cubicBezTo>
                    <a:cubicBezTo>
                      <a:pt x="3534" y="10365"/>
                      <a:pt x="3477" y="10320"/>
                      <a:pt x="3421" y="10297"/>
                    </a:cubicBezTo>
                    <a:cubicBezTo>
                      <a:pt x="3354" y="10263"/>
                      <a:pt x="3297" y="10240"/>
                      <a:pt x="3229" y="10229"/>
                    </a:cubicBezTo>
                    <a:cubicBezTo>
                      <a:pt x="3163" y="10214"/>
                      <a:pt x="3097" y="10208"/>
                      <a:pt x="3031" y="10208"/>
                    </a:cubicBezTo>
                    <a:cubicBezTo>
                      <a:pt x="2950" y="10208"/>
                      <a:pt x="2870" y="10217"/>
                      <a:pt x="2789" y="10229"/>
                    </a:cubicBezTo>
                    <a:cubicBezTo>
                      <a:pt x="2642" y="10263"/>
                      <a:pt x="2496" y="10320"/>
                      <a:pt x="2371" y="10398"/>
                    </a:cubicBezTo>
                    <a:cubicBezTo>
                      <a:pt x="2315" y="10444"/>
                      <a:pt x="2258" y="10489"/>
                      <a:pt x="2225" y="10556"/>
                    </a:cubicBezTo>
                    <a:cubicBezTo>
                      <a:pt x="2190" y="10613"/>
                      <a:pt x="2168" y="10669"/>
                      <a:pt x="2168" y="10737"/>
                    </a:cubicBezTo>
                    <a:cubicBezTo>
                      <a:pt x="2168" y="10805"/>
                      <a:pt x="2180" y="10873"/>
                      <a:pt x="2213" y="10940"/>
                    </a:cubicBezTo>
                    <a:cubicBezTo>
                      <a:pt x="2247" y="10997"/>
                      <a:pt x="2281" y="11053"/>
                      <a:pt x="2326" y="11098"/>
                    </a:cubicBezTo>
                    <a:cubicBezTo>
                      <a:pt x="2371" y="11133"/>
                      <a:pt x="2405" y="11178"/>
                      <a:pt x="2450" y="11211"/>
                    </a:cubicBezTo>
                    <a:cubicBezTo>
                      <a:pt x="2593" y="11355"/>
                      <a:pt x="2758" y="11487"/>
                      <a:pt x="2913" y="11619"/>
                    </a:cubicBezTo>
                    <a:lnTo>
                      <a:pt x="2913" y="11619"/>
                    </a:lnTo>
                    <a:cubicBezTo>
                      <a:pt x="2913" y="11619"/>
                      <a:pt x="2913" y="11618"/>
                      <a:pt x="2913" y="11618"/>
                    </a:cubicBezTo>
                    <a:lnTo>
                      <a:pt x="2913" y="11618"/>
                    </a:lnTo>
                    <a:cubicBezTo>
                      <a:pt x="2958" y="11663"/>
                      <a:pt x="3003" y="11697"/>
                      <a:pt x="3048" y="11731"/>
                    </a:cubicBezTo>
                    <a:cubicBezTo>
                      <a:pt x="3128" y="11810"/>
                      <a:pt x="3206" y="11889"/>
                      <a:pt x="3297" y="11968"/>
                    </a:cubicBezTo>
                    <a:cubicBezTo>
                      <a:pt x="3364" y="12047"/>
                      <a:pt x="3444" y="12126"/>
                      <a:pt x="3512" y="12205"/>
                    </a:cubicBezTo>
                    <a:cubicBezTo>
                      <a:pt x="3613" y="12329"/>
                      <a:pt x="3715" y="12442"/>
                      <a:pt x="3816" y="12566"/>
                    </a:cubicBezTo>
                    <a:cubicBezTo>
                      <a:pt x="3873" y="12634"/>
                      <a:pt x="3918" y="12691"/>
                      <a:pt x="3974" y="12758"/>
                    </a:cubicBezTo>
                    <a:cubicBezTo>
                      <a:pt x="3997" y="12792"/>
                      <a:pt x="4019" y="12826"/>
                      <a:pt x="4042" y="12849"/>
                    </a:cubicBezTo>
                    <a:cubicBezTo>
                      <a:pt x="4064" y="12894"/>
                      <a:pt x="4099" y="12927"/>
                      <a:pt x="4121" y="12962"/>
                    </a:cubicBezTo>
                    <a:lnTo>
                      <a:pt x="4189" y="13063"/>
                    </a:lnTo>
                    <a:cubicBezTo>
                      <a:pt x="4212" y="13108"/>
                      <a:pt x="4234" y="13153"/>
                      <a:pt x="4245" y="13198"/>
                    </a:cubicBezTo>
                    <a:cubicBezTo>
                      <a:pt x="4302" y="13289"/>
                      <a:pt x="4358" y="13379"/>
                      <a:pt x="4403" y="13481"/>
                    </a:cubicBezTo>
                    <a:cubicBezTo>
                      <a:pt x="4460" y="13571"/>
                      <a:pt x="4516" y="13650"/>
                      <a:pt x="4573" y="13740"/>
                    </a:cubicBezTo>
                    <a:cubicBezTo>
                      <a:pt x="4708" y="13933"/>
                      <a:pt x="4855" y="14124"/>
                      <a:pt x="4990" y="14316"/>
                    </a:cubicBezTo>
                    <a:cubicBezTo>
                      <a:pt x="5126" y="14474"/>
                      <a:pt x="5250" y="14643"/>
                      <a:pt x="5386" y="14801"/>
                    </a:cubicBezTo>
                    <a:cubicBezTo>
                      <a:pt x="5454" y="14881"/>
                      <a:pt x="5521" y="14971"/>
                      <a:pt x="5589" y="15050"/>
                    </a:cubicBezTo>
                    <a:cubicBezTo>
                      <a:pt x="5657" y="15129"/>
                      <a:pt x="5724" y="15208"/>
                      <a:pt x="5780" y="15298"/>
                    </a:cubicBezTo>
                    <a:cubicBezTo>
                      <a:pt x="5826" y="15355"/>
                      <a:pt x="5871" y="15423"/>
                      <a:pt x="5905" y="15501"/>
                    </a:cubicBezTo>
                    <a:cubicBezTo>
                      <a:pt x="5928" y="15546"/>
                      <a:pt x="5961" y="15603"/>
                      <a:pt x="5984" y="15649"/>
                    </a:cubicBezTo>
                    <a:cubicBezTo>
                      <a:pt x="6063" y="15840"/>
                      <a:pt x="6142" y="16032"/>
                      <a:pt x="6210" y="16236"/>
                    </a:cubicBezTo>
                    <a:lnTo>
                      <a:pt x="6413" y="16811"/>
                    </a:lnTo>
                    <a:cubicBezTo>
                      <a:pt x="6435" y="16868"/>
                      <a:pt x="6458" y="16924"/>
                      <a:pt x="6470" y="16981"/>
                    </a:cubicBezTo>
                    <a:cubicBezTo>
                      <a:pt x="6492" y="17037"/>
                      <a:pt x="6503" y="17094"/>
                      <a:pt x="6526" y="17150"/>
                    </a:cubicBezTo>
                    <a:cubicBezTo>
                      <a:pt x="6526" y="17172"/>
                      <a:pt x="6526" y="17195"/>
                      <a:pt x="6537" y="17207"/>
                    </a:cubicBezTo>
                    <a:cubicBezTo>
                      <a:pt x="6526" y="17207"/>
                      <a:pt x="6526" y="17195"/>
                      <a:pt x="6526" y="17195"/>
                    </a:cubicBezTo>
                    <a:lnTo>
                      <a:pt x="6526" y="17195"/>
                    </a:lnTo>
                    <a:cubicBezTo>
                      <a:pt x="6526" y="17207"/>
                      <a:pt x="6526" y="17207"/>
                      <a:pt x="6537" y="17217"/>
                    </a:cubicBezTo>
                    <a:cubicBezTo>
                      <a:pt x="6548" y="17263"/>
                      <a:pt x="6560" y="17319"/>
                      <a:pt x="6571" y="17375"/>
                    </a:cubicBezTo>
                    <a:cubicBezTo>
                      <a:pt x="6583" y="17421"/>
                      <a:pt x="6616" y="17455"/>
                      <a:pt x="6661" y="17466"/>
                    </a:cubicBezTo>
                    <a:lnTo>
                      <a:pt x="6661" y="17692"/>
                    </a:lnTo>
                    <a:cubicBezTo>
                      <a:pt x="6661" y="17782"/>
                      <a:pt x="6650" y="17861"/>
                      <a:pt x="6639" y="17940"/>
                    </a:cubicBezTo>
                    <a:cubicBezTo>
                      <a:pt x="6537" y="18753"/>
                      <a:pt x="6413" y="19566"/>
                      <a:pt x="6312" y="20390"/>
                    </a:cubicBezTo>
                    <a:cubicBezTo>
                      <a:pt x="6255" y="20797"/>
                      <a:pt x="6199" y="21203"/>
                      <a:pt x="6154" y="21620"/>
                    </a:cubicBezTo>
                    <a:cubicBezTo>
                      <a:pt x="6131" y="21801"/>
                      <a:pt x="6108" y="21993"/>
                      <a:pt x="6086" y="22185"/>
                    </a:cubicBezTo>
                    <a:cubicBezTo>
                      <a:pt x="6063" y="22377"/>
                      <a:pt x="6029" y="22558"/>
                      <a:pt x="6018" y="22749"/>
                    </a:cubicBezTo>
                    <a:cubicBezTo>
                      <a:pt x="5973" y="23145"/>
                      <a:pt x="5961" y="23551"/>
                      <a:pt x="5950" y="23946"/>
                    </a:cubicBezTo>
                    <a:cubicBezTo>
                      <a:pt x="5939" y="24342"/>
                      <a:pt x="5928" y="24736"/>
                      <a:pt x="5928" y="25132"/>
                    </a:cubicBezTo>
                    <a:lnTo>
                      <a:pt x="5928" y="26317"/>
                    </a:lnTo>
                    <a:cubicBezTo>
                      <a:pt x="5928" y="26723"/>
                      <a:pt x="5905" y="27130"/>
                      <a:pt x="5883" y="27536"/>
                    </a:cubicBezTo>
                    <a:cubicBezTo>
                      <a:pt x="5883" y="27627"/>
                      <a:pt x="5871" y="27706"/>
                      <a:pt x="5871" y="27796"/>
                    </a:cubicBezTo>
                    <a:cubicBezTo>
                      <a:pt x="5848" y="27774"/>
                      <a:pt x="5826" y="27739"/>
                      <a:pt x="5803" y="27717"/>
                    </a:cubicBezTo>
                    <a:cubicBezTo>
                      <a:pt x="5758" y="27638"/>
                      <a:pt x="5702" y="27559"/>
                      <a:pt x="5645" y="27491"/>
                    </a:cubicBezTo>
                    <a:cubicBezTo>
                      <a:pt x="5634" y="27468"/>
                      <a:pt x="5612" y="27435"/>
                      <a:pt x="5600" y="27412"/>
                    </a:cubicBezTo>
                    <a:cubicBezTo>
                      <a:pt x="5566" y="27367"/>
                      <a:pt x="5532" y="27310"/>
                      <a:pt x="5499" y="27265"/>
                    </a:cubicBezTo>
                    <a:cubicBezTo>
                      <a:pt x="5487" y="27243"/>
                      <a:pt x="5464" y="27220"/>
                      <a:pt x="5442" y="27187"/>
                    </a:cubicBezTo>
                    <a:cubicBezTo>
                      <a:pt x="5444" y="27187"/>
                      <a:pt x="5445" y="27187"/>
                      <a:pt x="5447" y="27188"/>
                    </a:cubicBezTo>
                    <a:lnTo>
                      <a:pt x="5447" y="27188"/>
                    </a:lnTo>
                    <a:lnTo>
                      <a:pt x="5386" y="27096"/>
                    </a:lnTo>
                    <a:cubicBezTo>
                      <a:pt x="5363" y="27062"/>
                      <a:pt x="5351" y="27017"/>
                      <a:pt x="5329" y="26983"/>
                    </a:cubicBezTo>
                    <a:cubicBezTo>
                      <a:pt x="5284" y="26916"/>
                      <a:pt x="5250" y="26848"/>
                      <a:pt x="5216" y="26769"/>
                    </a:cubicBezTo>
                    <a:cubicBezTo>
                      <a:pt x="5183" y="26713"/>
                      <a:pt x="5148" y="26645"/>
                      <a:pt x="5115" y="26577"/>
                    </a:cubicBezTo>
                    <a:cubicBezTo>
                      <a:pt x="5092" y="26532"/>
                      <a:pt x="5070" y="26498"/>
                      <a:pt x="5047" y="26464"/>
                    </a:cubicBezTo>
                    <a:cubicBezTo>
                      <a:pt x="5025" y="26430"/>
                      <a:pt x="5013" y="26396"/>
                      <a:pt x="5002" y="26362"/>
                    </a:cubicBezTo>
                    <a:cubicBezTo>
                      <a:pt x="4990" y="26340"/>
                      <a:pt x="4968" y="26317"/>
                      <a:pt x="4957" y="26284"/>
                    </a:cubicBezTo>
                    <a:cubicBezTo>
                      <a:pt x="4945" y="26261"/>
                      <a:pt x="4934" y="26227"/>
                      <a:pt x="4922" y="26193"/>
                    </a:cubicBezTo>
                    <a:cubicBezTo>
                      <a:pt x="4900" y="26103"/>
                      <a:pt x="4866" y="26001"/>
                      <a:pt x="4832" y="25911"/>
                    </a:cubicBezTo>
                    <a:cubicBezTo>
                      <a:pt x="4799" y="25809"/>
                      <a:pt x="4764" y="25719"/>
                      <a:pt x="4731" y="25617"/>
                    </a:cubicBezTo>
                    <a:cubicBezTo>
                      <a:pt x="4674" y="25425"/>
                      <a:pt x="4618" y="25222"/>
                      <a:pt x="4561" y="25030"/>
                    </a:cubicBezTo>
                    <a:cubicBezTo>
                      <a:pt x="4528" y="24940"/>
                      <a:pt x="4505" y="24849"/>
                      <a:pt x="4471" y="24759"/>
                    </a:cubicBezTo>
                    <a:cubicBezTo>
                      <a:pt x="4448" y="24658"/>
                      <a:pt x="4426" y="24556"/>
                      <a:pt x="4392" y="24465"/>
                    </a:cubicBezTo>
                    <a:lnTo>
                      <a:pt x="4257" y="24093"/>
                    </a:lnTo>
                    <a:cubicBezTo>
                      <a:pt x="4261" y="24093"/>
                      <a:pt x="4264" y="24095"/>
                      <a:pt x="4265" y="24097"/>
                    </a:cubicBezTo>
                    <a:lnTo>
                      <a:pt x="4265" y="24097"/>
                    </a:lnTo>
                    <a:cubicBezTo>
                      <a:pt x="4255" y="24067"/>
                      <a:pt x="4244" y="24046"/>
                      <a:pt x="4234" y="24014"/>
                    </a:cubicBezTo>
                    <a:lnTo>
                      <a:pt x="4234" y="24026"/>
                    </a:lnTo>
                    <a:lnTo>
                      <a:pt x="4200" y="23924"/>
                    </a:lnTo>
                    <a:cubicBezTo>
                      <a:pt x="4200" y="23901"/>
                      <a:pt x="4189" y="23878"/>
                      <a:pt x="4177" y="23856"/>
                    </a:cubicBezTo>
                    <a:cubicBezTo>
                      <a:pt x="4155" y="23765"/>
                      <a:pt x="4121" y="23687"/>
                      <a:pt x="4087" y="23607"/>
                    </a:cubicBezTo>
                    <a:cubicBezTo>
                      <a:pt x="4054" y="23540"/>
                      <a:pt x="4019" y="23461"/>
                      <a:pt x="3997" y="23382"/>
                    </a:cubicBezTo>
                    <a:cubicBezTo>
                      <a:pt x="3974" y="23326"/>
                      <a:pt x="3952" y="23280"/>
                      <a:pt x="3929" y="23224"/>
                    </a:cubicBezTo>
                    <a:cubicBezTo>
                      <a:pt x="3940" y="23135"/>
                      <a:pt x="3951" y="23047"/>
                      <a:pt x="3973" y="22959"/>
                    </a:cubicBezTo>
                    <a:lnTo>
                      <a:pt x="3973" y="22959"/>
                    </a:lnTo>
                    <a:cubicBezTo>
                      <a:pt x="3971" y="22962"/>
                      <a:pt x="3968" y="22964"/>
                      <a:pt x="3963" y="22964"/>
                    </a:cubicBezTo>
                    <a:cubicBezTo>
                      <a:pt x="3974" y="22953"/>
                      <a:pt x="3974" y="22930"/>
                      <a:pt x="3974" y="22919"/>
                    </a:cubicBezTo>
                    <a:lnTo>
                      <a:pt x="3974" y="22930"/>
                    </a:lnTo>
                    <a:cubicBezTo>
                      <a:pt x="3997" y="22851"/>
                      <a:pt x="4008" y="22772"/>
                      <a:pt x="4031" y="22693"/>
                    </a:cubicBezTo>
                    <a:cubicBezTo>
                      <a:pt x="4042" y="22614"/>
                      <a:pt x="4054" y="22535"/>
                      <a:pt x="4076" y="22456"/>
                    </a:cubicBezTo>
                    <a:cubicBezTo>
                      <a:pt x="4087" y="22388"/>
                      <a:pt x="4087" y="22310"/>
                      <a:pt x="4099" y="22242"/>
                    </a:cubicBezTo>
                    <a:cubicBezTo>
                      <a:pt x="4110" y="22207"/>
                      <a:pt x="4110" y="22174"/>
                      <a:pt x="4121" y="22140"/>
                    </a:cubicBezTo>
                    <a:cubicBezTo>
                      <a:pt x="4132" y="22106"/>
                      <a:pt x="4132" y="22072"/>
                      <a:pt x="4144" y="22039"/>
                    </a:cubicBezTo>
                    <a:cubicBezTo>
                      <a:pt x="4144" y="21959"/>
                      <a:pt x="4155" y="21881"/>
                      <a:pt x="4155" y="21801"/>
                    </a:cubicBezTo>
                    <a:lnTo>
                      <a:pt x="4155" y="21790"/>
                    </a:lnTo>
                    <a:cubicBezTo>
                      <a:pt x="4167" y="21745"/>
                      <a:pt x="4177" y="21688"/>
                      <a:pt x="4189" y="21632"/>
                    </a:cubicBezTo>
                    <a:cubicBezTo>
                      <a:pt x="4212" y="21553"/>
                      <a:pt x="4234" y="21462"/>
                      <a:pt x="4245" y="21372"/>
                    </a:cubicBezTo>
                    <a:cubicBezTo>
                      <a:pt x="4257" y="21327"/>
                      <a:pt x="4257" y="21293"/>
                      <a:pt x="4268" y="21248"/>
                    </a:cubicBezTo>
                    <a:lnTo>
                      <a:pt x="4268" y="21226"/>
                    </a:lnTo>
                    <a:cubicBezTo>
                      <a:pt x="4302" y="21056"/>
                      <a:pt x="4325" y="20898"/>
                      <a:pt x="4347" y="20740"/>
                    </a:cubicBezTo>
                    <a:cubicBezTo>
                      <a:pt x="4358" y="20706"/>
                      <a:pt x="4370" y="20661"/>
                      <a:pt x="4370" y="20627"/>
                    </a:cubicBezTo>
                    <a:lnTo>
                      <a:pt x="4403" y="20526"/>
                    </a:lnTo>
                    <a:cubicBezTo>
                      <a:pt x="4426" y="20458"/>
                      <a:pt x="4448" y="20390"/>
                      <a:pt x="4471" y="20333"/>
                    </a:cubicBezTo>
                    <a:cubicBezTo>
                      <a:pt x="4471" y="20311"/>
                      <a:pt x="4483" y="20300"/>
                      <a:pt x="4483" y="20277"/>
                    </a:cubicBezTo>
                    <a:cubicBezTo>
                      <a:pt x="4539" y="20108"/>
                      <a:pt x="4618" y="19950"/>
                      <a:pt x="4674" y="19781"/>
                    </a:cubicBezTo>
                    <a:cubicBezTo>
                      <a:pt x="4742" y="19611"/>
                      <a:pt x="4799" y="19453"/>
                      <a:pt x="4866" y="19284"/>
                    </a:cubicBezTo>
                    <a:cubicBezTo>
                      <a:pt x="4900" y="19194"/>
                      <a:pt x="4922" y="19103"/>
                      <a:pt x="4945" y="19013"/>
                    </a:cubicBezTo>
                    <a:cubicBezTo>
                      <a:pt x="5013" y="18810"/>
                      <a:pt x="5013" y="18584"/>
                      <a:pt x="4968" y="18369"/>
                    </a:cubicBezTo>
                    <a:lnTo>
                      <a:pt x="4934" y="18233"/>
                    </a:lnTo>
                    <a:cubicBezTo>
                      <a:pt x="4900" y="18121"/>
                      <a:pt x="4855" y="18008"/>
                      <a:pt x="4787" y="17917"/>
                    </a:cubicBezTo>
                    <a:cubicBezTo>
                      <a:pt x="4742" y="17861"/>
                      <a:pt x="4697" y="17816"/>
                      <a:pt x="4652" y="17794"/>
                    </a:cubicBezTo>
                    <a:cubicBezTo>
                      <a:pt x="4596" y="17759"/>
                      <a:pt x="4550" y="17737"/>
                      <a:pt x="4493" y="17726"/>
                    </a:cubicBezTo>
                    <a:cubicBezTo>
                      <a:pt x="4439" y="17711"/>
                      <a:pt x="4383" y="17702"/>
                      <a:pt x="4327" y="17702"/>
                    </a:cubicBezTo>
                    <a:cubicBezTo>
                      <a:pt x="4256" y="17702"/>
                      <a:pt x="4185" y="17716"/>
                      <a:pt x="4121" y="17748"/>
                    </a:cubicBezTo>
                    <a:cubicBezTo>
                      <a:pt x="4054" y="17782"/>
                      <a:pt x="4008" y="17827"/>
                      <a:pt x="3974" y="17884"/>
                    </a:cubicBezTo>
                    <a:cubicBezTo>
                      <a:pt x="3952" y="17907"/>
                      <a:pt x="3941" y="17929"/>
                      <a:pt x="3929" y="17963"/>
                    </a:cubicBezTo>
                    <a:cubicBezTo>
                      <a:pt x="3929" y="17985"/>
                      <a:pt x="3918" y="18019"/>
                      <a:pt x="3918" y="18042"/>
                    </a:cubicBezTo>
                    <a:lnTo>
                      <a:pt x="3918" y="18211"/>
                    </a:lnTo>
                    <a:cubicBezTo>
                      <a:pt x="3918" y="18256"/>
                      <a:pt x="3918" y="18313"/>
                      <a:pt x="3929" y="18358"/>
                    </a:cubicBezTo>
                    <a:cubicBezTo>
                      <a:pt x="3929" y="18414"/>
                      <a:pt x="3941" y="18459"/>
                      <a:pt x="3941" y="18504"/>
                    </a:cubicBezTo>
                    <a:cubicBezTo>
                      <a:pt x="3952" y="18584"/>
                      <a:pt x="3974" y="18662"/>
                      <a:pt x="3986" y="18742"/>
                    </a:cubicBezTo>
                    <a:cubicBezTo>
                      <a:pt x="3997" y="18832"/>
                      <a:pt x="4019" y="18933"/>
                      <a:pt x="4031" y="19024"/>
                    </a:cubicBezTo>
                    <a:cubicBezTo>
                      <a:pt x="4031" y="19024"/>
                      <a:pt x="4042" y="19024"/>
                      <a:pt x="4042" y="19035"/>
                    </a:cubicBezTo>
                    <a:lnTo>
                      <a:pt x="4042" y="19046"/>
                    </a:lnTo>
                    <a:lnTo>
                      <a:pt x="4042" y="19058"/>
                    </a:lnTo>
                    <a:cubicBezTo>
                      <a:pt x="4042" y="19069"/>
                      <a:pt x="4054" y="19081"/>
                      <a:pt x="4054" y="19103"/>
                    </a:cubicBezTo>
                    <a:lnTo>
                      <a:pt x="4054" y="19114"/>
                    </a:lnTo>
                    <a:cubicBezTo>
                      <a:pt x="4054" y="19126"/>
                      <a:pt x="4054" y="19137"/>
                      <a:pt x="4064" y="19137"/>
                    </a:cubicBezTo>
                    <a:lnTo>
                      <a:pt x="4054" y="19137"/>
                    </a:lnTo>
                    <a:cubicBezTo>
                      <a:pt x="4076" y="19239"/>
                      <a:pt x="4110" y="19352"/>
                      <a:pt x="4132" y="19453"/>
                    </a:cubicBezTo>
                    <a:lnTo>
                      <a:pt x="4132" y="19487"/>
                    </a:lnTo>
                    <a:lnTo>
                      <a:pt x="4132" y="19498"/>
                    </a:lnTo>
                    <a:cubicBezTo>
                      <a:pt x="4132" y="19520"/>
                      <a:pt x="4132" y="19543"/>
                      <a:pt x="4144" y="19566"/>
                    </a:cubicBezTo>
                    <a:cubicBezTo>
                      <a:pt x="4132" y="19600"/>
                      <a:pt x="4132" y="19633"/>
                      <a:pt x="4132" y="19656"/>
                    </a:cubicBezTo>
                    <a:cubicBezTo>
                      <a:pt x="4132" y="19735"/>
                      <a:pt x="4132" y="19803"/>
                      <a:pt x="4121" y="19882"/>
                    </a:cubicBezTo>
                    <a:lnTo>
                      <a:pt x="4121" y="19871"/>
                    </a:lnTo>
                    <a:cubicBezTo>
                      <a:pt x="4121" y="19984"/>
                      <a:pt x="4110" y="20108"/>
                      <a:pt x="4099" y="20220"/>
                    </a:cubicBezTo>
                    <a:cubicBezTo>
                      <a:pt x="4099" y="20277"/>
                      <a:pt x="4087" y="20333"/>
                      <a:pt x="4076" y="20390"/>
                    </a:cubicBezTo>
                    <a:cubicBezTo>
                      <a:pt x="4076" y="20424"/>
                      <a:pt x="4076" y="20446"/>
                      <a:pt x="4064" y="20481"/>
                    </a:cubicBezTo>
                    <a:cubicBezTo>
                      <a:pt x="4064" y="20514"/>
                      <a:pt x="4054" y="20559"/>
                      <a:pt x="4076" y="20593"/>
                    </a:cubicBezTo>
                    <a:cubicBezTo>
                      <a:pt x="4087" y="20616"/>
                      <a:pt x="4099" y="20627"/>
                      <a:pt x="4121" y="20627"/>
                    </a:cubicBezTo>
                    <a:cubicBezTo>
                      <a:pt x="4121" y="20639"/>
                      <a:pt x="4110" y="20649"/>
                      <a:pt x="4110" y="20661"/>
                    </a:cubicBezTo>
                    <a:cubicBezTo>
                      <a:pt x="4099" y="20785"/>
                      <a:pt x="4076" y="20910"/>
                      <a:pt x="4064" y="21033"/>
                    </a:cubicBezTo>
                    <a:cubicBezTo>
                      <a:pt x="4042" y="21169"/>
                      <a:pt x="4031" y="21293"/>
                      <a:pt x="4008" y="21429"/>
                    </a:cubicBezTo>
                    <a:cubicBezTo>
                      <a:pt x="3986" y="21575"/>
                      <a:pt x="3963" y="21722"/>
                      <a:pt x="3941" y="21881"/>
                    </a:cubicBezTo>
                    <a:cubicBezTo>
                      <a:pt x="3929" y="21914"/>
                      <a:pt x="3918" y="21959"/>
                      <a:pt x="3906" y="22004"/>
                    </a:cubicBezTo>
                    <a:cubicBezTo>
                      <a:pt x="3884" y="22084"/>
                      <a:pt x="3873" y="22151"/>
                      <a:pt x="3873" y="22230"/>
                    </a:cubicBezTo>
                    <a:cubicBezTo>
                      <a:pt x="3861" y="22298"/>
                      <a:pt x="3850" y="22366"/>
                      <a:pt x="3850" y="22445"/>
                    </a:cubicBezTo>
                    <a:cubicBezTo>
                      <a:pt x="3828" y="22569"/>
                      <a:pt x="3805" y="22693"/>
                      <a:pt x="3783" y="22829"/>
                    </a:cubicBezTo>
                    <a:cubicBezTo>
                      <a:pt x="3760" y="22761"/>
                      <a:pt x="3737" y="22693"/>
                      <a:pt x="3703" y="22626"/>
                    </a:cubicBezTo>
                    <a:cubicBezTo>
                      <a:pt x="3670" y="22524"/>
                      <a:pt x="3635" y="22433"/>
                      <a:pt x="3602" y="22343"/>
                    </a:cubicBezTo>
                    <a:cubicBezTo>
                      <a:pt x="3568" y="22253"/>
                      <a:pt x="3534" y="22151"/>
                      <a:pt x="3489" y="22061"/>
                    </a:cubicBezTo>
                    <a:cubicBezTo>
                      <a:pt x="3455" y="21971"/>
                      <a:pt x="3421" y="21881"/>
                      <a:pt x="3387" y="21801"/>
                    </a:cubicBezTo>
                    <a:cubicBezTo>
                      <a:pt x="3376" y="21790"/>
                      <a:pt x="3376" y="21768"/>
                      <a:pt x="3364" y="21756"/>
                    </a:cubicBezTo>
                    <a:cubicBezTo>
                      <a:pt x="3376" y="21756"/>
                      <a:pt x="3376" y="21768"/>
                      <a:pt x="3376" y="21768"/>
                    </a:cubicBezTo>
                    <a:lnTo>
                      <a:pt x="3376" y="21768"/>
                    </a:lnTo>
                    <a:cubicBezTo>
                      <a:pt x="3376" y="21756"/>
                      <a:pt x="3364" y="21745"/>
                      <a:pt x="3364" y="21733"/>
                    </a:cubicBezTo>
                    <a:cubicBezTo>
                      <a:pt x="3364" y="21722"/>
                      <a:pt x="3364" y="21722"/>
                      <a:pt x="3354" y="21722"/>
                    </a:cubicBezTo>
                    <a:lnTo>
                      <a:pt x="3354" y="21711"/>
                    </a:lnTo>
                    <a:cubicBezTo>
                      <a:pt x="3319" y="21610"/>
                      <a:pt x="3286" y="21497"/>
                      <a:pt x="3241" y="21395"/>
                    </a:cubicBezTo>
                    <a:cubicBezTo>
                      <a:pt x="3206" y="21339"/>
                      <a:pt x="3184" y="21282"/>
                      <a:pt x="3150" y="21226"/>
                    </a:cubicBezTo>
                    <a:cubicBezTo>
                      <a:pt x="3139" y="21158"/>
                      <a:pt x="3128" y="21101"/>
                      <a:pt x="3116" y="21033"/>
                    </a:cubicBezTo>
                    <a:cubicBezTo>
                      <a:pt x="3094" y="20977"/>
                      <a:pt x="3071" y="20920"/>
                      <a:pt x="3038" y="20853"/>
                    </a:cubicBezTo>
                    <a:cubicBezTo>
                      <a:pt x="3015" y="20808"/>
                      <a:pt x="2992" y="20752"/>
                      <a:pt x="2958" y="20706"/>
                    </a:cubicBezTo>
                    <a:cubicBezTo>
                      <a:pt x="2958" y="20695"/>
                      <a:pt x="2947" y="20684"/>
                      <a:pt x="2947" y="20672"/>
                    </a:cubicBezTo>
                    <a:cubicBezTo>
                      <a:pt x="2935" y="20649"/>
                      <a:pt x="2925" y="20639"/>
                      <a:pt x="2913" y="20627"/>
                    </a:cubicBezTo>
                    <a:cubicBezTo>
                      <a:pt x="2902" y="20616"/>
                      <a:pt x="2890" y="20593"/>
                      <a:pt x="2879" y="20582"/>
                    </a:cubicBezTo>
                    <a:cubicBezTo>
                      <a:pt x="2868" y="20559"/>
                      <a:pt x="2845" y="20537"/>
                      <a:pt x="2834" y="20514"/>
                    </a:cubicBezTo>
                    <a:cubicBezTo>
                      <a:pt x="2812" y="20491"/>
                      <a:pt x="2789" y="20458"/>
                      <a:pt x="2755" y="20424"/>
                    </a:cubicBezTo>
                    <a:cubicBezTo>
                      <a:pt x="2744" y="20401"/>
                      <a:pt x="2721" y="20379"/>
                      <a:pt x="2710" y="20356"/>
                    </a:cubicBezTo>
                    <a:lnTo>
                      <a:pt x="2699" y="20345"/>
                    </a:lnTo>
                    <a:cubicBezTo>
                      <a:pt x="2654" y="20243"/>
                      <a:pt x="2597" y="20153"/>
                      <a:pt x="2563" y="20052"/>
                    </a:cubicBezTo>
                    <a:cubicBezTo>
                      <a:pt x="2541" y="19995"/>
                      <a:pt x="2506" y="19950"/>
                      <a:pt x="2484" y="19894"/>
                    </a:cubicBezTo>
                    <a:cubicBezTo>
                      <a:pt x="2461" y="19837"/>
                      <a:pt x="2428" y="19781"/>
                      <a:pt x="2405" y="19724"/>
                    </a:cubicBezTo>
                    <a:cubicBezTo>
                      <a:pt x="2326" y="19566"/>
                      <a:pt x="2258" y="19408"/>
                      <a:pt x="2168" y="19250"/>
                    </a:cubicBezTo>
                    <a:cubicBezTo>
                      <a:pt x="2123" y="19171"/>
                      <a:pt x="2077" y="19103"/>
                      <a:pt x="2032" y="19035"/>
                    </a:cubicBezTo>
                    <a:cubicBezTo>
                      <a:pt x="2032" y="18990"/>
                      <a:pt x="2021" y="18933"/>
                      <a:pt x="2021" y="18888"/>
                    </a:cubicBezTo>
                    <a:cubicBezTo>
                      <a:pt x="1999" y="18775"/>
                      <a:pt x="1976" y="18662"/>
                      <a:pt x="1965" y="18539"/>
                    </a:cubicBezTo>
                    <a:cubicBezTo>
                      <a:pt x="1931" y="18313"/>
                      <a:pt x="1909" y="18075"/>
                      <a:pt x="1874" y="17839"/>
                    </a:cubicBezTo>
                    <a:cubicBezTo>
                      <a:pt x="1863" y="17782"/>
                      <a:pt x="1852" y="17726"/>
                      <a:pt x="1841" y="17658"/>
                    </a:cubicBezTo>
                    <a:cubicBezTo>
                      <a:pt x="1829" y="17590"/>
                      <a:pt x="1806" y="17523"/>
                      <a:pt x="1796" y="17455"/>
                    </a:cubicBezTo>
                    <a:cubicBezTo>
                      <a:pt x="1784" y="17387"/>
                      <a:pt x="1761" y="17330"/>
                      <a:pt x="1739" y="17274"/>
                    </a:cubicBezTo>
                    <a:cubicBezTo>
                      <a:pt x="1716" y="17195"/>
                      <a:pt x="1694" y="17127"/>
                      <a:pt x="1660" y="17059"/>
                    </a:cubicBezTo>
                    <a:cubicBezTo>
                      <a:pt x="1603" y="16913"/>
                      <a:pt x="1536" y="16766"/>
                      <a:pt x="1400" y="16687"/>
                    </a:cubicBezTo>
                    <a:cubicBezTo>
                      <a:pt x="1332" y="16642"/>
                      <a:pt x="1254" y="16619"/>
                      <a:pt x="1174" y="16608"/>
                    </a:cubicBezTo>
                    <a:cubicBezTo>
                      <a:pt x="1107" y="16608"/>
                      <a:pt x="1039" y="16619"/>
                      <a:pt x="983" y="16642"/>
                    </a:cubicBezTo>
                    <a:cubicBezTo>
                      <a:pt x="926" y="16675"/>
                      <a:pt x="870" y="16710"/>
                      <a:pt x="836" y="16766"/>
                    </a:cubicBezTo>
                    <a:cubicBezTo>
                      <a:pt x="790" y="16823"/>
                      <a:pt x="757" y="16890"/>
                      <a:pt x="723" y="16958"/>
                    </a:cubicBezTo>
                    <a:cubicBezTo>
                      <a:pt x="678" y="17104"/>
                      <a:pt x="655" y="17274"/>
                      <a:pt x="667" y="17432"/>
                    </a:cubicBezTo>
                    <a:cubicBezTo>
                      <a:pt x="678" y="17511"/>
                      <a:pt x="689" y="17590"/>
                      <a:pt x="723" y="17669"/>
                    </a:cubicBezTo>
                    <a:cubicBezTo>
                      <a:pt x="757" y="17737"/>
                      <a:pt x="790" y="17804"/>
                      <a:pt x="836" y="17861"/>
                    </a:cubicBezTo>
                    <a:cubicBezTo>
                      <a:pt x="881" y="17917"/>
                      <a:pt x="938" y="17974"/>
                      <a:pt x="983" y="18042"/>
                    </a:cubicBezTo>
                    <a:cubicBezTo>
                      <a:pt x="1061" y="18143"/>
                      <a:pt x="1141" y="18245"/>
                      <a:pt x="1209" y="18346"/>
                    </a:cubicBezTo>
                    <a:cubicBezTo>
                      <a:pt x="1287" y="18459"/>
                      <a:pt x="1367" y="18550"/>
                      <a:pt x="1457" y="18652"/>
                    </a:cubicBezTo>
                    <a:cubicBezTo>
                      <a:pt x="1536" y="18753"/>
                      <a:pt x="1626" y="18843"/>
                      <a:pt x="1705" y="18933"/>
                    </a:cubicBezTo>
                    <a:cubicBezTo>
                      <a:pt x="1716" y="18945"/>
                      <a:pt x="1716" y="18956"/>
                      <a:pt x="1728" y="18968"/>
                    </a:cubicBezTo>
                    <a:lnTo>
                      <a:pt x="1739" y="18979"/>
                    </a:lnTo>
                    <a:cubicBezTo>
                      <a:pt x="1739" y="18990"/>
                      <a:pt x="1739" y="19001"/>
                      <a:pt x="1751" y="19013"/>
                    </a:cubicBezTo>
                    <a:cubicBezTo>
                      <a:pt x="1751" y="19024"/>
                      <a:pt x="1761" y="19046"/>
                      <a:pt x="1773" y="19058"/>
                    </a:cubicBezTo>
                    <a:cubicBezTo>
                      <a:pt x="1784" y="19069"/>
                      <a:pt x="1796" y="19091"/>
                      <a:pt x="1806" y="19114"/>
                    </a:cubicBezTo>
                    <a:cubicBezTo>
                      <a:pt x="1841" y="19148"/>
                      <a:pt x="1863" y="19194"/>
                      <a:pt x="1886" y="19227"/>
                    </a:cubicBezTo>
                    <a:cubicBezTo>
                      <a:pt x="1919" y="19272"/>
                      <a:pt x="1954" y="19317"/>
                      <a:pt x="1976" y="19374"/>
                    </a:cubicBezTo>
                    <a:cubicBezTo>
                      <a:pt x="2010" y="19408"/>
                      <a:pt x="2032" y="19453"/>
                      <a:pt x="2055" y="19498"/>
                    </a:cubicBezTo>
                    <a:cubicBezTo>
                      <a:pt x="2089" y="19588"/>
                      <a:pt x="2134" y="19668"/>
                      <a:pt x="2168" y="19746"/>
                    </a:cubicBezTo>
                    <a:cubicBezTo>
                      <a:pt x="2213" y="19837"/>
                      <a:pt x="2258" y="19927"/>
                      <a:pt x="2303" y="20006"/>
                    </a:cubicBezTo>
                    <a:cubicBezTo>
                      <a:pt x="2360" y="20108"/>
                      <a:pt x="2405" y="20220"/>
                      <a:pt x="2461" y="20323"/>
                    </a:cubicBezTo>
                    <a:cubicBezTo>
                      <a:pt x="2496" y="20390"/>
                      <a:pt x="2541" y="20469"/>
                      <a:pt x="2574" y="20537"/>
                    </a:cubicBezTo>
                    <a:lnTo>
                      <a:pt x="2586" y="20548"/>
                    </a:lnTo>
                    <a:cubicBezTo>
                      <a:pt x="2597" y="20571"/>
                      <a:pt x="2609" y="20593"/>
                      <a:pt x="2619" y="20627"/>
                    </a:cubicBezTo>
                    <a:cubicBezTo>
                      <a:pt x="2642" y="20649"/>
                      <a:pt x="2654" y="20672"/>
                      <a:pt x="2676" y="20695"/>
                    </a:cubicBezTo>
                    <a:cubicBezTo>
                      <a:pt x="2687" y="20729"/>
                      <a:pt x="2710" y="20752"/>
                      <a:pt x="2721" y="20774"/>
                    </a:cubicBezTo>
                    <a:cubicBezTo>
                      <a:pt x="2755" y="20819"/>
                      <a:pt x="2777" y="20864"/>
                      <a:pt x="2812" y="20910"/>
                    </a:cubicBezTo>
                    <a:cubicBezTo>
                      <a:pt x="2823" y="20943"/>
                      <a:pt x="2834" y="20977"/>
                      <a:pt x="2857" y="21022"/>
                    </a:cubicBezTo>
                    <a:lnTo>
                      <a:pt x="2845" y="21022"/>
                    </a:lnTo>
                    <a:lnTo>
                      <a:pt x="2879" y="21090"/>
                    </a:lnTo>
                    <a:cubicBezTo>
                      <a:pt x="2890" y="21124"/>
                      <a:pt x="2913" y="21146"/>
                      <a:pt x="2925" y="21181"/>
                    </a:cubicBezTo>
                    <a:cubicBezTo>
                      <a:pt x="2958" y="21259"/>
                      <a:pt x="2992" y="21349"/>
                      <a:pt x="3026" y="21440"/>
                    </a:cubicBezTo>
                    <a:cubicBezTo>
                      <a:pt x="3048" y="21507"/>
                      <a:pt x="3071" y="21587"/>
                      <a:pt x="3094" y="21655"/>
                    </a:cubicBezTo>
                    <a:cubicBezTo>
                      <a:pt x="3116" y="21745"/>
                      <a:pt x="3139" y="21824"/>
                      <a:pt x="3161" y="21914"/>
                    </a:cubicBezTo>
                    <a:cubicBezTo>
                      <a:pt x="3218" y="22072"/>
                      <a:pt x="3286" y="22242"/>
                      <a:pt x="3342" y="22400"/>
                    </a:cubicBezTo>
                    <a:cubicBezTo>
                      <a:pt x="3421" y="22580"/>
                      <a:pt x="3500" y="22761"/>
                      <a:pt x="3568" y="22942"/>
                    </a:cubicBezTo>
                    <a:cubicBezTo>
                      <a:pt x="3613" y="23043"/>
                      <a:pt x="3658" y="23133"/>
                      <a:pt x="3692" y="23235"/>
                    </a:cubicBezTo>
                    <a:cubicBezTo>
                      <a:pt x="3703" y="23258"/>
                      <a:pt x="3715" y="23291"/>
                      <a:pt x="3726" y="23326"/>
                    </a:cubicBezTo>
                    <a:cubicBezTo>
                      <a:pt x="3737" y="23336"/>
                      <a:pt x="3737" y="23359"/>
                      <a:pt x="3737" y="23371"/>
                    </a:cubicBezTo>
                    <a:cubicBezTo>
                      <a:pt x="3748" y="23393"/>
                      <a:pt x="3760" y="23404"/>
                      <a:pt x="3771" y="23416"/>
                    </a:cubicBezTo>
                    <a:cubicBezTo>
                      <a:pt x="3783" y="23449"/>
                      <a:pt x="3793" y="23472"/>
                      <a:pt x="3805" y="23506"/>
                    </a:cubicBezTo>
                    <a:cubicBezTo>
                      <a:pt x="3839" y="23597"/>
                      <a:pt x="3884" y="23687"/>
                      <a:pt x="3929" y="23777"/>
                    </a:cubicBezTo>
                    <a:cubicBezTo>
                      <a:pt x="3952" y="23856"/>
                      <a:pt x="3986" y="23924"/>
                      <a:pt x="4019" y="24003"/>
                    </a:cubicBezTo>
                    <a:cubicBezTo>
                      <a:pt x="4064" y="24184"/>
                      <a:pt x="4121" y="24364"/>
                      <a:pt x="4167" y="24545"/>
                    </a:cubicBezTo>
                    <a:cubicBezTo>
                      <a:pt x="4189" y="24613"/>
                      <a:pt x="4200" y="24680"/>
                      <a:pt x="4223" y="24759"/>
                    </a:cubicBezTo>
                    <a:lnTo>
                      <a:pt x="4290" y="24962"/>
                    </a:lnTo>
                    <a:cubicBezTo>
                      <a:pt x="4325" y="25075"/>
                      <a:pt x="4358" y="25200"/>
                      <a:pt x="4403" y="25313"/>
                    </a:cubicBezTo>
                    <a:cubicBezTo>
                      <a:pt x="4403" y="25335"/>
                      <a:pt x="4415" y="25369"/>
                      <a:pt x="4426" y="25391"/>
                    </a:cubicBezTo>
                    <a:cubicBezTo>
                      <a:pt x="4403" y="25358"/>
                      <a:pt x="4370" y="25313"/>
                      <a:pt x="4347" y="25278"/>
                    </a:cubicBezTo>
                    <a:cubicBezTo>
                      <a:pt x="4325" y="25256"/>
                      <a:pt x="4313" y="25233"/>
                      <a:pt x="4302" y="25222"/>
                    </a:cubicBezTo>
                    <a:cubicBezTo>
                      <a:pt x="4290" y="25200"/>
                      <a:pt x="4268" y="25188"/>
                      <a:pt x="4257" y="25177"/>
                    </a:cubicBezTo>
                    <a:cubicBezTo>
                      <a:pt x="4234" y="25143"/>
                      <a:pt x="4212" y="25109"/>
                      <a:pt x="4189" y="25087"/>
                    </a:cubicBezTo>
                    <a:cubicBezTo>
                      <a:pt x="4177" y="25075"/>
                      <a:pt x="4167" y="25064"/>
                      <a:pt x="4155" y="25042"/>
                    </a:cubicBezTo>
                    <a:lnTo>
                      <a:pt x="4019" y="24906"/>
                    </a:lnTo>
                    <a:cubicBezTo>
                      <a:pt x="3963" y="24849"/>
                      <a:pt x="3906" y="24804"/>
                      <a:pt x="3850" y="24748"/>
                    </a:cubicBezTo>
                    <a:cubicBezTo>
                      <a:pt x="3793" y="24691"/>
                      <a:pt x="3737" y="24635"/>
                      <a:pt x="3681" y="24590"/>
                    </a:cubicBezTo>
                    <a:lnTo>
                      <a:pt x="3354" y="24262"/>
                    </a:lnTo>
                    <a:lnTo>
                      <a:pt x="3274" y="24184"/>
                    </a:lnTo>
                    <a:cubicBezTo>
                      <a:pt x="3241" y="24149"/>
                      <a:pt x="3206" y="24116"/>
                      <a:pt x="3173" y="24093"/>
                    </a:cubicBezTo>
                    <a:lnTo>
                      <a:pt x="3105" y="24026"/>
                    </a:lnTo>
                    <a:cubicBezTo>
                      <a:pt x="3060" y="23991"/>
                      <a:pt x="3026" y="23958"/>
                      <a:pt x="2992" y="23924"/>
                    </a:cubicBezTo>
                    <a:cubicBezTo>
                      <a:pt x="2925" y="23868"/>
                      <a:pt x="2868" y="23822"/>
                      <a:pt x="2800" y="23765"/>
                    </a:cubicBezTo>
                    <a:lnTo>
                      <a:pt x="2631" y="23630"/>
                    </a:lnTo>
                    <a:lnTo>
                      <a:pt x="2642" y="23630"/>
                    </a:lnTo>
                    <a:cubicBezTo>
                      <a:pt x="2597" y="23585"/>
                      <a:pt x="2552" y="23551"/>
                      <a:pt x="2518" y="23506"/>
                    </a:cubicBezTo>
                    <a:cubicBezTo>
                      <a:pt x="2461" y="23449"/>
                      <a:pt x="2416" y="23404"/>
                      <a:pt x="2371" y="23348"/>
                    </a:cubicBezTo>
                    <a:cubicBezTo>
                      <a:pt x="2360" y="23336"/>
                      <a:pt x="2348" y="23314"/>
                      <a:pt x="2326" y="23303"/>
                    </a:cubicBezTo>
                    <a:cubicBezTo>
                      <a:pt x="2326" y="23291"/>
                      <a:pt x="2326" y="23280"/>
                      <a:pt x="2315" y="23269"/>
                    </a:cubicBezTo>
                    <a:cubicBezTo>
                      <a:pt x="2315" y="23258"/>
                      <a:pt x="2303" y="23246"/>
                      <a:pt x="2303" y="23224"/>
                    </a:cubicBezTo>
                    <a:cubicBezTo>
                      <a:pt x="2303" y="23224"/>
                      <a:pt x="2303" y="23213"/>
                      <a:pt x="2292" y="23213"/>
                    </a:cubicBezTo>
                    <a:cubicBezTo>
                      <a:pt x="2270" y="23122"/>
                      <a:pt x="2236" y="23020"/>
                      <a:pt x="2190" y="22942"/>
                    </a:cubicBezTo>
                    <a:cubicBezTo>
                      <a:pt x="2145" y="22862"/>
                      <a:pt x="2089" y="22795"/>
                      <a:pt x="2055" y="22704"/>
                    </a:cubicBezTo>
                    <a:cubicBezTo>
                      <a:pt x="2032" y="22671"/>
                      <a:pt x="2021" y="22626"/>
                      <a:pt x="1999" y="22580"/>
                    </a:cubicBezTo>
                    <a:lnTo>
                      <a:pt x="1999" y="22569"/>
                    </a:lnTo>
                    <a:cubicBezTo>
                      <a:pt x="1942" y="22411"/>
                      <a:pt x="1897" y="22253"/>
                      <a:pt x="1841" y="22106"/>
                    </a:cubicBezTo>
                    <a:cubicBezTo>
                      <a:pt x="1818" y="22027"/>
                      <a:pt x="1784" y="21948"/>
                      <a:pt x="1739" y="21881"/>
                    </a:cubicBezTo>
                    <a:cubicBezTo>
                      <a:pt x="1683" y="21790"/>
                      <a:pt x="1615" y="21700"/>
                      <a:pt x="1536" y="21632"/>
                    </a:cubicBezTo>
                    <a:cubicBezTo>
                      <a:pt x="1502" y="21610"/>
                      <a:pt x="1480" y="21587"/>
                      <a:pt x="1445" y="21564"/>
                    </a:cubicBezTo>
                    <a:cubicBezTo>
                      <a:pt x="1412" y="21542"/>
                      <a:pt x="1367" y="21507"/>
                      <a:pt x="1332" y="21485"/>
                    </a:cubicBezTo>
                    <a:cubicBezTo>
                      <a:pt x="1276" y="21451"/>
                      <a:pt x="1209" y="21406"/>
                      <a:pt x="1152" y="21372"/>
                    </a:cubicBezTo>
                    <a:cubicBezTo>
                      <a:pt x="1051" y="21327"/>
                      <a:pt x="948" y="21282"/>
                      <a:pt x="836" y="21259"/>
                    </a:cubicBezTo>
                    <a:cubicBezTo>
                      <a:pt x="811" y="21256"/>
                      <a:pt x="785" y="21255"/>
                      <a:pt x="760" y="21255"/>
                    </a:cubicBezTo>
                    <a:cubicBezTo>
                      <a:pt x="684" y="21255"/>
                      <a:pt x="607" y="21268"/>
                      <a:pt x="531" y="21293"/>
                    </a:cubicBezTo>
                    <a:cubicBezTo>
                      <a:pt x="328" y="21361"/>
                      <a:pt x="170" y="21519"/>
                      <a:pt x="80" y="21711"/>
                    </a:cubicBezTo>
                    <a:cubicBezTo>
                      <a:pt x="34" y="21801"/>
                      <a:pt x="12" y="21903"/>
                      <a:pt x="0" y="22004"/>
                    </a:cubicBezTo>
                    <a:cubicBezTo>
                      <a:pt x="0" y="22117"/>
                      <a:pt x="23" y="22219"/>
                      <a:pt x="68" y="22320"/>
                    </a:cubicBezTo>
                    <a:cubicBezTo>
                      <a:pt x="90" y="22355"/>
                      <a:pt x="113" y="22400"/>
                      <a:pt x="158" y="22433"/>
                    </a:cubicBezTo>
                    <a:cubicBezTo>
                      <a:pt x="181" y="22456"/>
                      <a:pt x="215" y="22478"/>
                      <a:pt x="249" y="22490"/>
                    </a:cubicBezTo>
                    <a:cubicBezTo>
                      <a:pt x="283" y="22513"/>
                      <a:pt x="316" y="22535"/>
                      <a:pt x="361" y="22558"/>
                    </a:cubicBezTo>
                    <a:cubicBezTo>
                      <a:pt x="396" y="22569"/>
                      <a:pt x="441" y="22591"/>
                      <a:pt x="474" y="22603"/>
                    </a:cubicBezTo>
                    <a:cubicBezTo>
                      <a:pt x="519" y="22626"/>
                      <a:pt x="565" y="22648"/>
                      <a:pt x="610" y="22659"/>
                    </a:cubicBezTo>
                    <a:cubicBezTo>
                      <a:pt x="689" y="22693"/>
                      <a:pt x="768" y="22727"/>
                      <a:pt x="836" y="22761"/>
                    </a:cubicBezTo>
                    <a:cubicBezTo>
                      <a:pt x="983" y="22829"/>
                      <a:pt x="1129" y="22885"/>
                      <a:pt x="1287" y="22942"/>
                    </a:cubicBezTo>
                    <a:cubicBezTo>
                      <a:pt x="1434" y="22987"/>
                      <a:pt x="1581" y="23032"/>
                      <a:pt x="1728" y="23088"/>
                    </a:cubicBezTo>
                    <a:cubicBezTo>
                      <a:pt x="1773" y="23100"/>
                      <a:pt x="1818" y="23122"/>
                      <a:pt x="1863" y="23145"/>
                    </a:cubicBezTo>
                    <a:cubicBezTo>
                      <a:pt x="1897" y="23156"/>
                      <a:pt x="1931" y="23178"/>
                      <a:pt x="1965" y="23201"/>
                    </a:cubicBezTo>
                    <a:cubicBezTo>
                      <a:pt x="2010" y="23235"/>
                      <a:pt x="2044" y="23269"/>
                      <a:pt x="2089" y="23291"/>
                    </a:cubicBezTo>
                    <a:cubicBezTo>
                      <a:pt x="2123" y="23336"/>
                      <a:pt x="2157" y="23371"/>
                      <a:pt x="2190" y="23404"/>
                    </a:cubicBezTo>
                    <a:lnTo>
                      <a:pt x="2247" y="23461"/>
                    </a:lnTo>
                    <a:cubicBezTo>
                      <a:pt x="2270" y="23494"/>
                      <a:pt x="2281" y="23529"/>
                      <a:pt x="2303" y="23551"/>
                    </a:cubicBezTo>
                    <a:cubicBezTo>
                      <a:pt x="2315" y="23574"/>
                      <a:pt x="2338" y="23585"/>
                      <a:pt x="2360" y="23585"/>
                    </a:cubicBezTo>
                    <a:lnTo>
                      <a:pt x="2450" y="23675"/>
                    </a:lnTo>
                    <a:cubicBezTo>
                      <a:pt x="2484" y="23709"/>
                      <a:pt x="2506" y="23732"/>
                      <a:pt x="2541" y="23755"/>
                    </a:cubicBezTo>
                    <a:cubicBezTo>
                      <a:pt x="2574" y="23788"/>
                      <a:pt x="2619" y="23822"/>
                      <a:pt x="2654" y="23856"/>
                    </a:cubicBezTo>
                    <a:cubicBezTo>
                      <a:pt x="2710" y="23913"/>
                      <a:pt x="2777" y="23958"/>
                      <a:pt x="2834" y="24003"/>
                    </a:cubicBezTo>
                    <a:cubicBezTo>
                      <a:pt x="2890" y="24048"/>
                      <a:pt x="2947" y="24104"/>
                      <a:pt x="3003" y="24149"/>
                    </a:cubicBezTo>
                    <a:cubicBezTo>
                      <a:pt x="3060" y="24194"/>
                      <a:pt x="3116" y="24251"/>
                      <a:pt x="3173" y="24297"/>
                    </a:cubicBezTo>
                    <a:cubicBezTo>
                      <a:pt x="3229" y="24364"/>
                      <a:pt x="3286" y="24420"/>
                      <a:pt x="3342" y="24477"/>
                    </a:cubicBezTo>
                    <a:lnTo>
                      <a:pt x="3512" y="24646"/>
                    </a:lnTo>
                    <a:cubicBezTo>
                      <a:pt x="3579" y="24703"/>
                      <a:pt x="3635" y="24759"/>
                      <a:pt x="3692" y="24816"/>
                    </a:cubicBezTo>
                    <a:cubicBezTo>
                      <a:pt x="3760" y="24872"/>
                      <a:pt x="3828" y="24929"/>
                      <a:pt x="3884" y="24985"/>
                    </a:cubicBezTo>
                    <a:lnTo>
                      <a:pt x="3963" y="25064"/>
                    </a:lnTo>
                    <a:cubicBezTo>
                      <a:pt x="3997" y="25098"/>
                      <a:pt x="4019" y="25120"/>
                      <a:pt x="4042" y="25155"/>
                    </a:cubicBezTo>
                    <a:cubicBezTo>
                      <a:pt x="4087" y="25200"/>
                      <a:pt x="4144" y="25256"/>
                      <a:pt x="4189" y="25313"/>
                    </a:cubicBezTo>
                    <a:cubicBezTo>
                      <a:pt x="4200" y="25335"/>
                      <a:pt x="4223" y="25358"/>
                      <a:pt x="4245" y="25391"/>
                    </a:cubicBezTo>
                    <a:cubicBezTo>
                      <a:pt x="4268" y="25414"/>
                      <a:pt x="4290" y="25448"/>
                      <a:pt x="4313" y="25481"/>
                    </a:cubicBezTo>
                    <a:cubicBezTo>
                      <a:pt x="4325" y="25504"/>
                      <a:pt x="4347" y="25527"/>
                      <a:pt x="4358" y="25549"/>
                    </a:cubicBezTo>
                    <a:cubicBezTo>
                      <a:pt x="4381" y="25584"/>
                      <a:pt x="4415" y="25617"/>
                      <a:pt x="4437" y="25651"/>
                    </a:cubicBezTo>
                    <a:cubicBezTo>
                      <a:pt x="4471" y="25707"/>
                      <a:pt x="4505" y="25764"/>
                      <a:pt x="4550" y="25820"/>
                    </a:cubicBezTo>
                    <a:lnTo>
                      <a:pt x="4550" y="25809"/>
                    </a:lnTo>
                    <a:cubicBezTo>
                      <a:pt x="4561" y="25843"/>
                      <a:pt x="4584" y="25877"/>
                      <a:pt x="4606" y="25900"/>
                    </a:cubicBezTo>
                    <a:lnTo>
                      <a:pt x="4674" y="26069"/>
                    </a:lnTo>
                    <a:cubicBezTo>
                      <a:pt x="4697" y="26125"/>
                      <a:pt x="4731" y="26193"/>
                      <a:pt x="4754" y="26261"/>
                    </a:cubicBezTo>
                    <a:cubicBezTo>
                      <a:pt x="4787" y="26317"/>
                      <a:pt x="4810" y="26374"/>
                      <a:pt x="4832" y="26442"/>
                    </a:cubicBezTo>
                    <a:cubicBezTo>
                      <a:pt x="4889" y="26554"/>
                      <a:pt x="4934" y="26667"/>
                      <a:pt x="4990" y="26791"/>
                    </a:cubicBezTo>
                    <a:cubicBezTo>
                      <a:pt x="5092" y="27029"/>
                      <a:pt x="5216" y="27254"/>
                      <a:pt x="5341" y="27480"/>
                    </a:cubicBezTo>
                    <a:cubicBezTo>
                      <a:pt x="5374" y="27536"/>
                      <a:pt x="5408" y="27604"/>
                      <a:pt x="5442" y="27661"/>
                    </a:cubicBezTo>
                    <a:cubicBezTo>
                      <a:pt x="5464" y="27694"/>
                      <a:pt x="5476" y="27729"/>
                      <a:pt x="5499" y="27751"/>
                    </a:cubicBezTo>
                    <a:cubicBezTo>
                      <a:pt x="5510" y="27785"/>
                      <a:pt x="5521" y="27807"/>
                      <a:pt x="5544" y="27830"/>
                    </a:cubicBezTo>
                    <a:lnTo>
                      <a:pt x="5645" y="28000"/>
                    </a:lnTo>
                    <a:cubicBezTo>
                      <a:pt x="5690" y="28056"/>
                      <a:pt x="5724" y="28101"/>
                      <a:pt x="5758" y="28158"/>
                    </a:cubicBezTo>
                    <a:lnTo>
                      <a:pt x="5860" y="28293"/>
                    </a:lnTo>
                    <a:cubicBezTo>
                      <a:pt x="5848" y="28429"/>
                      <a:pt x="5848" y="28564"/>
                      <a:pt x="5860" y="28688"/>
                    </a:cubicBezTo>
                    <a:lnTo>
                      <a:pt x="5893" y="28993"/>
                    </a:lnTo>
                    <a:cubicBezTo>
                      <a:pt x="5916" y="29083"/>
                      <a:pt x="5928" y="29185"/>
                      <a:pt x="5950" y="29275"/>
                    </a:cubicBezTo>
                    <a:cubicBezTo>
                      <a:pt x="5995" y="29478"/>
                      <a:pt x="6029" y="29681"/>
                      <a:pt x="6074" y="29885"/>
                    </a:cubicBezTo>
                    <a:cubicBezTo>
                      <a:pt x="6142" y="30201"/>
                      <a:pt x="6199" y="30528"/>
                      <a:pt x="6255" y="30845"/>
                    </a:cubicBezTo>
                    <a:cubicBezTo>
                      <a:pt x="6277" y="31025"/>
                      <a:pt x="6300" y="31206"/>
                      <a:pt x="6334" y="31386"/>
                    </a:cubicBezTo>
                    <a:cubicBezTo>
                      <a:pt x="6345" y="31545"/>
                      <a:pt x="6357" y="31703"/>
                      <a:pt x="6379" y="31861"/>
                    </a:cubicBezTo>
                    <a:cubicBezTo>
                      <a:pt x="6379" y="32019"/>
                      <a:pt x="6390" y="32188"/>
                      <a:pt x="6402" y="32346"/>
                    </a:cubicBezTo>
                    <a:cubicBezTo>
                      <a:pt x="6402" y="32538"/>
                      <a:pt x="6413" y="32741"/>
                      <a:pt x="6413" y="32933"/>
                    </a:cubicBezTo>
                    <a:lnTo>
                      <a:pt x="6413" y="33904"/>
                    </a:lnTo>
                    <a:cubicBezTo>
                      <a:pt x="6413" y="34254"/>
                      <a:pt x="6413" y="34593"/>
                      <a:pt x="6424" y="34931"/>
                    </a:cubicBezTo>
                    <a:lnTo>
                      <a:pt x="6424" y="35100"/>
                    </a:lnTo>
                    <a:cubicBezTo>
                      <a:pt x="6368" y="34965"/>
                      <a:pt x="6312" y="34829"/>
                      <a:pt x="6244" y="34694"/>
                    </a:cubicBezTo>
                    <a:cubicBezTo>
                      <a:pt x="6221" y="34626"/>
                      <a:pt x="6176" y="34548"/>
                      <a:pt x="6142" y="34468"/>
                    </a:cubicBezTo>
                    <a:cubicBezTo>
                      <a:pt x="6108" y="34390"/>
                      <a:pt x="6063" y="34299"/>
                      <a:pt x="6018" y="34209"/>
                    </a:cubicBezTo>
                    <a:lnTo>
                      <a:pt x="5883" y="33971"/>
                    </a:lnTo>
                    <a:cubicBezTo>
                      <a:pt x="5871" y="33961"/>
                      <a:pt x="5860" y="33938"/>
                      <a:pt x="5848" y="33915"/>
                    </a:cubicBezTo>
                    <a:cubicBezTo>
                      <a:pt x="5837" y="33904"/>
                      <a:pt x="5826" y="33893"/>
                      <a:pt x="5815" y="33870"/>
                    </a:cubicBezTo>
                    <a:cubicBezTo>
                      <a:pt x="5780" y="33836"/>
                      <a:pt x="5747" y="33791"/>
                      <a:pt x="5713" y="33757"/>
                    </a:cubicBezTo>
                    <a:cubicBezTo>
                      <a:pt x="5634" y="33667"/>
                      <a:pt x="5555" y="33588"/>
                      <a:pt x="5476" y="33509"/>
                    </a:cubicBezTo>
                    <a:lnTo>
                      <a:pt x="5442" y="33441"/>
                    </a:lnTo>
                    <a:cubicBezTo>
                      <a:pt x="5431" y="33419"/>
                      <a:pt x="5419" y="33384"/>
                      <a:pt x="5408" y="33362"/>
                    </a:cubicBezTo>
                    <a:cubicBezTo>
                      <a:pt x="5386" y="33317"/>
                      <a:pt x="5363" y="33271"/>
                      <a:pt x="5351" y="33226"/>
                    </a:cubicBezTo>
                    <a:cubicBezTo>
                      <a:pt x="5341" y="33193"/>
                      <a:pt x="5318" y="33170"/>
                      <a:pt x="5318" y="33136"/>
                    </a:cubicBezTo>
                    <a:lnTo>
                      <a:pt x="5318" y="33148"/>
                    </a:lnTo>
                    <a:cubicBezTo>
                      <a:pt x="5295" y="33091"/>
                      <a:pt x="5284" y="33046"/>
                      <a:pt x="5261" y="32990"/>
                    </a:cubicBezTo>
                    <a:cubicBezTo>
                      <a:pt x="5250" y="32944"/>
                      <a:pt x="5239" y="32899"/>
                      <a:pt x="5216" y="32854"/>
                    </a:cubicBezTo>
                    <a:cubicBezTo>
                      <a:pt x="5193" y="32764"/>
                      <a:pt x="5171" y="32662"/>
                      <a:pt x="5137" y="32571"/>
                    </a:cubicBezTo>
                    <a:cubicBezTo>
                      <a:pt x="5126" y="32526"/>
                      <a:pt x="5126" y="32493"/>
                      <a:pt x="5115" y="32448"/>
                    </a:cubicBezTo>
                    <a:cubicBezTo>
                      <a:pt x="5103" y="32403"/>
                      <a:pt x="5092" y="32368"/>
                      <a:pt x="5092" y="32323"/>
                    </a:cubicBezTo>
                    <a:cubicBezTo>
                      <a:pt x="5081" y="32245"/>
                      <a:pt x="5058" y="32177"/>
                      <a:pt x="5047" y="32097"/>
                    </a:cubicBezTo>
                    <a:lnTo>
                      <a:pt x="5047" y="31984"/>
                    </a:lnTo>
                    <a:cubicBezTo>
                      <a:pt x="5035" y="31951"/>
                      <a:pt x="5035" y="31917"/>
                      <a:pt x="5035" y="31883"/>
                    </a:cubicBezTo>
                    <a:cubicBezTo>
                      <a:pt x="5025" y="31816"/>
                      <a:pt x="5025" y="31748"/>
                      <a:pt x="5025" y="31680"/>
                    </a:cubicBezTo>
                    <a:cubicBezTo>
                      <a:pt x="5013" y="31612"/>
                      <a:pt x="5013" y="31545"/>
                      <a:pt x="5013" y="31477"/>
                    </a:cubicBezTo>
                    <a:lnTo>
                      <a:pt x="5013" y="31284"/>
                    </a:lnTo>
                    <a:cubicBezTo>
                      <a:pt x="5013" y="31228"/>
                      <a:pt x="5025" y="31172"/>
                      <a:pt x="5025" y="31116"/>
                    </a:cubicBezTo>
                    <a:cubicBezTo>
                      <a:pt x="5025" y="31070"/>
                      <a:pt x="5035" y="31025"/>
                      <a:pt x="5035" y="30980"/>
                    </a:cubicBezTo>
                    <a:cubicBezTo>
                      <a:pt x="5035" y="30957"/>
                      <a:pt x="5035" y="30935"/>
                      <a:pt x="5047" y="30923"/>
                    </a:cubicBezTo>
                    <a:cubicBezTo>
                      <a:pt x="5070" y="30912"/>
                      <a:pt x="5092" y="30890"/>
                      <a:pt x="5103" y="30855"/>
                    </a:cubicBezTo>
                    <a:cubicBezTo>
                      <a:pt x="5148" y="30709"/>
                      <a:pt x="5193" y="30551"/>
                      <a:pt x="5239" y="30404"/>
                    </a:cubicBezTo>
                    <a:cubicBezTo>
                      <a:pt x="5284" y="30268"/>
                      <a:pt x="5329" y="30133"/>
                      <a:pt x="5351" y="29997"/>
                    </a:cubicBezTo>
                    <a:cubicBezTo>
                      <a:pt x="5351" y="29990"/>
                      <a:pt x="5357" y="29982"/>
                      <a:pt x="5361" y="29974"/>
                    </a:cubicBezTo>
                    <a:lnTo>
                      <a:pt x="5361" y="29974"/>
                    </a:lnTo>
                    <a:cubicBezTo>
                      <a:pt x="5359" y="29975"/>
                      <a:pt x="5356" y="29975"/>
                      <a:pt x="5351" y="29975"/>
                    </a:cubicBezTo>
                    <a:cubicBezTo>
                      <a:pt x="5363" y="29952"/>
                      <a:pt x="5363" y="29930"/>
                      <a:pt x="5374" y="29907"/>
                    </a:cubicBezTo>
                    <a:lnTo>
                      <a:pt x="5374" y="29885"/>
                    </a:lnTo>
                    <a:cubicBezTo>
                      <a:pt x="5386" y="29862"/>
                      <a:pt x="5386" y="29851"/>
                      <a:pt x="5386" y="29829"/>
                    </a:cubicBezTo>
                    <a:cubicBezTo>
                      <a:pt x="5397" y="29749"/>
                      <a:pt x="5408" y="29659"/>
                      <a:pt x="5419" y="29568"/>
                    </a:cubicBezTo>
                    <a:cubicBezTo>
                      <a:pt x="5431" y="29490"/>
                      <a:pt x="5442" y="29410"/>
                      <a:pt x="5442" y="29332"/>
                    </a:cubicBezTo>
                    <a:cubicBezTo>
                      <a:pt x="5442" y="29287"/>
                      <a:pt x="5442" y="29241"/>
                      <a:pt x="5454" y="29196"/>
                    </a:cubicBezTo>
                    <a:lnTo>
                      <a:pt x="5454" y="29061"/>
                    </a:lnTo>
                    <a:cubicBezTo>
                      <a:pt x="5454" y="29026"/>
                      <a:pt x="5442" y="28981"/>
                      <a:pt x="5442" y="28948"/>
                    </a:cubicBezTo>
                    <a:cubicBezTo>
                      <a:pt x="5442" y="28868"/>
                      <a:pt x="5431" y="28790"/>
                      <a:pt x="5419" y="28710"/>
                    </a:cubicBezTo>
                    <a:cubicBezTo>
                      <a:pt x="5397" y="28609"/>
                      <a:pt x="5374" y="28496"/>
                      <a:pt x="5318" y="28394"/>
                    </a:cubicBezTo>
                    <a:cubicBezTo>
                      <a:pt x="5273" y="28304"/>
                      <a:pt x="5193" y="28236"/>
                      <a:pt x="5092" y="28191"/>
                    </a:cubicBezTo>
                    <a:cubicBezTo>
                      <a:pt x="5016" y="28166"/>
                      <a:pt x="4934" y="28153"/>
                      <a:pt x="4850" y="28153"/>
                    </a:cubicBezTo>
                    <a:cubicBezTo>
                      <a:pt x="4821" y="28153"/>
                      <a:pt x="4793" y="28155"/>
                      <a:pt x="4764" y="28158"/>
                    </a:cubicBezTo>
                    <a:cubicBezTo>
                      <a:pt x="4652" y="28180"/>
                      <a:pt x="4561" y="28236"/>
                      <a:pt x="4471" y="28304"/>
                    </a:cubicBezTo>
                    <a:cubicBezTo>
                      <a:pt x="4392" y="28372"/>
                      <a:pt x="4325" y="28462"/>
                      <a:pt x="4279" y="28564"/>
                    </a:cubicBezTo>
                    <a:cubicBezTo>
                      <a:pt x="4223" y="28677"/>
                      <a:pt x="4212" y="28801"/>
                      <a:pt x="4223" y="28925"/>
                    </a:cubicBezTo>
                    <a:cubicBezTo>
                      <a:pt x="4223" y="28981"/>
                      <a:pt x="4245" y="29038"/>
                      <a:pt x="4257" y="29094"/>
                    </a:cubicBezTo>
                    <a:lnTo>
                      <a:pt x="4290" y="29196"/>
                    </a:lnTo>
                    <a:cubicBezTo>
                      <a:pt x="4302" y="29230"/>
                      <a:pt x="4313" y="29252"/>
                      <a:pt x="4313" y="29287"/>
                    </a:cubicBezTo>
                    <a:cubicBezTo>
                      <a:pt x="4325" y="29297"/>
                      <a:pt x="4325" y="29309"/>
                      <a:pt x="4335" y="29332"/>
                    </a:cubicBezTo>
                    <a:cubicBezTo>
                      <a:pt x="4358" y="29365"/>
                      <a:pt x="4370" y="29410"/>
                      <a:pt x="4392" y="29455"/>
                    </a:cubicBezTo>
                    <a:cubicBezTo>
                      <a:pt x="4403" y="29490"/>
                      <a:pt x="4426" y="29523"/>
                      <a:pt x="4448" y="29558"/>
                    </a:cubicBezTo>
                    <a:cubicBezTo>
                      <a:pt x="4460" y="29591"/>
                      <a:pt x="4483" y="29625"/>
                      <a:pt x="4493" y="29659"/>
                    </a:cubicBezTo>
                    <a:cubicBezTo>
                      <a:pt x="4528" y="29704"/>
                      <a:pt x="4550" y="29738"/>
                      <a:pt x="4573" y="29783"/>
                    </a:cubicBezTo>
                    <a:cubicBezTo>
                      <a:pt x="4596" y="29817"/>
                      <a:pt x="4618" y="29862"/>
                      <a:pt x="4641" y="29896"/>
                    </a:cubicBezTo>
                    <a:lnTo>
                      <a:pt x="4708" y="29997"/>
                    </a:lnTo>
                    <a:cubicBezTo>
                      <a:pt x="4742" y="30065"/>
                      <a:pt x="4787" y="30133"/>
                      <a:pt x="4821" y="30201"/>
                    </a:cubicBezTo>
                    <a:cubicBezTo>
                      <a:pt x="4821" y="30212"/>
                      <a:pt x="4821" y="30212"/>
                      <a:pt x="4832" y="30212"/>
                    </a:cubicBezTo>
                    <a:lnTo>
                      <a:pt x="4821" y="30212"/>
                    </a:lnTo>
                    <a:cubicBezTo>
                      <a:pt x="4844" y="30246"/>
                      <a:pt x="4855" y="30280"/>
                      <a:pt x="4866" y="30314"/>
                    </a:cubicBezTo>
                    <a:cubicBezTo>
                      <a:pt x="4877" y="30325"/>
                      <a:pt x="4877" y="30348"/>
                      <a:pt x="4889" y="30359"/>
                    </a:cubicBezTo>
                    <a:lnTo>
                      <a:pt x="4889" y="30404"/>
                    </a:lnTo>
                    <a:lnTo>
                      <a:pt x="4889" y="30483"/>
                    </a:lnTo>
                    <a:lnTo>
                      <a:pt x="4855" y="30788"/>
                    </a:lnTo>
                    <a:cubicBezTo>
                      <a:pt x="4844" y="30890"/>
                      <a:pt x="4844" y="31003"/>
                      <a:pt x="4832" y="31104"/>
                    </a:cubicBezTo>
                    <a:lnTo>
                      <a:pt x="4832" y="31194"/>
                    </a:lnTo>
                    <a:lnTo>
                      <a:pt x="4832" y="31274"/>
                    </a:lnTo>
                    <a:lnTo>
                      <a:pt x="4832" y="31386"/>
                    </a:lnTo>
                    <a:cubicBezTo>
                      <a:pt x="4844" y="31409"/>
                      <a:pt x="4844" y="31442"/>
                      <a:pt x="4844" y="31465"/>
                    </a:cubicBezTo>
                    <a:lnTo>
                      <a:pt x="4844" y="31477"/>
                    </a:lnTo>
                    <a:lnTo>
                      <a:pt x="4844" y="31488"/>
                    </a:lnTo>
                    <a:cubicBezTo>
                      <a:pt x="4844" y="31545"/>
                      <a:pt x="4855" y="31612"/>
                      <a:pt x="4855" y="31668"/>
                    </a:cubicBezTo>
                    <a:cubicBezTo>
                      <a:pt x="4855" y="31736"/>
                      <a:pt x="4866" y="31793"/>
                      <a:pt x="4877" y="31861"/>
                    </a:cubicBezTo>
                    <a:cubicBezTo>
                      <a:pt x="4877" y="31906"/>
                      <a:pt x="4889" y="31962"/>
                      <a:pt x="4889" y="32007"/>
                    </a:cubicBezTo>
                    <a:cubicBezTo>
                      <a:pt x="4900" y="32064"/>
                      <a:pt x="4912" y="32109"/>
                      <a:pt x="4922" y="32154"/>
                    </a:cubicBezTo>
                    <a:cubicBezTo>
                      <a:pt x="4934" y="32222"/>
                      <a:pt x="4945" y="32278"/>
                      <a:pt x="4957" y="32335"/>
                    </a:cubicBezTo>
                    <a:lnTo>
                      <a:pt x="4957" y="32346"/>
                    </a:lnTo>
                    <a:cubicBezTo>
                      <a:pt x="4968" y="32380"/>
                      <a:pt x="4979" y="32413"/>
                      <a:pt x="4979" y="32448"/>
                    </a:cubicBezTo>
                    <a:cubicBezTo>
                      <a:pt x="5002" y="32493"/>
                      <a:pt x="5013" y="32549"/>
                      <a:pt x="5025" y="32594"/>
                    </a:cubicBezTo>
                    <a:cubicBezTo>
                      <a:pt x="5025" y="32617"/>
                      <a:pt x="5035" y="32651"/>
                      <a:pt x="5047" y="32674"/>
                    </a:cubicBezTo>
                    <a:cubicBezTo>
                      <a:pt x="5070" y="32730"/>
                      <a:pt x="5081" y="32786"/>
                      <a:pt x="5103" y="32842"/>
                    </a:cubicBezTo>
                    <a:cubicBezTo>
                      <a:pt x="5126" y="32922"/>
                      <a:pt x="5148" y="32990"/>
                      <a:pt x="5183" y="33068"/>
                    </a:cubicBezTo>
                    <a:cubicBezTo>
                      <a:pt x="5193" y="33103"/>
                      <a:pt x="5205" y="33136"/>
                      <a:pt x="5216" y="33181"/>
                    </a:cubicBezTo>
                    <a:cubicBezTo>
                      <a:pt x="5228" y="33193"/>
                      <a:pt x="5228" y="33204"/>
                      <a:pt x="5239" y="33215"/>
                    </a:cubicBezTo>
                    <a:lnTo>
                      <a:pt x="5273" y="33283"/>
                    </a:lnTo>
                    <a:cubicBezTo>
                      <a:pt x="5273" y="33294"/>
                      <a:pt x="5273" y="33294"/>
                      <a:pt x="5284" y="33306"/>
                    </a:cubicBezTo>
                    <a:cubicBezTo>
                      <a:pt x="5250" y="33283"/>
                      <a:pt x="5216" y="33249"/>
                      <a:pt x="5193" y="33226"/>
                    </a:cubicBezTo>
                    <a:cubicBezTo>
                      <a:pt x="5148" y="33159"/>
                      <a:pt x="5103" y="33103"/>
                      <a:pt x="5058" y="33046"/>
                    </a:cubicBezTo>
                    <a:cubicBezTo>
                      <a:pt x="4990" y="32967"/>
                      <a:pt x="4934" y="32877"/>
                      <a:pt x="4866" y="32809"/>
                    </a:cubicBezTo>
                    <a:cubicBezTo>
                      <a:pt x="4832" y="32764"/>
                      <a:pt x="4799" y="32730"/>
                      <a:pt x="4764" y="32696"/>
                    </a:cubicBezTo>
                    <a:cubicBezTo>
                      <a:pt x="4731" y="32651"/>
                      <a:pt x="4686" y="32617"/>
                      <a:pt x="4652" y="32571"/>
                    </a:cubicBezTo>
                    <a:lnTo>
                      <a:pt x="4652" y="32561"/>
                    </a:lnTo>
                    <a:cubicBezTo>
                      <a:pt x="4629" y="32538"/>
                      <a:pt x="4618" y="32515"/>
                      <a:pt x="4606" y="32504"/>
                    </a:cubicBezTo>
                    <a:cubicBezTo>
                      <a:pt x="4596" y="32481"/>
                      <a:pt x="4584" y="32459"/>
                      <a:pt x="4573" y="32448"/>
                    </a:cubicBezTo>
                    <a:cubicBezTo>
                      <a:pt x="4573" y="32448"/>
                      <a:pt x="4561" y="32448"/>
                      <a:pt x="4561" y="32436"/>
                    </a:cubicBezTo>
                    <a:cubicBezTo>
                      <a:pt x="4558" y="32433"/>
                      <a:pt x="4555" y="32429"/>
                      <a:pt x="4553" y="32425"/>
                    </a:cubicBezTo>
                    <a:lnTo>
                      <a:pt x="4553" y="32425"/>
                    </a:lnTo>
                    <a:cubicBezTo>
                      <a:pt x="4561" y="32427"/>
                      <a:pt x="4561" y="32436"/>
                      <a:pt x="4561" y="32436"/>
                    </a:cubicBezTo>
                    <a:cubicBezTo>
                      <a:pt x="4561" y="32426"/>
                      <a:pt x="4561" y="32425"/>
                      <a:pt x="4553" y="32425"/>
                    </a:cubicBezTo>
                    <a:lnTo>
                      <a:pt x="4553" y="32425"/>
                    </a:lnTo>
                    <a:cubicBezTo>
                      <a:pt x="4553" y="32425"/>
                      <a:pt x="4553" y="32425"/>
                      <a:pt x="4553" y="32425"/>
                    </a:cubicBezTo>
                    <a:lnTo>
                      <a:pt x="4553" y="32425"/>
                    </a:lnTo>
                    <a:cubicBezTo>
                      <a:pt x="4553" y="32425"/>
                      <a:pt x="4552" y="32425"/>
                      <a:pt x="4550" y="32425"/>
                    </a:cubicBezTo>
                    <a:cubicBezTo>
                      <a:pt x="4551" y="32425"/>
                      <a:pt x="4552" y="32425"/>
                      <a:pt x="4553" y="32425"/>
                    </a:cubicBezTo>
                    <a:lnTo>
                      <a:pt x="4553" y="32425"/>
                    </a:lnTo>
                    <a:cubicBezTo>
                      <a:pt x="4549" y="32418"/>
                      <a:pt x="4547" y="32410"/>
                      <a:pt x="4539" y="32403"/>
                    </a:cubicBezTo>
                    <a:lnTo>
                      <a:pt x="4539" y="32403"/>
                    </a:lnTo>
                    <a:lnTo>
                      <a:pt x="4550" y="32413"/>
                    </a:lnTo>
                    <a:cubicBezTo>
                      <a:pt x="4539" y="32403"/>
                      <a:pt x="4539" y="32391"/>
                      <a:pt x="4528" y="32391"/>
                    </a:cubicBezTo>
                    <a:lnTo>
                      <a:pt x="4528" y="32380"/>
                    </a:lnTo>
                    <a:cubicBezTo>
                      <a:pt x="4471" y="32301"/>
                      <a:pt x="4426" y="32233"/>
                      <a:pt x="4370" y="32154"/>
                    </a:cubicBezTo>
                    <a:lnTo>
                      <a:pt x="4200" y="31951"/>
                    </a:lnTo>
                    <a:cubicBezTo>
                      <a:pt x="4144" y="31883"/>
                      <a:pt x="4087" y="31826"/>
                      <a:pt x="4019" y="31770"/>
                    </a:cubicBezTo>
                    <a:cubicBezTo>
                      <a:pt x="3952" y="31703"/>
                      <a:pt x="3884" y="31646"/>
                      <a:pt x="3816" y="31590"/>
                    </a:cubicBezTo>
                    <a:cubicBezTo>
                      <a:pt x="3802" y="31580"/>
                      <a:pt x="3787" y="31577"/>
                      <a:pt x="3773" y="31577"/>
                    </a:cubicBezTo>
                    <a:cubicBezTo>
                      <a:pt x="3754" y="31577"/>
                      <a:pt x="3734" y="31583"/>
                      <a:pt x="3715" y="31590"/>
                    </a:cubicBezTo>
                    <a:cubicBezTo>
                      <a:pt x="3692" y="31578"/>
                      <a:pt x="3681" y="31555"/>
                      <a:pt x="3658" y="31545"/>
                    </a:cubicBezTo>
                    <a:cubicBezTo>
                      <a:pt x="3647" y="31522"/>
                      <a:pt x="3625" y="31499"/>
                      <a:pt x="3602" y="31465"/>
                    </a:cubicBezTo>
                    <a:cubicBezTo>
                      <a:pt x="3579" y="31432"/>
                      <a:pt x="3568" y="31397"/>
                      <a:pt x="3545" y="31364"/>
                    </a:cubicBezTo>
                    <a:cubicBezTo>
                      <a:pt x="3500" y="31274"/>
                      <a:pt x="3467" y="31183"/>
                      <a:pt x="3432" y="31093"/>
                    </a:cubicBezTo>
                    <a:cubicBezTo>
                      <a:pt x="3376" y="30935"/>
                      <a:pt x="3342" y="30788"/>
                      <a:pt x="3308" y="30630"/>
                    </a:cubicBezTo>
                    <a:cubicBezTo>
                      <a:pt x="3263" y="30449"/>
                      <a:pt x="3218" y="30258"/>
                      <a:pt x="3139" y="30077"/>
                    </a:cubicBezTo>
                    <a:cubicBezTo>
                      <a:pt x="3105" y="29975"/>
                      <a:pt x="3071" y="29885"/>
                      <a:pt x="3026" y="29794"/>
                    </a:cubicBezTo>
                    <a:cubicBezTo>
                      <a:pt x="2981" y="29693"/>
                      <a:pt x="2935" y="29603"/>
                      <a:pt x="2879" y="29512"/>
                    </a:cubicBezTo>
                    <a:lnTo>
                      <a:pt x="2812" y="29377"/>
                    </a:lnTo>
                    <a:cubicBezTo>
                      <a:pt x="2789" y="29332"/>
                      <a:pt x="2755" y="29297"/>
                      <a:pt x="2721" y="29252"/>
                    </a:cubicBezTo>
                    <a:cubicBezTo>
                      <a:pt x="2699" y="29207"/>
                      <a:pt x="2665" y="29174"/>
                      <a:pt x="2631" y="29139"/>
                    </a:cubicBezTo>
                    <a:cubicBezTo>
                      <a:pt x="2597" y="29106"/>
                      <a:pt x="2563" y="29061"/>
                      <a:pt x="2529" y="29026"/>
                    </a:cubicBezTo>
                    <a:cubicBezTo>
                      <a:pt x="2461" y="28959"/>
                      <a:pt x="2383" y="28880"/>
                      <a:pt x="2303" y="28812"/>
                    </a:cubicBezTo>
                    <a:cubicBezTo>
                      <a:pt x="2247" y="28778"/>
                      <a:pt x="2190" y="28733"/>
                      <a:pt x="2123" y="28710"/>
                    </a:cubicBezTo>
                    <a:cubicBezTo>
                      <a:pt x="2067" y="28688"/>
                      <a:pt x="2021" y="28677"/>
                      <a:pt x="1976" y="28665"/>
                    </a:cubicBezTo>
                    <a:cubicBezTo>
                      <a:pt x="1925" y="28660"/>
                      <a:pt x="1877" y="28657"/>
                      <a:pt x="1831" y="28657"/>
                    </a:cubicBezTo>
                    <a:cubicBezTo>
                      <a:pt x="1784" y="28657"/>
                      <a:pt x="1739" y="28660"/>
                      <a:pt x="1694" y="28665"/>
                    </a:cubicBezTo>
                    <a:cubicBezTo>
                      <a:pt x="1581" y="28677"/>
                      <a:pt x="1480" y="28700"/>
                      <a:pt x="1377" y="28745"/>
                    </a:cubicBezTo>
                    <a:cubicBezTo>
                      <a:pt x="1287" y="28778"/>
                      <a:pt x="1197" y="28835"/>
                      <a:pt x="1107" y="28891"/>
                    </a:cubicBezTo>
                    <a:cubicBezTo>
                      <a:pt x="1051" y="28925"/>
                      <a:pt x="1005" y="28970"/>
                      <a:pt x="960" y="29026"/>
                    </a:cubicBezTo>
                    <a:cubicBezTo>
                      <a:pt x="926" y="29083"/>
                      <a:pt x="892" y="29139"/>
                      <a:pt x="870" y="29207"/>
                    </a:cubicBezTo>
                    <a:cubicBezTo>
                      <a:pt x="858" y="29241"/>
                      <a:pt x="847" y="29275"/>
                      <a:pt x="847" y="29309"/>
                    </a:cubicBezTo>
                    <a:lnTo>
                      <a:pt x="847" y="29410"/>
                    </a:lnTo>
                    <a:cubicBezTo>
                      <a:pt x="847" y="29433"/>
                      <a:pt x="858" y="29467"/>
                      <a:pt x="858" y="29501"/>
                    </a:cubicBezTo>
                    <a:cubicBezTo>
                      <a:pt x="870" y="29523"/>
                      <a:pt x="881" y="29535"/>
                      <a:pt x="881" y="29558"/>
                    </a:cubicBezTo>
                    <a:cubicBezTo>
                      <a:pt x="926" y="29659"/>
                      <a:pt x="994" y="29738"/>
                      <a:pt x="1061" y="29817"/>
                    </a:cubicBezTo>
                    <a:cubicBezTo>
                      <a:pt x="1096" y="29862"/>
                      <a:pt x="1129" y="29907"/>
                      <a:pt x="1163" y="29941"/>
                    </a:cubicBezTo>
                    <a:cubicBezTo>
                      <a:pt x="1209" y="29975"/>
                      <a:pt x="1242" y="30009"/>
                      <a:pt x="1287" y="30043"/>
                    </a:cubicBezTo>
                    <a:cubicBezTo>
                      <a:pt x="1367" y="30099"/>
                      <a:pt x="1445" y="30155"/>
                      <a:pt x="1536" y="30201"/>
                    </a:cubicBezTo>
                    <a:cubicBezTo>
                      <a:pt x="1615" y="30246"/>
                      <a:pt x="1705" y="30291"/>
                      <a:pt x="1784" y="30336"/>
                    </a:cubicBezTo>
                    <a:cubicBezTo>
                      <a:pt x="1874" y="30381"/>
                      <a:pt x="1954" y="30438"/>
                      <a:pt x="2032" y="30483"/>
                    </a:cubicBezTo>
                    <a:cubicBezTo>
                      <a:pt x="2112" y="30539"/>
                      <a:pt x="2190" y="30596"/>
                      <a:pt x="2258" y="30664"/>
                    </a:cubicBezTo>
                    <a:cubicBezTo>
                      <a:pt x="2303" y="30697"/>
                      <a:pt x="2348" y="30743"/>
                      <a:pt x="2383" y="30788"/>
                    </a:cubicBezTo>
                    <a:cubicBezTo>
                      <a:pt x="2473" y="30890"/>
                      <a:pt x="2541" y="30991"/>
                      <a:pt x="2619" y="31093"/>
                    </a:cubicBezTo>
                    <a:cubicBezTo>
                      <a:pt x="2699" y="31206"/>
                      <a:pt x="2777" y="31307"/>
                      <a:pt x="2857" y="31409"/>
                    </a:cubicBezTo>
                    <a:lnTo>
                      <a:pt x="2857" y="31397"/>
                    </a:lnTo>
                    <a:cubicBezTo>
                      <a:pt x="2890" y="31442"/>
                      <a:pt x="2935" y="31477"/>
                      <a:pt x="2981" y="31510"/>
                    </a:cubicBezTo>
                    <a:cubicBezTo>
                      <a:pt x="3139" y="31646"/>
                      <a:pt x="3319" y="31736"/>
                      <a:pt x="3500" y="31826"/>
                    </a:cubicBezTo>
                    <a:cubicBezTo>
                      <a:pt x="3590" y="31883"/>
                      <a:pt x="3670" y="31928"/>
                      <a:pt x="3760" y="31974"/>
                    </a:cubicBezTo>
                    <a:cubicBezTo>
                      <a:pt x="3839" y="32019"/>
                      <a:pt x="3929" y="32075"/>
                      <a:pt x="4008" y="32120"/>
                    </a:cubicBezTo>
                    <a:cubicBezTo>
                      <a:pt x="4031" y="32142"/>
                      <a:pt x="4064" y="32165"/>
                      <a:pt x="4099" y="32188"/>
                    </a:cubicBezTo>
                    <a:cubicBezTo>
                      <a:pt x="4167" y="32255"/>
                      <a:pt x="4234" y="32323"/>
                      <a:pt x="4290" y="32391"/>
                    </a:cubicBezTo>
                    <a:cubicBezTo>
                      <a:pt x="4302" y="32413"/>
                      <a:pt x="4313" y="32425"/>
                      <a:pt x="4325" y="32448"/>
                    </a:cubicBezTo>
                    <a:cubicBezTo>
                      <a:pt x="4370" y="32504"/>
                      <a:pt x="4403" y="32561"/>
                      <a:pt x="4448" y="32617"/>
                    </a:cubicBezTo>
                    <a:lnTo>
                      <a:pt x="4437" y="32617"/>
                    </a:lnTo>
                    <a:cubicBezTo>
                      <a:pt x="4460" y="32639"/>
                      <a:pt x="4471" y="32662"/>
                      <a:pt x="4483" y="32684"/>
                    </a:cubicBezTo>
                    <a:lnTo>
                      <a:pt x="4483" y="32674"/>
                    </a:lnTo>
                    <a:cubicBezTo>
                      <a:pt x="4493" y="32684"/>
                      <a:pt x="4493" y="32707"/>
                      <a:pt x="4505" y="32719"/>
                    </a:cubicBezTo>
                    <a:lnTo>
                      <a:pt x="4516" y="32719"/>
                    </a:lnTo>
                    <a:lnTo>
                      <a:pt x="4516" y="32730"/>
                    </a:lnTo>
                    <a:cubicBezTo>
                      <a:pt x="4573" y="32820"/>
                      <a:pt x="4641" y="32899"/>
                      <a:pt x="4697" y="32990"/>
                    </a:cubicBezTo>
                    <a:lnTo>
                      <a:pt x="4900" y="33226"/>
                    </a:lnTo>
                    <a:lnTo>
                      <a:pt x="5103" y="33429"/>
                    </a:lnTo>
                    <a:cubicBezTo>
                      <a:pt x="5171" y="33486"/>
                      <a:pt x="5239" y="33542"/>
                      <a:pt x="5306" y="33610"/>
                    </a:cubicBezTo>
                    <a:lnTo>
                      <a:pt x="5341" y="33644"/>
                    </a:lnTo>
                    <a:cubicBezTo>
                      <a:pt x="5351" y="33655"/>
                      <a:pt x="5351" y="33655"/>
                      <a:pt x="5351" y="33667"/>
                    </a:cubicBezTo>
                    <a:cubicBezTo>
                      <a:pt x="5476" y="33825"/>
                      <a:pt x="5600" y="33994"/>
                      <a:pt x="5724" y="34152"/>
                    </a:cubicBezTo>
                    <a:cubicBezTo>
                      <a:pt x="5735" y="34175"/>
                      <a:pt x="5747" y="34186"/>
                      <a:pt x="5758" y="34209"/>
                    </a:cubicBezTo>
                    <a:cubicBezTo>
                      <a:pt x="5747" y="34209"/>
                      <a:pt x="5735" y="34197"/>
                      <a:pt x="5724" y="34197"/>
                    </a:cubicBezTo>
                    <a:cubicBezTo>
                      <a:pt x="5622" y="34141"/>
                      <a:pt x="5510" y="34107"/>
                      <a:pt x="5397" y="34084"/>
                    </a:cubicBezTo>
                    <a:cubicBezTo>
                      <a:pt x="5306" y="34051"/>
                      <a:pt x="5216" y="34039"/>
                      <a:pt x="5126" y="34017"/>
                    </a:cubicBezTo>
                    <a:cubicBezTo>
                      <a:pt x="5047" y="33994"/>
                      <a:pt x="4968" y="33971"/>
                      <a:pt x="4877" y="33961"/>
                    </a:cubicBezTo>
                    <a:cubicBezTo>
                      <a:pt x="4799" y="33938"/>
                      <a:pt x="4719" y="33926"/>
                      <a:pt x="4641" y="33904"/>
                    </a:cubicBezTo>
                    <a:cubicBezTo>
                      <a:pt x="4629" y="33904"/>
                      <a:pt x="4606" y="33904"/>
                      <a:pt x="4596" y="33893"/>
                    </a:cubicBezTo>
                    <a:cubicBezTo>
                      <a:pt x="4561" y="33893"/>
                      <a:pt x="4528" y="33881"/>
                      <a:pt x="4483" y="33870"/>
                    </a:cubicBezTo>
                    <a:lnTo>
                      <a:pt x="4483" y="33870"/>
                    </a:lnTo>
                    <a:cubicBezTo>
                      <a:pt x="4483" y="33870"/>
                      <a:pt x="4483" y="33871"/>
                      <a:pt x="4483" y="33871"/>
                    </a:cubicBezTo>
                    <a:lnTo>
                      <a:pt x="4483" y="33871"/>
                    </a:lnTo>
                    <a:cubicBezTo>
                      <a:pt x="4479" y="33870"/>
                      <a:pt x="4475" y="33870"/>
                      <a:pt x="4471" y="33870"/>
                    </a:cubicBezTo>
                    <a:cubicBezTo>
                      <a:pt x="4460" y="33870"/>
                      <a:pt x="4448" y="33870"/>
                      <a:pt x="4426" y="33859"/>
                    </a:cubicBezTo>
                    <a:cubicBezTo>
                      <a:pt x="4370" y="33848"/>
                      <a:pt x="4302" y="33836"/>
                      <a:pt x="4234" y="33825"/>
                    </a:cubicBezTo>
                    <a:lnTo>
                      <a:pt x="3692" y="33723"/>
                    </a:lnTo>
                    <a:lnTo>
                      <a:pt x="3421" y="33690"/>
                    </a:lnTo>
                    <a:cubicBezTo>
                      <a:pt x="3376" y="33678"/>
                      <a:pt x="3331" y="33678"/>
                      <a:pt x="3286" y="33667"/>
                    </a:cubicBezTo>
                    <a:cubicBezTo>
                      <a:pt x="3229" y="33667"/>
                      <a:pt x="3184" y="33655"/>
                      <a:pt x="3139" y="33644"/>
                    </a:cubicBezTo>
                    <a:cubicBezTo>
                      <a:pt x="3083" y="33633"/>
                      <a:pt x="3038" y="33622"/>
                      <a:pt x="2981" y="33599"/>
                    </a:cubicBezTo>
                    <a:cubicBezTo>
                      <a:pt x="2823" y="33542"/>
                      <a:pt x="2654" y="33475"/>
                      <a:pt x="2496" y="33407"/>
                    </a:cubicBezTo>
                    <a:cubicBezTo>
                      <a:pt x="2315" y="33339"/>
                      <a:pt x="2134" y="33261"/>
                      <a:pt x="1954" y="33181"/>
                    </a:cubicBezTo>
                    <a:cubicBezTo>
                      <a:pt x="1784" y="33103"/>
                      <a:pt x="1603" y="33035"/>
                      <a:pt x="1423" y="32967"/>
                    </a:cubicBezTo>
                    <a:cubicBezTo>
                      <a:pt x="1303" y="32933"/>
                      <a:pt x="1177" y="32899"/>
                      <a:pt x="1049" y="32899"/>
                    </a:cubicBezTo>
                    <a:cubicBezTo>
                      <a:pt x="1008" y="32899"/>
                      <a:pt x="967" y="32902"/>
                      <a:pt x="926" y="32910"/>
                    </a:cubicBezTo>
                    <a:cubicBezTo>
                      <a:pt x="813" y="32944"/>
                      <a:pt x="712" y="33012"/>
                      <a:pt x="644" y="33113"/>
                    </a:cubicBezTo>
                    <a:cubicBezTo>
                      <a:pt x="576" y="33226"/>
                      <a:pt x="519" y="33351"/>
                      <a:pt x="531" y="33475"/>
                    </a:cubicBezTo>
                    <a:cubicBezTo>
                      <a:pt x="542" y="33599"/>
                      <a:pt x="599" y="33712"/>
                      <a:pt x="678" y="33803"/>
                    </a:cubicBezTo>
                    <a:cubicBezTo>
                      <a:pt x="757" y="33893"/>
                      <a:pt x="858" y="33961"/>
                      <a:pt x="960" y="34006"/>
                    </a:cubicBezTo>
                    <a:cubicBezTo>
                      <a:pt x="1073" y="34062"/>
                      <a:pt x="1209" y="34096"/>
                      <a:pt x="1332" y="34107"/>
                    </a:cubicBezTo>
                    <a:cubicBezTo>
                      <a:pt x="1377" y="34107"/>
                      <a:pt x="1423" y="34112"/>
                      <a:pt x="1471" y="34112"/>
                    </a:cubicBezTo>
                    <a:cubicBezTo>
                      <a:pt x="1496" y="34112"/>
                      <a:pt x="1521" y="34111"/>
                      <a:pt x="1547" y="34107"/>
                    </a:cubicBezTo>
                    <a:cubicBezTo>
                      <a:pt x="1592" y="34107"/>
                      <a:pt x="1648" y="34096"/>
                      <a:pt x="1705" y="34084"/>
                    </a:cubicBezTo>
                    <a:lnTo>
                      <a:pt x="1705" y="34084"/>
                    </a:lnTo>
                    <a:lnTo>
                      <a:pt x="1694" y="34096"/>
                    </a:lnTo>
                    <a:cubicBezTo>
                      <a:pt x="1728" y="34084"/>
                      <a:pt x="1773" y="34073"/>
                      <a:pt x="1806" y="34073"/>
                    </a:cubicBezTo>
                    <a:cubicBezTo>
                      <a:pt x="1841" y="34062"/>
                      <a:pt x="1886" y="34051"/>
                      <a:pt x="1919" y="34039"/>
                    </a:cubicBezTo>
                    <a:lnTo>
                      <a:pt x="2021" y="34006"/>
                    </a:lnTo>
                    <a:cubicBezTo>
                      <a:pt x="2055" y="34006"/>
                      <a:pt x="2077" y="33994"/>
                      <a:pt x="2112" y="33983"/>
                    </a:cubicBezTo>
                    <a:cubicBezTo>
                      <a:pt x="2236" y="33938"/>
                      <a:pt x="2371" y="33893"/>
                      <a:pt x="2496" y="33870"/>
                    </a:cubicBezTo>
                    <a:cubicBezTo>
                      <a:pt x="2563" y="33859"/>
                      <a:pt x="2619" y="33848"/>
                      <a:pt x="2687" y="33836"/>
                    </a:cubicBezTo>
                    <a:lnTo>
                      <a:pt x="2890" y="33803"/>
                    </a:lnTo>
                    <a:cubicBezTo>
                      <a:pt x="2902" y="33803"/>
                      <a:pt x="2913" y="33791"/>
                      <a:pt x="2925" y="33780"/>
                    </a:cubicBezTo>
                    <a:cubicBezTo>
                      <a:pt x="2925" y="33791"/>
                      <a:pt x="2935" y="33791"/>
                      <a:pt x="2947" y="33791"/>
                    </a:cubicBezTo>
                    <a:cubicBezTo>
                      <a:pt x="2970" y="33803"/>
                      <a:pt x="2992" y="33813"/>
                      <a:pt x="3015" y="33813"/>
                    </a:cubicBezTo>
                    <a:cubicBezTo>
                      <a:pt x="3060" y="33825"/>
                      <a:pt x="3116" y="33848"/>
                      <a:pt x="3161" y="33848"/>
                    </a:cubicBezTo>
                    <a:cubicBezTo>
                      <a:pt x="3252" y="33870"/>
                      <a:pt x="3342" y="33881"/>
                      <a:pt x="3432" y="33893"/>
                    </a:cubicBezTo>
                    <a:cubicBezTo>
                      <a:pt x="3534" y="33904"/>
                      <a:pt x="3625" y="33926"/>
                      <a:pt x="3726" y="33938"/>
                    </a:cubicBezTo>
                    <a:lnTo>
                      <a:pt x="4268" y="34039"/>
                    </a:lnTo>
                    <a:cubicBezTo>
                      <a:pt x="4460" y="34073"/>
                      <a:pt x="4652" y="34107"/>
                      <a:pt x="4832" y="34152"/>
                    </a:cubicBezTo>
                    <a:lnTo>
                      <a:pt x="4844" y="34152"/>
                    </a:lnTo>
                    <a:cubicBezTo>
                      <a:pt x="4922" y="34164"/>
                      <a:pt x="5002" y="34186"/>
                      <a:pt x="5081" y="34197"/>
                    </a:cubicBezTo>
                    <a:lnTo>
                      <a:pt x="5070" y="34197"/>
                    </a:lnTo>
                    <a:cubicBezTo>
                      <a:pt x="5261" y="34232"/>
                      <a:pt x="5442" y="34265"/>
                      <a:pt x="5622" y="34333"/>
                    </a:cubicBezTo>
                    <a:cubicBezTo>
                      <a:pt x="5668" y="34344"/>
                      <a:pt x="5713" y="34367"/>
                      <a:pt x="5758" y="34390"/>
                    </a:cubicBezTo>
                    <a:cubicBezTo>
                      <a:pt x="5792" y="34400"/>
                      <a:pt x="5837" y="34435"/>
                      <a:pt x="5871" y="34446"/>
                    </a:cubicBezTo>
                    <a:cubicBezTo>
                      <a:pt x="5883" y="34457"/>
                      <a:pt x="5905" y="34457"/>
                      <a:pt x="5916" y="34457"/>
                    </a:cubicBezTo>
                    <a:lnTo>
                      <a:pt x="5928" y="34468"/>
                    </a:lnTo>
                    <a:cubicBezTo>
                      <a:pt x="5939" y="34502"/>
                      <a:pt x="5961" y="34536"/>
                      <a:pt x="5984" y="34570"/>
                    </a:cubicBezTo>
                    <a:cubicBezTo>
                      <a:pt x="6029" y="34661"/>
                      <a:pt x="6074" y="34751"/>
                      <a:pt x="6131" y="34841"/>
                    </a:cubicBezTo>
                    <a:cubicBezTo>
                      <a:pt x="6164" y="34920"/>
                      <a:pt x="6199" y="34999"/>
                      <a:pt x="6244" y="35078"/>
                    </a:cubicBezTo>
                    <a:cubicBezTo>
                      <a:pt x="6300" y="35202"/>
                      <a:pt x="6368" y="35326"/>
                      <a:pt x="6424" y="35451"/>
                    </a:cubicBezTo>
                    <a:lnTo>
                      <a:pt x="6424" y="35473"/>
                    </a:lnTo>
                    <a:cubicBezTo>
                      <a:pt x="6424" y="35642"/>
                      <a:pt x="6424" y="35812"/>
                      <a:pt x="6435" y="35981"/>
                    </a:cubicBezTo>
                    <a:cubicBezTo>
                      <a:pt x="6435" y="36038"/>
                      <a:pt x="6447" y="36083"/>
                      <a:pt x="6447" y="36139"/>
                    </a:cubicBezTo>
                    <a:lnTo>
                      <a:pt x="6447" y="36207"/>
                    </a:lnTo>
                    <a:cubicBezTo>
                      <a:pt x="6458" y="36229"/>
                      <a:pt x="6458" y="36252"/>
                      <a:pt x="6458" y="36275"/>
                    </a:cubicBezTo>
                    <a:lnTo>
                      <a:pt x="6458" y="36229"/>
                    </a:lnTo>
                    <a:cubicBezTo>
                      <a:pt x="6458" y="36297"/>
                      <a:pt x="6458" y="36365"/>
                      <a:pt x="6470" y="36422"/>
                    </a:cubicBezTo>
                    <a:lnTo>
                      <a:pt x="6470" y="36399"/>
                    </a:lnTo>
                    <a:cubicBezTo>
                      <a:pt x="6480" y="36591"/>
                      <a:pt x="6503" y="36783"/>
                      <a:pt x="6526" y="36974"/>
                    </a:cubicBezTo>
                    <a:lnTo>
                      <a:pt x="6593" y="37516"/>
                    </a:lnTo>
                    <a:cubicBezTo>
                      <a:pt x="6639" y="37833"/>
                      <a:pt x="6673" y="38160"/>
                      <a:pt x="6706" y="38476"/>
                    </a:cubicBezTo>
                    <a:cubicBezTo>
                      <a:pt x="6718" y="38657"/>
                      <a:pt x="6741" y="38838"/>
                      <a:pt x="6751" y="39018"/>
                    </a:cubicBezTo>
                    <a:lnTo>
                      <a:pt x="6819" y="39560"/>
                    </a:lnTo>
                    <a:cubicBezTo>
                      <a:pt x="6842" y="39729"/>
                      <a:pt x="6876" y="39899"/>
                      <a:pt x="6921" y="40068"/>
                    </a:cubicBezTo>
                    <a:cubicBezTo>
                      <a:pt x="6955" y="40226"/>
                      <a:pt x="6989" y="40384"/>
                      <a:pt x="7034" y="40542"/>
                    </a:cubicBezTo>
                    <a:cubicBezTo>
                      <a:pt x="7068" y="40655"/>
                      <a:pt x="7170" y="40723"/>
                      <a:pt x="7282" y="40723"/>
                    </a:cubicBezTo>
                    <a:lnTo>
                      <a:pt x="7350" y="40723"/>
                    </a:lnTo>
                    <a:cubicBezTo>
                      <a:pt x="7463" y="40689"/>
                      <a:pt x="7553" y="40565"/>
                      <a:pt x="7531" y="40441"/>
                    </a:cubicBezTo>
                    <a:cubicBezTo>
                      <a:pt x="7497" y="40271"/>
                      <a:pt x="7486" y="40090"/>
                      <a:pt x="7474" y="39922"/>
                    </a:cubicBezTo>
                    <a:cubicBezTo>
                      <a:pt x="7451" y="39764"/>
                      <a:pt x="7441" y="39594"/>
                      <a:pt x="7429" y="39436"/>
                    </a:cubicBezTo>
                    <a:cubicBezTo>
                      <a:pt x="7395" y="39086"/>
                      <a:pt x="7373" y="38736"/>
                      <a:pt x="7350" y="38397"/>
                    </a:cubicBezTo>
                    <a:cubicBezTo>
                      <a:pt x="7328" y="38058"/>
                      <a:pt x="7293" y="37720"/>
                      <a:pt x="7260" y="37381"/>
                    </a:cubicBezTo>
                    <a:cubicBezTo>
                      <a:pt x="7271" y="37358"/>
                      <a:pt x="7282" y="37347"/>
                      <a:pt x="7282" y="37336"/>
                    </a:cubicBezTo>
                    <a:cubicBezTo>
                      <a:pt x="7328" y="37257"/>
                      <a:pt x="7373" y="37189"/>
                      <a:pt x="7418" y="37122"/>
                    </a:cubicBezTo>
                    <a:cubicBezTo>
                      <a:pt x="7474" y="37042"/>
                      <a:pt x="7519" y="36952"/>
                      <a:pt x="7576" y="36873"/>
                    </a:cubicBezTo>
                    <a:cubicBezTo>
                      <a:pt x="7632" y="36794"/>
                      <a:pt x="7689" y="36715"/>
                      <a:pt x="7745" y="36625"/>
                    </a:cubicBezTo>
                    <a:cubicBezTo>
                      <a:pt x="7779" y="36580"/>
                      <a:pt x="7813" y="36535"/>
                      <a:pt x="7835" y="36489"/>
                    </a:cubicBezTo>
                    <a:cubicBezTo>
                      <a:pt x="7858" y="36455"/>
                      <a:pt x="7880" y="36433"/>
                      <a:pt x="7903" y="36399"/>
                    </a:cubicBezTo>
                    <a:cubicBezTo>
                      <a:pt x="7915" y="36387"/>
                      <a:pt x="7926" y="36377"/>
                      <a:pt x="7937" y="36354"/>
                    </a:cubicBezTo>
                    <a:cubicBezTo>
                      <a:pt x="8005" y="36275"/>
                      <a:pt x="8061" y="36196"/>
                      <a:pt x="8129" y="36106"/>
                    </a:cubicBezTo>
                    <a:cubicBezTo>
                      <a:pt x="8186" y="36049"/>
                      <a:pt x="8242" y="35993"/>
                      <a:pt x="8299" y="35925"/>
                    </a:cubicBezTo>
                    <a:lnTo>
                      <a:pt x="8434" y="35790"/>
                    </a:lnTo>
                    <a:cubicBezTo>
                      <a:pt x="8535" y="35699"/>
                      <a:pt x="8637" y="35597"/>
                      <a:pt x="8738" y="35507"/>
                    </a:cubicBezTo>
                    <a:cubicBezTo>
                      <a:pt x="8908" y="35349"/>
                      <a:pt x="9089" y="35191"/>
                      <a:pt x="9247" y="35022"/>
                    </a:cubicBezTo>
                    <a:cubicBezTo>
                      <a:pt x="9292" y="34977"/>
                      <a:pt x="9325" y="34931"/>
                      <a:pt x="9371" y="34886"/>
                    </a:cubicBezTo>
                    <a:cubicBezTo>
                      <a:pt x="9393" y="34852"/>
                      <a:pt x="9428" y="34829"/>
                      <a:pt x="9450" y="34796"/>
                    </a:cubicBezTo>
                    <a:cubicBezTo>
                      <a:pt x="9518" y="34784"/>
                      <a:pt x="9586" y="34762"/>
                      <a:pt x="9642" y="34751"/>
                    </a:cubicBezTo>
                    <a:cubicBezTo>
                      <a:pt x="9709" y="34728"/>
                      <a:pt x="9766" y="34717"/>
                      <a:pt x="9822" y="34694"/>
                    </a:cubicBezTo>
                    <a:cubicBezTo>
                      <a:pt x="9879" y="34671"/>
                      <a:pt x="9935" y="34649"/>
                      <a:pt x="9992" y="34638"/>
                    </a:cubicBezTo>
                    <a:cubicBezTo>
                      <a:pt x="10048" y="34626"/>
                      <a:pt x="10105" y="34604"/>
                      <a:pt x="10161" y="34593"/>
                    </a:cubicBezTo>
                    <a:cubicBezTo>
                      <a:pt x="10263" y="34581"/>
                      <a:pt x="10364" y="34570"/>
                      <a:pt x="10466" y="34548"/>
                    </a:cubicBezTo>
                    <a:cubicBezTo>
                      <a:pt x="10534" y="34536"/>
                      <a:pt x="10602" y="34525"/>
                      <a:pt x="10669" y="34502"/>
                    </a:cubicBezTo>
                    <a:cubicBezTo>
                      <a:pt x="10737" y="34480"/>
                      <a:pt x="10805" y="34457"/>
                      <a:pt x="10861" y="34423"/>
                    </a:cubicBezTo>
                    <a:cubicBezTo>
                      <a:pt x="10918" y="34390"/>
                      <a:pt x="10963" y="34344"/>
                      <a:pt x="11008" y="34299"/>
                    </a:cubicBezTo>
                    <a:cubicBezTo>
                      <a:pt x="11076" y="34220"/>
                      <a:pt x="11132" y="34129"/>
                      <a:pt x="11177" y="34039"/>
                    </a:cubicBezTo>
                    <a:cubicBezTo>
                      <a:pt x="11234" y="33938"/>
                      <a:pt x="11290" y="33836"/>
                      <a:pt x="11312" y="33723"/>
                    </a:cubicBezTo>
                    <a:cubicBezTo>
                      <a:pt x="11347" y="33588"/>
                      <a:pt x="11369" y="33441"/>
                      <a:pt x="11290" y="33317"/>
                    </a:cubicBezTo>
                    <a:cubicBezTo>
                      <a:pt x="11267" y="33271"/>
                      <a:pt x="11222" y="33226"/>
                      <a:pt x="11166" y="33193"/>
                    </a:cubicBezTo>
                    <a:cubicBezTo>
                      <a:pt x="11121" y="33148"/>
                      <a:pt x="11053" y="33136"/>
                      <a:pt x="10986" y="33125"/>
                    </a:cubicBezTo>
                    <a:cubicBezTo>
                      <a:pt x="10906" y="33125"/>
                      <a:pt x="10827" y="33136"/>
                      <a:pt x="10748" y="33148"/>
                    </a:cubicBezTo>
                    <a:lnTo>
                      <a:pt x="10579" y="33181"/>
                    </a:lnTo>
                    <a:lnTo>
                      <a:pt x="10477" y="33215"/>
                    </a:lnTo>
                    <a:cubicBezTo>
                      <a:pt x="10444" y="33215"/>
                      <a:pt x="10421" y="33226"/>
                      <a:pt x="10398" y="33238"/>
                    </a:cubicBezTo>
                    <a:cubicBezTo>
                      <a:pt x="10274" y="33283"/>
                      <a:pt x="10161" y="33339"/>
                      <a:pt x="10060" y="33407"/>
                    </a:cubicBezTo>
                    <a:cubicBezTo>
                      <a:pt x="9935" y="33486"/>
                      <a:pt x="9811" y="33588"/>
                      <a:pt x="9721" y="33712"/>
                    </a:cubicBezTo>
                    <a:cubicBezTo>
                      <a:pt x="9619" y="33836"/>
                      <a:pt x="9551" y="33971"/>
                      <a:pt x="9495" y="34119"/>
                    </a:cubicBezTo>
                    <a:cubicBezTo>
                      <a:pt x="9461" y="34232"/>
                      <a:pt x="9428" y="34344"/>
                      <a:pt x="9393" y="34468"/>
                    </a:cubicBezTo>
                    <a:cubicBezTo>
                      <a:pt x="9382" y="34502"/>
                      <a:pt x="9371" y="34536"/>
                      <a:pt x="9348" y="34570"/>
                    </a:cubicBezTo>
                    <a:cubicBezTo>
                      <a:pt x="9348" y="34581"/>
                      <a:pt x="9337" y="34593"/>
                      <a:pt x="9325" y="34604"/>
                    </a:cubicBezTo>
                    <a:cubicBezTo>
                      <a:pt x="9305" y="34645"/>
                      <a:pt x="9275" y="34677"/>
                      <a:pt x="9244" y="34717"/>
                    </a:cubicBezTo>
                    <a:lnTo>
                      <a:pt x="9244" y="34717"/>
                    </a:lnTo>
                    <a:cubicBezTo>
                      <a:pt x="9245" y="34717"/>
                      <a:pt x="9246" y="34717"/>
                      <a:pt x="9247" y="34717"/>
                    </a:cubicBezTo>
                    <a:cubicBezTo>
                      <a:pt x="9224" y="34739"/>
                      <a:pt x="9202" y="34762"/>
                      <a:pt x="9179" y="34796"/>
                    </a:cubicBezTo>
                    <a:cubicBezTo>
                      <a:pt x="9100" y="34875"/>
                      <a:pt x="9021" y="34965"/>
                      <a:pt x="8931" y="35055"/>
                    </a:cubicBezTo>
                    <a:lnTo>
                      <a:pt x="8705" y="35281"/>
                    </a:lnTo>
                    <a:cubicBezTo>
                      <a:pt x="8615" y="35371"/>
                      <a:pt x="8524" y="35451"/>
                      <a:pt x="8434" y="35541"/>
                    </a:cubicBezTo>
                    <a:lnTo>
                      <a:pt x="8332" y="35642"/>
                    </a:lnTo>
                    <a:cubicBezTo>
                      <a:pt x="8287" y="35687"/>
                      <a:pt x="8242" y="35733"/>
                      <a:pt x="8208" y="35778"/>
                    </a:cubicBezTo>
                    <a:lnTo>
                      <a:pt x="8208" y="35767"/>
                    </a:lnTo>
                    <a:cubicBezTo>
                      <a:pt x="8163" y="35812"/>
                      <a:pt x="8118" y="35868"/>
                      <a:pt x="8073" y="35913"/>
                    </a:cubicBezTo>
                    <a:cubicBezTo>
                      <a:pt x="8050" y="35958"/>
                      <a:pt x="8016" y="35993"/>
                      <a:pt x="7982" y="36026"/>
                    </a:cubicBezTo>
                    <a:cubicBezTo>
                      <a:pt x="7915" y="36116"/>
                      <a:pt x="7835" y="36219"/>
                      <a:pt x="7767" y="36320"/>
                    </a:cubicBezTo>
                    <a:cubicBezTo>
                      <a:pt x="7700" y="36422"/>
                      <a:pt x="7632" y="36512"/>
                      <a:pt x="7564" y="36613"/>
                    </a:cubicBezTo>
                    <a:cubicBezTo>
                      <a:pt x="7497" y="36715"/>
                      <a:pt x="7441" y="36816"/>
                      <a:pt x="7373" y="36918"/>
                    </a:cubicBezTo>
                    <a:cubicBezTo>
                      <a:pt x="7328" y="36986"/>
                      <a:pt x="7282" y="37065"/>
                      <a:pt x="7237" y="37133"/>
                    </a:cubicBezTo>
                    <a:cubicBezTo>
                      <a:pt x="7203" y="36873"/>
                      <a:pt x="7180" y="36625"/>
                      <a:pt x="7158" y="36365"/>
                    </a:cubicBezTo>
                    <a:cubicBezTo>
                      <a:pt x="7147" y="36309"/>
                      <a:pt x="7147" y="36241"/>
                      <a:pt x="7147" y="36184"/>
                    </a:cubicBezTo>
                    <a:cubicBezTo>
                      <a:pt x="7147" y="36162"/>
                      <a:pt x="7147" y="36139"/>
                      <a:pt x="7135" y="36116"/>
                    </a:cubicBezTo>
                    <a:lnTo>
                      <a:pt x="7135" y="36106"/>
                    </a:lnTo>
                    <a:cubicBezTo>
                      <a:pt x="7135" y="36004"/>
                      <a:pt x="7124" y="35913"/>
                      <a:pt x="7124" y="35812"/>
                    </a:cubicBezTo>
                    <a:lnTo>
                      <a:pt x="7124" y="35191"/>
                    </a:lnTo>
                    <a:lnTo>
                      <a:pt x="7124" y="33904"/>
                    </a:lnTo>
                    <a:cubicBezTo>
                      <a:pt x="7124" y="33509"/>
                      <a:pt x="7113" y="33103"/>
                      <a:pt x="7102" y="32707"/>
                    </a:cubicBezTo>
                    <a:cubicBezTo>
                      <a:pt x="7102" y="32515"/>
                      <a:pt x="7090" y="32323"/>
                      <a:pt x="7079" y="32142"/>
                    </a:cubicBezTo>
                    <a:cubicBezTo>
                      <a:pt x="7079" y="32109"/>
                      <a:pt x="7079" y="32075"/>
                      <a:pt x="7068" y="32052"/>
                    </a:cubicBezTo>
                    <a:cubicBezTo>
                      <a:pt x="7113" y="31939"/>
                      <a:pt x="7147" y="31838"/>
                      <a:pt x="7180" y="31725"/>
                    </a:cubicBezTo>
                    <a:lnTo>
                      <a:pt x="7180" y="31713"/>
                    </a:lnTo>
                    <a:cubicBezTo>
                      <a:pt x="7293" y="31409"/>
                      <a:pt x="7406" y="31093"/>
                      <a:pt x="7519" y="30777"/>
                    </a:cubicBezTo>
                    <a:cubicBezTo>
                      <a:pt x="7576" y="30630"/>
                      <a:pt x="7644" y="30483"/>
                      <a:pt x="7700" y="30336"/>
                    </a:cubicBezTo>
                    <a:cubicBezTo>
                      <a:pt x="7722" y="30280"/>
                      <a:pt x="7757" y="30223"/>
                      <a:pt x="7779" y="30155"/>
                    </a:cubicBezTo>
                    <a:cubicBezTo>
                      <a:pt x="7790" y="30145"/>
                      <a:pt x="7790" y="30133"/>
                      <a:pt x="7802" y="30110"/>
                    </a:cubicBezTo>
                    <a:cubicBezTo>
                      <a:pt x="7824" y="30088"/>
                      <a:pt x="7847" y="30054"/>
                      <a:pt x="7880" y="30020"/>
                    </a:cubicBezTo>
                    <a:cubicBezTo>
                      <a:pt x="8050" y="29839"/>
                      <a:pt x="8219" y="29659"/>
                      <a:pt x="8400" y="29490"/>
                    </a:cubicBezTo>
                    <a:cubicBezTo>
                      <a:pt x="8467" y="29422"/>
                      <a:pt x="8547" y="29365"/>
                      <a:pt x="8626" y="29309"/>
                    </a:cubicBezTo>
                    <a:cubicBezTo>
                      <a:pt x="8693" y="29264"/>
                      <a:pt x="8750" y="29230"/>
                      <a:pt x="8818" y="29185"/>
                    </a:cubicBezTo>
                    <a:cubicBezTo>
                      <a:pt x="8840" y="29174"/>
                      <a:pt x="8874" y="29151"/>
                      <a:pt x="8896" y="29139"/>
                    </a:cubicBezTo>
                    <a:lnTo>
                      <a:pt x="8999" y="29072"/>
                    </a:lnTo>
                    <a:cubicBezTo>
                      <a:pt x="9032" y="29061"/>
                      <a:pt x="9066" y="29038"/>
                      <a:pt x="9089" y="29026"/>
                    </a:cubicBezTo>
                    <a:cubicBezTo>
                      <a:pt x="9122" y="29004"/>
                      <a:pt x="9157" y="28993"/>
                      <a:pt x="9190" y="28970"/>
                    </a:cubicBezTo>
                    <a:cubicBezTo>
                      <a:pt x="9247" y="28936"/>
                      <a:pt x="9315" y="28914"/>
                      <a:pt x="9382" y="28880"/>
                    </a:cubicBezTo>
                    <a:cubicBezTo>
                      <a:pt x="9473" y="28835"/>
                      <a:pt x="9574" y="28790"/>
                      <a:pt x="9676" y="28745"/>
                    </a:cubicBezTo>
                    <a:cubicBezTo>
                      <a:pt x="9777" y="28700"/>
                      <a:pt x="9890" y="28643"/>
                      <a:pt x="9992" y="28597"/>
                    </a:cubicBezTo>
                    <a:cubicBezTo>
                      <a:pt x="10082" y="28564"/>
                      <a:pt x="10173" y="28530"/>
                      <a:pt x="10263" y="28485"/>
                    </a:cubicBezTo>
                    <a:cubicBezTo>
                      <a:pt x="10308" y="28474"/>
                      <a:pt x="10353" y="28451"/>
                      <a:pt x="10398" y="28429"/>
                    </a:cubicBezTo>
                    <a:cubicBezTo>
                      <a:pt x="10454" y="28406"/>
                      <a:pt x="10511" y="28394"/>
                      <a:pt x="10567" y="28372"/>
                    </a:cubicBezTo>
                    <a:cubicBezTo>
                      <a:pt x="10624" y="28349"/>
                      <a:pt x="10680" y="28327"/>
                      <a:pt x="10748" y="28316"/>
                    </a:cubicBezTo>
                    <a:cubicBezTo>
                      <a:pt x="10805" y="28293"/>
                      <a:pt x="10873" y="28271"/>
                      <a:pt x="10940" y="28248"/>
                    </a:cubicBezTo>
                    <a:cubicBezTo>
                      <a:pt x="10974" y="28236"/>
                      <a:pt x="11008" y="28225"/>
                      <a:pt x="11053" y="28214"/>
                    </a:cubicBezTo>
                    <a:cubicBezTo>
                      <a:pt x="11053" y="28259"/>
                      <a:pt x="11087" y="28304"/>
                      <a:pt x="11132" y="28327"/>
                    </a:cubicBezTo>
                    <a:cubicBezTo>
                      <a:pt x="11200" y="28349"/>
                      <a:pt x="11279" y="28372"/>
                      <a:pt x="11347" y="28394"/>
                    </a:cubicBezTo>
                    <a:cubicBezTo>
                      <a:pt x="11415" y="28417"/>
                      <a:pt x="11471" y="28439"/>
                      <a:pt x="11538" y="28462"/>
                    </a:cubicBezTo>
                    <a:cubicBezTo>
                      <a:pt x="11606" y="28485"/>
                      <a:pt x="11674" y="28496"/>
                      <a:pt x="11741" y="28507"/>
                    </a:cubicBezTo>
                    <a:cubicBezTo>
                      <a:pt x="11809" y="28519"/>
                      <a:pt x="11877" y="28519"/>
                      <a:pt x="11945" y="28519"/>
                    </a:cubicBezTo>
                    <a:lnTo>
                      <a:pt x="12047" y="28519"/>
                    </a:lnTo>
                    <a:cubicBezTo>
                      <a:pt x="12193" y="28507"/>
                      <a:pt x="12340" y="28496"/>
                      <a:pt x="12487" y="28474"/>
                    </a:cubicBezTo>
                    <a:cubicBezTo>
                      <a:pt x="12554" y="28462"/>
                      <a:pt x="12611" y="28439"/>
                      <a:pt x="12679" y="28429"/>
                    </a:cubicBezTo>
                    <a:cubicBezTo>
                      <a:pt x="12735" y="28406"/>
                      <a:pt x="12803" y="28372"/>
                      <a:pt x="12860" y="28338"/>
                    </a:cubicBezTo>
                    <a:cubicBezTo>
                      <a:pt x="12973" y="28281"/>
                      <a:pt x="13085" y="28214"/>
                      <a:pt x="13176" y="28112"/>
                    </a:cubicBezTo>
                    <a:cubicBezTo>
                      <a:pt x="13221" y="28067"/>
                      <a:pt x="13266" y="28000"/>
                      <a:pt x="13289" y="27932"/>
                    </a:cubicBezTo>
                    <a:cubicBezTo>
                      <a:pt x="13299" y="27898"/>
                      <a:pt x="13311" y="27875"/>
                      <a:pt x="13311" y="27842"/>
                    </a:cubicBezTo>
                    <a:cubicBezTo>
                      <a:pt x="13322" y="27807"/>
                      <a:pt x="13322" y="27774"/>
                      <a:pt x="13311" y="27739"/>
                    </a:cubicBezTo>
                    <a:cubicBezTo>
                      <a:pt x="13311" y="27694"/>
                      <a:pt x="13299" y="27661"/>
                      <a:pt x="13277" y="27627"/>
                    </a:cubicBezTo>
                    <a:cubicBezTo>
                      <a:pt x="13266" y="27593"/>
                      <a:pt x="13243" y="27571"/>
                      <a:pt x="13232" y="27536"/>
                    </a:cubicBezTo>
                    <a:cubicBezTo>
                      <a:pt x="13187" y="27480"/>
                      <a:pt x="13141" y="27423"/>
                      <a:pt x="13085" y="27390"/>
                    </a:cubicBezTo>
                    <a:cubicBezTo>
                      <a:pt x="12961" y="27300"/>
                      <a:pt x="12825" y="27243"/>
                      <a:pt x="12667" y="27232"/>
                    </a:cubicBezTo>
                    <a:cubicBezTo>
                      <a:pt x="12611" y="27232"/>
                      <a:pt x="12544" y="27232"/>
                      <a:pt x="12476" y="27243"/>
                    </a:cubicBezTo>
                    <a:lnTo>
                      <a:pt x="12396" y="27243"/>
                    </a:lnTo>
                    <a:cubicBezTo>
                      <a:pt x="12306" y="27265"/>
                      <a:pt x="12205" y="27277"/>
                      <a:pt x="12114" y="27322"/>
                    </a:cubicBezTo>
                    <a:cubicBezTo>
                      <a:pt x="12035" y="27356"/>
                      <a:pt x="11956" y="27390"/>
                      <a:pt x="11877" y="27435"/>
                    </a:cubicBezTo>
                    <a:cubicBezTo>
                      <a:pt x="11798" y="27480"/>
                      <a:pt x="11708" y="27525"/>
                      <a:pt x="11629" y="27571"/>
                    </a:cubicBezTo>
                    <a:cubicBezTo>
                      <a:pt x="11573" y="27616"/>
                      <a:pt x="11505" y="27661"/>
                      <a:pt x="11448" y="27717"/>
                    </a:cubicBezTo>
                    <a:cubicBezTo>
                      <a:pt x="11425" y="27729"/>
                      <a:pt x="11392" y="27751"/>
                      <a:pt x="11369" y="27785"/>
                    </a:cubicBezTo>
                    <a:cubicBezTo>
                      <a:pt x="11358" y="27796"/>
                      <a:pt x="11335" y="27819"/>
                      <a:pt x="11324" y="27842"/>
                    </a:cubicBezTo>
                    <a:lnTo>
                      <a:pt x="11267" y="27898"/>
                    </a:lnTo>
                    <a:cubicBezTo>
                      <a:pt x="11245" y="27920"/>
                      <a:pt x="11222" y="27954"/>
                      <a:pt x="11189" y="27988"/>
                    </a:cubicBezTo>
                    <a:cubicBezTo>
                      <a:pt x="11177" y="28000"/>
                      <a:pt x="11166" y="28010"/>
                      <a:pt x="11144" y="28010"/>
                    </a:cubicBezTo>
                    <a:cubicBezTo>
                      <a:pt x="11132" y="28022"/>
                      <a:pt x="11121" y="28033"/>
                      <a:pt x="11098" y="28045"/>
                    </a:cubicBezTo>
                    <a:cubicBezTo>
                      <a:pt x="11053" y="28067"/>
                      <a:pt x="11008" y="28078"/>
                      <a:pt x="10963" y="28101"/>
                    </a:cubicBezTo>
                    <a:cubicBezTo>
                      <a:pt x="10918" y="28112"/>
                      <a:pt x="10883" y="28123"/>
                      <a:pt x="10838" y="28135"/>
                    </a:cubicBezTo>
                    <a:cubicBezTo>
                      <a:pt x="10771" y="28168"/>
                      <a:pt x="10692" y="28191"/>
                      <a:pt x="10613" y="28225"/>
                    </a:cubicBezTo>
                    <a:cubicBezTo>
                      <a:pt x="10522" y="28248"/>
                      <a:pt x="10444" y="28281"/>
                      <a:pt x="10353" y="28316"/>
                    </a:cubicBezTo>
                    <a:cubicBezTo>
                      <a:pt x="10286" y="28349"/>
                      <a:pt x="10218" y="28372"/>
                      <a:pt x="10150" y="28406"/>
                    </a:cubicBezTo>
                    <a:cubicBezTo>
                      <a:pt x="10071" y="28439"/>
                      <a:pt x="10003" y="28474"/>
                      <a:pt x="9924" y="28507"/>
                    </a:cubicBezTo>
                    <a:cubicBezTo>
                      <a:pt x="9811" y="28552"/>
                      <a:pt x="9709" y="28609"/>
                      <a:pt x="9596" y="28654"/>
                    </a:cubicBezTo>
                    <a:cubicBezTo>
                      <a:pt x="9551" y="28677"/>
                      <a:pt x="9518" y="28700"/>
                      <a:pt x="9473" y="28710"/>
                    </a:cubicBezTo>
                    <a:cubicBezTo>
                      <a:pt x="9428" y="28733"/>
                      <a:pt x="9382" y="28756"/>
                      <a:pt x="9325" y="28778"/>
                    </a:cubicBezTo>
                    <a:cubicBezTo>
                      <a:pt x="9235" y="28835"/>
                      <a:pt x="9134" y="28891"/>
                      <a:pt x="9032" y="28948"/>
                    </a:cubicBezTo>
                    <a:cubicBezTo>
                      <a:pt x="8987" y="28970"/>
                      <a:pt x="8953" y="28993"/>
                      <a:pt x="8908" y="29016"/>
                    </a:cubicBezTo>
                    <a:cubicBezTo>
                      <a:pt x="8863" y="29038"/>
                      <a:pt x="8806" y="29072"/>
                      <a:pt x="8761" y="29106"/>
                    </a:cubicBezTo>
                    <a:cubicBezTo>
                      <a:pt x="8705" y="29151"/>
                      <a:pt x="8637" y="29185"/>
                      <a:pt x="8580" y="29230"/>
                    </a:cubicBezTo>
                    <a:cubicBezTo>
                      <a:pt x="8513" y="29275"/>
                      <a:pt x="8457" y="29320"/>
                      <a:pt x="8400" y="29365"/>
                    </a:cubicBezTo>
                    <a:cubicBezTo>
                      <a:pt x="8332" y="29433"/>
                      <a:pt x="8264" y="29490"/>
                      <a:pt x="8208" y="29546"/>
                    </a:cubicBezTo>
                    <a:lnTo>
                      <a:pt x="8050" y="29704"/>
                    </a:lnTo>
                    <a:cubicBezTo>
                      <a:pt x="8016" y="29749"/>
                      <a:pt x="7971" y="29783"/>
                      <a:pt x="7937" y="29829"/>
                    </a:cubicBezTo>
                    <a:cubicBezTo>
                      <a:pt x="7948" y="29806"/>
                      <a:pt x="7948" y="29794"/>
                      <a:pt x="7960" y="29772"/>
                    </a:cubicBezTo>
                    <a:cubicBezTo>
                      <a:pt x="7982" y="29738"/>
                      <a:pt x="8005" y="29693"/>
                      <a:pt x="8028" y="29659"/>
                    </a:cubicBezTo>
                    <a:cubicBezTo>
                      <a:pt x="8028" y="29648"/>
                      <a:pt x="8038" y="29625"/>
                      <a:pt x="8050" y="29614"/>
                    </a:cubicBezTo>
                    <a:cubicBezTo>
                      <a:pt x="8118" y="29501"/>
                      <a:pt x="8186" y="29399"/>
                      <a:pt x="8242" y="29287"/>
                    </a:cubicBezTo>
                    <a:cubicBezTo>
                      <a:pt x="8309" y="29196"/>
                      <a:pt x="8366" y="29117"/>
                      <a:pt x="8434" y="29026"/>
                    </a:cubicBezTo>
                    <a:cubicBezTo>
                      <a:pt x="8479" y="28959"/>
                      <a:pt x="8535" y="28891"/>
                      <a:pt x="8592" y="28812"/>
                    </a:cubicBezTo>
                    <a:cubicBezTo>
                      <a:pt x="8648" y="28745"/>
                      <a:pt x="8705" y="28677"/>
                      <a:pt x="8761" y="28620"/>
                    </a:cubicBezTo>
                    <a:cubicBezTo>
                      <a:pt x="8829" y="28530"/>
                      <a:pt x="8896" y="28451"/>
                      <a:pt x="8964" y="28372"/>
                    </a:cubicBezTo>
                    <a:cubicBezTo>
                      <a:pt x="9066" y="28271"/>
                      <a:pt x="9157" y="28168"/>
                      <a:pt x="9247" y="28056"/>
                    </a:cubicBezTo>
                    <a:lnTo>
                      <a:pt x="9247" y="28067"/>
                    </a:lnTo>
                    <a:cubicBezTo>
                      <a:pt x="9461" y="27819"/>
                      <a:pt x="9676" y="27559"/>
                      <a:pt x="9902" y="27310"/>
                    </a:cubicBezTo>
                    <a:cubicBezTo>
                      <a:pt x="9912" y="27313"/>
                      <a:pt x="9924" y="27315"/>
                      <a:pt x="9935" y="27315"/>
                    </a:cubicBezTo>
                    <a:cubicBezTo>
                      <a:pt x="9973" y="27315"/>
                      <a:pt x="10014" y="27300"/>
                      <a:pt x="10048" y="27265"/>
                    </a:cubicBezTo>
                    <a:cubicBezTo>
                      <a:pt x="10150" y="27164"/>
                      <a:pt x="10263" y="27051"/>
                      <a:pt x="10387" y="26949"/>
                    </a:cubicBezTo>
                    <a:cubicBezTo>
                      <a:pt x="10444" y="26893"/>
                      <a:pt x="10511" y="26848"/>
                      <a:pt x="10579" y="26803"/>
                    </a:cubicBezTo>
                    <a:cubicBezTo>
                      <a:pt x="10647" y="26758"/>
                      <a:pt x="10715" y="26713"/>
                      <a:pt x="10793" y="26667"/>
                    </a:cubicBezTo>
                    <a:cubicBezTo>
                      <a:pt x="10861" y="26622"/>
                      <a:pt x="10929" y="26588"/>
                      <a:pt x="10996" y="26543"/>
                    </a:cubicBezTo>
                    <a:cubicBezTo>
                      <a:pt x="11144" y="26464"/>
                      <a:pt x="11279" y="26396"/>
                      <a:pt x="11425" y="26317"/>
                    </a:cubicBezTo>
                    <a:cubicBezTo>
                      <a:pt x="11471" y="26294"/>
                      <a:pt x="11516" y="26272"/>
                      <a:pt x="11550" y="26261"/>
                    </a:cubicBezTo>
                    <a:cubicBezTo>
                      <a:pt x="11776" y="26148"/>
                      <a:pt x="11990" y="26035"/>
                      <a:pt x="12205" y="25900"/>
                    </a:cubicBezTo>
                    <a:cubicBezTo>
                      <a:pt x="12318" y="25832"/>
                      <a:pt x="12419" y="25752"/>
                      <a:pt x="12521" y="25674"/>
                    </a:cubicBezTo>
                    <a:cubicBezTo>
                      <a:pt x="12577" y="25640"/>
                      <a:pt x="12622" y="25606"/>
                      <a:pt x="12667" y="25561"/>
                    </a:cubicBezTo>
                    <a:cubicBezTo>
                      <a:pt x="12758" y="25481"/>
                      <a:pt x="12848" y="25414"/>
                      <a:pt x="12916" y="25323"/>
                    </a:cubicBezTo>
                    <a:cubicBezTo>
                      <a:pt x="13198" y="25007"/>
                      <a:pt x="13435" y="24635"/>
                      <a:pt x="13503" y="24206"/>
                    </a:cubicBezTo>
                    <a:cubicBezTo>
                      <a:pt x="13537" y="24003"/>
                      <a:pt x="13525" y="23777"/>
                      <a:pt x="13469" y="23574"/>
                    </a:cubicBezTo>
                    <a:cubicBezTo>
                      <a:pt x="13412" y="23371"/>
                      <a:pt x="13322" y="23178"/>
                      <a:pt x="13153" y="23043"/>
                    </a:cubicBezTo>
                    <a:cubicBezTo>
                      <a:pt x="13011" y="22929"/>
                      <a:pt x="12829" y="22879"/>
                      <a:pt x="12648" y="22879"/>
                    </a:cubicBezTo>
                    <a:cubicBezTo>
                      <a:pt x="12613" y="22879"/>
                      <a:pt x="12578" y="22881"/>
                      <a:pt x="12544" y="22885"/>
                    </a:cubicBezTo>
                    <a:cubicBezTo>
                      <a:pt x="12374" y="22907"/>
                      <a:pt x="12216" y="22964"/>
                      <a:pt x="12069" y="23032"/>
                    </a:cubicBezTo>
                    <a:cubicBezTo>
                      <a:pt x="11990" y="23065"/>
                      <a:pt x="11911" y="23111"/>
                      <a:pt x="11832" y="23145"/>
                    </a:cubicBezTo>
                    <a:cubicBezTo>
                      <a:pt x="11798" y="23168"/>
                      <a:pt x="11776" y="23178"/>
                      <a:pt x="11741" y="23201"/>
                    </a:cubicBezTo>
                    <a:cubicBezTo>
                      <a:pt x="11719" y="23224"/>
                      <a:pt x="11674" y="23235"/>
                      <a:pt x="11651" y="23258"/>
                    </a:cubicBezTo>
                    <a:cubicBezTo>
                      <a:pt x="11471" y="23382"/>
                      <a:pt x="11302" y="23517"/>
                      <a:pt x="11154" y="23675"/>
                    </a:cubicBezTo>
                    <a:cubicBezTo>
                      <a:pt x="11008" y="23833"/>
                      <a:pt x="10883" y="24014"/>
                      <a:pt x="10782" y="24217"/>
                    </a:cubicBezTo>
                    <a:cubicBezTo>
                      <a:pt x="10680" y="24409"/>
                      <a:pt x="10602" y="24613"/>
                      <a:pt x="10545" y="24827"/>
                    </a:cubicBezTo>
                    <a:lnTo>
                      <a:pt x="10477" y="25165"/>
                    </a:lnTo>
                    <a:cubicBezTo>
                      <a:pt x="10454" y="25301"/>
                      <a:pt x="10432" y="25448"/>
                      <a:pt x="10421" y="25594"/>
                    </a:cubicBezTo>
                    <a:cubicBezTo>
                      <a:pt x="10409" y="25674"/>
                      <a:pt x="10409" y="25752"/>
                      <a:pt x="10398" y="25832"/>
                    </a:cubicBezTo>
                    <a:cubicBezTo>
                      <a:pt x="10387" y="25956"/>
                      <a:pt x="10376" y="26080"/>
                      <a:pt x="10353" y="26204"/>
                    </a:cubicBezTo>
                    <a:cubicBezTo>
                      <a:pt x="10342" y="26238"/>
                      <a:pt x="10331" y="26284"/>
                      <a:pt x="10319" y="26317"/>
                    </a:cubicBezTo>
                    <a:cubicBezTo>
                      <a:pt x="10308" y="26340"/>
                      <a:pt x="10308" y="26362"/>
                      <a:pt x="10296" y="26385"/>
                    </a:cubicBezTo>
                    <a:cubicBezTo>
                      <a:pt x="10286" y="26407"/>
                      <a:pt x="10263" y="26442"/>
                      <a:pt x="10251" y="26464"/>
                    </a:cubicBezTo>
                    <a:cubicBezTo>
                      <a:pt x="10150" y="26600"/>
                      <a:pt x="10037" y="26735"/>
                      <a:pt x="9935" y="26871"/>
                    </a:cubicBezTo>
                    <a:cubicBezTo>
                      <a:pt x="9845" y="26983"/>
                      <a:pt x="9754" y="27096"/>
                      <a:pt x="9653" y="27209"/>
                    </a:cubicBezTo>
                    <a:cubicBezTo>
                      <a:pt x="9461" y="27435"/>
                      <a:pt x="9258" y="27672"/>
                      <a:pt x="9055" y="27909"/>
                    </a:cubicBezTo>
                    <a:cubicBezTo>
                      <a:pt x="9021" y="27943"/>
                      <a:pt x="8987" y="27977"/>
                      <a:pt x="8964" y="28010"/>
                    </a:cubicBezTo>
                    <a:lnTo>
                      <a:pt x="8976" y="28000"/>
                    </a:lnTo>
                    <a:lnTo>
                      <a:pt x="8976" y="28000"/>
                    </a:lnTo>
                    <a:cubicBezTo>
                      <a:pt x="8934" y="28052"/>
                      <a:pt x="8892" y="28094"/>
                      <a:pt x="8850" y="28146"/>
                    </a:cubicBezTo>
                    <a:lnTo>
                      <a:pt x="8850" y="28146"/>
                    </a:lnTo>
                    <a:cubicBezTo>
                      <a:pt x="8850" y="28146"/>
                      <a:pt x="8851" y="28146"/>
                      <a:pt x="8851" y="28146"/>
                    </a:cubicBezTo>
                    <a:lnTo>
                      <a:pt x="8844" y="28154"/>
                    </a:lnTo>
                    <a:lnTo>
                      <a:pt x="8844" y="28154"/>
                    </a:lnTo>
                    <a:cubicBezTo>
                      <a:pt x="8846" y="28151"/>
                      <a:pt x="8848" y="28149"/>
                      <a:pt x="8850" y="28146"/>
                    </a:cubicBezTo>
                    <a:lnTo>
                      <a:pt x="8850" y="28146"/>
                    </a:lnTo>
                    <a:cubicBezTo>
                      <a:pt x="8842" y="28147"/>
                      <a:pt x="8841" y="28154"/>
                      <a:pt x="8841" y="28157"/>
                    </a:cubicBezTo>
                    <a:lnTo>
                      <a:pt x="8841" y="28157"/>
                    </a:lnTo>
                    <a:lnTo>
                      <a:pt x="8844" y="28154"/>
                    </a:lnTo>
                    <a:lnTo>
                      <a:pt x="8844" y="28154"/>
                    </a:lnTo>
                    <a:cubicBezTo>
                      <a:pt x="8843" y="28155"/>
                      <a:pt x="8841" y="28156"/>
                      <a:pt x="8840" y="28158"/>
                    </a:cubicBezTo>
                    <a:cubicBezTo>
                      <a:pt x="8840" y="28158"/>
                      <a:pt x="8840" y="28157"/>
                      <a:pt x="8841" y="28157"/>
                    </a:cubicBezTo>
                    <a:lnTo>
                      <a:pt x="8841" y="28157"/>
                    </a:lnTo>
                    <a:lnTo>
                      <a:pt x="8795" y="28203"/>
                    </a:lnTo>
                    <a:cubicBezTo>
                      <a:pt x="8728" y="28271"/>
                      <a:pt x="8671" y="28349"/>
                      <a:pt x="8615" y="28417"/>
                    </a:cubicBezTo>
                    <a:cubicBezTo>
                      <a:pt x="8592" y="28439"/>
                      <a:pt x="8580" y="28462"/>
                      <a:pt x="8558" y="28485"/>
                    </a:cubicBezTo>
                    <a:lnTo>
                      <a:pt x="8558" y="28474"/>
                    </a:lnTo>
                    <a:lnTo>
                      <a:pt x="8558" y="28123"/>
                    </a:lnTo>
                    <a:cubicBezTo>
                      <a:pt x="8558" y="27965"/>
                      <a:pt x="8558" y="27807"/>
                      <a:pt x="8547" y="27649"/>
                    </a:cubicBezTo>
                    <a:cubicBezTo>
                      <a:pt x="8547" y="27559"/>
                      <a:pt x="8535" y="27480"/>
                      <a:pt x="8535" y="27401"/>
                    </a:cubicBezTo>
                    <a:cubicBezTo>
                      <a:pt x="8535" y="27322"/>
                      <a:pt x="8535" y="27254"/>
                      <a:pt x="8524" y="27175"/>
                    </a:cubicBezTo>
                    <a:cubicBezTo>
                      <a:pt x="8535" y="27062"/>
                      <a:pt x="8535" y="26938"/>
                      <a:pt x="8535" y="26825"/>
                    </a:cubicBezTo>
                    <a:cubicBezTo>
                      <a:pt x="8535" y="26713"/>
                      <a:pt x="8547" y="26600"/>
                      <a:pt x="8535" y="26487"/>
                    </a:cubicBezTo>
                    <a:cubicBezTo>
                      <a:pt x="8535" y="26442"/>
                      <a:pt x="8535" y="26385"/>
                      <a:pt x="8524" y="26340"/>
                    </a:cubicBezTo>
                    <a:cubicBezTo>
                      <a:pt x="8513" y="26272"/>
                      <a:pt x="8490" y="26216"/>
                      <a:pt x="8467" y="26159"/>
                    </a:cubicBezTo>
                    <a:lnTo>
                      <a:pt x="8467" y="26058"/>
                    </a:lnTo>
                    <a:cubicBezTo>
                      <a:pt x="8479" y="25967"/>
                      <a:pt x="8479" y="25877"/>
                      <a:pt x="8502" y="25787"/>
                    </a:cubicBezTo>
                    <a:cubicBezTo>
                      <a:pt x="8513" y="25696"/>
                      <a:pt x="8524" y="25606"/>
                      <a:pt x="8547" y="25516"/>
                    </a:cubicBezTo>
                    <a:cubicBezTo>
                      <a:pt x="8558" y="25436"/>
                      <a:pt x="8580" y="25346"/>
                      <a:pt x="8603" y="25267"/>
                    </a:cubicBezTo>
                    <a:cubicBezTo>
                      <a:pt x="8660" y="25019"/>
                      <a:pt x="8716" y="24771"/>
                      <a:pt x="8728" y="24522"/>
                    </a:cubicBezTo>
                    <a:cubicBezTo>
                      <a:pt x="8738" y="24342"/>
                      <a:pt x="8738" y="24161"/>
                      <a:pt x="8705" y="23980"/>
                    </a:cubicBezTo>
                    <a:cubicBezTo>
                      <a:pt x="8671" y="23822"/>
                      <a:pt x="8626" y="23653"/>
                      <a:pt x="8513" y="23529"/>
                    </a:cubicBezTo>
                    <a:cubicBezTo>
                      <a:pt x="8411" y="23404"/>
                      <a:pt x="8276" y="23303"/>
                      <a:pt x="8129" y="23280"/>
                    </a:cubicBezTo>
                    <a:cubicBezTo>
                      <a:pt x="8096" y="23276"/>
                      <a:pt x="8065" y="23273"/>
                      <a:pt x="8035" y="23273"/>
                    </a:cubicBezTo>
                    <a:cubicBezTo>
                      <a:pt x="7993" y="23273"/>
                      <a:pt x="7954" y="23278"/>
                      <a:pt x="7915" y="23291"/>
                    </a:cubicBezTo>
                    <a:cubicBezTo>
                      <a:pt x="7847" y="23303"/>
                      <a:pt x="7802" y="23326"/>
                      <a:pt x="7757" y="23371"/>
                    </a:cubicBezTo>
                    <a:cubicBezTo>
                      <a:pt x="7711" y="23416"/>
                      <a:pt x="7689" y="23484"/>
                      <a:pt x="7689" y="23551"/>
                    </a:cubicBezTo>
                    <a:cubicBezTo>
                      <a:pt x="7677" y="23619"/>
                      <a:pt x="7677" y="23687"/>
                      <a:pt x="7689" y="23765"/>
                    </a:cubicBezTo>
                    <a:cubicBezTo>
                      <a:pt x="7700" y="23890"/>
                      <a:pt x="7734" y="24014"/>
                      <a:pt x="7767" y="24138"/>
                    </a:cubicBezTo>
                    <a:cubicBezTo>
                      <a:pt x="7802" y="24262"/>
                      <a:pt x="7835" y="24375"/>
                      <a:pt x="7870" y="24488"/>
                    </a:cubicBezTo>
                    <a:cubicBezTo>
                      <a:pt x="7892" y="24601"/>
                      <a:pt x="7926" y="24726"/>
                      <a:pt x="7948" y="24838"/>
                    </a:cubicBezTo>
                    <a:lnTo>
                      <a:pt x="8016" y="25177"/>
                    </a:lnTo>
                    <a:lnTo>
                      <a:pt x="8050" y="25346"/>
                    </a:lnTo>
                    <a:cubicBezTo>
                      <a:pt x="8073" y="25403"/>
                      <a:pt x="8084" y="25459"/>
                      <a:pt x="8095" y="25527"/>
                    </a:cubicBezTo>
                    <a:cubicBezTo>
                      <a:pt x="8118" y="25584"/>
                      <a:pt x="8129" y="25651"/>
                      <a:pt x="8151" y="25707"/>
                    </a:cubicBezTo>
                    <a:cubicBezTo>
                      <a:pt x="8163" y="25742"/>
                      <a:pt x="8174" y="25764"/>
                      <a:pt x="8174" y="25798"/>
                    </a:cubicBezTo>
                    <a:lnTo>
                      <a:pt x="8174" y="25922"/>
                    </a:lnTo>
                    <a:cubicBezTo>
                      <a:pt x="8174" y="26046"/>
                      <a:pt x="8186" y="26171"/>
                      <a:pt x="8208" y="26284"/>
                    </a:cubicBezTo>
                    <a:cubicBezTo>
                      <a:pt x="8219" y="26351"/>
                      <a:pt x="8231" y="26419"/>
                      <a:pt x="8242" y="26475"/>
                    </a:cubicBezTo>
                    <a:cubicBezTo>
                      <a:pt x="8253" y="26532"/>
                      <a:pt x="8276" y="26588"/>
                      <a:pt x="8287" y="26645"/>
                    </a:cubicBezTo>
                    <a:cubicBezTo>
                      <a:pt x="8287" y="26713"/>
                      <a:pt x="8287" y="26780"/>
                      <a:pt x="8276" y="26848"/>
                    </a:cubicBezTo>
                    <a:lnTo>
                      <a:pt x="8276" y="27085"/>
                    </a:lnTo>
                    <a:lnTo>
                      <a:pt x="8276" y="27333"/>
                    </a:lnTo>
                    <a:cubicBezTo>
                      <a:pt x="8287" y="27491"/>
                      <a:pt x="8299" y="27649"/>
                      <a:pt x="8299" y="27807"/>
                    </a:cubicBezTo>
                    <a:cubicBezTo>
                      <a:pt x="8309" y="27887"/>
                      <a:pt x="8309" y="27977"/>
                      <a:pt x="8309" y="28056"/>
                    </a:cubicBezTo>
                    <a:cubicBezTo>
                      <a:pt x="8321" y="28135"/>
                      <a:pt x="8321" y="28214"/>
                      <a:pt x="8321" y="28281"/>
                    </a:cubicBezTo>
                    <a:lnTo>
                      <a:pt x="8321" y="28349"/>
                    </a:lnTo>
                    <a:cubicBezTo>
                      <a:pt x="8321" y="28372"/>
                      <a:pt x="8321" y="28394"/>
                      <a:pt x="8309" y="28417"/>
                    </a:cubicBezTo>
                    <a:lnTo>
                      <a:pt x="8276" y="28688"/>
                    </a:lnTo>
                    <a:cubicBezTo>
                      <a:pt x="8264" y="28756"/>
                      <a:pt x="8253" y="28812"/>
                      <a:pt x="8242" y="28880"/>
                    </a:cubicBezTo>
                    <a:cubicBezTo>
                      <a:pt x="8219" y="28925"/>
                      <a:pt x="8196" y="28959"/>
                      <a:pt x="8163" y="28993"/>
                    </a:cubicBezTo>
                    <a:cubicBezTo>
                      <a:pt x="8140" y="29038"/>
                      <a:pt x="8106" y="29083"/>
                      <a:pt x="8073" y="29129"/>
                    </a:cubicBezTo>
                    <a:cubicBezTo>
                      <a:pt x="8061" y="29139"/>
                      <a:pt x="8050" y="29162"/>
                      <a:pt x="8038" y="29174"/>
                    </a:cubicBezTo>
                    <a:cubicBezTo>
                      <a:pt x="7993" y="29252"/>
                      <a:pt x="7948" y="29343"/>
                      <a:pt x="7892" y="29422"/>
                    </a:cubicBezTo>
                    <a:cubicBezTo>
                      <a:pt x="7813" y="29558"/>
                      <a:pt x="7745" y="29704"/>
                      <a:pt x="7677" y="29851"/>
                    </a:cubicBezTo>
                    <a:lnTo>
                      <a:pt x="7644" y="29919"/>
                    </a:lnTo>
                    <a:cubicBezTo>
                      <a:pt x="7621" y="29964"/>
                      <a:pt x="7609" y="30020"/>
                      <a:pt x="7587" y="30065"/>
                    </a:cubicBezTo>
                    <a:cubicBezTo>
                      <a:pt x="7553" y="30122"/>
                      <a:pt x="7531" y="30190"/>
                      <a:pt x="7508" y="30246"/>
                    </a:cubicBezTo>
                    <a:cubicBezTo>
                      <a:pt x="7474" y="30336"/>
                      <a:pt x="7441" y="30416"/>
                      <a:pt x="7406" y="30506"/>
                    </a:cubicBezTo>
                    <a:cubicBezTo>
                      <a:pt x="7384" y="30574"/>
                      <a:pt x="7350" y="30641"/>
                      <a:pt x="7328" y="30709"/>
                    </a:cubicBezTo>
                    <a:cubicBezTo>
                      <a:pt x="7271" y="30878"/>
                      <a:pt x="7215" y="31036"/>
                      <a:pt x="7158" y="31206"/>
                    </a:cubicBezTo>
                    <a:cubicBezTo>
                      <a:pt x="7113" y="31330"/>
                      <a:pt x="7079" y="31454"/>
                      <a:pt x="7034" y="31590"/>
                    </a:cubicBezTo>
                    <a:cubicBezTo>
                      <a:pt x="7022" y="31545"/>
                      <a:pt x="7022" y="31499"/>
                      <a:pt x="7022" y="31454"/>
                    </a:cubicBezTo>
                    <a:cubicBezTo>
                      <a:pt x="7000" y="31262"/>
                      <a:pt x="6966" y="31081"/>
                      <a:pt x="6932" y="30890"/>
                    </a:cubicBezTo>
                    <a:cubicBezTo>
                      <a:pt x="6899" y="30697"/>
                      <a:pt x="6853" y="30506"/>
                      <a:pt x="6819" y="30314"/>
                    </a:cubicBezTo>
                    <a:cubicBezTo>
                      <a:pt x="6741" y="29907"/>
                      <a:pt x="6650" y="29512"/>
                      <a:pt x="6560" y="29117"/>
                    </a:cubicBezTo>
                    <a:cubicBezTo>
                      <a:pt x="6548" y="29061"/>
                      <a:pt x="6537" y="29016"/>
                      <a:pt x="6526" y="28970"/>
                    </a:cubicBezTo>
                    <a:cubicBezTo>
                      <a:pt x="6526" y="28925"/>
                      <a:pt x="6515" y="28880"/>
                      <a:pt x="6503" y="28835"/>
                    </a:cubicBezTo>
                    <a:cubicBezTo>
                      <a:pt x="6503" y="28756"/>
                      <a:pt x="6492" y="28665"/>
                      <a:pt x="6480" y="28587"/>
                    </a:cubicBezTo>
                    <a:cubicBezTo>
                      <a:pt x="6480" y="28451"/>
                      <a:pt x="6470" y="28316"/>
                      <a:pt x="6480" y="28180"/>
                    </a:cubicBezTo>
                    <a:lnTo>
                      <a:pt x="6480" y="27785"/>
                    </a:lnTo>
                    <a:cubicBezTo>
                      <a:pt x="6492" y="27514"/>
                      <a:pt x="6515" y="27254"/>
                      <a:pt x="6526" y="26983"/>
                    </a:cubicBezTo>
                    <a:cubicBezTo>
                      <a:pt x="6548" y="26713"/>
                      <a:pt x="6560" y="26452"/>
                      <a:pt x="6560" y="26181"/>
                    </a:cubicBezTo>
                    <a:lnTo>
                      <a:pt x="6593" y="25403"/>
                    </a:lnTo>
                    <a:cubicBezTo>
                      <a:pt x="6616" y="24996"/>
                      <a:pt x="6628" y="24601"/>
                      <a:pt x="6639" y="24206"/>
                    </a:cubicBezTo>
                    <a:cubicBezTo>
                      <a:pt x="6650" y="24003"/>
                      <a:pt x="6650" y="23800"/>
                      <a:pt x="6650" y="23607"/>
                    </a:cubicBezTo>
                    <a:lnTo>
                      <a:pt x="6650" y="23020"/>
                    </a:lnTo>
                    <a:cubicBezTo>
                      <a:pt x="6650" y="22749"/>
                      <a:pt x="6661" y="22478"/>
                      <a:pt x="6673" y="22207"/>
                    </a:cubicBezTo>
                    <a:cubicBezTo>
                      <a:pt x="6706" y="22117"/>
                      <a:pt x="6751" y="22016"/>
                      <a:pt x="6797" y="21914"/>
                    </a:cubicBezTo>
                    <a:cubicBezTo>
                      <a:pt x="6831" y="21869"/>
                      <a:pt x="6864" y="21824"/>
                      <a:pt x="6909" y="21778"/>
                    </a:cubicBezTo>
                    <a:cubicBezTo>
                      <a:pt x="7045" y="21620"/>
                      <a:pt x="7192" y="21462"/>
                      <a:pt x="7328" y="21316"/>
                    </a:cubicBezTo>
                    <a:lnTo>
                      <a:pt x="7599" y="21045"/>
                    </a:lnTo>
                    <a:cubicBezTo>
                      <a:pt x="7700" y="20955"/>
                      <a:pt x="7802" y="20853"/>
                      <a:pt x="7903" y="20762"/>
                    </a:cubicBezTo>
                    <a:lnTo>
                      <a:pt x="8163" y="20503"/>
                    </a:lnTo>
                    <a:cubicBezTo>
                      <a:pt x="8253" y="20413"/>
                      <a:pt x="8344" y="20323"/>
                      <a:pt x="8445" y="20232"/>
                    </a:cubicBezTo>
                    <a:cubicBezTo>
                      <a:pt x="8479" y="20210"/>
                      <a:pt x="8502" y="20175"/>
                      <a:pt x="8535" y="20153"/>
                    </a:cubicBezTo>
                    <a:lnTo>
                      <a:pt x="8637" y="20085"/>
                    </a:lnTo>
                    <a:cubicBezTo>
                      <a:pt x="8705" y="20040"/>
                      <a:pt x="8761" y="20006"/>
                      <a:pt x="8818" y="19972"/>
                    </a:cubicBezTo>
                    <a:cubicBezTo>
                      <a:pt x="8874" y="19939"/>
                      <a:pt x="8942" y="19904"/>
                      <a:pt x="8999" y="19882"/>
                    </a:cubicBezTo>
                    <a:lnTo>
                      <a:pt x="9134" y="19814"/>
                    </a:lnTo>
                    <a:cubicBezTo>
                      <a:pt x="9179" y="19803"/>
                      <a:pt x="9224" y="19781"/>
                      <a:pt x="9269" y="19758"/>
                    </a:cubicBezTo>
                    <a:cubicBezTo>
                      <a:pt x="9325" y="19746"/>
                      <a:pt x="9382" y="19724"/>
                      <a:pt x="9438" y="19701"/>
                    </a:cubicBezTo>
                    <a:cubicBezTo>
                      <a:pt x="9518" y="19679"/>
                      <a:pt x="9586" y="19668"/>
                      <a:pt x="9664" y="19645"/>
                    </a:cubicBezTo>
                    <a:cubicBezTo>
                      <a:pt x="9789" y="19623"/>
                      <a:pt x="9924" y="19588"/>
                      <a:pt x="10048" y="19566"/>
                    </a:cubicBezTo>
                    <a:lnTo>
                      <a:pt x="10218" y="19532"/>
                    </a:lnTo>
                    <a:cubicBezTo>
                      <a:pt x="10376" y="19498"/>
                      <a:pt x="10545" y="19464"/>
                      <a:pt x="10703" y="19442"/>
                    </a:cubicBezTo>
                    <a:cubicBezTo>
                      <a:pt x="10873" y="19419"/>
                      <a:pt x="11031" y="19385"/>
                      <a:pt x="11200" y="19362"/>
                    </a:cubicBezTo>
                    <a:cubicBezTo>
                      <a:pt x="11335" y="19340"/>
                      <a:pt x="11460" y="19306"/>
                      <a:pt x="11595" y="19284"/>
                    </a:cubicBezTo>
                    <a:cubicBezTo>
                      <a:pt x="11708" y="19272"/>
                      <a:pt x="11821" y="19250"/>
                      <a:pt x="11945" y="19227"/>
                    </a:cubicBezTo>
                    <a:cubicBezTo>
                      <a:pt x="12069" y="19216"/>
                      <a:pt x="12205" y="19194"/>
                      <a:pt x="12329" y="19171"/>
                    </a:cubicBezTo>
                    <a:lnTo>
                      <a:pt x="12667" y="19137"/>
                    </a:lnTo>
                    <a:cubicBezTo>
                      <a:pt x="12679" y="19159"/>
                      <a:pt x="12702" y="19194"/>
                      <a:pt x="12724" y="19204"/>
                    </a:cubicBezTo>
                    <a:cubicBezTo>
                      <a:pt x="12747" y="19227"/>
                      <a:pt x="12769" y="19250"/>
                      <a:pt x="12803" y="19272"/>
                    </a:cubicBezTo>
                    <a:cubicBezTo>
                      <a:pt x="12905" y="19329"/>
                      <a:pt x="13018" y="19385"/>
                      <a:pt x="13131" y="19419"/>
                    </a:cubicBezTo>
                    <a:lnTo>
                      <a:pt x="13232" y="19453"/>
                    </a:lnTo>
                    <a:cubicBezTo>
                      <a:pt x="13266" y="19464"/>
                      <a:pt x="13299" y="19464"/>
                      <a:pt x="13334" y="19475"/>
                    </a:cubicBezTo>
                    <a:cubicBezTo>
                      <a:pt x="13402" y="19487"/>
                      <a:pt x="13469" y="19487"/>
                      <a:pt x="13537" y="19487"/>
                    </a:cubicBezTo>
                    <a:cubicBezTo>
                      <a:pt x="13588" y="19492"/>
                      <a:pt x="13640" y="19494"/>
                      <a:pt x="13693" y="19494"/>
                    </a:cubicBezTo>
                    <a:cubicBezTo>
                      <a:pt x="13770" y="19494"/>
                      <a:pt x="13847" y="19489"/>
                      <a:pt x="13921" y="19475"/>
                    </a:cubicBezTo>
                    <a:cubicBezTo>
                      <a:pt x="14112" y="19442"/>
                      <a:pt x="14316" y="19408"/>
                      <a:pt x="14474" y="19284"/>
                    </a:cubicBezTo>
                    <a:cubicBezTo>
                      <a:pt x="14530" y="19227"/>
                      <a:pt x="14586" y="19159"/>
                      <a:pt x="14621" y="19091"/>
                    </a:cubicBezTo>
                    <a:cubicBezTo>
                      <a:pt x="14643" y="19024"/>
                      <a:pt x="14666" y="18945"/>
                      <a:pt x="14666" y="18866"/>
                    </a:cubicBezTo>
                    <a:cubicBezTo>
                      <a:pt x="14666" y="18798"/>
                      <a:pt x="14643" y="18719"/>
                      <a:pt x="14598" y="18662"/>
                    </a:cubicBezTo>
                    <a:cubicBezTo>
                      <a:pt x="14564" y="18606"/>
                      <a:pt x="14508" y="18561"/>
                      <a:pt x="14451" y="18539"/>
                    </a:cubicBezTo>
                    <a:cubicBezTo>
                      <a:pt x="14372" y="18494"/>
                      <a:pt x="14293" y="18471"/>
                      <a:pt x="14214" y="18448"/>
                    </a:cubicBezTo>
                    <a:cubicBezTo>
                      <a:pt x="14157" y="18448"/>
                      <a:pt x="14112" y="18437"/>
                      <a:pt x="14056" y="18437"/>
                    </a:cubicBezTo>
                    <a:lnTo>
                      <a:pt x="13819" y="18437"/>
                    </a:lnTo>
                    <a:cubicBezTo>
                      <a:pt x="13718" y="18448"/>
                      <a:pt x="13627" y="18459"/>
                      <a:pt x="13537" y="18494"/>
                    </a:cubicBezTo>
                    <a:cubicBezTo>
                      <a:pt x="13469" y="18516"/>
                      <a:pt x="13390" y="18550"/>
                      <a:pt x="13322" y="18584"/>
                    </a:cubicBezTo>
                    <a:cubicBezTo>
                      <a:pt x="13232" y="18629"/>
                      <a:pt x="13153" y="18674"/>
                      <a:pt x="13085" y="18719"/>
                    </a:cubicBezTo>
                    <a:cubicBezTo>
                      <a:pt x="13018" y="18765"/>
                      <a:pt x="12973" y="18798"/>
                      <a:pt x="12916" y="18843"/>
                    </a:cubicBezTo>
                    <a:cubicBezTo>
                      <a:pt x="12870" y="18877"/>
                      <a:pt x="12825" y="18923"/>
                      <a:pt x="12769" y="18956"/>
                    </a:cubicBezTo>
                    <a:lnTo>
                      <a:pt x="12758" y="18968"/>
                    </a:lnTo>
                    <a:cubicBezTo>
                      <a:pt x="12509" y="18968"/>
                      <a:pt x="12261" y="18990"/>
                      <a:pt x="12012" y="19024"/>
                    </a:cubicBezTo>
                    <a:cubicBezTo>
                      <a:pt x="11764" y="19069"/>
                      <a:pt x="11516" y="19103"/>
                      <a:pt x="11279" y="19148"/>
                    </a:cubicBezTo>
                    <a:lnTo>
                      <a:pt x="11267" y="19148"/>
                    </a:lnTo>
                    <a:cubicBezTo>
                      <a:pt x="11267" y="19159"/>
                      <a:pt x="11256" y="19159"/>
                      <a:pt x="11256" y="19159"/>
                    </a:cubicBezTo>
                    <a:cubicBezTo>
                      <a:pt x="11234" y="19159"/>
                      <a:pt x="11222" y="19159"/>
                      <a:pt x="11200" y="19171"/>
                    </a:cubicBezTo>
                    <a:cubicBezTo>
                      <a:pt x="11189" y="19171"/>
                      <a:pt x="11166" y="19171"/>
                      <a:pt x="11154" y="19182"/>
                    </a:cubicBezTo>
                    <a:lnTo>
                      <a:pt x="11144" y="19182"/>
                    </a:lnTo>
                    <a:cubicBezTo>
                      <a:pt x="10986" y="19204"/>
                      <a:pt x="10827" y="19239"/>
                      <a:pt x="10680" y="19261"/>
                    </a:cubicBezTo>
                    <a:cubicBezTo>
                      <a:pt x="10511" y="19295"/>
                      <a:pt x="10342" y="19329"/>
                      <a:pt x="10183" y="19362"/>
                    </a:cubicBezTo>
                    <a:cubicBezTo>
                      <a:pt x="10060" y="19397"/>
                      <a:pt x="9947" y="19419"/>
                      <a:pt x="9834" y="19453"/>
                    </a:cubicBezTo>
                    <a:cubicBezTo>
                      <a:pt x="9709" y="19475"/>
                      <a:pt x="9574" y="19510"/>
                      <a:pt x="9450" y="19555"/>
                    </a:cubicBezTo>
                    <a:cubicBezTo>
                      <a:pt x="9202" y="19623"/>
                      <a:pt x="8964" y="19724"/>
                      <a:pt x="8738" y="19859"/>
                    </a:cubicBezTo>
                    <a:cubicBezTo>
                      <a:pt x="8682" y="19882"/>
                      <a:pt x="8626" y="19927"/>
                      <a:pt x="8570" y="19961"/>
                    </a:cubicBezTo>
                    <a:cubicBezTo>
                      <a:pt x="8547" y="19972"/>
                      <a:pt x="8513" y="19995"/>
                      <a:pt x="8490" y="20017"/>
                    </a:cubicBezTo>
                    <a:cubicBezTo>
                      <a:pt x="8467" y="20029"/>
                      <a:pt x="8445" y="20040"/>
                      <a:pt x="8434" y="20062"/>
                    </a:cubicBezTo>
                    <a:cubicBezTo>
                      <a:pt x="8400" y="20085"/>
                      <a:pt x="8366" y="20108"/>
                      <a:pt x="8344" y="20130"/>
                    </a:cubicBezTo>
                    <a:cubicBezTo>
                      <a:pt x="8321" y="20153"/>
                      <a:pt x="8287" y="20175"/>
                      <a:pt x="8264" y="20198"/>
                    </a:cubicBezTo>
                    <a:cubicBezTo>
                      <a:pt x="8219" y="20232"/>
                      <a:pt x="8186" y="20277"/>
                      <a:pt x="8140" y="20311"/>
                    </a:cubicBezTo>
                    <a:cubicBezTo>
                      <a:pt x="8050" y="20413"/>
                      <a:pt x="7948" y="20503"/>
                      <a:pt x="7847" y="20604"/>
                    </a:cubicBezTo>
                    <a:cubicBezTo>
                      <a:pt x="7767" y="20684"/>
                      <a:pt x="7677" y="20762"/>
                      <a:pt x="7587" y="20842"/>
                    </a:cubicBezTo>
                    <a:cubicBezTo>
                      <a:pt x="7497" y="20932"/>
                      <a:pt x="7406" y="21022"/>
                      <a:pt x="7316" y="21124"/>
                    </a:cubicBezTo>
                    <a:cubicBezTo>
                      <a:pt x="7237" y="21214"/>
                      <a:pt x="7147" y="21304"/>
                      <a:pt x="7068" y="21406"/>
                    </a:cubicBezTo>
                    <a:cubicBezTo>
                      <a:pt x="7046" y="21428"/>
                      <a:pt x="7024" y="21450"/>
                      <a:pt x="7013" y="21471"/>
                    </a:cubicBezTo>
                    <a:lnTo>
                      <a:pt x="7013" y="21471"/>
                    </a:lnTo>
                    <a:lnTo>
                      <a:pt x="7147" y="21203"/>
                    </a:lnTo>
                    <a:cubicBezTo>
                      <a:pt x="7180" y="21135"/>
                      <a:pt x="7226" y="21056"/>
                      <a:pt x="7260" y="20988"/>
                    </a:cubicBezTo>
                    <a:cubicBezTo>
                      <a:pt x="7305" y="20920"/>
                      <a:pt x="7350" y="20842"/>
                      <a:pt x="7395" y="20774"/>
                    </a:cubicBezTo>
                    <a:cubicBezTo>
                      <a:pt x="7441" y="20684"/>
                      <a:pt x="7497" y="20593"/>
                      <a:pt x="7553" y="20514"/>
                    </a:cubicBezTo>
                    <a:cubicBezTo>
                      <a:pt x="7609" y="20435"/>
                      <a:pt x="7666" y="20345"/>
                      <a:pt x="7722" y="20266"/>
                    </a:cubicBezTo>
                    <a:lnTo>
                      <a:pt x="7757" y="20232"/>
                    </a:lnTo>
                    <a:cubicBezTo>
                      <a:pt x="7779" y="20210"/>
                      <a:pt x="7790" y="20175"/>
                      <a:pt x="7813" y="20153"/>
                    </a:cubicBezTo>
                    <a:cubicBezTo>
                      <a:pt x="7847" y="20119"/>
                      <a:pt x="7880" y="20085"/>
                      <a:pt x="7903" y="20040"/>
                    </a:cubicBezTo>
                    <a:cubicBezTo>
                      <a:pt x="8028" y="19916"/>
                      <a:pt x="8151" y="19781"/>
                      <a:pt x="8264" y="19645"/>
                    </a:cubicBezTo>
                    <a:cubicBezTo>
                      <a:pt x="8264" y="19645"/>
                      <a:pt x="8276" y="19645"/>
                      <a:pt x="8276" y="19633"/>
                    </a:cubicBezTo>
                    <a:cubicBezTo>
                      <a:pt x="8309" y="19588"/>
                      <a:pt x="8355" y="19543"/>
                      <a:pt x="8400" y="19498"/>
                    </a:cubicBezTo>
                    <a:cubicBezTo>
                      <a:pt x="8400" y="19487"/>
                      <a:pt x="8400" y="19487"/>
                      <a:pt x="8411" y="19487"/>
                    </a:cubicBezTo>
                    <a:cubicBezTo>
                      <a:pt x="8411" y="19475"/>
                      <a:pt x="8422" y="19464"/>
                      <a:pt x="8434" y="19464"/>
                    </a:cubicBezTo>
                    <a:lnTo>
                      <a:pt x="8422" y="19464"/>
                    </a:lnTo>
                    <a:lnTo>
                      <a:pt x="8434" y="19453"/>
                    </a:lnTo>
                    <a:cubicBezTo>
                      <a:pt x="8445" y="19442"/>
                      <a:pt x="8445" y="19430"/>
                      <a:pt x="8457" y="19430"/>
                    </a:cubicBezTo>
                    <a:lnTo>
                      <a:pt x="8479" y="19408"/>
                    </a:lnTo>
                    <a:cubicBezTo>
                      <a:pt x="8478" y="19408"/>
                      <a:pt x="8477" y="19408"/>
                      <a:pt x="8475" y="19408"/>
                    </a:cubicBezTo>
                    <a:lnTo>
                      <a:pt x="8475" y="19408"/>
                    </a:lnTo>
                    <a:cubicBezTo>
                      <a:pt x="8496" y="19380"/>
                      <a:pt x="8517" y="19358"/>
                      <a:pt x="8547" y="19329"/>
                    </a:cubicBezTo>
                    <a:cubicBezTo>
                      <a:pt x="8648" y="19204"/>
                      <a:pt x="8761" y="19103"/>
                      <a:pt x="8874" y="18990"/>
                    </a:cubicBezTo>
                    <a:cubicBezTo>
                      <a:pt x="9009" y="18866"/>
                      <a:pt x="9145" y="18730"/>
                      <a:pt x="9280" y="18595"/>
                    </a:cubicBezTo>
                    <a:cubicBezTo>
                      <a:pt x="9405" y="18448"/>
                      <a:pt x="9529" y="18301"/>
                      <a:pt x="9664" y="18155"/>
                    </a:cubicBezTo>
                    <a:lnTo>
                      <a:pt x="9664" y="18143"/>
                    </a:lnTo>
                    <a:cubicBezTo>
                      <a:pt x="9754" y="18042"/>
                      <a:pt x="9857" y="17940"/>
                      <a:pt x="9958" y="17839"/>
                    </a:cubicBezTo>
                    <a:cubicBezTo>
                      <a:pt x="10093" y="17703"/>
                      <a:pt x="10218" y="17556"/>
                      <a:pt x="10331" y="17410"/>
                    </a:cubicBezTo>
                    <a:lnTo>
                      <a:pt x="10500" y="17172"/>
                    </a:lnTo>
                    <a:cubicBezTo>
                      <a:pt x="10557" y="17094"/>
                      <a:pt x="10624" y="17014"/>
                      <a:pt x="10680" y="16946"/>
                    </a:cubicBezTo>
                    <a:cubicBezTo>
                      <a:pt x="10760" y="16856"/>
                      <a:pt x="10827" y="16778"/>
                      <a:pt x="10906" y="16698"/>
                    </a:cubicBezTo>
                    <a:cubicBezTo>
                      <a:pt x="10920" y="16703"/>
                      <a:pt x="10935" y="16706"/>
                      <a:pt x="10948" y="16706"/>
                    </a:cubicBezTo>
                    <a:cubicBezTo>
                      <a:pt x="10966" y="16706"/>
                      <a:pt x="10983" y="16700"/>
                      <a:pt x="10996" y="16687"/>
                    </a:cubicBezTo>
                    <a:cubicBezTo>
                      <a:pt x="11053" y="16642"/>
                      <a:pt x="11121" y="16585"/>
                      <a:pt x="11177" y="16540"/>
                    </a:cubicBezTo>
                    <a:cubicBezTo>
                      <a:pt x="11234" y="16495"/>
                      <a:pt x="11290" y="16450"/>
                      <a:pt x="11335" y="16405"/>
                    </a:cubicBezTo>
                    <a:cubicBezTo>
                      <a:pt x="11358" y="16382"/>
                      <a:pt x="11392" y="16359"/>
                      <a:pt x="11415" y="16326"/>
                    </a:cubicBezTo>
                    <a:lnTo>
                      <a:pt x="11493" y="16246"/>
                    </a:lnTo>
                    <a:lnTo>
                      <a:pt x="11640" y="16100"/>
                    </a:lnTo>
                    <a:cubicBezTo>
                      <a:pt x="11674" y="16078"/>
                      <a:pt x="11708" y="16043"/>
                      <a:pt x="11741" y="16021"/>
                    </a:cubicBezTo>
                    <a:cubicBezTo>
                      <a:pt x="11776" y="15998"/>
                      <a:pt x="11809" y="15965"/>
                      <a:pt x="11854" y="15942"/>
                    </a:cubicBezTo>
                    <a:cubicBezTo>
                      <a:pt x="11934" y="15885"/>
                      <a:pt x="12002" y="15829"/>
                      <a:pt x="12080" y="15784"/>
                    </a:cubicBezTo>
                    <a:lnTo>
                      <a:pt x="12318" y="15614"/>
                    </a:lnTo>
                    <a:cubicBezTo>
                      <a:pt x="12408" y="15536"/>
                      <a:pt x="12498" y="15445"/>
                      <a:pt x="12566" y="15343"/>
                    </a:cubicBezTo>
                    <a:cubicBezTo>
                      <a:pt x="12599" y="15298"/>
                      <a:pt x="12622" y="15242"/>
                      <a:pt x="12656" y="15197"/>
                    </a:cubicBezTo>
                    <a:cubicBezTo>
                      <a:pt x="12702" y="15107"/>
                      <a:pt x="12735" y="15016"/>
                      <a:pt x="12780" y="14914"/>
                    </a:cubicBezTo>
                    <a:cubicBezTo>
                      <a:pt x="12814" y="14824"/>
                      <a:pt x="12848" y="14723"/>
                      <a:pt x="12870" y="14632"/>
                    </a:cubicBezTo>
                    <a:cubicBezTo>
                      <a:pt x="12905" y="14530"/>
                      <a:pt x="12916" y="14440"/>
                      <a:pt x="12927" y="14339"/>
                    </a:cubicBezTo>
                    <a:cubicBezTo>
                      <a:pt x="12927" y="14237"/>
                      <a:pt x="12938" y="14136"/>
                      <a:pt x="12916" y="14034"/>
                    </a:cubicBezTo>
                    <a:cubicBezTo>
                      <a:pt x="12916" y="13978"/>
                      <a:pt x="12893" y="13910"/>
                      <a:pt x="12870" y="13853"/>
                    </a:cubicBezTo>
                    <a:cubicBezTo>
                      <a:pt x="12848" y="13808"/>
                      <a:pt x="12814" y="13752"/>
                      <a:pt x="12769" y="13718"/>
                    </a:cubicBezTo>
                    <a:cubicBezTo>
                      <a:pt x="12724" y="13695"/>
                      <a:pt x="12679" y="13672"/>
                      <a:pt x="12622" y="13672"/>
                    </a:cubicBezTo>
                    <a:cubicBezTo>
                      <a:pt x="12554" y="13672"/>
                      <a:pt x="12509" y="13707"/>
                      <a:pt x="12464" y="13740"/>
                    </a:cubicBezTo>
                    <a:cubicBezTo>
                      <a:pt x="12408" y="13774"/>
                      <a:pt x="12363" y="13820"/>
                      <a:pt x="12318" y="13865"/>
                    </a:cubicBezTo>
                    <a:cubicBezTo>
                      <a:pt x="12261" y="13933"/>
                      <a:pt x="12193" y="14011"/>
                      <a:pt x="12137" y="14079"/>
                    </a:cubicBezTo>
                    <a:cubicBezTo>
                      <a:pt x="12069" y="14158"/>
                      <a:pt x="12012" y="14226"/>
                      <a:pt x="11945" y="14305"/>
                    </a:cubicBezTo>
                    <a:cubicBezTo>
                      <a:pt x="11877" y="14384"/>
                      <a:pt x="11809" y="14452"/>
                      <a:pt x="11753" y="14530"/>
                    </a:cubicBezTo>
                    <a:cubicBezTo>
                      <a:pt x="11708" y="14587"/>
                      <a:pt x="11663" y="14632"/>
                      <a:pt x="11629" y="14688"/>
                    </a:cubicBezTo>
                    <a:cubicBezTo>
                      <a:pt x="11550" y="14801"/>
                      <a:pt x="11482" y="14926"/>
                      <a:pt x="11425" y="15050"/>
                    </a:cubicBezTo>
                    <a:cubicBezTo>
                      <a:pt x="11380" y="15152"/>
                      <a:pt x="11347" y="15253"/>
                      <a:pt x="11312" y="15366"/>
                    </a:cubicBezTo>
                    <a:cubicBezTo>
                      <a:pt x="11302" y="15411"/>
                      <a:pt x="11290" y="15456"/>
                      <a:pt x="11279" y="15513"/>
                    </a:cubicBezTo>
                    <a:lnTo>
                      <a:pt x="11245" y="15649"/>
                    </a:lnTo>
                    <a:cubicBezTo>
                      <a:pt x="11234" y="15694"/>
                      <a:pt x="11234" y="15750"/>
                      <a:pt x="11222" y="15795"/>
                    </a:cubicBezTo>
                    <a:cubicBezTo>
                      <a:pt x="11211" y="15817"/>
                      <a:pt x="11211" y="15840"/>
                      <a:pt x="11200" y="15863"/>
                    </a:cubicBezTo>
                    <a:cubicBezTo>
                      <a:pt x="11189" y="15885"/>
                      <a:pt x="11189" y="15908"/>
                      <a:pt x="11177" y="15930"/>
                    </a:cubicBezTo>
                    <a:cubicBezTo>
                      <a:pt x="11166" y="15965"/>
                      <a:pt x="11154" y="15987"/>
                      <a:pt x="11144" y="16021"/>
                    </a:cubicBezTo>
                    <a:cubicBezTo>
                      <a:pt x="11121" y="16055"/>
                      <a:pt x="11098" y="16088"/>
                      <a:pt x="11087" y="16123"/>
                    </a:cubicBezTo>
                    <a:cubicBezTo>
                      <a:pt x="11064" y="16168"/>
                      <a:pt x="11042" y="16213"/>
                      <a:pt x="11008" y="16258"/>
                    </a:cubicBezTo>
                    <a:cubicBezTo>
                      <a:pt x="10974" y="16314"/>
                      <a:pt x="10940" y="16371"/>
                      <a:pt x="10895" y="16427"/>
                    </a:cubicBezTo>
                    <a:cubicBezTo>
                      <a:pt x="10873" y="16450"/>
                      <a:pt x="10850" y="16484"/>
                      <a:pt x="10816" y="16517"/>
                    </a:cubicBezTo>
                    <a:cubicBezTo>
                      <a:pt x="10805" y="16540"/>
                      <a:pt x="10782" y="16563"/>
                      <a:pt x="10760" y="16585"/>
                    </a:cubicBezTo>
                    <a:lnTo>
                      <a:pt x="10760" y="16597"/>
                    </a:lnTo>
                    <a:lnTo>
                      <a:pt x="10748" y="16597"/>
                    </a:lnTo>
                    <a:cubicBezTo>
                      <a:pt x="10748" y="16608"/>
                      <a:pt x="10737" y="16619"/>
                      <a:pt x="10725" y="16619"/>
                    </a:cubicBezTo>
                    <a:lnTo>
                      <a:pt x="10725" y="16630"/>
                    </a:lnTo>
                    <a:cubicBezTo>
                      <a:pt x="10715" y="16630"/>
                      <a:pt x="10715" y="16642"/>
                      <a:pt x="10715" y="16642"/>
                    </a:cubicBezTo>
                    <a:cubicBezTo>
                      <a:pt x="10703" y="16653"/>
                      <a:pt x="10692" y="16675"/>
                      <a:pt x="10669" y="16687"/>
                    </a:cubicBezTo>
                    <a:cubicBezTo>
                      <a:pt x="10624" y="16743"/>
                      <a:pt x="10567" y="16811"/>
                      <a:pt x="10511" y="16879"/>
                    </a:cubicBezTo>
                    <a:cubicBezTo>
                      <a:pt x="10466" y="16936"/>
                      <a:pt x="10432" y="16992"/>
                      <a:pt x="10387" y="17048"/>
                    </a:cubicBezTo>
                    <a:cubicBezTo>
                      <a:pt x="10376" y="17071"/>
                      <a:pt x="10376" y="17082"/>
                      <a:pt x="10364" y="17094"/>
                    </a:cubicBezTo>
                    <a:lnTo>
                      <a:pt x="10364" y="17082"/>
                    </a:lnTo>
                    <a:cubicBezTo>
                      <a:pt x="10353" y="17104"/>
                      <a:pt x="10342" y="17127"/>
                      <a:pt x="10331" y="17139"/>
                    </a:cubicBezTo>
                    <a:lnTo>
                      <a:pt x="10331" y="17150"/>
                    </a:lnTo>
                    <a:lnTo>
                      <a:pt x="10296" y="17184"/>
                    </a:lnTo>
                    <a:cubicBezTo>
                      <a:pt x="10299" y="17184"/>
                      <a:pt x="10301" y="17184"/>
                      <a:pt x="10302" y="17183"/>
                    </a:cubicBezTo>
                    <a:lnTo>
                      <a:pt x="10302" y="17183"/>
                    </a:lnTo>
                    <a:cubicBezTo>
                      <a:pt x="10258" y="17258"/>
                      <a:pt x="10204" y="17323"/>
                      <a:pt x="10150" y="17398"/>
                    </a:cubicBezTo>
                    <a:cubicBezTo>
                      <a:pt x="10105" y="17466"/>
                      <a:pt x="10048" y="17523"/>
                      <a:pt x="9992" y="17590"/>
                    </a:cubicBezTo>
                    <a:cubicBezTo>
                      <a:pt x="9867" y="17726"/>
                      <a:pt x="9732" y="17850"/>
                      <a:pt x="9608" y="17985"/>
                    </a:cubicBezTo>
                    <a:cubicBezTo>
                      <a:pt x="9484" y="18132"/>
                      <a:pt x="9371" y="18279"/>
                      <a:pt x="9247" y="18426"/>
                    </a:cubicBezTo>
                    <a:lnTo>
                      <a:pt x="9247" y="18414"/>
                    </a:lnTo>
                    <a:lnTo>
                      <a:pt x="9235" y="18426"/>
                    </a:lnTo>
                    <a:cubicBezTo>
                      <a:pt x="9235" y="18437"/>
                      <a:pt x="9224" y="18448"/>
                      <a:pt x="9213" y="18459"/>
                    </a:cubicBezTo>
                    <a:cubicBezTo>
                      <a:pt x="9157" y="18527"/>
                      <a:pt x="9100" y="18584"/>
                      <a:pt x="9032" y="18640"/>
                    </a:cubicBezTo>
                    <a:cubicBezTo>
                      <a:pt x="8987" y="18697"/>
                      <a:pt x="8942" y="18742"/>
                      <a:pt x="8896" y="18787"/>
                    </a:cubicBezTo>
                    <a:cubicBezTo>
                      <a:pt x="8908" y="18742"/>
                      <a:pt x="8931" y="18697"/>
                      <a:pt x="8953" y="18662"/>
                    </a:cubicBezTo>
                    <a:cubicBezTo>
                      <a:pt x="8964" y="18606"/>
                      <a:pt x="8976" y="18561"/>
                      <a:pt x="8999" y="18504"/>
                    </a:cubicBezTo>
                    <a:lnTo>
                      <a:pt x="9032" y="18369"/>
                    </a:lnTo>
                    <a:lnTo>
                      <a:pt x="9066" y="18233"/>
                    </a:lnTo>
                    <a:cubicBezTo>
                      <a:pt x="9134" y="17952"/>
                      <a:pt x="9190" y="17658"/>
                      <a:pt x="9247" y="17365"/>
                    </a:cubicBezTo>
                    <a:lnTo>
                      <a:pt x="9247" y="17353"/>
                    </a:lnTo>
                    <a:lnTo>
                      <a:pt x="9247" y="17342"/>
                    </a:lnTo>
                    <a:cubicBezTo>
                      <a:pt x="9247" y="17330"/>
                      <a:pt x="9247" y="17319"/>
                      <a:pt x="9258" y="17308"/>
                    </a:cubicBezTo>
                    <a:lnTo>
                      <a:pt x="9258" y="17285"/>
                    </a:lnTo>
                    <a:cubicBezTo>
                      <a:pt x="9258" y="17263"/>
                      <a:pt x="9269" y="17252"/>
                      <a:pt x="9269" y="17240"/>
                    </a:cubicBezTo>
                    <a:lnTo>
                      <a:pt x="9269" y="17217"/>
                    </a:lnTo>
                    <a:lnTo>
                      <a:pt x="9303" y="17082"/>
                    </a:lnTo>
                    <a:lnTo>
                      <a:pt x="9303" y="17094"/>
                    </a:lnTo>
                    <a:cubicBezTo>
                      <a:pt x="9325" y="16981"/>
                      <a:pt x="9337" y="16879"/>
                      <a:pt x="9348" y="16766"/>
                    </a:cubicBezTo>
                    <a:cubicBezTo>
                      <a:pt x="9371" y="16630"/>
                      <a:pt x="9382" y="16484"/>
                      <a:pt x="9393" y="16349"/>
                    </a:cubicBezTo>
                    <a:cubicBezTo>
                      <a:pt x="9405" y="16190"/>
                      <a:pt x="9416" y="16043"/>
                      <a:pt x="9428" y="15897"/>
                    </a:cubicBezTo>
                    <a:cubicBezTo>
                      <a:pt x="9438" y="15817"/>
                      <a:pt x="9438" y="15739"/>
                      <a:pt x="9438" y="15671"/>
                    </a:cubicBezTo>
                    <a:lnTo>
                      <a:pt x="9438" y="15637"/>
                    </a:lnTo>
                    <a:cubicBezTo>
                      <a:pt x="9450" y="15558"/>
                      <a:pt x="9461" y="15490"/>
                      <a:pt x="9473" y="15411"/>
                    </a:cubicBezTo>
                    <a:cubicBezTo>
                      <a:pt x="9473" y="15388"/>
                      <a:pt x="9484" y="15378"/>
                      <a:pt x="9484" y="15355"/>
                    </a:cubicBezTo>
                    <a:cubicBezTo>
                      <a:pt x="9495" y="15332"/>
                      <a:pt x="9495" y="15310"/>
                      <a:pt x="9506" y="15287"/>
                    </a:cubicBezTo>
                    <a:lnTo>
                      <a:pt x="9506" y="15298"/>
                    </a:lnTo>
                    <a:cubicBezTo>
                      <a:pt x="9506" y="15287"/>
                      <a:pt x="9518" y="15265"/>
                      <a:pt x="9518" y="15253"/>
                    </a:cubicBezTo>
                    <a:cubicBezTo>
                      <a:pt x="9529" y="15242"/>
                      <a:pt x="9529" y="15220"/>
                      <a:pt x="9529" y="15208"/>
                    </a:cubicBezTo>
                    <a:cubicBezTo>
                      <a:pt x="9551" y="15163"/>
                      <a:pt x="9574" y="15107"/>
                      <a:pt x="9586" y="15050"/>
                    </a:cubicBezTo>
                    <a:cubicBezTo>
                      <a:pt x="9607" y="15008"/>
                      <a:pt x="9617" y="14956"/>
                      <a:pt x="9637" y="14903"/>
                    </a:cubicBezTo>
                    <a:lnTo>
                      <a:pt x="9637" y="14903"/>
                    </a:lnTo>
                    <a:cubicBezTo>
                      <a:pt x="9636" y="14903"/>
                      <a:pt x="9634" y="14903"/>
                      <a:pt x="9631" y="14903"/>
                    </a:cubicBezTo>
                    <a:cubicBezTo>
                      <a:pt x="9653" y="14847"/>
                      <a:pt x="9676" y="14791"/>
                      <a:pt x="9698" y="14723"/>
                    </a:cubicBezTo>
                    <a:lnTo>
                      <a:pt x="9698" y="14711"/>
                    </a:lnTo>
                    <a:cubicBezTo>
                      <a:pt x="9698" y="14711"/>
                      <a:pt x="9709" y="14711"/>
                      <a:pt x="9709" y="14700"/>
                    </a:cubicBezTo>
                    <a:lnTo>
                      <a:pt x="9709" y="14688"/>
                    </a:lnTo>
                    <a:lnTo>
                      <a:pt x="9709" y="14678"/>
                    </a:lnTo>
                    <a:lnTo>
                      <a:pt x="9721" y="14678"/>
                    </a:lnTo>
                    <a:lnTo>
                      <a:pt x="9721" y="14666"/>
                    </a:lnTo>
                    <a:lnTo>
                      <a:pt x="9721" y="14643"/>
                    </a:lnTo>
                    <a:cubicBezTo>
                      <a:pt x="9732" y="14632"/>
                      <a:pt x="9732" y="14632"/>
                      <a:pt x="9732" y="14621"/>
                    </a:cubicBezTo>
                    <a:lnTo>
                      <a:pt x="9732" y="14632"/>
                    </a:lnTo>
                    <a:lnTo>
                      <a:pt x="9800" y="14429"/>
                    </a:lnTo>
                    <a:cubicBezTo>
                      <a:pt x="9811" y="14395"/>
                      <a:pt x="9834" y="14350"/>
                      <a:pt x="9845" y="14316"/>
                    </a:cubicBezTo>
                    <a:cubicBezTo>
                      <a:pt x="9857" y="14271"/>
                      <a:pt x="9867" y="14237"/>
                      <a:pt x="9867" y="14203"/>
                    </a:cubicBezTo>
                    <a:cubicBezTo>
                      <a:pt x="9879" y="14181"/>
                      <a:pt x="9879" y="14169"/>
                      <a:pt x="9879" y="14147"/>
                    </a:cubicBezTo>
                    <a:cubicBezTo>
                      <a:pt x="9890" y="14136"/>
                      <a:pt x="9890" y="14113"/>
                      <a:pt x="9890" y="14091"/>
                    </a:cubicBezTo>
                    <a:cubicBezTo>
                      <a:pt x="9913" y="13988"/>
                      <a:pt x="9913" y="13887"/>
                      <a:pt x="9902" y="13785"/>
                    </a:cubicBezTo>
                    <a:cubicBezTo>
                      <a:pt x="9890" y="13684"/>
                      <a:pt x="9857" y="13582"/>
                      <a:pt x="9800" y="13503"/>
                    </a:cubicBezTo>
                    <a:cubicBezTo>
                      <a:pt x="9732" y="13424"/>
                      <a:pt x="9653" y="13356"/>
                      <a:pt x="9563" y="13334"/>
                    </a:cubicBezTo>
                    <a:cubicBezTo>
                      <a:pt x="9513" y="13315"/>
                      <a:pt x="9457" y="13307"/>
                      <a:pt x="9401" y="13307"/>
                    </a:cubicBezTo>
                    <a:cubicBezTo>
                      <a:pt x="9356" y="13307"/>
                      <a:pt x="9310" y="13313"/>
                      <a:pt x="9269" y="13323"/>
                    </a:cubicBezTo>
                    <a:cubicBezTo>
                      <a:pt x="9167" y="13356"/>
                      <a:pt x="9077" y="13413"/>
                      <a:pt x="9009" y="13492"/>
                    </a:cubicBezTo>
                    <a:cubicBezTo>
                      <a:pt x="8942" y="13559"/>
                      <a:pt x="8874" y="13639"/>
                      <a:pt x="8840" y="13740"/>
                    </a:cubicBezTo>
                    <a:cubicBezTo>
                      <a:pt x="8806" y="13830"/>
                      <a:pt x="8806" y="13921"/>
                      <a:pt x="8829" y="14011"/>
                    </a:cubicBezTo>
                    <a:cubicBezTo>
                      <a:pt x="8840" y="14034"/>
                      <a:pt x="8840" y="14056"/>
                      <a:pt x="8851" y="14079"/>
                    </a:cubicBezTo>
                    <a:cubicBezTo>
                      <a:pt x="8851" y="14101"/>
                      <a:pt x="8863" y="14113"/>
                      <a:pt x="8863" y="14136"/>
                    </a:cubicBezTo>
                    <a:cubicBezTo>
                      <a:pt x="8874" y="14169"/>
                      <a:pt x="8886" y="14203"/>
                      <a:pt x="8896" y="14226"/>
                    </a:cubicBezTo>
                    <a:cubicBezTo>
                      <a:pt x="8931" y="14305"/>
                      <a:pt x="8964" y="14372"/>
                      <a:pt x="8999" y="14452"/>
                    </a:cubicBezTo>
                    <a:cubicBezTo>
                      <a:pt x="9032" y="14520"/>
                      <a:pt x="9055" y="14576"/>
                      <a:pt x="9089" y="14643"/>
                    </a:cubicBezTo>
                    <a:cubicBezTo>
                      <a:pt x="9122" y="14711"/>
                      <a:pt x="9157" y="14779"/>
                      <a:pt x="9179" y="14847"/>
                    </a:cubicBezTo>
                    <a:cubicBezTo>
                      <a:pt x="9202" y="14914"/>
                      <a:pt x="9224" y="14982"/>
                      <a:pt x="9235" y="15050"/>
                    </a:cubicBezTo>
                    <a:cubicBezTo>
                      <a:pt x="9247" y="15117"/>
                      <a:pt x="9269" y="15185"/>
                      <a:pt x="9280" y="15253"/>
                    </a:cubicBezTo>
                    <a:lnTo>
                      <a:pt x="9280" y="15242"/>
                    </a:lnTo>
                    <a:cubicBezTo>
                      <a:pt x="9280" y="15265"/>
                      <a:pt x="9292" y="15276"/>
                      <a:pt x="9292" y="15298"/>
                    </a:cubicBezTo>
                    <a:lnTo>
                      <a:pt x="9292" y="15310"/>
                    </a:lnTo>
                    <a:cubicBezTo>
                      <a:pt x="9280" y="15343"/>
                      <a:pt x="9280" y="15378"/>
                      <a:pt x="9280" y="15411"/>
                    </a:cubicBezTo>
                    <a:cubicBezTo>
                      <a:pt x="9269" y="15479"/>
                      <a:pt x="9280" y="15558"/>
                      <a:pt x="9280" y="15626"/>
                    </a:cubicBezTo>
                    <a:cubicBezTo>
                      <a:pt x="9280" y="15659"/>
                      <a:pt x="9303" y="15694"/>
                      <a:pt x="9325" y="15705"/>
                    </a:cubicBezTo>
                    <a:cubicBezTo>
                      <a:pt x="9325" y="15817"/>
                      <a:pt x="9325" y="15930"/>
                      <a:pt x="9315" y="16055"/>
                    </a:cubicBezTo>
                    <a:cubicBezTo>
                      <a:pt x="9315" y="16088"/>
                      <a:pt x="9315" y="16123"/>
                      <a:pt x="9303" y="16168"/>
                    </a:cubicBezTo>
                    <a:lnTo>
                      <a:pt x="9303" y="16246"/>
                    </a:lnTo>
                    <a:lnTo>
                      <a:pt x="9303" y="16258"/>
                    </a:lnTo>
                    <a:lnTo>
                      <a:pt x="9303" y="16281"/>
                    </a:lnTo>
                    <a:lnTo>
                      <a:pt x="9303" y="16292"/>
                    </a:lnTo>
                    <a:lnTo>
                      <a:pt x="9303" y="16303"/>
                    </a:lnTo>
                    <a:lnTo>
                      <a:pt x="9303" y="16326"/>
                    </a:lnTo>
                    <a:cubicBezTo>
                      <a:pt x="9292" y="16326"/>
                      <a:pt x="9292" y="16337"/>
                      <a:pt x="9292" y="16337"/>
                    </a:cubicBezTo>
                    <a:lnTo>
                      <a:pt x="9292" y="16349"/>
                    </a:lnTo>
                    <a:lnTo>
                      <a:pt x="9292" y="16359"/>
                    </a:lnTo>
                    <a:lnTo>
                      <a:pt x="9292" y="16472"/>
                    </a:lnTo>
                    <a:cubicBezTo>
                      <a:pt x="9280" y="16619"/>
                      <a:pt x="9269" y="16755"/>
                      <a:pt x="9247" y="16901"/>
                    </a:cubicBezTo>
                    <a:cubicBezTo>
                      <a:pt x="9224" y="17048"/>
                      <a:pt x="9190" y="17195"/>
                      <a:pt x="9157" y="17342"/>
                    </a:cubicBezTo>
                    <a:cubicBezTo>
                      <a:pt x="9145" y="17443"/>
                      <a:pt x="9122" y="17545"/>
                      <a:pt x="9111" y="17646"/>
                    </a:cubicBezTo>
                    <a:cubicBezTo>
                      <a:pt x="9089" y="17759"/>
                      <a:pt x="9066" y="17872"/>
                      <a:pt x="9044" y="17974"/>
                    </a:cubicBezTo>
                    <a:lnTo>
                      <a:pt x="9044" y="17985"/>
                    </a:lnTo>
                    <a:cubicBezTo>
                      <a:pt x="9032" y="18019"/>
                      <a:pt x="9032" y="18053"/>
                      <a:pt x="9021" y="18087"/>
                    </a:cubicBezTo>
                    <a:cubicBezTo>
                      <a:pt x="9009" y="18177"/>
                      <a:pt x="8987" y="18268"/>
                      <a:pt x="8964" y="18346"/>
                    </a:cubicBezTo>
                    <a:cubicBezTo>
                      <a:pt x="8942" y="18448"/>
                      <a:pt x="8908" y="18550"/>
                      <a:pt x="8874" y="18640"/>
                    </a:cubicBezTo>
                    <a:cubicBezTo>
                      <a:pt x="8863" y="18697"/>
                      <a:pt x="8840" y="18753"/>
                      <a:pt x="8818" y="18810"/>
                    </a:cubicBezTo>
                    <a:cubicBezTo>
                      <a:pt x="8806" y="18832"/>
                      <a:pt x="8795" y="18855"/>
                      <a:pt x="8773" y="18866"/>
                    </a:cubicBezTo>
                    <a:cubicBezTo>
                      <a:pt x="8773" y="18877"/>
                      <a:pt x="8761" y="18888"/>
                      <a:pt x="8750" y="18900"/>
                    </a:cubicBezTo>
                    <a:cubicBezTo>
                      <a:pt x="8750" y="18911"/>
                      <a:pt x="8738" y="18923"/>
                      <a:pt x="8738" y="18933"/>
                    </a:cubicBezTo>
                    <a:lnTo>
                      <a:pt x="8660" y="19013"/>
                    </a:lnTo>
                    <a:cubicBezTo>
                      <a:pt x="8592" y="19081"/>
                      <a:pt x="8524" y="19159"/>
                      <a:pt x="8457" y="19227"/>
                    </a:cubicBezTo>
                    <a:lnTo>
                      <a:pt x="8457" y="19239"/>
                    </a:lnTo>
                    <a:cubicBezTo>
                      <a:pt x="8355" y="19340"/>
                      <a:pt x="8264" y="19453"/>
                      <a:pt x="8174" y="19566"/>
                    </a:cubicBezTo>
                    <a:cubicBezTo>
                      <a:pt x="8118" y="19623"/>
                      <a:pt x="8073" y="19679"/>
                      <a:pt x="8016" y="19735"/>
                    </a:cubicBezTo>
                    <a:lnTo>
                      <a:pt x="8028" y="19735"/>
                    </a:lnTo>
                    <a:cubicBezTo>
                      <a:pt x="8016" y="19735"/>
                      <a:pt x="8016" y="19746"/>
                      <a:pt x="8016" y="19746"/>
                    </a:cubicBezTo>
                    <a:lnTo>
                      <a:pt x="8005" y="19746"/>
                    </a:lnTo>
                    <a:lnTo>
                      <a:pt x="7835" y="19950"/>
                    </a:lnTo>
                    <a:lnTo>
                      <a:pt x="7824" y="19961"/>
                    </a:lnTo>
                    <a:cubicBezTo>
                      <a:pt x="7779" y="20006"/>
                      <a:pt x="7734" y="20062"/>
                      <a:pt x="7700" y="20119"/>
                    </a:cubicBezTo>
                    <a:cubicBezTo>
                      <a:pt x="7677" y="20142"/>
                      <a:pt x="7644" y="20175"/>
                      <a:pt x="7632" y="20198"/>
                    </a:cubicBezTo>
                    <a:cubicBezTo>
                      <a:pt x="7587" y="20255"/>
                      <a:pt x="7553" y="20311"/>
                      <a:pt x="7519" y="20356"/>
                    </a:cubicBezTo>
                    <a:lnTo>
                      <a:pt x="7451" y="20458"/>
                    </a:lnTo>
                    <a:cubicBezTo>
                      <a:pt x="7429" y="20503"/>
                      <a:pt x="7395" y="20548"/>
                      <a:pt x="7361" y="20593"/>
                    </a:cubicBezTo>
                    <a:lnTo>
                      <a:pt x="7226" y="20830"/>
                    </a:lnTo>
                    <a:cubicBezTo>
                      <a:pt x="7192" y="20887"/>
                      <a:pt x="7158" y="20955"/>
                      <a:pt x="7124" y="21011"/>
                    </a:cubicBezTo>
                    <a:cubicBezTo>
                      <a:pt x="7113" y="21045"/>
                      <a:pt x="7102" y="21068"/>
                      <a:pt x="7079" y="21090"/>
                    </a:cubicBezTo>
                    <a:cubicBezTo>
                      <a:pt x="7034" y="21203"/>
                      <a:pt x="6977" y="21304"/>
                      <a:pt x="6921" y="21417"/>
                    </a:cubicBezTo>
                    <a:cubicBezTo>
                      <a:pt x="6876" y="21497"/>
                      <a:pt x="6842" y="21575"/>
                      <a:pt x="6797" y="21655"/>
                    </a:cubicBezTo>
                    <a:cubicBezTo>
                      <a:pt x="6786" y="21700"/>
                      <a:pt x="6763" y="21745"/>
                      <a:pt x="6741" y="21790"/>
                    </a:cubicBezTo>
                    <a:cubicBezTo>
                      <a:pt x="6718" y="21813"/>
                      <a:pt x="6695" y="21835"/>
                      <a:pt x="6684" y="21858"/>
                    </a:cubicBezTo>
                    <a:lnTo>
                      <a:pt x="6673" y="21869"/>
                    </a:lnTo>
                    <a:cubicBezTo>
                      <a:pt x="6695" y="21474"/>
                      <a:pt x="6706" y="21090"/>
                      <a:pt x="6729" y="20695"/>
                    </a:cubicBezTo>
                    <a:cubicBezTo>
                      <a:pt x="6808" y="19724"/>
                      <a:pt x="6909" y="18753"/>
                      <a:pt x="7000" y="17771"/>
                    </a:cubicBezTo>
                    <a:cubicBezTo>
                      <a:pt x="7079" y="16969"/>
                      <a:pt x="7147" y="16156"/>
                      <a:pt x="7192" y="15355"/>
                    </a:cubicBezTo>
                    <a:cubicBezTo>
                      <a:pt x="7215" y="14937"/>
                      <a:pt x="7237" y="14508"/>
                      <a:pt x="7237" y="14091"/>
                    </a:cubicBezTo>
                    <a:cubicBezTo>
                      <a:pt x="7248" y="13684"/>
                      <a:pt x="7248" y="13278"/>
                      <a:pt x="7237" y="12871"/>
                    </a:cubicBezTo>
                    <a:cubicBezTo>
                      <a:pt x="7237" y="12736"/>
                      <a:pt x="7226" y="12611"/>
                      <a:pt x="7215" y="12476"/>
                    </a:cubicBezTo>
                    <a:cubicBezTo>
                      <a:pt x="7226" y="12453"/>
                      <a:pt x="7226" y="12420"/>
                      <a:pt x="7237" y="12397"/>
                    </a:cubicBezTo>
                    <a:lnTo>
                      <a:pt x="7226" y="12397"/>
                    </a:lnTo>
                    <a:cubicBezTo>
                      <a:pt x="7248" y="12307"/>
                      <a:pt x="7271" y="12216"/>
                      <a:pt x="7282" y="12137"/>
                    </a:cubicBezTo>
                    <a:cubicBezTo>
                      <a:pt x="7305" y="12036"/>
                      <a:pt x="7328" y="11946"/>
                      <a:pt x="7350" y="11855"/>
                    </a:cubicBezTo>
                    <a:cubicBezTo>
                      <a:pt x="7373" y="11787"/>
                      <a:pt x="7395" y="11708"/>
                      <a:pt x="7406" y="11640"/>
                    </a:cubicBezTo>
                    <a:lnTo>
                      <a:pt x="7474" y="11437"/>
                    </a:lnTo>
                    <a:cubicBezTo>
                      <a:pt x="7497" y="11347"/>
                      <a:pt x="7531" y="11256"/>
                      <a:pt x="7553" y="11166"/>
                    </a:cubicBezTo>
                    <a:cubicBezTo>
                      <a:pt x="7587" y="11076"/>
                      <a:pt x="7632" y="10975"/>
                      <a:pt x="7666" y="10873"/>
                    </a:cubicBezTo>
                    <a:cubicBezTo>
                      <a:pt x="7689" y="10794"/>
                      <a:pt x="7722" y="10704"/>
                      <a:pt x="7757" y="10624"/>
                    </a:cubicBezTo>
                    <a:cubicBezTo>
                      <a:pt x="7767" y="10591"/>
                      <a:pt x="7790" y="10568"/>
                      <a:pt x="7802" y="10534"/>
                    </a:cubicBezTo>
                    <a:cubicBezTo>
                      <a:pt x="7813" y="10500"/>
                      <a:pt x="7835" y="10455"/>
                      <a:pt x="7847" y="10421"/>
                    </a:cubicBezTo>
                    <a:cubicBezTo>
                      <a:pt x="7870" y="10388"/>
                      <a:pt x="7880" y="10353"/>
                      <a:pt x="7903" y="10331"/>
                    </a:cubicBezTo>
                    <a:cubicBezTo>
                      <a:pt x="7915" y="10297"/>
                      <a:pt x="7926" y="10263"/>
                      <a:pt x="7948" y="10240"/>
                    </a:cubicBezTo>
                    <a:cubicBezTo>
                      <a:pt x="7960" y="10229"/>
                      <a:pt x="7971" y="10207"/>
                      <a:pt x="7982" y="10184"/>
                    </a:cubicBezTo>
                    <a:cubicBezTo>
                      <a:pt x="7982" y="10195"/>
                      <a:pt x="7993" y="10195"/>
                      <a:pt x="8005" y="10195"/>
                    </a:cubicBezTo>
                    <a:cubicBezTo>
                      <a:pt x="8028" y="10195"/>
                      <a:pt x="8038" y="10173"/>
                      <a:pt x="8038" y="10150"/>
                    </a:cubicBezTo>
                    <a:lnTo>
                      <a:pt x="8038" y="10139"/>
                    </a:lnTo>
                    <a:cubicBezTo>
                      <a:pt x="8050" y="10139"/>
                      <a:pt x="8050" y="10139"/>
                      <a:pt x="8050" y="10127"/>
                    </a:cubicBezTo>
                    <a:cubicBezTo>
                      <a:pt x="8050" y="10117"/>
                      <a:pt x="8061" y="10105"/>
                      <a:pt x="8073" y="10094"/>
                    </a:cubicBezTo>
                    <a:cubicBezTo>
                      <a:pt x="8084" y="10071"/>
                      <a:pt x="8095" y="10049"/>
                      <a:pt x="8118" y="10037"/>
                    </a:cubicBezTo>
                    <a:lnTo>
                      <a:pt x="8186" y="9969"/>
                    </a:lnTo>
                    <a:cubicBezTo>
                      <a:pt x="8219" y="9947"/>
                      <a:pt x="8253" y="9913"/>
                      <a:pt x="8287" y="9891"/>
                    </a:cubicBezTo>
                    <a:lnTo>
                      <a:pt x="8457" y="9789"/>
                    </a:lnTo>
                    <a:cubicBezTo>
                      <a:pt x="8547" y="9744"/>
                      <a:pt x="8637" y="9710"/>
                      <a:pt x="8728" y="9676"/>
                    </a:cubicBezTo>
                    <a:cubicBezTo>
                      <a:pt x="8851" y="9631"/>
                      <a:pt x="8964" y="9597"/>
                      <a:pt x="9089" y="9575"/>
                    </a:cubicBezTo>
                    <a:cubicBezTo>
                      <a:pt x="9179" y="9563"/>
                      <a:pt x="9269" y="9540"/>
                      <a:pt x="9360" y="9540"/>
                    </a:cubicBezTo>
                    <a:cubicBezTo>
                      <a:pt x="9416" y="9529"/>
                      <a:pt x="9473" y="9518"/>
                      <a:pt x="9529" y="9518"/>
                    </a:cubicBezTo>
                    <a:cubicBezTo>
                      <a:pt x="9608" y="9507"/>
                      <a:pt x="9698" y="9507"/>
                      <a:pt x="9777" y="9495"/>
                    </a:cubicBezTo>
                    <a:lnTo>
                      <a:pt x="9992" y="9495"/>
                    </a:lnTo>
                    <a:cubicBezTo>
                      <a:pt x="10071" y="9484"/>
                      <a:pt x="10150" y="9484"/>
                      <a:pt x="10240" y="9484"/>
                    </a:cubicBezTo>
                    <a:cubicBezTo>
                      <a:pt x="10274" y="9484"/>
                      <a:pt x="10308" y="9484"/>
                      <a:pt x="10353" y="9473"/>
                    </a:cubicBezTo>
                    <a:cubicBezTo>
                      <a:pt x="10398" y="9518"/>
                      <a:pt x="10444" y="9552"/>
                      <a:pt x="10489" y="9585"/>
                    </a:cubicBezTo>
                    <a:lnTo>
                      <a:pt x="10567" y="9665"/>
                    </a:lnTo>
                    <a:cubicBezTo>
                      <a:pt x="10602" y="9698"/>
                      <a:pt x="10647" y="9721"/>
                      <a:pt x="10680" y="9744"/>
                    </a:cubicBezTo>
                    <a:cubicBezTo>
                      <a:pt x="10748" y="9789"/>
                      <a:pt x="10816" y="9834"/>
                      <a:pt x="10895" y="9868"/>
                    </a:cubicBezTo>
                    <a:cubicBezTo>
                      <a:pt x="10974" y="9913"/>
                      <a:pt x="11053" y="9947"/>
                      <a:pt x="11132" y="9981"/>
                    </a:cubicBezTo>
                    <a:cubicBezTo>
                      <a:pt x="11211" y="10014"/>
                      <a:pt x="11302" y="10049"/>
                      <a:pt x="11380" y="10071"/>
                    </a:cubicBezTo>
                    <a:cubicBezTo>
                      <a:pt x="11460" y="10105"/>
                      <a:pt x="11538" y="10127"/>
                      <a:pt x="11629" y="10139"/>
                    </a:cubicBezTo>
                    <a:cubicBezTo>
                      <a:pt x="11776" y="10184"/>
                      <a:pt x="11945" y="10218"/>
                      <a:pt x="12103" y="10218"/>
                    </a:cubicBezTo>
                    <a:lnTo>
                      <a:pt x="12182" y="10218"/>
                    </a:lnTo>
                    <a:cubicBezTo>
                      <a:pt x="12295" y="10207"/>
                      <a:pt x="12419" y="10184"/>
                      <a:pt x="12521" y="10139"/>
                    </a:cubicBezTo>
                    <a:cubicBezTo>
                      <a:pt x="12634" y="10094"/>
                      <a:pt x="12735" y="10037"/>
                      <a:pt x="12803" y="9947"/>
                    </a:cubicBezTo>
                    <a:cubicBezTo>
                      <a:pt x="12882" y="9856"/>
                      <a:pt x="12927" y="9744"/>
                      <a:pt x="12961" y="9631"/>
                    </a:cubicBezTo>
                    <a:lnTo>
                      <a:pt x="12995" y="9462"/>
                    </a:lnTo>
                    <a:cubicBezTo>
                      <a:pt x="12995" y="9405"/>
                      <a:pt x="12995" y="9349"/>
                      <a:pt x="12983" y="9304"/>
                    </a:cubicBezTo>
                    <a:cubicBezTo>
                      <a:pt x="12973" y="9224"/>
                      <a:pt x="12950" y="9156"/>
                      <a:pt x="12927" y="9089"/>
                    </a:cubicBezTo>
                    <a:cubicBezTo>
                      <a:pt x="12893" y="9033"/>
                      <a:pt x="12870" y="8976"/>
                      <a:pt x="12837" y="8920"/>
                    </a:cubicBezTo>
                    <a:cubicBezTo>
                      <a:pt x="12769" y="8807"/>
                      <a:pt x="12667" y="8717"/>
                      <a:pt x="12554" y="8649"/>
                    </a:cubicBezTo>
                    <a:cubicBezTo>
                      <a:pt x="12431" y="8592"/>
                      <a:pt x="12306" y="8547"/>
                      <a:pt x="12170" y="8547"/>
                    </a:cubicBezTo>
                    <a:cubicBezTo>
                      <a:pt x="12024" y="8547"/>
                      <a:pt x="11889" y="8569"/>
                      <a:pt x="11764" y="8615"/>
                    </a:cubicBezTo>
                    <a:cubicBezTo>
                      <a:pt x="11618" y="8671"/>
                      <a:pt x="11493" y="8739"/>
                      <a:pt x="11369" y="8818"/>
                    </a:cubicBezTo>
                    <a:cubicBezTo>
                      <a:pt x="11312" y="8852"/>
                      <a:pt x="11256" y="8897"/>
                      <a:pt x="11200" y="8931"/>
                    </a:cubicBezTo>
                    <a:cubicBezTo>
                      <a:pt x="11087" y="9010"/>
                      <a:pt x="10986" y="9111"/>
                      <a:pt x="10873" y="9191"/>
                    </a:cubicBezTo>
                    <a:cubicBezTo>
                      <a:pt x="10861" y="9202"/>
                      <a:pt x="10850" y="9202"/>
                      <a:pt x="10838" y="9213"/>
                    </a:cubicBezTo>
                    <a:cubicBezTo>
                      <a:pt x="10827" y="9213"/>
                      <a:pt x="10816" y="9224"/>
                      <a:pt x="10805" y="9224"/>
                    </a:cubicBezTo>
                    <a:cubicBezTo>
                      <a:pt x="10793" y="9236"/>
                      <a:pt x="10782" y="9236"/>
                      <a:pt x="10771" y="9236"/>
                    </a:cubicBezTo>
                    <a:cubicBezTo>
                      <a:pt x="10680" y="9247"/>
                      <a:pt x="10602" y="9259"/>
                      <a:pt x="10511" y="9269"/>
                    </a:cubicBezTo>
                    <a:cubicBezTo>
                      <a:pt x="10454" y="9281"/>
                      <a:pt x="10387" y="9281"/>
                      <a:pt x="10331" y="9292"/>
                    </a:cubicBezTo>
                    <a:cubicBezTo>
                      <a:pt x="10183" y="9304"/>
                      <a:pt x="10048" y="9315"/>
                      <a:pt x="9902" y="9326"/>
                    </a:cubicBezTo>
                    <a:cubicBezTo>
                      <a:pt x="9845" y="9337"/>
                      <a:pt x="9800" y="9337"/>
                      <a:pt x="9744" y="9337"/>
                    </a:cubicBezTo>
                    <a:cubicBezTo>
                      <a:pt x="9687" y="9349"/>
                      <a:pt x="9619" y="9360"/>
                      <a:pt x="9563" y="9360"/>
                    </a:cubicBezTo>
                    <a:cubicBezTo>
                      <a:pt x="9461" y="9371"/>
                      <a:pt x="9360" y="9394"/>
                      <a:pt x="9258" y="9405"/>
                    </a:cubicBezTo>
                    <a:cubicBezTo>
                      <a:pt x="9202" y="9417"/>
                      <a:pt x="9134" y="9427"/>
                      <a:pt x="9077" y="9450"/>
                    </a:cubicBezTo>
                    <a:cubicBezTo>
                      <a:pt x="9009" y="9462"/>
                      <a:pt x="8942" y="9484"/>
                      <a:pt x="8874" y="9507"/>
                    </a:cubicBezTo>
                    <a:cubicBezTo>
                      <a:pt x="8728" y="9552"/>
                      <a:pt x="8603" y="9597"/>
                      <a:pt x="8467" y="9665"/>
                    </a:cubicBezTo>
                    <a:cubicBezTo>
                      <a:pt x="8389" y="9710"/>
                      <a:pt x="8309" y="9755"/>
                      <a:pt x="8242" y="9811"/>
                    </a:cubicBezTo>
                    <a:cubicBezTo>
                      <a:pt x="8276" y="9766"/>
                      <a:pt x="8299" y="9721"/>
                      <a:pt x="8344" y="9676"/>
                    </a:cubicBezTo>
                    <a:cubicBezTo>
                      <a:pt x="8422" y="9585"/>
                      <a:pt x="8502" y="9507"/>
                      <a:pt x="8592" y="9427"/>
                    </a:cubicBezTo>
                    <a:cubicBezTo>
                      <a:pt x="8626" y="9394"/>
                      <a:pt x="8671" y="9349"/>
                      <a:pt x="8728" y="9315"/>
                    </a:cubicBezTo>
                    <a:cubicBezTo>
                      <a:pt x="8784" y="9269"/>
                      <a:pt x="8851" y="9213"/>
                      <a:pt x="8919" y="9168"/>
                    </a:cubicBezTo>
                    <a:cubicBezTo>
                      <a:pt x="8987" y="9111"/>
                      <a:pt x="9055" y="9066"/>
                      <a:pt x="9122" y="9010"/>
                    </a:cubicBezTo>
                    <a:cubicBezTo>
                      <a:pt x="9179" y="8965"/>
                      <a:pt x="9247" y="8908"/>
                      <a:pt x="9315" y="8863"/>
                    </a:cubicBezTo>
                    <a:cubicBezTo>
                      <a:pt x="9360" y="8818"/>
                      <a:pt x="9393" y="8784"/>
                      <a:pt x="9438" y="8750"/>
                    </a:cubicBezTo>
                    <a:cubicBezTo>
                      <a:pt x="9473" y="8727"/>
                      <a:pt x="9495" y="8705"/>
                      <a:pt x="9529" y="8682"/>
                    </a:cubicBezTo>
                    <a:cubicBezTo>
                      <a:pt x="9586" y="8626"/>
                      <a:pt x="9653" y="8569"/>
                      <a:pt x="9709" y="8513"/>
                    </a:cubicBezTo>
                    <a:lnTo>
                      <a:pt x="9721" y="8513"/>
                    </a:lnTo>
                    <a:lnTo>
                      <a:pt x="9721" y="8502"/>
                    </a:lnTo>
                    <a:lnTo>
                      <a:pt x="9732" y="8502"/>
                    </a:lnTo>
                    <a:cubicBezTo>
                      <a:pt x="9744" y="8491"/>
                      <a:pt x="9754" y="8468"/>
                      <a:pt x="9777" y="8457"/>
                    </a:cubicBezTo>
                    <a:cubicBezTo>
                      <a:pt x="9902" y="8344"/>
                      <a:pt x="10037" y="8220"/>
                      <a:pt x="10161" y="8107"/>
                    </a:cubicBezTo>
                    <a:cubicBezTo>
                      <a:pt x="10286" y="7982"/>
                      <a:pt x="10398" y="7859"/>
                      <a:pt x="10522" y="7734"/>
                    </a:cubicBezTo>
                    <a:cubicBezTo>
                      <a:pt x="10635" y="7610"/>
                      <a:pt x="10748" y="7497"/>
                      <a:pt x="10861" y="7384"/>
                    </a:cubicBezTo>
                    <a:cubicBezTo>
                      <a:pt x="10974" y="7272"/>
                      <a:pt x="11098" y="7169"/>
                      <a:pt x="11222" y="7057"/>
                    </a:cubicBezTo>
                    <a:lnTo>
                      <a:pt x="11234" y="7057"/>
                    </a:lnTo>
                    <a:lnTo>
                      <a:pt x="11324" y="6966"/>
                    </a:lnTo>
                    <a:cubicBezTo>
                      <a:pt x="11392" y="6910"/>
                      <a:pt x="11448" y="6853"/>
                      <a:pt x="11516" y="6797"/>
                    </a:cubicBezTo>
                    <a:cubicBezTo>
                      <a:pt x="11550" y="6831"/>
                      <a:pt x="11595" y="6843"/>
                      <a:pt x="11640" y="6843"/>
                    </a:cubicBezTo>
                    <a:cubicBezTo>
                      <a:pt x="11731" y="6843"/>
                      <a:pt x="11809" y="6843"/>
                      <a:pt x="11900" y="6831"/>
                    </a:cubicBezTo>
                    <a:cubicBezTo>
                      <a:pt x="11956" y="6820"/>
                      <a:pt x="12024" y="6797"/>
                      <a:pt x="12092" y="6786"/>
                    </a:cubicBezTo>
                    <a:cubicBezTo>
                      <a:pt x="12205" y="6763"/>
                      <a:pt x="12318" y="6730"/>
                      <a:pt x="12431" y="6695"/>
                    </a:cubicBezTo>
                    <a:cubicBezTo>
                      <a:pt x="12554" y="6662"/>
                      <a:pt x="12679" y="6628"/>
                      <a:pt x="12792" y="6582"/>
                    </a:cubicBezTo>
                    <a:cubicBezTo>
                      <a:pt x="12905" y="6537"/>
                      <a:pt x="13018" y="6492"/>
                      <a:pt x="13119" y="6436"/>
                    </a:cubicBezTo>
                    <a:cubicBezTo>
                      <a:pt x="13289" y="6357"/>
                      <a:pt x="13458" y="6266"/>
                      <a:pt x="13605" y="6143"/>
                    </a:cubicBezTo>
                    <a:cubicBezTo>
                      <a:pt x="13728" y="6030"/>
                      <a:pt x="13841" y="5882"/>
                      <a:pt x="13909" y="5714"/>
                    </a:cubicBezTo>
                    <a:cubicBezTo>
                      <a:pt x="13977" y="5544"/>
                      <a:pt x="13999" y="5352"/>
                      <a:pt x="13977" y="5172"/>
                    </a:cubicBezTo>
                    <a:cubicBezTo>
                      <a:pt x="13943" y="5002"/>
                      <a:pt x="13887" y="4821"/>
                      <a:pt x="13774" y="4686"/>
                    </a:cubicBezTo>
                    <a:cubicBezTo>
                      <a:pt x="13718" y="4630"/>
                      <a:pt x="13661" y="4573"/>
                      <a:pt x="13582" y="4528"/>
                    </a:cubicBezTo>
                    <a:cubicBezTo>
                      <a:pt x="13514" y="4494"/>
                      <a:pt x="13435" y="4460"/>
                      <a:pt x="13356" y="4449"/>
                    </a:cubicBezTo>
                    <a:cubicBezTo>
                      <a:pt x="13311" y="4443"/>
                      <a:pt x="13266" y="4440"/>
                      <a:pt x="13222" y="4440"/>
                    </a:cubicBezTo>
                    <a:cubicBezTo>
                      <a:pt x="13178" y="4440"/>
                      <a:pt x="13136" y="4443"/>
                      <a:pt x="13096" y="4449"/>
                    </a:cubicBezTo>
                    <a:cubicBezTo>
                      <a:pt x="13006" y="4460"/>
                      <a:pt x="12916" y="4483"/>
                      <a:pt x="12837" y="4517"/>
                    </a:cubicBezTo>
                    <a:cubicBezTo>
                      <a:pt x="12667" y="4573"/>
                      <a:pt x="12521" y="4663"/>
                      <a:pt x="12396" y="4788"/>
                    </a:cubicBezTo>
                    <a:cubicBezTo>
                      <a:pt x="12250" y="4912"/>
                      <a:pt x="12137" y="5070"/>
                      <a:pt x="12035" y="5228"/>
                    </a:cubicBezTo>
                    <a:cubicBezTo>
                      <a:pt x="11979" y="5330"/>
                      <a:pt x="11911" y="5431"/>
                      <a:pt x="11866" y="5533"/>
                    </a:cubicBezTo>
                    <a:cubicBezTo>
                      <a:pt x="11832" y="5601"/>
                      <a:pt x="11798" y="5657"/>
                      <a:pt x="11764" y="5724"/>
                    </a:cubicBezTo>
                    <a:cubicBezTo>
                      <a:pt x="11731" y="5792"/>
                      <a:pt x="11708" y="5860"/>
                      <a:pt x="11674" y="5939"/>
                    </a:cubicBezTo>
                    <a:cubicBezTo>
                      <a:pt x="11561" y="6176"/>
                      <a:pt x="11482" y="6424"/>
                      <a:pt x="11369" y="6662"/>
                    </a:cubicBezTo>
                    <a:lnTo>
                      <a:pt x="11358" y="6673"/>
                    </a:lnTo>
                    <a:cubicBezTo>
                      <a:pt x="11234" y="6775"/>
                      <a:pt x="11109" y="6888"/>
                      <a:pt x="10986" y="6989"/>
                    </a:cubicBezTo>
                    <a:cubicBezTo>
                      <a:pt x="10861" y="7102"/>
                      <a:pt x="10748" y="7204"/>
                      <a:pt x="10635" y="7328"/>
                    </a:cubicBezTo>
                    <a:cubicBezTo>
                      <a:pt x="10567" y="7384"/>
                      <a:pt x="10511" y="7452"/>
                      <a:pt x="10454" y="7520"/>
                    </a:cubicBezTo>
                    <a:cubicBezTo>
                      <a:pt x="10387" y="7588"/>
                      <a:pt x="10331" y="7644"/>
                      <a:pt x="10274" y="7711"/>
                    </a:cubicBezTo>
                    <a:cubicBezTo>
                      <a:pt x="10218" y="7779"/>
                      <a:pt x="10161" y="7836"/>
                      <a:pt x="10105" y="7892"/>
                    </a:cubicBezTo>
                    <a:cubicBezTo>
                      <a:pt x="10082" y="7926"/>
                      <a:pt x="10060" y="7949"/>
                      <a:pt x="10037" y="7971"/>
                    </a:cubicBezTo>
                    <a:lnTo>
                      <a:pt x="9947" y="8062"/>
                    </a:lnTo>
                    <a:lnTo>
                      <a:pt x="9608" y="8401"/>
                    </a:lnTo>
                    <a:cubicBezTo>
                      <a:pt x="9540" y="8457"/>
                      <a:pt x="9484" y="8513"/>
                      <a:pt x="9416" y="8581"/>
                    </a:cubicBezTo>
                    <a:cubicBezTo>
                      <a:pt x="9348" y="8626"/>
                      <a:pt x="9292" y="8682"/>
                      <a:pt x="9235" y="8739"/>
                    </a:cubicBezTo>
                    <a:cubicBezTo>
                      <a:pt x="9258" y="8682"/>
                      <a:pt x="9292" y="8626"/>
                      <a:pt x="9315" y="8569"/>
                    </a:cubicBezTo>
                    <a:cubicBezTo>
                      <a:pt x="9348" y="8502"/>
                      <a:pt x="9371" y="8446"/>
                      <a:pt x="9393" y="8389"/>
                    </a:cubicBezTo>
                    <a:cubicBezTo>
                      <a:pt x="9405" y="8355"/>
                      <a:pt x="9416" y="8333"/>
                      <a:pt x="9428" y="8298"/>
                    </a:cubicBezTo>
                    <a:cubicBezTo>
                      <a:pt x="9438" y="8276"/>
                      <a:pt x="9450" y="8242"/>
                      <a:pt x="9461" y="8220"/>
                    </a:cubicBezTo>
                    <a:cubicBezTo>
                      <a:pt x="9495" y="8140"/>
                      <a:pt x="9518" y="8062"/>
                      <a:pt x="9551" y="7994"/>
                    </a:cubicBezTo>
                    <a:cubicBezTo>
                      <a:pt x="9574" y="7904"/>
                      <a:pt x="9608" y="7824"/>
                      <a:pt x="9631" y="7746"/>
                    </a:cubicBezTo>
                    <a:cubicBezTo>
                      <a:pt x="9676" y="7588"/>
                      <a:pt x="9721" y="7440"/>
                      <a:pt x="9754" y="7282"/>
                    </a:cubicBezTo>
                    <a:cubicBezTo>
                      <a:pt x="9800" y="7124"/>
                      <a:pt x="9845" y="6955"/>
                      <a:pt x="9867" y="6797"/>
                    </a:cubicBezTo>
                    <a:lnTo>
                      <a:pt x="9867" y="6718"/>
                    </a:lnTo>
                    <a:cubicBezTo>
                      <a:pt x="9879" y="6684"/>
                      <a:pt x="9890" y="6639"/>
                      <a:pt x="9902" y="6605"/>
                    </a:cubicBezTo>
                    <a:cubicBezTo>
                      <a:pt x="9924" y="6537"/>
                      <a:pt x="9958" y="6470"/>
                      <a:pt x="9980" y="6414"/>
                    </a:cubicBezTo>
                    <a:cubicBezTo>
                      <a:pt x="10003" y="6346"/>
                      <a:pt x="10037" y="6278"/>
                      <a:pt x="10060" y="6210"/>
                    </a:cubicBezTo>
                    <a:cubicBezTo>
                      <a:pt x="10093" y="6131"/>
                      <a:pt x="10127" y="6052"/>
                      <a:pt x="10150" y="5973"/>
                    </a:cubicBezTo>
                    <a:cubicBezTo>
                      <a:pt x="10183" y="5894"/>
                      <a:pt x="10206" y="5826"/>
                      <a:pt x="10229" y="5747"/>
                    </a:cubicBezTo>
                    <a:cubicBezTo>
                      <a:pt x="10263" y="5634"/>
                      <a:pt x="10296" y="5521"/>
                      <a:pt x="10308" y="5408"/>
                    </a:cubicBezTo>
                    <a:cubicBezTo>
                      <a:pt x="10308" y="5318"/>
                      <a:pt x="10308" y="5239"/>
                      <a:pt x="10296" y="5149"/>
                    </a:cubicBezTo>
                    <a:cubicBezTo>
                      <a:pt x="10296" y="5115"/>
                      <a:pt x="10286" y="5070"/>
                      <a:pt x="10286" y="5036"/>
                    </a:cubicBezTo>
                    <a:cubicBezTo>
                      <a:pt x="10263" y="4923"/>
                      <a:pt x="10240" y="4810"/>
                      <a:pt x="10173" y="4720"/>
                    </a:cubicBezTo>
                    <a:cubicBezTo>
                      <a:pt x="10110" y="4647"/>
                      <a:pt x="10028" y="4583"/>
                      <a:pt x="9927" y="4583"/>
                    </a:cubicBezTo>
                    <a:cubicBezTo>
                      <a:pt x="9919" y="4583"/>
                      <a:pt x="9910" y="4584"/>
                      <a:pt x="9902" y="4585"/>
                    </a:cubicBezTo>
                    <a:cubicBezTo>
                      <a:pt x="9845" y="4595"/>
                      <a:pt x="9789" y="4618"/>
                      <a:pt x="9754" y="4652"/>
                    </a:cubicBezTo>
                    <a:cubicBezTo>
                      <a:pt x="9709" y="4686"/>
                      <a:pt x="9676" y="4720"/>
                      <a:pt x="9653" y="4765"/>
                    </a:cubicBezTo>
                    <a:cubicBezTo>
                      <a:pt x="9540" y="4934"/>
                      <a:pt x="9518" y="5137"/>
                      <a:pt x="9529" y="5330"/>
                    </a:cubicBezTo>
                    <a:cubicBezTo>
                      <a:pt x="9540" y="5408"/>
                      <a:pt x="9540" y="5488"/>
                      <a:pt x="9551" y="5566"/>
                    </a:cubicBezTo>
                    <a:cubicBezTo>
                      <a:pt x="9574" y="5646"/>
                      <a:pt x="9586" y="5736"/>
                      <a:pt x="9596" y="5815"/>
                    </a:cubicBezTo>
                    <a:cubicBezTo>
                      <a:pt x="9619" y="5894"/>
                      <a:pt x="9631" y="5962"/>
                      <a:pt x="9642" y="6040"/>
                    </a:cubicBezTo>
                    <a:cubicBezTo>
                      <a:pt x="9653" y="6199"/>
                      <a:pt x="9676" y="6357"/>
                      <a:pt x="9687" y="6526"/>
                    </a:cubicBezTo>
                    <a:cubicBezTo>
                      <a:pt x="9687" y="6560"/>
                      <a:pt x="9698" y="6605"/>
                      <a:pt x="9698" y="6639"/>
                    </a:cubicBezTo>
                    <a:lnTo>
                      <a:pt x="9698" y="6763"/>
                    </a:lnTo>
                    <a:cubicBezTo>
                      <a:pt x="9687" y="6797"/>
                      <a:pt x="9687" y="6820"/>
                      <a:pt x="9687" y="6853"/>
                    </a:cubicBezTo>
                    <a:cubicBezTo>
                      <a:pt x="9676" y="6865"/>
                      <a:pt x="9676" y="6888"/>
                      <a:pt x="9676" y="6899"/>
                    </a:cubicBezTo>
                    <a:cubicBezTo>
                      <a:pt x="9664" y="6910"/>
                      <a:pt x="9664" y="6921"/>
                      <a:pt x="9676" y="6933"/>
                    </a:cubicBezTo>
                    <a:cubicBezTo>
                      <a:pt x="9676" y="6955"/>
                      <a:pt x="9664" y="6978"/>
                      <a:pt x="9664" y="7011"/>
                    </a:cubicBezTo>
                    <a:cubicBezTo>
                      <a:pt x="9642" y="7091"/>
                      <a:pt x="9631" y="7169"/>
                      <a:pt x="9619" y="7260"/>
                    </a:cubicBezTo>
                    <a:cubicBezTo>
                      <a:pt x="9608" y="7317"/>
                      <a:pt x="9596" y="7384"/>
                      <a:pt x="9574" y="7440"/>
                    </a:cubicBezTo>
                    <a:cubicBezTo>
                      <a:pt x="9563" y="7508"/>
                      <a:pt x="9551" y="7565"/>
                      <a:pt x="9529" y="7633"/>
                    </a:cubicBezTo>
                    <a:cubicBezTo>
                      <a:pt x="9518" y="7701"/>
                      <a:pt x="9495" y="7768"/>
                      <a:pt x="9484" y="7824"/>
                    </a:cubicBezTo>
                    <a:cubicBezTo>
                      <a:pt x="9473" y="7869"/>
                      <a:pt x="9450" y="7915"/>
                      <a:pt x="9438" y="7960"/>
                    </a:cubicBezTo>
                    <a:cubicBezTo>
                      <a:pt x="9438" y="7982"/>
                      <a:pt x="9428" y="8005"/>
                      <a:pt x="9416" y="8027"/>
                    </a:cubicBezTo>
                    <a:cubicBezTo>
                      <a:pt x="9393" y="8107"/>
                      <a:pt x="9371" y="8186"/>
                      <a:pt x="9337" y="8276"/>
                    </a:cubicBezTo>
                    <a:lnTo>
                      <a:pt x="9337" y="8265"/>
                    </a:lnTo>
                    <a:cubicBezTo>
                      <a:pt x="9315" y="8333"/>
                      <a:pt x="9280" y="8411"/>
                      <a:pt x="9258" y="8479"/>
                    </a:cubicBezTo>
                    <a:cubicBezTo>
                      <a:pt x="9247" y="8513"/>
                      <a:pt x="9224" y="8536"/>
                      <a:pt x="9213" y="8569"/>
                    </a:cubicBezTo>
                    <a:cubicBezTo>
                      <a:pt x="9202" y="8604"/>
                      <a:pt x="9190" y="8626"/>
                      <a:pt x="9167" y="8660"/>
                    </a:cubicBezTo>
                    <a:cubicBezTo>
                      <a:pt x="9134" y="8739"/>
                      <a:pt x="9100" y="8818"/>
                      <a:pt x="9055" y="8886"/>
                    </a:cubicBezTo>
                    <a:cubicBezTo>
                      <a:pt x="9032" y="8908"/>
                      <a:pt x="9009" y="8920"/>
                      <a:pt x="8987" y="8942"/>
                    </a:cubicBezTo>
                    <a:cubicBezTo>
                      <a:pt x="8919" y="8988"/>
                      <a:pt x="8851" y="9044"/>
                      <a:pt x="8795" y="9100"/>
                    </a:cubicBezTo>
                    <a:cubicBezTo>
                      <a:pt x="8705" y="9168"/>
                      <a:pt x="8603" y="9247"/>
                      <a:pt x="8524" y="9315"/>
                    </a:cubicBezTo>
                    <a:cubicBezTo>
                      <a:pt x="8434" y="9394"/>
                      <a:pt x="8355" y="9484"/>
                      <a:pt x="8276" y="9563"/>
                    </a:cubicBezTo>
                    <a:cubicBezTo>
                      <a:pt x="8208" y="9642"/>
                      <a:pt x="8140" y="9721"/>
                      <a:pt x="8084" y="9811"/>
                    </a:cubicBezTo>
                    <a:lnTo>
                      <a:pt x="8095" y="9800"/>
                    </a:lnTo>
                    <a:lnTo>
                      <a:pt x="8095" y="9800"/>
                    </a:lnTo>
                    <a:cubicBezTo>
                      <a:pt x="8050" y="9868"/>
                      <a:pt x="8005" y="9924"/>
                      <a:pt x="7971" y="9992"/>
                    </a:cubicBezTo>
                    <a:lnTo>
                      <a:pt x="7971" y="9981"/>
                    </a:lnTo>
                    <a:cubicBezTo>
                      <a:pt x="7971" y="9992"/>
                      <a:pt x="7960" y="9992"/>
                      <a:pt x="7960" y="9992"/>
                    </a:cubicBezTo>
                    <a:cubicBezTo>
                      <a:pt x="7960" y="10004"/>
                      <a:pt x="7948" y="10014"/>
                      <a:pt x="7948" y="10026"/>
                    </a:cubicBezTo>
                    <a:cubicBezTo>
                      <a:pt x="7937" y="10049"/>
                      <a:pt x="7915" y="10071"/>
                      <a:pt x="7903" y="10094"/>
                    </a:cubicBezTo>
                    <a:cubicBezTo>
                      <a:pt x="7892" y="10127"/>
                      <a:pt x="7870" y="10150"/>
                      <a:pt x="7847" y="10184"/>
                    </a:cubicBezTo>
                    <a:cubicBezTo>
                      <a:pt x="7824" y="10229"/>
                      <a:pt x="7802" y="10275"/>
                      <a:pt x="7790" y="10308"/>
                    </a:cubicBezTo>
                    <a:cubicBezTo>
                      <a:pt x="7767" y="10342"/>
                      <a:pt x="7757" y="10365"/>
                      <a:pt x="7745" y="10388"/>
                    </a:cubicBezTo>
                    <a:cubicBezTo>
                      <a:pt x="7711" y="10455"/>
                      <a:pt x="7677" y="10534"/>
                      <a:pt x="7655" y="10602"/>
                    </a:cubicBezTo>
                    <a:cubicBezTo>
                      <a:pt x="7632" y="10647"/>
                      <a:pt x="7621" y="10704"/>
                      <a:pt x="7599" y="10749"/>
                    </a:cubicBezTo>
                    <a:cubicBezTo>
                      <a:pt x="7587" y="10782"/>
                      <a:pt x="7576" y="10805"/>
                      <a:pt x="7564" y="10839"/>
                    </a:cubicBezTo>
                    <a:lnTo>
                      <a:pt x="7564" y="10850"/>
                    </a:lnTo>
                    <a:cubicBezTo>
                      <a:pt x="7553" y="10850"/>
                      <a:pt x="7553" y="10862"/>
                      <a:pt x="7553" y="10862"/>
                    </a:cubicBezTo>
                    <a:lnTo>
                      <a:pt x="7553" y="10873"/>
                    </a:lnTo>
                    <a:cubicBezTo>
                      <a:pt x="7553" y="10873"/>
                      <a:pt x="7553" y="10884"/>
                      <a:pt x="7542" y="10884"/>
                    </a:cubicBezTo>
                    <a:lnTo>
                      <a:pt x="7553" y="10884"/>
                    </a:lnTo>
                    <a:cubicBezTo>
                      <a:pt x="7542" y="10884"/>
                      <a:pt x="7542" y="10884"/>
                      <a:pt x="7542" y="10895"/>
                    </a:cubicBezTo>
                    <a:cubicBezTo>
                      <a:pt x="7542" y="10907"/>
                      <a:pt x="7542" y="10918"/>
                      <a:pt x="7531" y="10918"/>
                    </a:cubicBezTo>
                    <a:cubicBezTo>
                      <a:pt x="7531" y="10929"/>
                      <a:pt x="7531" y="10940"/>
                      <a:pt x="7519" y="10952"/>
                    </a:cubicBezTo>
                    <a:cubicBezTo>
                      <a:pt x="7519" y="10963"/>
                      <a:pt x="7519" y="10975"/>
                      <a:pt x="7508" y="10985"/>
                    </a:cubicBezTo>
                    <a:lnTo>
                      <a:pt x="7508" y="10997"/>
                    </a:lnTo>
                    <a:lnTo>
                      <a:pt x="7508" y="11008"/>
                    </a:lnTo>
                    <a:lnTo>
                      <a:pt x="7497" y="11020"/>
                    </a:lnTo>
                    <a:lnTo>
                      <a:pt x="7497" y="11008"/>
                    </a:lnTo>
                    <a:cubicBezTo>
                      <a:pt x="7497" y="11031"/>
                      <a:pt x="7486" y="11053"/>
                      <a:pt x="7486" y="11065"/>
                    </a:cubicBezTo>
                    <a:cubicBezTo>
                      <a:pt x="7474" y="11076"/>
                      <a:pt x="7474" y="11087"/>
                      <a:pt x="7474" y="11098"/>
                    </a:cubicBezTo>
                    <a:lnTo>
                      <a:pt x="7474" y="11110"/>
                    </a:lnTo>
                    <a:lnTo>
                      <a:pt x="7463" y="11110"/>
                    </a:lnTo>
                    <a:lnTo>
                      <a:pt x="7463" y="11121"/>
                    </a:lnTo>
                    <a:lnTo>
                      <a:pt x="7463" y="11133"/>
                    </a:lnTo>
                    <a:cubicBezTo>
                      <a:pt x="7451" y="11166"/>
                      <a:pt x="7441" y="11200"/>
                      <a:pt x="7429" y="11246"/>
                    </a:cubicBezTo>
                    <a:cubicBezTo>
                      <a:pt x="7406" y="11302"/>
                      <a:pt x="7384" y="11369"/>
                      <a:pt x="7361" y="11437"/>
                    </a:cubicBezTo>
                    <a:cubicBezTo>
                      <a:pt x="7338" y="11505"/>
                      <a:pt x="7328" y="11572"/>
                      <a:pt x="7305" y="11652"/>
                    </a:cubicBezTo>
                    <a:cubicBezTo>
                      <a:pt x="7282" y="11720"/>
                      <a:pt x="7271" y="11787"/>
                      <a:pt x="7248" y="11855"/>
                    </a:cubicBezTo>
                    <a:cubicBezTo>
                      <a:pt x="7237" y="11911"/>
                      <a:pt x="7226" y="11968"/>
                      <a:pt x="7203" y="12036"/>
                    </a:cubicBezTo>
                    <a:lnTo>
                      <a:pt x="7203" y="12047"/>
                    </a:lnTo>
                    <a:cubicBezTo>
                      <a:pt x="7180" y="11539"/>
                      <a:pt x="7147" y="11020"/>
                      <a:pt x="7124" y="10500"/>
                    </a:cubicBezTo>
                    <a:cubicBezTo>
                      <a:pt x="7090" y="10014"/>
                      <a:pt x="7057" y="9518"/>
                      <a:pt x="7022" y="9033"/>
                    </a:cubicBezTo>
                    <a:cubicBezTo>
                      <a:pt x="7022" y="9021"/>
                      <a:pt x="7034" y="8998"/>
                      <a:pt x="7034" y="8988"/>
                    </a:cubicBezTo>
                    <a:cubicBezTo>
                      <a:pt x="7034" y="8908"/>
                      <a:pt x="7045" y="8830"/>
                      <a:pt x="7057" y="8750"/>
                    </a:cubicBezTo>
                    <a:cubicBezTo>
                      <a:pt x="7068" y="8649"/>
                      <a:pt x="7090" y="8559"/>
                      <a:pt x="7102" y="8468"/>
                    </a:cubicBezTo>
                    <a:cubicBezTo>
                      <a:pt x="7113" y="8423"/>
                      <a:pt x="7124" y="8366"/>
                      <a:pt x="7135" y="8321"/>
                    </a:cubicBezTo>
                    <a:cubicBezTo>
                      <a:pt x="7147" y="8265"/>
                      <a:pt x="7158" y="8220"/>
                      <a:pt x="7170" y="8175"/>
                    </a:cubicBezTo>
                    <a:cubicBezTo>
                      <a:pt x="7180" y="8130"/>
                      <a:pt x="7192" y="8073"/>
                      <a:pt x="7215" y="8027"/>
                    </a:cubicBezTo>
                    <a:cubicBezTo>
                      <a:pt x="7226" y="7971"/>
                      <a:pt x="7237" y="7915"/>
                      <a:pt x="7260" y="7869"/>
                    </a:cubicBezTo>
                    <a:cubicBezTo>
                      <a:pt x="7293" y="7757"/>
                      <a:pt x="7338" y="7655"/>
                      <a:pt x="7384" y="7565"/>
                    </a:cubicBezTo>
                    <a:lnTo>
                      <a:pt x="7519" y="7328"/>
                    </a:lnTo>
                    <a:lnTo>
                      <a:pt x="7621" y="7159"/>
                    </a:lnTo>
                    <a:cubicBezTo>
                      <a:pt x="7689" y="7046"/>
                      <a:pt x="7757" y="6944"/>
                      <a:pt x="7824" y="6843"/>
                    </a:cubicBezTo>
                    <a:cubicBezTo>
                      <a:pt x="7870" y="6763"/>
                      <a:pt x="7926" y="6684"/>
                      <a:pt x="7971" y="6605"/>
                    </a:cubicBezTo>
                    <a:cubicBezTo>
                      <a:pt x="8005" y="6549"/>
                      <a:pt x="8038" y="6481"/>
                      <a:pt x="8073" y="6424"/>
                    </a:cubicBezTo>
                    <a:cubicBezTo>
                      <a:pt x="8092" y="6432"/>
                      <a:pt x="8111" y="6436"/>
                      <a:pt x="8129" y="6436"/>
                    </a:cubicBezTo>
                    <a:cubicBezTo>
                      <a:pt x="8164" y="6436"/>
                      <a:pt x="8197" y="6421"/>
                      <a:pt x="8219" y="6391"/>
                    </a:cubicBezTo>
                    <a:cubicBezTo>
                      <a:pt x="8299" y="6289"/>
                      <a:pt x="8366" y="6188"/>
                      <a:pt x="8445" y="6075"/>
                    </a:cubicBezTo>
                    <a:cubicBezTo>
                      <a:pt x="8479" y="6018"/>
                      <a:pt x="8524" y="5962"/>
                      <a:pt x="8558" y="5905"/>
                    </a:cubicBezTo>
                    <a:cubicBezTo>
                      <a:pt x="8603" y="5849"/>
                      <a:pt x="8648" y="5781"/>
                      <a:pt x="8682" y="5714"/>
                    </a:cubicBezTo>
                    <a:cubicBezTo>
                      <a:pt x="8738" y="5601"/>
                      <a:pt x="8795" y="5476"/>
                      <a:pt x="8806" y="5341"/>
                    </a:cubicBezTo>
                    <a:cubicBezTo>
                      <a:pt x="8829" y="5217"/>
                      <a:pt x="8818" y="5092"/>
                      <a:pt x="8761" y="4979"/>
                    </a:cubicBezTo>
                    <a:cubicBezTo>
                      <a:pt x="8738" y="4923"/>
                      <a:pt x="8705" y="4866"/>
                      <a:pt x="8648" y="4833"/>
                    </a:cubicBezTo>
                    <a:cubicBezTo>
                      <a:pt x="8603" y="4799"/>
                      <a:pt x="8547" y="4765"/>
                      <a:pt x="8490" y="4765"/>
                    </a:cubicBezTo>
                    <a:cubicBezTo>
                      <a:pt x="8434" y="4765"/>
                      <a:pt x="8377" y="4788"/>
                      <a:pt x="8321" y="4821"/>
                    </a:cubicBezTo>
                    <a:cubicBezTo>
                      <a:pt x="8299" y="4844"/>
                      <a:pt x="8276" y="4866"/>
                      <a:pt x="8242" y="4889"/>
                    </a:cubicBezTo>
                    <a:cubicBezTo>
                      <a:pt x="8196" y="4934"/>
                      <a:pt x="8140" y="4991"/>
                      <a:pt x="8095" y="5047"/>
                    </a:cubicBezTo>
                    <a:cubicBezTo>
                      <a:pt x="8016" y="5137"/>
                      <a:pt x="7948" y="5250"/>
                      <a:pt x="7915" y="5375"/>
                    </a:cubicBezTo>
                    <a:cubicBezTo>
                      <a:pt x="7892" y="5488"/>
                      <a:pt x="7880" y="5623"/>
                      <a:pt x="7926" y="5736"/>
                    </a:cubicBezTo>
                    <a:cubicBezTo>
                      <a:pt x="7948" y="5792"/>
                      <a:pt x="7982" y="5849"/>
                      <a:pt x="8028" y="5905"/>
                    </a:cubicBezTo>
                    <a:cubicBezTo>
                      <a:pt x="8038" y="5928"/>
                      <a:pt x="8061" y="5950"/>
                      <a:pt x="8084" y="5973"/>
                    </a:cubicBezTo>
                    <a:cubicBezTo>
                      <a:pt x="8084" y="5984"/>
                      <a:pt x="8073" y="6007"/>
                      <a:pt x="8073" y="6030"/>
                    </a:cubicBezTo>
                    <a:cubicBezTo>
                      <a:pt x="8050" y="6097"/>
                      <a:pt x="8016" y="6165"/>
                      <a:pt x="7993" y="6233"/>
                    </a:cubicBezTo>
                    <a:lnTo>
                      <a:pt x="7892" y="6436"/>
                    </a:lnTo>
                    <a:cubicBezTo>
                      <a:pt x="7779" y="6673"/>
                      <a:pt x="7644" y="6910"/>
                      <a:pt x="7508" y="7136"/>
                    </a:cubicBezTo>
                    <a:cubicBezTo>
                      <a:pt x="7463" y="7226"/>
                      <a:pt x="7406" y="7305"/>
                      <a:pt x="7361" y="7395"/>
                    </a:cubicBezTo>
                    <a:cubicBezTo>
                      <a:pt x="7328" y="7463"/>
                      <a:pt x="7293" y="7520"/>
                      <a:pt x="7271" y="7588"/>
                    </a:cubicBezTo>
                    <a:cubicBezTo>
                      <a:pt x="7237" y="7644"/>
                      <a:pt x="7215" y="7711"/>
                      <a:pt x="7192" y="7768"/>
                    </a:cubicBezTo>
                    <a:cubicBezTo>
                      <a:pt x="7180" y="7813"/>
                      <a:pt x="7170" y="7847"/>
                      <a:pt x="7158" y="7881"/>
                    </a:cubicBezTo>
                    <a:cubicBezTo>
                      <a:pt x="7147" y="7937"/>
                      <a:pt x="7124" y="7994"/>
                      <a:pt x="7113" y="8039"/>
                    </a:cubicBezTo>
                    <a:cubicBezTo>
                      <a:pt x="7102" y="8084"/>
                      <a:pt x="7090" y="8118"/>
                      <a:pt x="7079" y="8152"/>
                    </a:cubicBezTo>
                    <a:cubicBezTo>
                      <a:pt x="7057" y="8253"/>
                      <a:pt x="7034" y="8344"/>
                      <a:pt x="7012" y="8446"/>
                    </a:cubicBezTo>
                    <a:cubicBezTo>
                      <a:pt x="7012" y="8479"/>
                      <a:pt x="7000" y="8524"/>
                      <a:pt x="7000" y="8559"/>
                    </a:cubicBezTo>
                    <a:lnTo>
                      <a:pt x="7000" y="8569"/>
                    </a:lnTo>
                    <a:cubicBezTo>
                      <a:pt x="6977" y="8355"/>
                      <a:pt x="6966" y="8140"/>
                      <a:pt x="6955" y="7926"/>
                    </a:cubicBezTo>
                    <a:cubicBezTo>
                      <a:pt x="6921" y="7520"/>
                      <a:pt x="6899" y="7113"/>
                      <a:pt x="6864" y="6707"/>
                    </a:cubicBezTo>
                    <a:cubicBezTo>
                      <a:pt x="6831" y="6311"/>
                      <a:pt x="6797" y="5905"/>
                      <a:pt x="6763" y="5510"/>
                    </a:cubicBezTo>
                    <a:cubicBezTo>
                      <a:pt x="6751" y="5420"/>
                      <a:pt x="6741" y="5341"/>
                      <a:pt x="6729" y="5250"/>
                    </a:cubicBezTo>
                    <a:lnTo>
                      <a:pt x="6695" y="4979"/>
                    </a:lnTo>
                    <a:cubicBezTo>
                      <a:pt x="6673" y="4776"/>
                      <a:pt x="6639" y="4585"/>
                      <a:pt x="6605" y="4381"/>
                    </a:cubicBezTo>
                    <a:cubicBezTo>
                      <a:pt x="6571" y="4166"/>
                      <a:pt x="6537" y="3952"/>
                      <a:pt x="6480" y="3737"/>
                    </a:cubicBezTo>
                    <a:cubicBezTo>
                      <a:pt x="6492" y="3727"/>
                      <a:pt x="6492" y="3715"/>
                      <a:pt x="6492" y="3692"/>
                    </a:cubicBezTo>
                    <a:cubicBezTo>
                      <a:pt x="6480" y="3692"/>
                      <a:pt x="6480" y="3681"/>
                      <a:pt x="6480" y="3681"/>
                    </a:cubicBezTo>
                    <a:cubicBezTo>
                      <a:pt x="6470" y="3670"/>
                      <a:pt x="6470" y="3647"/>
                      <a:pt x="6458" y="3636"/>
                    </a:cubicBezTo>
                    <a:cubicBezTo>
                      <a:pt x="6458" y="3591"/>
                      <a:pt x="6458" y="3557"/>
                      <a:pt x="6447" y="3512"/>
                    </a:cubicBezTo>
                    <a:lnTo>
                      <a:pt x="6447" y="3207"/>
                    </a:lnTo>
                    <a:cubicBezTo>
                      <a:pt x="6458" y="3173"/>
                      <a:pt x="6458" y="3139"/>
                      <a:pt x="6470" y="3105"/>
                    </a:cubicBezTo>
                    <a:cubicBezTo>
                      <a:pt x="6470" y="3072"/>
                      <a:pt x="6470" y="3037"/>
                      <a:pt x="6480" y="3004"/>
                    </a:cubicBezTo>
                    <a:cubicBezTo>
                      <a:pt x="6515" y="2846"/>
                      <a:pt x="6560" y="2688"/>
                      <a:pt x="6605" y="2530"/>
                    </a:cubicBezTo>
                    <a:cubicBezTo>
                      <a:pt x="6628" y="2450"/>
                      <a:pt x="6650" y="2360"/>
                      <a:pt x="6673" y="2281"/>
                    </a:cubicBezTo>
                    <a:cubicBezTo>
                      <a:pt x="6695" y="2202"/>
                      <a:pt x="6718" y="2112"/>
                      <a:pt x="6751" y="2033"/>
                    </a:cubicBezTo>
                    <a:lnTo>
                      <a:pt x="6751" y="2033"/>
                    </a:lnTo>
                    <a:lnTo>
                      <a:pt x="6741" y="2044"/>
                    </a:lnTo>
                    <a:cubicBezTo>
                      <a:pt x="6762" y="1990"/>
                      <a:pt x="6784" y="1925"/>
                      <a:pt x="6806" y="1860"/>
                    </a:cubicBezTo>
                    <a:lnTo>
                      <a:pt x="6806" y="1860"/>
                    </a:lnTo>
                    <a:cubicBezTo>
                      <a:pt x="6805" y="1861"/>
                      <a:pt x="6804" y="1862"/>
                      <a:pt x="6803" y="1863"/>
                    </a:cubicBezTo>
                    <a:lnTo>
                      <a:pt x="6803" y="1863"/>
                    </a:lnTo>
                    <a:cubicBezTo>
                      <a:pt x="6812" y="1845"/>
                      <a:pt x="6819" y="1826"/>
                      <a:pt x="6819" y="1807"/>
                    </a:cubicBezTo>
                    <a:cubicBezTo>
                      <a:pt x="6864" y="1683"/>
                      <a:pt x="6899" y="1559"/>
                      <a:pt x="6932" y="1423"/>
                    </a:cubicBezTo>
                    <a:cubicBezTo>
                      <a:pt x="6944" y="1356"/>
                      <a:pt x="6955" y="1276"/>
                      <a:pt x="6955" y="1208"/>
                    </a:cubicBezTo>
                    <a:lnTo>
                      <a:pt x="6955" y="1118"/>
                    </a:lnTo>
                    <a:cubicBezTo>
                      <a:pt x="6955" y="1062"/>
                      <a:pt x="6944" y="1005"/>
                      <a:pt x="6932" y="949"/>
                    </a:cubicBezTo>
                    <a:cubicBezTo>
                      <a:pt x="6921" y="836"/>
                      <a:pt x="6887" y="734"/>
                      <a:pt x="6842" y="633"/>
                    </a:cubicBezTo>
                    <a:lnTo>
                      <a:pt x="6808" y="531"/>
                    </a:lnTo>
                    <a:cubicBezTo>
                      <a:pt x="6786" y="475"/>
                      <a:pt x="6751" y="418"/>
                      <a:pt x="6718" y="362"/>
                    </a:cubicBezTo>
                    <a:cubicBezTo>
                      <a:pt x="6695" y="340"/>
                      <a:pt x="6684" y="317"/>
                      <a:pt x="6661" y="283"/>
                    </a:cubicBezTo>
                    <a:cubicBezTo>
                      <a:pt x="6628" y="260"/>
                      <a:pt x="6605" y="238"/>
                      <a:pt x="6571" y="204"/>
                    </a:cubicBezTo>
                    <a:cubicBezTo>
                      <a:pt x="6526" y="182"/>
                      <a:pt x="6480" y="147"/>
                      <a:pt x="6435" y="114"/>
                    </a:cubicBezTo>
                    <a:cubicBezTo>
                      <a:pt x="6357" y="69"/>
                      <a:pt x="6255" y="34"/>
                      <a:pt x="6164" y="23"/>
                    </a:cubicBezTo>
                    <a:cubicBezTo>
                      <a:pt x="6131" y="12"/>
                      <a:pt x="6086" y="1"/>
                      <a:pt x="6051" y="1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3"/>
              <p:cNvSpPr/>
              <p:nvPr/>
            </p:nvSpPr>
            <p:spPr>
              <a:xfrm>
                <a:off x="4079950" y="4585051"/>
                <a:ext cx="47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2"/>
                    </a:moveTo>
                    <a:lnTo>
                      <a:pt x="0" y="1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4044021" y="5175023"/>
                <a:ext cx="570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2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4142602" y="5105916"/>
                <a:ext cx="47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4143694" y="5101075"/>
                <a:ext cx="47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118491" y="5176115"/>
                <a:ext cx="47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1" y="12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>
                <a:off x="4105628" y="4334302"/>
                <a:ext cx="570" cy="1092"/>
              </a:xfrm>
              <a:custGeom>
                <a:avLst/>
                <a:gdLst/>
                <a:ahLst/>
                <a:cxnLst/>
                <a:rect l="l" t="t" r="r" b="b"/>
                <a:pathLst>
                  <a:path w="12" h="23" extrusionOk="0">
                    <a:moveTo>
                      <a:pt x="1" y="0"/>
                    </a:moveTo>
                    <a:lnTo>
                      <a:pt x="1" y="11"/>
                    </a:lnTo>
                    <a:cubicBezTo>
                      <a:pt x="1" y="11"/>
                      <a:pt x="1" y="11"/>
                      <a:pt x="2" y="11"/>
                    </a:cubicBezTo>
                    <a:lnTo>
                      <a:pt x="2" y="11"/>
                    </a:lnTo>
                    <a:cubicBezTo>
                      <a:pt x="1" y="8"/>
                      <a:pt x="1" y="6"/>
                      <a:pt x="1" y="0"/>
                    </a:cubicBezTo>
                    <a:close/>
                    <a:moveTo>
                      <a:pt x="2" y="11"/>
                    </a:moveTo>
                    <a:cubicBezTo>
                      <a:pt x="4" y="14"/>
                      <a:pt x="6" y="17"/>
                      <a:pt x="12" y="23"/>
                    </a:cubicBezTo>
                    <a:cubicBezTo>
                      <a:pt x="12" y="14"/>
                      <a:pt x="5" y="12"/>
                      <a:pt x="2" y="11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>
                <a:off x="4350493" y="4086162"/>
                <a:ext cx="47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428238" y="4160680"/>
                <a:ext cx="1092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23" h="12" extrusionOk="0">
                    <a:moveTo>
                      <a:pt x="0" y="0"/>
                    </a:moveTo>
                    <a:cubicBezTo>
                      <a:pt x="11" y="0"/>
                      <a:pt x="11" y="0"/>
                      <a:pt x="23" y="11"/>
                    </a:cubicBezTo>
                    <a:cubicBezTo>
                      <a:pt x="23" y="0"/>
                      <a:pt x="11" y="0"/>
                      <a:pt x="11" y="0"/>
                    </a:cubicBez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4146874" y="4297280"/>
                <a:ext cx="47" cy="617"/>
              </a:xfrm>
              <a:custGeom>
                <a:avLst/>
                <a:gdLst/>
                <a:ahLst/>
                <a:cxnLst/>
                <a:rect l="l" t="t" r="r" b="b"/>
                <a:pathLst>
                  <a:path w="1" h="13" extrusionOk="0">
                    <a:moveTo>
                      <a:pt x="1" y="1"/>
                    </a:moveTo>
                    <a:lnTo>
                      <a:pt x="1" y="13"/>
                    </a:lnTo>
                    <a:lnTo>
                      <a:pt x="1" y="13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140466" y="4297280"/>
                <a:ext cx="47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4146874" y="4296236"/>
                <a:ext cx="617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3" h="12" extrusionOk="0">
                    <a:moveTo>
                      <a:pt x="13" y="0"/>
                    </a:moveTo>
                    <a:cubicBezTo>
                      <a:pt x="13" y="0"/>
                      <a:pt x="13" y="12"/>
                      <a:pt x="1" y="12"/>
                    </a:cubicBezTo>
                    <a:lnTo>
                      <a:pt x="13" y="1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4106720" y="5291309"/>
                <a:ext cx="570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2" h="12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1" y="12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4097085" y="4843348"/>
                <a:ext cx="47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1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4086880" y="4814395"/>
                <a:ext cx="47" cy="5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" extrusionOk="0">
                    <a:moveTo>
                      <a:pt x="0" y="1"/>
                    </a:moveTo>
                    <a:lnTo>
                      <a:pt x="0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4015068" y="4664885"/>
                <a:ext cx="617" cy="617"/>
              </a:xfrm>
              <a:custGeom>
                <a:avLst/>
                <a:gdLst/>
                <a:ahLst/>
                <a:cxnLst/>
                <a:rect l="l" t="t" r="r" b="b"/>
                <a:pathLst>
                  <a:path w="13" h="13" extrusionOk="0">
                    <a:moveTo>
                      <a:pt x="1" y="1"/>
                    </a:moveTo>
                    <a:cubicBezTo>
                      <a:pt x="12" y="1"/>
                      <a:pt x="12" y="12"/>
                      <a:pt x="12" y="12"/>
                    </a:cubicBez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4047770" y="4713108"/>
                <a:ext cx="47" cy="47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4087924" y="4817623"/>
                <a:ext cx="47" cy="1139"/>
              </a:xfrm>
              <a:custGeom>
                <a:avLst/>
                <a:gdLst/>
                <a:ahLst/>
                <a:cxnLst/>
                <a:rect l="l" t="t" r="r" b="b"/>
                <a:pathLst>
                  <a:path w="1" h="24" extrusionOk="0">
                    <a:moveTo>
                      <a:pt x="1" y="1"/>
                    </a:moveTo>
                    <a:lnTo>
                      <a:pt x="1" y="12"/>
                    </a:lnTo>
                    <a:lnTo>
                      <a:pt x="1" y="23"/>
                    </a:lnTo>
                    <a:close/>
                  </a:path>
                </a:pathLst>
              </a:custGeom>
              <a:solidFill>
                <a:srgbClr val="1C458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" name="Google Shape;48;p3"/>
            <p:cNvSpPr/>
            <p:nvPr/>
          </p:nvSpPr>
          <p:spPr>
            <a:xfrm rot="1595496">
              <a:off x="-1588451" y="4133629"/>
              <a:ext cx="2856821" cy="1407801"/>
            </a:xfrm>
            <a:custGeom>
              <a:avLst/>
              <a:gdLst/>
              <a:ahLst/>
              <a:cxnLst/>
              <a:rect l="l" t="t" r="r" b="b"/>
              <a:pathLst>
                <a:path w="15179" h="7480" extrusionOk="0">
                  <a:moveTo>
                    <a:pt x="10666" y="1"/>
                  </a:moveTo>
                  <a:cubicBezTo>
                    <a:pt x="10250" y="1"/>
                    <a:pt x="9836" y="39"/>
                    <a:pt x="9436" y="157"/>
                  </a:cubicBezTo>
                  <a:cubicBezTo>
                    <a:pt x="8522" y="446"/>
                    <a:pt x="7792" y="1130"/>
                    <a:pt x="6889" y="1465"/>
                  </a:cubicBezTo>
                  <a:cubicBezTo>
                    <a:pt x="6421" y="1638"/>
                    <a:pt x="5941" y="1703"/>
                    <a:pt x="5458" y="1703"/>
                  </a:cubicBezTo>
                  <a:cubicBezTo>
                    <a:pt x="4482" y="1703"/>
                    <a:pt x="3488" y="1439"/>
                    <a:pt x="2536" y="1269"/>
                  </a:cubicBezTo>
                  <a:cubicBezTo>
                    <a:pt x="2318" y="1229"/>
                    <a:pt x="2102" y="1207"/>
                    <a:pt x="1894" y="1207"/>
                  </a:cubicBezTo>
                  <a:cubicBezTo>
                    <a:pt x="1013" y="1207"/>
                    <a:pt x="264" y="1600"/>
                    <a:pt x="104" y="2704"/>
                  </a:cubicBezTo>
                  <a:cubicBezTo>
                    <a:pt x="1" y="3330"/>
                    <a:pt x="266" y="4001"/>
                    <a:pt x="753" y="4395"/>
                  </a:cubicBezTo>
                  <a:cubicBezTo>
                    <a:pt x="1205" y="4764"/>
                    <a:pt x="1785" y="4888"/>
                    <a:pt x="2377" y="4888"/>
                  </a:cubicBezTo>
                  <a:cubicBezTo>
                    <a:pt x="2695" y="4888"/>
                    <a:pt x="3016" y="4852"/>
                    <a:pt x="3323" y="4799"/>
                  </a:cubicBezTo>
                  <a:cubicBezTo>
                    <a:pt x="3994" y="4676"/>
                    <a:pt x="4672" y="4498"/>
                    <a:pt x="5347" y="4498"/>
                  </a:cubicBezTo>
                  <a:cubicBezTo>
                    <a:pt x="5556" y="4498"/>
                    <a:pt x="5766" y="4516"/>
                    <a:pt x="5975" y="4557"/>
                  </a:cubicBezTo>
                  <a:cubicBezTo>
                    <a:pt x="7421" y="4858"/>
                    <a:pt x="8383" y="6224"/>
                    <a:pt x="9667" y="6942"/>
                  </a:cubicBezTo>
                  <a:cubicBezTo>
                    <a:pt x="10283" y="7285"/>
                    <a:pt x="10993" y="7480"/>
                    <a:pt x="11701" y="7480"/>
                  </a:cubicBezTo>
                  <a:cubicBezTo>
                    <a:pt x="12018" y="7480"/>
                    <a:pt x="12335" y="7441"/>
                    <a:pt x="12643" y="7359"/>
                  </a:cubicBezTo>
                  <a:cubicBezTo>
                    <a:pt x="13639" y="7092"/>
                    <a:pt x="14519" y="6374"/>
                    <a:pt x="14900" y="5414"/>
                  </a:cubicBezTo>
                  <a:cubicBezTo>
                    <a:pt x="15121" y="4858"/>
                    <a:pt x="15178" y="4244"/>
                    <a:pt x="15167" y="3642"/>
                  </a:cubicBezTo>
                  <a:cubicBezTo>
                    <a:pt x="15144" y="2716"/>
                    <a:pt x="14935" y="1720"/>
                    <a:pt x="14287" y="1048"/>
                  </a:cubicBezTo>
                  <a:cubicBezTo>
                    <a:pt x="13557" y="296"/>
                    <a:pt x="12423" y="99"/>
                    <a:pt x="11370" y="30"/>
                  </a:cubicBezTo>
                  <a:cubicBezTo>
                    <a:pt x="11136" y="13"/>
                    <a:pt x="10901" y="1"/>
                    <a:pt x="106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 rot="-407088">
              <a:off x="-518210" y="4643570"/>
              <a:ext cx="2296703" cy="1595251"/>
            </a:xfrm>
            <a:custGeom>
              <a:avLst/>
              <a:gdLst/>
              <a:ahLst/>
              <a:cxnLst/>
              <a:rect l="l" t="t" r="r" b="b"/>
              <a:pathLst>
                <a:path w="12203" h="8476" extrusionOk="0">
                  <a:moveTo>
                    <a:pt x="2026" y="59"/>
                  </a:moveTo>
                  <a:cubicBezTo>
                    <a:pt x="2466" y="59"/>
                    <a:pt x="2952" y="162"/>
                    <a:pt x="3415" y="278"/>
                  </a:cubicBezTo>
                  <a:cubicBezTo>
                    <a:pt x="3889" y="378"/>
                    <a:pt x="4384" y="488"/>
                    <a:pt x="4820" y="488"/>
                  </a:cubicBezTo>
                  <a:cubicBezTo>
                    <a:pt x="4842" y="488"/>
                    <a:pt x="4864" y="487"/>
                    <a:pt x="4886" y="487"/>
                  </a:cubicBezTo>
                  <a:cubicBezTo>
                    <a:pt x="5372" y="463"/>
                    <a:pt x="5859" y="383"/>
                    <a:pt x="6322" y="301"/>
                  </a:cubicBezTo>
                  <a:cubicBezTo>
                    <a:pt x="6865" y="209"/>
                    <a:pt x="7433" y="116"/>
                    <a:pt x="7977" y="116"/>
                  </a:cubicBezTo>
                  <a:cubicBezTo>
                    <a:pt x="8220" y="116"/>
                    <a:pt x="8452" y="139"/>
                    <a:pt x="8683" y="175"/>
                  </a:cubicBezTo>
                  <a:cubicBezTo>
                    <a:pt x="9818" y="383"/>
                    <a:pt x="10860" y="1181"/>
                    <a:pt x="11462" y="2328"/>
                  </a:cubicBezTo>
                  <a:cubicBezTo>
                    <a:pt x="12134" y="3589"/>
                    <a:pt x="12145" y="4956"/>
                    <a:pt x="12029" y="5871"/>
                  </a:cubicBezTo>
                  <a:cubicBezTo>
                    <a:pt x="11948" y="6576"/>
                    <a:pt x="11647" y="7827"/>
                    <a:pt x="10652" y="8267"/>
                  </a:cubicBezTo>
                  <a:cubicBezTo>
                    <a:pt x="10431" y="8371"/>
                    <a:pt x="10189" y="8418"/>
                    <a:pt x="9934" y="8418"/>
                  </a:cubicBezTo>
                  <a:cubicBezTo>
                    <a:pt x="9204" y="8418"/>
                    <a:pt x="8336" y="7978"/>
                    <a:pt x="7560" y="7214"/>
                  </a:cubicBezTo>
                  <a:cubicBezTo>
                    <a:pt x="7398" y="7063"/>
                    <a:pt x="7248" y="6901"/>
                    <a:pt x="7097" y="6738"/>
                  </a:cubicBezTo>
                  <a:cubicBezTo>
                    <a:pt x="6425" y="6044"/>
                    <a:pt x="5731" y="5326"/>
                    <a:pt x="4793" y="5094"/>
                  </a:cubicBezTo>
                  <a:cubicBezTo>
                    <a:pt x="4446" y="5002"/>
                    <a:pt x="4076" y="4991"/>
                    <a:pt x="3763" y="4991"/>
                  </a:cubicBezTo>
                  <a:lnTo>
                    <a:pt x="3149" y="4991"/>
                  </a:lnTo>
                  <a:cubicBezTo>
                    <a:pt x="2860" y="4991"/>
                    <a:pt x="2512" y="4979"/>
                    <a:pt x="2177" y="4909"/>
                  </a:cubicBezTo>
                  <a:cubicBezTo>
                    <a:pt x="1169" y="4667"/>
                    <a:pt x="348" y="3787"/>
                    <a:pt x="197" y="2756"/>
                  </a:cubicBezTo>
                  <a:cubicBezTo>
                    <a:pt x="0" y="1436"/>
                    <a:pt x="834" y="313"/>
                    <a:pt x="1506" y="128"/>
                  </a:cubicBezTo>
                  <a:cubicBezTo>
                    <a:pt x="1656" y="82"/>
                    <a:pt x="1830" y="59"/>
                    <a:pt x="2026" y="59"/>
                  </a:cubicBezTo>
                  <a:close/>
                  <a:moveTo>
                    <a:pt x="2026" y="0"/>
                  </a:moveTo>
                  <a:cubicBezTo>
                    <a:pt x="1830" y="0"/>
                    <a:pt x="1644" y="24"/>
                    <a:pt x="1482" y="70"/>
                  </a:cubicBezTo>
                  <a:cubicBezTo>
                    <a:pt x="464" y="360"/>
                    <a:pt x="0" y="1865"/>
                    <a:pt x="127" y="2756"/>
                  </a:cubicBezTo>
                  <a:cubicBezTo>
                    <a:pt x="289" y="3821"/>
                    <a:pt x="1123" y="4724"/>
                    <a:pt x="2165" y="4968"/>
                  </a:cubicBezTo>
                  <a:cubicBezTo>
                    <a:pt x="2501" y="5048"/>
                    <a:pt x="2860" y="5060"/>
                    <a:pt x="3149" y="5060"/>
                  </a:cubicBezTo>
                  <a:lnTo>
                    <a:pt x="3462" y="5060"/>
                  </a:lnTo>
                  <a:cubicBezTo>
                    <a:pt x="3554" y="5048"/>
                    <a:pt x="3659" y="5048"/>
                    <a:pt x="3763" y="5048"/>
                  </a:cubicBezTo>
                  <a:cubicBezTo>
                    <a:pt x="4064" y="5048"/>
                    <a:pt x="4434" y="5060"/>
                    <a:pt x="4781" y="5153"/>
                  </a:cubicBezTo>
                  <a:cubicBezTo>
                    <a:pt x="5697" y="5384"/>
                    <a:pt x="6379" y="6102"/>
                    <a:pt x="7051" y="6785"/>
                  </a:cubicBezTo>
                  <a:cubicBezTo>
                    <a:pt x="7202" y="6947"/>
                    <a:pt x="7352" y="7109"/>
                    <a:pt x="7514" y="7260"/>
                  </a:cubicBezTo>
                  <a:cubicBezTo>
                    <a:pt x="8301" y="8035"/>
                    <a:pt x="9181" y="8475"/>
                    <a:pt x="9934" y="8475"/>
                  </a:cubicBezTo>
                  <a:cubicBezTo>
                    <a:pt x="10200" y="8475"/>
                    <a:pt x="10443" y="8429"/>
                    <a:pt x="10675" y="8325"/>
                  </a:cubicBezTo>
                  <a:cubicBezTo>
                    <a:pt x="11705" y="7873"/>
                    <a:pt x="12006" y="6600"/>
                    <a:pt x="12087" y="5882"/>
                  </a:cubicBezTo>
                  <a:cubicBezTo>
                    <a:pt x="12203" y="4956"/>
                    <a:pt x="12203" y="3578"/>
                    <a:pt x="11519" y="2293"/>
                  </a:cubicBezTo>
                  <a:cubicBezTo>
                    <a:pt x="10906" y="1135"/>
                    <a:pt x="9852" y="325"/>
                    <a:pt x="8695" y="116"/>
                  </a:cubicBezTo>
                  <a:cubicBezTo>
                    <a:pt x="8463" y="70"/>
                    <a:pt x="8232" y="59"/>
                    <a:pt x="7977" y="59"/>
                  </a:cubicBezTo>
                  <a:cubicBezTo>
                    <a:pt x="7421" y="59"/>
                    <a:pt x="6865" y="151"/>
                    <a:pt x="6322" y="244"/>
                  </a:cubicBezTo>
                  <a:cubicBezTo>
                    <a:pt x="5847" y="313"/>
                    <a:pt x="5360" y="394"/>
                    <a:pt x="4886" y="417"/>
                  </a:cubicBezTo>
                  <a:cubicBezTo>
                    <a:pt x="4847" y="419"/>
                    <a:pt x="4807" y="420"/>
                    <a:pt x="4767" y="420"/>
                  </a:cubicBezTo>
                  <a:cubicBezTo>
                    <a:pt x="4345" y="420"/>
                    <a:pt x="3881" y="314"/>
                    <a:pt x="3427" y="209"/>
                  </a:cubicBezTo>
                  <a:cubicBezTo>
                    <a:pt x="2964" y="105"/>
                    <a:pt x="2466" y="0"/>
                    <a:pt x="2026" y="0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3"/>
          <p:cNvSpPr txBox="1">
            <a:spLocks noGrp="1"/>
          </p:cNvSpPr>
          <p:nvPr>
            <p:ph type="title"/>
          </p:nvPr>
        </p:nvSpPr>
        <p:spPr>
          <a:xfrm>
            <a:off x="720000" y="1754940"/>
            <a:ext cx="3981900" cy="12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697075"/>
            <a:ext cx="3981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720000" y="3330175"/>
            <a:ext cx="2615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Google Shape;1499;p37"/>
          <p:cNvSpPr/>
          <p:nvPr/>
        </p:nvSpPr>
        <p:spPr>
          <a:xfrm>
            <a:off x="50" y="4405645"/>
            <a:ext cx="9143971" cy="2529869"/>
          </a:xfrm>
          <a:custGeom>
            <a:avLst/>
            <a:gdLst/>
            <a:ahLst/>
            <a:cxnLst/>
            <a:rect l="l" t="t" r="r" b="b"/>
            <a:pathLst>
              <a:path w="52578" h="14547" extrusionOk="0">
                <a:moveTo>
                  <a:pt x="17628" y="1"/>
                </a:moveTo>
                <a:cubicBezTo>
                  <a:pt x="14658" y="1"/>
                  <a:pt x="11603" y="1110"/>
                  <a:pt x="9016" y="2677"/>
                </a:cubicBezTo>
                <a:cubicBezTo>
                  <a:pt x="8900" y="2757"/>
                  <a:pt x="8772" y="2827"/>
                  <a:pt x="8646" y="2908"/>
                </a:cubicBezTo>
                <a:cubicBezTo>
                  <a:pt x="7570" y="3589"/>
                  <a:pt x="6530" y="4341"/>
                  <a:pt x="5525" y="5115"/>
                </a:cubicBezTo>
                <a:cubicBezTo>
                  <a:pt x="4519" y="5901"/>
                  <a:pt x="3537" y="6722"/>
                  <a:pt x="2543" y="7531"/>
                </a:cubicBezTo>
                <a:cubicBezTo>
                  <a:pt x="1711" y="8213"/>
                  <a:pt x="867" y="8883"/>
                  <a:pt x="0" y="9530"/>
                </a:cubicBezTo>
                <a:lnTo>
                  <a:pt x="0" y="14546"/>
                </a:lnTo>
                <a:lnTo>
                  <a:pt x="52577" y="14546"/>
                </a:lnTo>
                <a:lnTo>
                  <a:pt x="52577" y="1706"/>
                </a:lnTo>
                <a:cubicBezTo>
                  <a:pt x="51203" y="1925"/>
                  <a:pt x="49862" y="2423"/>
                  <a:pt x="48567" y="2954"/>
                </a:cubicBezTo>
                <a:cubicBezTo>
                  <a:pt x="47139" y="3545"/>
                  <a:pt x="45619" y="4214"/>
                  <a:pt x="44118" y="4214"/>
                </a:cubicBezTo>
                <a:cubicBezTo>
                  <a:pt x="43711" y="4214"/>
                  <a:pt x="43306" y="4165"/>
                  <a:pt x="42904" y="4052"/>
                </a:cubicBezTo>
                <a:cubicBezTo>
                  <a:pt x="41019" y="3520"/>
                  <a:pt x="39725" y="1683"/>
                  <a:pt x="37853" y="1116"/>
                </a:cubicBezTo>
                <a:cubicBezTo>
                  <a:pt x="37408" y="981"/>
                  <a:pt x="36966" y="922"/>
                  <a:pt x="36524" y="922"/>
                </a:cubicBezTo>
                <a:cubicBezTo>
                  <a:pt x="33671" y="922"/>
                  <a:pt x="30853" y="3365"/>
                  <a:pt x="27890" y="3365"/>
                </a:cubicBezTo>
                <a:cubicBezTo>
                  <a:pt x="27705" y="3365"/>
                  <a:pt x="27520" y="3355"/>
                  <a:pt x="27335" y="3335"/>
                </a:cubicBezTo>
                <a:cubicBezTo>
                  <a:pt x="25312" y="3116"/>
                  <a:pt x="23659" y="1671"/>
                  <a:pt x="21810" y="851"/>
                </a:cubicBezTo>
                <a:cubicBezTo>
                  <a:pt x="20477" y="259"/>
                  <a:pt x="19063" y="1"/>
                  <a:pt x="176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0" name="Google Shape;1500;p37"/>
          <p:cNvSpPr/>
          <p:nvPr/>
        </p:nvSpPr>
        <p:spPr>
          <a:xfrm rot="-8100000" flipH="1">
            <a:off x="7066627" y="-679503"/>
            <a:ext cx="3803775" cy="2708741"/>
          </a:xfrm>
          <a:custGeom>
            <a:avLst/>
            <a:gdLst/>
            <a:ahLst/>
            <a:cxnLst/>
            <a:rect l="l" t="t" r="r" b="b"/>
            <a:pathLst>
              <a:path w="36331" h="25872" extrusionOk="0">
                <a:moveTo>
                  <a:pt x="16260" y="1"/>
                </a:moveTo>
                <a:cubicBezTo>
                  <a:pt x="15146" y="1"/>
                  <a:pt x="14047" y="49"/>
                  <a:pt x="12979" y="137"/>
                </a:cubicBezTo>
                <a:cubicBezTo>
                  <a:pt x="10189" y="369"/>
                  <a:pt x="7387" y="1086"/>
                  <a:pt x="5037" y="2615"/>
                </a:cubicBezTo>
                <a:cubicBezTo>
                  <a:pt x="2305" y="4386"/>
                  <a:pt x="314" y="7303"/>
                  <a:pt x="82" y="10603"/>
                </a:cubicBezTo>
                <a:cubicBezTo>
                  <a:pt x="1" y="11841"/>
                  <a:pt x="117" y="13104"/>
                  <a:pt x="430" y="14308"/>
                </a:cubicBezTo>
                <a:cubicBezTo>
                  <a:pt x="464" y="14458"/>
                  <a:pt x="499" y="14597"/>
                  <a:pt x="545" y="14748"/>
                </a:cubicBezTo>
                <a:cubicBezTo>
                  <a:pt x="1575" y="18140"/>
                  <a:pt x="4076" y="20976"/>
                  <a:pt x="7109" y="22817"/>
                </a:cubicBezTo>
                <a:cubicBezTo>
                  <a:pt x="10131" y="24646"/>
                  <a:pt x="13674" y="25538"/>
                  <a:pt x="17205" y="25793"/>
                </a:cubicBezTo>
                <a:cubicBezTo>
                  <a:pt x="17891" y="25844"/>
                  <a:pt x="18583" y="25871"/>
                  <a:pt x="19275" y="25871"/>
                </a:cubicBezTo>
                <a:cubicBezTo>
                  <a:pt x="23080" y="25871"/>
                  <a:pt x="26914" y="25050"/>
                  <a:pt x="30068" y="22945"/>
                </a:cubicBezTo>
                <a:cubicBezTo>
                  <a:pt x="33784" y="20467"/>
                  <a:pt x="36331" y="15963"/>
                  <a:pt x="35659" y="11540"/>
                </a:cubicBezTo>
                <a:cubicBezTo>
                  <a:pt x="35080" y="7709"/>
                  <a:pt x="32221" y="4501"/>
                  <a:pt x="28794" y="2695"/>
                </a:cubicBezTo>
                <a:cubicBezTo>
                  <a:pt x="25086" y="727"/>
                  <a:pt x="20567" y="1"/>
                  <a:pt x="162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1" name="Google Shape;1501;p37"/>
          <p:cNvSpPr/>
          <p:nvPr/>
        </p:nvSpPr>
        <p:spPr>
          <a:xfrm rot="-4500010" flipH="1">
            <a:off x="-437583" y="-449612"/>
            <a:ext cx="2813209" cy="2487944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2" name="Google Shape;1502;p37"/>
          <p:cNvSpPr/>
          <p:nvPr/>
        </p:nvSpPr>
        <p:spPr>
          <a:xfrm rot="-8224508" flipH="1">
            <a:off x="-297528" y="4388170"/>
            <a:ext cx="2868757" cy="1084932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3" name="Google Shape;1503;p37"/>
          <p:cNvGrpSpPr/>
          <p:nvPr/>
        </p:nvGrpSpPr>
        <p:grpSpPr>
          <a:xfrm>
            <a:off x="8256149" y="2977373"/>
            <a:ext cx="964062" cy="1545385"/>
            <a:chOff x="8131305" y="2068599"/>
            <a:chExt cx="1208098" cy="1936572"/>
          </a:xfrm>
        </p:grpSpPr>
        <p:sp>
          <p:nvSpPr>
            <p:cNvPr id="1504" name="Google Shape;1504;p37"/>
            <p:cNvSpPr/>
            <p:nvPr/>
          </p:nvSpPr>
          <p:spPr>
            <a:xfrm rot="-596862">
              <a:off x="8280510" y="2133593"/>
              <a:ext cx="909688" cy="1806585"/>
            </a:xfrm>
            <a:custGeom>
              <a:avLst/>
              <a:gdLst/>
              <a:ahLst/>
              <a:cxnLst/>
              <a:rect l="l" t="t" r="r" b="b"/>
              <a:pathLst>
                <a:path w="13797" h="27400" extrusionOk="0">
                  <a:moveTo>
                    <a:pt x="3343" y="584"/>
                  </a:moveTo>
                  <a:cubicBezTo>
                    <a:pt x="3422" y="584"/>
                    <a:pt x="3593" y="837"/>
                    <a:pt x="3652" y="896"/>
                  </a:cubicBezTo>
                  <a:cubicBezTo>
                    <a:pt x="4623" y="1935"/>
                    <a:pt x="4645" y="3583"/>
                    <a:pt x="5041" y="4926"/>
                  </a:cubicBezTo>
                  <a:cubicBezTo>
                    <a:pt x="4871" y="4655"/>
                    <a:pt x="4702" y="4396"/>
                    <a:pt x="4510" y="4136"/>
                  </a:cubicBezTo>
                  <a:cubicBezTo>
                    <a:pt x="4318" y="3752"/>
                    <a:pt x="4092" y="3368"/>
                    <a:pt x="3900" y="2973"/>
                  </a:cubicBezTo>
                  <a:cubicBezTo>
                    <a:pt x="3686" y="2555"/>
                    <a:pt x="3528" y="2126"/>
                    <a:pt x="3403" y="1664"/>
                  </a:cubicBezTo>
                  <a:cubicBezTo>
                    <a:pt x="3325" y="1347"/>
                    <a:pt x="3302" y="1020"/>
                    <a:pt x="3302" y="693"/>
                  </a:cubicBezTo>
                  <a:cubicBezTo>
                    <a:pt x="3299" y="614"/>
                    <a:pt x="3316" y="584"/>
                    <a:pt x="3343" y="584"/>
                  </a:cubicBezTo>
                  <a:close/>
                  <a:moveTo>
                    <a:pt x="1367" y="448"/>
                  </a:moveTo>
                  <a:cubicBezTo>
                    <a:pt x="1493" y="448"/>
                    <a:pt x="2396" y="1374"/>
                    <a:pt x="2422" y="1415"/>
                  </a:cubicBezTo>
                  <a:cubicBezTo>
                    <a:pt x="2681" y="1742"/>
                    <a:pt x="2884" y="2103"/>
                    <a:pt x="3099" y="2465"/>
                  </a:cubicBezTo>
                  <a:cubicBezTo>
                    <a:pt x="2929" y="2307"/>
                    <a:pt x="2760" y="2149"/>
                    <a:pt x="2580" y="1991"/>
                  </a:cubicBezTo>
                  <a:cubicBezTo>
                    <a:pt x="2569" y="1980"/>
                    <a:pt x="2557" y="1976"/>
                    <a:pt x="2545" y="1976"/>
                  </a:cubicBezTo>
                  <a:cubicBezTo>
                    <a:pt x="2505" y="1976"/>
                    <a:pt x="2465" y="2026"/>
                    <a:pt x="2500" y="2070"/>
                  </a:cubicBezTo>
                  <a:cubicBezTo>
                    <a:pt x="2851" y="2397"/>
                    <a:pt x="3155" y="2736"/>
                    <a:pt x="3449" y="3074"/>
                  </a:cubicBezTo>
                  <a:cubicBezTo>
                    <a:pt x="3561" y="3244"/>
                    <a:pt x="3663" y="3413"/>
                    <a:pt x="3787" y="3571"/>
                  </a:cubicBezTo>
                  <a:cubicBezTo>
                    <a:pt x="3798" y="3582"/>
                    <a:pt x="3810" y="3588"/>
                    <a:pt x="3821" y="3588"/>
                  </a:cubicBezTo>
                  <a:cubicBezTo>
                    <a:pt x="3832" y="3588"/>
                    <a:pt x="3844" y="3582"/>
                    <a:pt x="3855" y="3571"/>
                  </a:cubicBezTo>
                  <a:cubicBezTo>
                    <a:pt x="3945" y="3684"/>
                    <a:pt x="4025" y="3797"/>
                    <a:pt x="4115" y="3910"/>
                  </a:cubicBezTo>
                  <a:cubicBezTo>
                    <a:pt x="4318" y="4283"/>
                    <a:pt x="4532" y="4655"/>
                    <a:pt x="4758" y="5016"/>
                  </a:cubicBezTo>
                  <a:cubicBezTo>
                    <a:pt x="3934" y="3910"/>
                    <a:pt x="3054" y="2849"/>
                    <a:pt x="2229" y="1754"/>
                  </a:cubicBezTo>
                  <a:lnTo>
                    <a:pt x="1620" y="907"/>
                  </a:lnTo>
                  <a:cubicBezTo>
                    <a:pt x="1378" y="572"/>
                    <a:pt x="1321" y="448"/>
                    <a:pt x="1367" y="448"/>
                  </a:cubicBezTo>
                  <a:close/>
                  <a:moveTo>
                    <a:pt x="4973" y="5254"/>
                  </a:moveTo>
                  <a:cubicBezTo>
                    <a:pt x="5006" y="5332"/>
                    <a:pt x="5063" y="5412"/>
                    <a:pt x="5097" y="5490"/>
                  </a:cubicBezTo>
                  <a:cubicBezTo>
                    <a:pt x="5041" y="5412"/>
                    <a:pt x="4996" y="5332"/>
                    <a:pt x="4939" y="5265"/>
                  </a:cubicBezTo>
                  <a:cubicBezTo>
                    <a:pt x="4950" y="5265"/>
                    <a:pt x="4961" y="5254"/>
                    <a:pt x="4973" y="5254"/>
                  </a:cubicBezTo>
                  <a:close/>
                  <a:moveTo>
                    <a:pt x="547" y="4723"/>
                  </a:moveTo>
                  <a:lnTo>
                    <a:pt x="547" y="4723"/>
                  </a:lnTo>
                  <a:cubicBezTo>
                    <a:pt x="548" y="4723"/>
                    <a:pt x="1800" y="4881"/>
                    <a:pt x="1993" y="4926"/>
                  </a:cubicBezTo>
                  <a:cubicBezTo>
                    <a:pt x="2794" y="5107"/>
                    <a:pt x="3471" y="5400"/>
                    <a:pt x="4092" y="5806"/>
                  </a:cubicBezTo>
                  <a:cubicBezTo>
                    <a:pt x="3489" y="5580"/>
                    <a:pt x="2835" y="5473"/>
                    <a:pt x="2242" y="5473"/>
                  </a:cubicBezTo>
                  <a:cubicBezTo>
                    <a:pt x="2157" y="5473"/>
                    <a:pt x="2074" y="5475"/>
                    <a:pt x="1993" y="5480"/>
                  </a:cubicBezTo>
                  <a:cubicBezTo>
                    <a:pt x="1947" y="5480"/>
                    <a:pt x="1947" y="5547"/>
                    <a:pt x="1993" y="5547"/>
                  </a:cubicBezTo>
                  <a:cubicBezTo>
                    <a:pt x="2929" y="5558"/>
                    <a:pt x="3945" y="5806"/>
                    <a:pt x="4770" y="6326"/>
                  </a:cubicBezTo>
                  <a:cubicBezTo>
                    <a:pt x="4894" y="6428"/>
                    <a:pt x="5018" y="6541"/>
                    <a:pt x="5142" y="6665"/>
                  </a:cubicBezTo>
                  <a:cubicBezTo>
                    <a:pt x="4251" y="6303"/>
                    <a:pt x="3042" y="6338"/>
                    <a:pt x="2161" y="5954"/>
                  </a:cubicBezTo>
                  <a:cubicBezTo>
                    <a:pt x="1541" y="5683"/>
                    <a:pt x="1033" y="5174"/>
                    <a:pt x="547" y="4723"/>
                  </a:cubicBezTo>
                  <a:close/>
                  <a:moveTo>
                    <a:pt x="6189" y="2411"/>
                  </a:moveTo>
                  <a:cubicBezTo>
                    <a:pt x="6346" y="2411"/>
                    <a:pt x="6642" y="3274"/>
                    <a:pt x="6700" y="3515"/>
                  </a:cubicBezTo>
                  <a:cubicBezTo>
                    <a:pt x="6983" y="4678"/>
                    <a:pt x="6519" y="5841"/>
                    <a:pt x="6361" y="7015"/>
                  </a:cubicBezTo>
                  <a:cubicBezTo>
                    <a:pt x="6350" y="6676"/>
                    <a:pt x="6350" y="6338"/>
                    <a:pt x="6373" y="5987"/>
                  </a:cubicBezTo>
                  <a:cubicBezTo>
                    <a:pt x="6396" y="5490"/>
                    <a:pt x="6486" y="4994"/>
                    <a:pt x="6406" y="4497"/>
                  </a:cubicBezTo>
                  <a:cubicBezTo>
                    <a:pt x="6401" y="4474"/>
                    <a:pt x="6381" y="4463"/>
                    <a:pt x="6362" y="4463"/>
                  </a:cubicBezTo>
                  <a:cubicBezTo>
                    <a:pt x="6342" y="4463"/>
                    <a:pt x="6322" y="4474"/>
                    <a:pt x="6316" y="4497"/>
                  </a:cubicBezTo>
                  <a:cubicBezTo>
                    <a:pt x="6260" y="4836"/>
                    <a:pt x="6215" y="5197"/>
                    <a:pt x="6181" y="5581"/>
                  </a:cubicBezTo>
                  <a:cubicBezTo>
                    <a:pt x="6158" y="5276"/>
                    <a:pt x="6135" y="4983"/>
                    <a:pt x="6125" y="4678"/>
                  </a:cubicBezTo>
                  <a:cubicBezTo>
                    <a:pt x="6090" y="4057"/>
                    <a:pt x="6090" y="3436"/>
                    <a:pt x="6090" y="2815"/>
                  </a:cubicBezTo>
                  <a:cubicBezTo>
                    <a:pt x="6093" y="2522"/>
                    <a:pt x="6132" y="2411"/>
                    <a:pt x="6189" y="2411"/>
                  </a:cubicBezTo>
                  <a:close/>
                  <a:moveTo>
                    <a:pt x="4002" y="9160"/>
                  </a:moveTo>
                  <a:lnTo>
                    <a:pt x="4002" y="9160"/>
                  </a:lnTo>
                  <a:cubicBezTo>
                    <a:pt x="4499" y="9341"/>
                    <a:pt x="5018" y="9464"/>
                    <a:pt x="5492" y="9713"/>
                  </a:cubicBezTo>
                  <a:cubicBezTo>
                    <a:pt x="6000" y="9973"/>
                    <a:pt x="6373" y="10480"/>
                    <a:pt x="6689" y="11012"/>
                  </a:cubicBezTo>
                  <a:cubicBezTo>
                    <a:pt x="6306" y="10597"/>
                    <a:pt x="5850" y="10276"/>
                    <a:pt x="5341" y="10276"/>
                  </a:cubicBezTo>
                  <a:cubicBezTo>
                    <a:pt x="5324" y="10276"/>
                    <a:pt x="5306" y="10277"/>
                    <a:pt x="5289" y="10277"/>
                  </a:cubicBezTo>
                  <a:cubicBezTo>
                    <a:pt x="5244" y="10277"/>
                    <a:pt x="5255" y="10345"/>
                    <a:pt x="5289" y="10345"/>
                  </a:cubicBezTo>
                  <a:cubicBezTo>
                    <a:pt x="5921" y="10402"/>
                    <a:pt x="6350" y="10842"/>
                    <a:pt x="6734" y="11328"/>
                  </a:cubicBezTo>
                  <a:cubicBezTo>
                    <a:pt x="6677" y="11293"/>
                    <a:pt x="6621" y="11248"/>
                    <a:pt x="6564" y="11226"/>
                  </a:cubicBezTo>
                  <a:cubicBezTo>
                    <a:pt x="5548" y="10639"/>
                    <a:pt x="4758" y="10006"/>
                    <a:pt x="4002" y="9160"/>
                  </a:cubicBezTo>
                  <a:close/>
                  <a:moveTo>
                    <a:pt x="10032" y="8839"/>
                  </a:moveTo>
                  <a:cubicBezTo>
                    <a:pt x="10052" y="8839"/>
                    <a:pt x="10085" y="9030"/>
                    <a:pt x="10200" y="9510"/>
                  </a:cubicBezTo>
                  <a:cubicBezTo>
                    <a:pt x="10674" y="11418"/>
                    <a:pt x="10189" y="13100"/>
                    <a:pt x="9466" y="14873"/>
                  </a:cubicBezTo>
                  <a:cubicBezTo>
                    <a:pt x="9331" y="15211"/>
                    <a:pt x="9195" y="15573"/>
                    <a:pt x="9083" y="15934"/>
                  </a:cubicBezTo>
                  <a:cubicBezTo>
                    <a:pt x="9116" y="14602"/>
                    <a:pt x="9263" y="13315"/>
                    <a:pt x="9624" y="11960"/>
                  </a:cubicBezTo>
                  <a:cubicBezTo>
                    <a:pt x="9632" y="11937"/>
                    <a:pt x="9605" y="11915"/>
                    <a:pt x="9583" y="11915"/>
                  </a:cubicBezTo>
                  <a:cubicBezTo>
                    <a:pt x="9571" y="11915"/>
                    <a:pt x="9560" y="11922"/>
                    <a:pt x="9557" y="11937"/>
                  </a:cubicBezTo>
                  <a:cubicBezTo>
                    <a:pt x="8879" y="13450"/>
                    <a:pt x="8755" y="15222"/>
                    <a:pt x="8890" y="16905"/>
                  </a:cubicBezTo>
                  <a:cubicBezTo>
                    <a:pt x="8879" y="17018"/>
                    <a:pt x="8879" y="17119"/>
                    <a:pt x="8879" y="17232"/>
                  </a:cubicBezTo>
                  <a:cubicBezTo>
                    <a:pt x="8845" y="17164"/>
                    <a:pt x="8812" y="17085"/>
                    <a:pt x="8777" y="17006"/>
                  </a:cubicBezTo>
                  <a:cubicBezTo>
                    <a:pt x="8676" y="16667"/>
                    <a:pt x="8586" y="16340"/>
                    <a:pt x="8495" y="16002"/>
                  </a:cubicBezTo>
                  <a:cubicBezTo>
                    <a:pt x="8303" y="14782"/>
                    <a:pt x="8473" y="13315"/>
                    <a:pt x="8721" y="12355"/>
                  </a:cubicBezTo>
                  <a:cubicBezTo>
                    <a:pt x="8947" y="11463"/>
                    <a:pt x="9466" y="10616"/>
                    <a:pt x="9805" y="9747"/>
                  </a:cubicBezTo>
                  <a:cubicBezTo>
                    <a:pt x="9998" y="9240"/>
                    <a:pt x="10003" y="8839"/>
                    <a:pt x="10032" y="8839"/>
                  </a:cubicBezTo>
                  <a:close/>
                  <a:moveTo>
                    <a:pt x="11327" y="12665"/>
                  </a:moveTo>
                  <a:cubicBezTo>
                    <a:pt x="11433" y="12665"/>
                    <a:pt x="11396" y="13430"/>
                    <a:pt x="11396" y="13687"/>
                  </a:cubicBezTo>
                  <a:cubicBezTo>
                    <a:pt x="11419" y="15042"/>
                    <a:pt x="10505" y="16193"/>
                    <a:pt x="9579" y="17063"/>
                  </a:cubicBezTo>
                  <a:cubicBezTo>
                    <a:pt x="9432" y="17198"/>
                    <a:pt x="9319" y="17334"/>
                    <a:pt x="9241" y="17469"/>
                  </a:cubicBezTo>
                  <a:cubicBezTo>
                    <a:pt x="9647" y="16318"/>
                    <a:pt x="9929" y="15132"/>
                    <a:pt x="10573" y="14071"/>
                  </a:cubicBezTo>
                  <a:cubicBezTo>
                    <a:pt x="10776" y="13732"/>
                    <a:pt x="11035" y="13393"/>
                    <a:pt x="11148" y="13021"/>
                  </a:cubicBezTo>
                  <a:cubicBezTo>
                    <a:pt x="11232" y="12764"/>
                    <a:pt x="11288" y="12665"/>
                    <a:pt x="11327" y="12665"/>
                  </a:cubicBezTo>
                  <a:close/>
                  <a:moveTo>
                    <a:pt x="954" y="0"/>
                  </a:moveTo>
                  <a:cubicBezTo>
                    <a:pt x="885" y="0"/>
                    <a:pt x="833" y="88"/>
                    <a:pt x="864" y="139"/>
                  </a:cubicBezTo>
                  <a:cubicBezTo>
                    <a:pt x="2264" y="2183"/>
                    <a:pt x="3776" y="4181"/>
                    <a:pt x="5390" y="6067"/>
                  </a:cubicBezTo>
                  <a:cubicBezTo>
                    <a:pt x="5571" y="6428"/>
                    <a:pt x="5729" y="6789"/>
                    <a:pt x="5887" y="7161"/>
                  </a:cubicBezTo>
                  <a:cubicBezTo>
                    <a:pt x="5842" y="7116"/>
                    <a:pt x="5809" y="7071"/>
                    <a:pt x="5763" y="7038"/>
                  </a:cubicBezTo>
                  <a:cubicBezTo>
                    <a:pt x="5605" y="6800"/>
                    <a:pt x="5413" y="6597"/>
                    <a:pt x="5199" y="6428"/>
                  </a:cubicBezTo>
                  <a:cubicBezTo>
                    <a:pt x="3923" y="5084"/>
                    <a:pt x="2003" y="4723"/>
                    <a:pt x="164" y="4373"/>
                  </a:cubicBezTo>
                  <a:cubicBezTo>
                    <a:pt x="156" y="4371"/>
                    <a:pt x="148" y="4370"/>
                    <a:pt x="140" y="4370"/>
                  </a:cubicBezTo>
                  <a:cubicBezTo>
                    <a:pt x="60" y="4370"/>
                    <a:pt x="1" y="4469"/>
                    <a:pt x="73" y="4531"/>
                  </a:cubicBezTo>
                  <a:cubicBezTo>
                    <a:pt x="796" y="5242"/>
                    <a:pt x="1484" y="5886"/>
                    <a:pt x="2432" y="6292"/>
                  </a:cubicBezTo>
                  <a:cubicBezTo>
                    <a:pt x="3471" y="6732"/>
                    <a:pt x="4645" y="6484"/>
                    <a:pt x="5481" y="7015"/>
                  </a:cubicBezTo>
                  <a:cubicBezTo>
                    <a:pt x="5594" y="7150"/>
                    <a:pt x="5706" y="7274"/>
                    <a:pt x="5809" y="7410"/>
                  </a:cubicBezTo>
                  <a:cubicBezTo>
                    <a:pt x="5818" y="7419"/>
                    <a:pt x="5828" y="7423"/>
                    <a:pt x="5837" y="7423"/>
                  </a:cubicBezTo>
                  <a:cubicBezTo>
                    <a:pt x="5850" y="7423"/>
                    <a:pt x="5863" y="7416"/>
                    <a:pt x="5876" y="7410"/>
                  </a:cubicBezTo>
                  <a:cubicBezTo>
                    <a:pt x="5899" y="7455"/>
                    <a:pt x="5932" y="7500"/>
                    <a:pt x="5967" y="7557"/>
                  </a:cubicBezTo>
                  <a:cubicBezTo>
                    <a:pt x="5972" y="7568"/>
                    <a:pt x="5977" y="7571"/>
                    <a:pt x="5984" y="7571"/>
                  </a:cubicBezTo>
                  <a:cubicBezTo>
                    <a:pt x="5992" y="7571"/>
                    <a:pt x="6000" y="7568"/>
                    <a:pt x="6012" y="7568"/>
                  </a:cubicBezTo>
                  <a:cubicBezTo>
                    <a:pt x="6045" y="7625"/>
                    <a:pt x="6090" y="7703"/>
                    <a:pt x="6125" y="7771"/>
                  </a:cubicBezTo>
                  <a:cubicBezTo>
                    <a:pt x="6587" y="9002"/>
                    <a:pt x="6937" y="10277"/>
                    <a:pt x="7242" y="11576"/>
                  </a:cubicBezTo>
                  <a:cubicBezTo>
                    <a:pt x="6937" y="11000"/>
                    <a:pt x="6554" y="10470"/>
                    <a:pt x="6147" y="9973"/>
                  </a:cubicBezTo>
                  <a:cubicBezTo>
                    <a:pt x="5548" y="9228"/>
                    <a:pt x="4499" y="9193"/>
                    <a:pt x="3686" y="8810"/>
                  </a:cubicBezTo>
                  <a:cubicBezTo>
                    <a:pt x="3667" y="8800"/>
                    <a:pt x="3648" y="8796"/>
                    <a:pt x="3630" y="8796"/>
                  </a:cubicBezTo>
                  <a:cubicBezTo>
                    <a:pt x="3547" y="8796"/>
                    <a:pt x="3496" y="8895"/>
                    <a:pt x="3561" y="8979"/>
                  </a:cubicBezTo>
                  <a:cubicBezTo>
                    <a:pt x="4013" y="9521"/>
                    <a:pt x="4465" y="10074"/>
                    <a:pt x="5029" y="10503"/>
                  </a:cubicBezTo>
                  <a:cubicBezTo>
                    <a:pt x="5661" y="10989"/>
                    <a:pt x="7287" y="11519"/>
                    <a:pt x="7367" y="12457"/>
                  </a:cubicBezTo>
                  <a:cubicBezTo>
                    <a:pt x="7367" y="12476"/>
                    <a:pt x="7385" y="12488"/>
                    <a:pt x="7404" y="12488"/>
                  </a:cubicBezTo>
                  <a:cubicBezTo>
                    <a:pt x="7417" y="12488"/>
                    <a:pt x="7429" y="12482"/>
                    <a:pt x="7434" y="12467"/>
                  </a:cubicBezTo>
                  <a:cubicBezTo>
                    <a:pt x="7445" y="12445"/>
                    <a:pt x="7434" y="12422"/>
                    <a:pt x="7445" y="12400"/>
                  </a:cubicBezTo>
                  <a:lnTo>
                    <a:pt x="7886" y="14364"/>
                  </a:lnTo>
                  <a:cubicBezTo>
                    <a:pt x="8393" y="16656"/>
                    <a:pt x="9093" y="18835"/>
                    <a:pt x="10121" y="20957"/>
                  </a:cubicBezTo>
                  <a:cubicBezTo>
                    <a:pt x="11148" y="23102"/>
                    <a:pt x="12153" y="25586"/>
                    <a:pt x="13722" y="27393"/>
                  </a:cubicBezTo>
                  <a:cubicBezTo>
                    <a:pt x="13727" y="27398"/>
                    <a:pt x="13734" y="27400"/>
                    <a:pt x="13742" y="27400"/>
                  </a:cubicBezTo>
                  <a:cubicBezTo>
                    <a:pt x="13766" y="27400"/>
                    <a:pt x="13797" y="27374"/>
                    <a:pt x="13779" y="27347"/>
                  </a:cubicBezTo>
                  <a:cubicBezTo>
                    <a:pt x="13135" y="26501"/>
                    <a:pt x="12593" y="25564"/>
                    <a:pt x="12086" y="24604"/>
                  </a:cubicBezTo>
                  <a:cubicBezTo>
                    <a:pt x="11657" y="23340"/>
                    <a:pt x="12729" y="21951"/>
                    <a:pt x="11487" y="20924"/>
                  </a:cubicBezTo>
                  <a:cubicBezTo>
                    <a:pt x="11470" y="20907"/>
                    <a:pt x="11448" y="20898"/>
                    <a:pt x="11425" y="20898"/>
                  </a:cubicBezTo>
                  <a:cubicBezTo>
                    <a:pt x="11402" y="20898"/>
                    <a:pt x="11380" y="20907"/>
                    <a:pt x="11363" y="20924"/>
                  </a:cubicBezTo>
                  <a:cubicBezTo>
                    <a:pt x="10697" y="21624"/>
                    <a:pt x="11318" y="22899"/>
                    <a:pt x="11634" y="23622"/>
                  </a:cubicBezTo>
                  <a:cubicBezTo>
                    <a:pt x="11647" y="23648"/>
                    <a:pt x="11668" y="23659"/>
                    <a:pt x="11689" y="23659"/>
                  </a:cubicBezTo>
                  <a:cubicBezTo>
                    <a:pt x="11723" y="23659"/>
                    <a:pt x="11758" y="23630"/>
                    <a:pt x="11758" y="23588"/>
                  </a:cubicBezTo>
                  <a:cubicBezTo>
                    <a:pt x="11747" y="23092"/>
                    <a:pt x="11544" y="22628"/>
                    <a:pt x="11431" y="22154"/>
                  </a:cubicBezTo>
                  <a:cubicBezTo>
                    <a:pt x="11340" y="21815"/>
                    <a:pt x="11284" y="21443"/>
                    <a:pt x="11442" y="21127"/>
                  </a:cubicBezTo>
                  <a:cubicBezTo>
                    <a:pt x="11443" y="21123"/>
                    <a:pt x="11446" y="21121"/>
                    <a:pt x="11449" y="21121"/>
                  </a:cubicBezTo>
                  <a:cubicBezTo>
                    <a:pt x="11518" y="21121"/>
                    <a:pt x="11917" y="21832"/>
                    <a:pt x="11938" y="21928"/>
                  </a:cubicBezTo>
                  <a:cubicBezTo>
                    <a:pt x="12119" y="22685"/>
                    <a:pt x="11803" y="23419"/>
                    <a:pt x="11848" y="24164"/>
                  </a:cubicBezTo>
                  <a:cubicBezTo>
                    <a:pt x="11295" y="23069"/>
                    <a:pt x="10787" y="21951"/>
                    <a:pt x="10257" y="20879"/>
                  </a:cubicBezTo>
                  <a:cubicBezTo>
                    <a:pt x="9850" y="20054"/>
                    <a:pt x="9512" y="19219"/>
                    <a:pt x="9218" y="18372"/>
                  </a:cubicBezTo>
                  <a:cubicBezTo>
                    <a:pt x="9218" y="17232"/>
                    <a:pt x="10787" y="16205"/>
                    <a:pt x="11284" y="15166"/>
                  </a:cubicBezTo>
                  <a:cubicBezTo>
                    <a:pt x="11724" y="14229"/>
                    <a:pt x="11713" y="13179"/>
                    <a:pt x="11318" y="12231"/>
                  </a:cubicBezTo>
                  <a:cubicBezTo>
                    <a:pt x="11306" y="12189"/>
                    <a:pt x="11262" y="12162"/>
                    <a:pt x="11222" y="12162"/>
                  </a:cubicBezTo>
                  <a:cubicBezTo>
                    <a:pt x="11186" y="12162"/>
                    <a:pt x="11154" y="12183"/>
                    <a:pt x="11148" y="12231"/>
                  </a:cubicBezTo>
                  <a:cubicBezTo>
                    <a:pt x="10979" y="13202"/>
                    <a:pt x="10324" y="13789"/>
                    <a:pt x="9986" y="14658"/>
                  </a:cubicBezTo>
                  <a:cubicBezTo>
                    <a:pt x="9658" y="15482"/>
                    <a:pt x="9331" y="16306"/>
                    <a:pt x="9128" y="17164"/>
                  </a:cubicBezTo>
                  <a:cubicBezTo>
                    <a:pt x="9206" y="15640"/>
                    <a:pt x="10019" y="14296"/>
                    <a:pt x="10426" y="12818"/>
                  </a:cubicBezTo>
                  <a:cubicBezTo>
                    <a:pt x="10844" y="11293"/>
                    <a:pt x="10516" y="9747"/>
                    <a:pt x="10099" y="8279"/>
                  </a:cubicBezTo>
                  <a:cubicBezTo>
                    <a:pt x="10081" y="8226"/>
                    <a:pt x="10026" y="8194"/>
                    <a:pt x="9976" y="8194"/>
                  </a:cubicBezTo>
                  <a:cubicBezTo>
                    <a:pt x="9930" y="8194"/>
                    <a:pt x="9889" y="8220"/>
                    <a:pt x="9884" y="8279"/>
                  </a:cubicBezTo>
                  <a:cubicBezTo>
                    <a:pt x="9658" y="10131"/>
                    <a:pt x="8416" y="11666"/>
                    <a:pt x="8326" y="13551"/>
                  </a:cubicBezTo>
                  <a:cubicBezTo>
                    <a:pt x="8303" y="14060"/>
                    <a:pt x="8270" y="14613"/>
                    <a:pt x="8292" y="15166"/>
                  </a:cubicBezTo>
                  <a:cubicBezTo>
                    <a:pt x="8122" y="14489"/>
                    <a:pt x="7964" y="13789"/>
                    <a:pt x="7818" y="13089"/>
                  </a:cubicBezTo>
                  <a:cubicBezTo>
                    <a:pt x="7468" y="11406"/>
                    <a:pt x="7084" y="9747"/>
                    <a:pt x="6531" y="8155"/>
                  </a:cubicBezTo>
                  <a:cubicBezTo>
                    <a:pt x="6508" y="8031"/>
                    <a:pt x="6474" y="7896"/>
                    <a:pt x="6452" y="7760"/>
                  </a:cubicBezTo>
                  <a:cubicBezTo>
                    <a:pt x="6531" y="5773"/>
                    <a:pt x="7739" y="3639"/>
                    <a:pt x="6079" y="2002"/>
                  </a:cubicBezTo>
                  <a:cubicBezTo>
                    <a:pt x="6055" y="1981"/>
                    <a:pt x="6027" y="1972"/>
                    <a:pt x="6001" y="1972"/>
                  </a:cubicBezTo>
                  <a:cubicBezTo>
                    <a:pt x="5941" y="1972"/>
                    <a:pt x="5887" y="2018"/>
                    <a:pt x="5887" y="2081"/>
                  </a:cubicBezTo>
                  <a:cubicBezTo>
                    <a:pt x="5842" y="3729"/>
                    <a:pt x="5819" y="5400"/>
                    <a:pt x="6102" y="7026"/>
                  </a:cubicBezTo>
                  <a:cubicBezTo>
                    <a:pt x="5854" y="6439"/>
                    <a:pt x="5571" y="5863"/>
                    <a:pt x="5267" y="5321"/>
                  </a:cubicBezTo>
                  <a:cubicBezTo>
                    <a:pt x="5029" y="4361"/>
                    <a:pt x="4848" y="3390"/>
                    <a:pt x="4589" y="2442"/>
                  </a:cubicBezTo>
                  <a:cubicBezTo>
                    <a:pt x="4363" y="1664"/>
                    <a:pt x="4025" y="749"/>
                    <a:pt x="3257" y="342"/>
                  </a:cubicBezTo>
                  <a:cubicBezTo>
                    <a:pt x="3242" y="335"/>
                    <a:pt x="3226" y="331"/>
                    <a:pt x="3212" y="331"/>
                  </a:cubicBezTo>
                  <a:cubicBezTo>
                    <a:pt x="3162" y="331"/>
                    <a:pt x="3122" y="372"/>
                    <a:pt x="3122" y="433"/>
                  </a:cubicBezTo>
                  <a:cubicBezTo>
                    <a:pt x="3076" y="1393"/>
                    <a:pt x="3336" y="2273"/>
                    <a:pt x="3709" y="3109"/>
                  </a:cubicBezTo>
                  <a:cubicBezTo>
                    <a:pt x="3663" y="3064"/>
                    <a:pt x="3618" y="3018"/>
                    <a:pt x="3573" y="2961"/>
                  </a:cubicBezTo>
                  <a:cubicBezTo>
                    <a:pt x="2952" y="1765"/>
                    <a:pt x="2274" y="523"/>
                    <a:pt x="977" y="4"/>
                  </a:cubicBezTo>
                  <a:cubicBezTo>
                    <a:pt x="969" y="1"/>
                    <a:pt x="961" y="0"/>
                    <a:pt x="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7"/>
            <p:cNvSpPr/>
            <p:nvPr/>
          </p:nvSpPr>
          <p:spPr>
            <a:xfrm rot="-596862">
              <a:off x="8582919" y="3193778"/>
              <a:ext cx="453888" cy="377603"/>
            </a:xfrm>
            <a:custGeom>
              <a:avLst/>
              <a:gdLst/>
              <a:ahLst/>
              <a:cxnLst/>
              <a:rect l="l" t="t" r="r" b="b"/>
              <a:pathLst>
                <a:path w="6884" h="5727" extrusionOk="0">
                  <a:moveTo>
                    <a:pt x="2180" y="197"/>
                  </a:moveTo>
                  <a:cubicBezTo>
                    <a:pt x="2233" y="197"/>
                    <a:pt x="2350" y="218"/>
                    <a:pt x="2562" y="268"/>
                  </a:cubicBezTo>
                  <a:cubicBezTo>
                    <a:pt x="3623" y="506"/>
                    <a:pt x="4391" y="1487"/>
                    <a:pt x="5023" y="2515"/>
                  </a:cubicBezTo>
                  <a:cubicBezTo>
                    <a:pt x="4786" y="2289"/>
                    <a:pt x="4526" y="2097"/>
                    <a:pt x="4222" y="1962"/>
                  </a:cubicBezTo>
                  <a:cubicBezTo>
                    <a:pt x="4215" y="1958"/>
                    <a:pt x="4210" y="1957"/>
                    <a:pt x="4205" y="1957"/>
                  </a:cubicBezTo>
                  <a:cubicBezTo>
                    <a:pt x="4193" y="1957"/>
                    <a:pt x="4184" y="1965"/>
                    <a:pt x="4177" y="1973"/>
                  </a:cubicBezTo>
                  <a:cubicBezTo>
                    <a:pt x="4029" y="1838"/>
                    <a:pt x="3894" y="1691"/>
                    <a:pt x="3748" y="1555"/>
                  </a:cubicBezTo>
                  <a:cubicBezTo>
                    <a:pt x="3364" y="1183"/>
                    <a:pt x="2968" y="844"/>
                    <a:pt x="2562" y="516"/>
                  </a:cubicBezTo>
                  <a:cubicBezTo>
                    <a:pt x="2349" y="345"/>
                    <a:pt x="2042" y="197"/>
                    <a:pt x="2180" y="197"/>
                  </a:cubicBezTo>
                  <a:close/>
                  <a:moveTo>
                    <a:pt x="4323" y="2131"/>
                  </a:moveTo>
                  <a:lnTo>
                    <a:pt x="4323" y="2131"/>
                  </a:lnTo>
                  <a:cubicBezTo>
                    <a:pt x="4729" y="2447"/>
                    <a:pt x="5068" y="2786"/>
                    <a:pt x="5407" y="3158"/>
                  </a:cubicBezTo>
                  <a:cubicBezTo>
                    <a:pt x="5407" y="3181"/>
                    <a:pt x="5419" y="3203"/>
                    <a:pt x="5429" y="3215"/>
                  </a:cubicBezTo>
                  <a:cubicBezTo>
                    <a:pt x="5339" y="3136"/>
                    <a:pt x="5238" y="3068"/>
                    <a:pt x="5136" y="3000"/>
                  </a:cubicBezTo>
                  <a:cubicBezTo>
                    <a:pt x="4877" y="2696"/>
                    <a:pt x="4606" y="2413"/>
                    <a:pt x="4323" y="2131"/>
                  </a:cubicBezTo>
                  <a:close/>
                  <a:moveTo>
                    <a:pt x="391" y="1618"/>
                  </a:moveTo>
                  <a:cubicBezTo>
                    <a:pt x="403" y="1618"/>
                    <a:pt x="478" y="1646"/>
                    <a:pt x="654" y="1713"/>
                  </a:cubicBezTo>
                  <a:cubicBezTo>
                    <a:pt x="1207" y="1916"/>
                    <a:pt x="1761" y="2074"/>
                    <a:pt x="2336" y="2222"/>
                  </a:cubicBezTo>
                  <a:cubicBezTo>
                    <a:pt x="3861" y="2628"/>
                    <a:pt x="5294" y="3012"/>
                    <a:pt x="6062" y="4434"/>
                  </a:cubicBezTo>
                  <a:cubicBezTo>
                    <a:pt x="5398" y="3493"/>
                    <a:pt x="4267" y="2944"/>
                    <a:pt x="3085" y="2944"/>
                  </a:cubicBezTo>
                  <a:cubicBezTo>
                    <a:pt x="3061" y="2944"/>
                    <a:pt x="3037" y="2944"/>
                    <a:pt x="3013" y="2944"/>
                  </a:cubicBezTo>
                  <a:cubicBezTo>
                    <a:pt x="2968" y="2944"/>
                    <a:pt x="2980" y="3000"/>
                    <a:pt x="3013" y="3012"/>
                  </a:cubicBezTo>
                  <a:cubicBezTo>
                    <a:pt x="4391" y="3147"/>
                    <a:pt x="5419" y="3813"/>
                    <a:pt x="6186" y="4897"/>
                  </a:cubicBezTo>
                  <a:cubicBezTo>
                    <a:pt x="5881" y="4626"/>
                    <a:pt x="5531" y="4434"/>
                    <a:pt x="5091" y="4276"/>
                  </a:cubicBezTo>
                  <a:cubicBezTo>
                    <a:pt x="3432" y="3667"/>
                    <a:pt x="2223" y="3238"/>
                    <a:pt x="925" y="1984"/>
                  </a:cubicBezTo>
                  <a:cubicBezTo>
                    <a:pt x="739" y="1798"/>
                    <a:pt x="361" y="1618"/>
                    <a:pt x="391" y="1618"/>
                  </a:cubicBezTo>
                  <a:close/>
                  <a:moveTo>
                    <a:pt x="2070" y="1"/>
                  </a:moveTo>
                  <a:cubicBezTo>
                    <a:pt x="2005" y="1"/>
                    <a:pt x="1940" y="3"/>
                    <a:pt x="1874" y="9"/>
                  </a:cubicBezTo>
                  <a:cubicBezTo>
                    <a:pt x="1794" y="9"/>
                    <a:pt x="1726" y="122"/>
                    <a:pt x="1794" y="178"/>
                  </a:cubicBezTo>
                  <a:cubicBezTo>
                    <a:pt x="2777" y="935"/>
                    <a:pt x="3635" y="1803"/>
                    <a:pt x="4504" y="2661"/>
                  </a:cubicBezTo>
                  <a:cubicBezTo>
                    <a:pt x="3138" y="2052"/>
                    <a:pt x="1332" y="1883"/>
                    <a:pt x="191" y="1251"/>
                  </a:cubicBezTo>
                  <a:cubicBezTo>
                    <a:pt x="174" y="1241"/>
                    <a:pt x="158" y="1237"/>
                    <a:pt x="142" y="1237"/>
                  </a:cubicBezTo>
                  <a:cubicBezTo>
                    <a:pt x="61" y="1237"/>
                    <a:pt x="1" y="1344"/>
                    <a:pt x="67" y="1420"/>
                  </a:cubicBezTo>
                  <a:cubicBezTo>
                    <a:pt x="981" y="2335"/>
                    <a:pt x="1851" y="3203"/>
                    <a:pt x="3013" y="3790"/>
                  </a:cubicBezTo>
                  <a:cubicBezTo>
                    <a:pt x="4380" y="4480"/>
                    <a:pt x="5745" y="4322"/>
                    <a:pt x="6739" y="5699"/>
                  </a:cubicBezTo>
                  <a:cubicBezTo>
                    <a:pt x="6752" y="5719"/>
                    <a:pt x="6771" y="5727"/>
                    <a:pt x="6790" y="5727"/>
                  </a:cubicBezTo>
                  <a:cubicBezTo>
                    <a:pt x="6837" y="5727"/>
                    <a:pt x="6884" y="5679"/>
                    <a:pt x="6852" y="5631"/>
                  </a:cubicBezTo>
                  <a:cubicBezTo>
                    <a:pt x="6716" y="5439"/>
                    <a:pt x="6570" y="5270"/>
                    <a:pt x="6423" y="5112"/>
                  </a:cubicBezTo>
                  <a:cubicBezTo>
                    <a:pt x="6389" y="5010"/>
                    <a:pt x="6333" y="4909"/>
                    <a:pt x="6287" y="4818"/>
                  </a:cubicBezTo>
                  <a:cubicBezTo>
                    <a:pt x="6333" y="4818"/>
                    <a:pt x="6367" y="4784"/>
                    <a:pt x="6355" y="4728"/>
                  </a:cubicBezTo>
                  <a:cubicBezTo>
                    <a:pt x="6265" y="4287"/>
                    <a:pt x="6084" y="3926"/>
                    <a:pt x="5848" y="3632"/>
                  </a:cubicBezTo>
                  <a:cubicBezTo>
                    <a:pt x="5848" y="3622"/>
                    <a:pt x="5858" y="3610"/>
                    <a:pt x="5848" y="3599"/>
                  </a:cubicBezTo>
                  <a:cubicBezTo>
                    <a:pt x="5813" y="3531"/>
                    <a:pt x="5768" y="3463"/>
                    <a:pt x="5723" y="3384"/>
                  </a:cubicBezTo>
                  <a:cubicBezTo>
                    <a:pt x="5005" y="1839"/>
                    <a:pt x="3784" y="1"/>
                    <a:pt x="2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6" name="Google Shape;1506;p37"/>
          <p:cNvSpPr/>
          <p:nvPr/>
        </p:nvSpPr>
        <p:spPr>
          <a:xfrm rot="-8100000" flipH="1">
            <a:off x="7653281" y="194726"/>
            <a:ext cx="1543941" cy="2359024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07" name="Google Shape;1507;p37"/>
          <p:cNvGrpSpPr/>
          <p:nvPr/>
        </p:nvGrpSpPr>
        <p:grpSpPr>
          <a:xfrm rot="1470548" flipH="1">
            <a:off x="-57972" y="2199662"/>
            <a:ext cx="617828" cy="1715342"/>
            <a:chOff x="3888625" y="3682675"/>
            <a:chExt cx="696085" cy="1932815"/>
          </a:xfrm>
        </p:grpSpPr>
        <p:sp>
          <p:nvSpPr>
            <p:cNvPr id="1508" name="Google Shape;1508;p37"/>
            <p:cNvSpPr/>
            <p:nvPr/>
          </p:nvSpPr>
          <p:spPr>
            <a:xfrm>
              <a:off x="3905237" y="4753310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7"/>
            <p:cNvSpPr/>
            <p:nvPr/>
          </p:nvSpPr>
          <p:spPr>
            <a:xfrm>
              <a:off x="4295340" y="5069986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7"/>
            <p:cNvSpPr/>
            <p:nvPr/>
          </p:nvSpPr>
          <p:spPr>
            <a:xfrm>
              <a:off x="4381581" y="4491833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7"/>
            <p:cNvSpPr/>
            <p:nvPr/>
          </p:nvSpPr>
          <p:spPr>
            <a:xfrm>
              <a:off x="4395013" y="4474699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7"/>
            <p:cNvSpPr/>
            <p:nvPr/>
          </p:nvSpPr>
          <p:spPr>
            <a:xfrm>
              <a:off x="4397671" y="4471993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7"/>
            <p:cNvSpPr/>
            <p:nvPr/>
          </p:nvSpPr>
          <p:spPr>
            <a:xfrm>
              <a:off x="4398715" y="44703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7"/>
            <p:cNvSpPr/>
            <p:nvPr/>
          </p:nvSpPr>
          <p:spPr>
            <a:xfrm>
              <a:off x="3888625" y="3682675"/>
              <a:ext cx="696085" cy="1932815"/>
            </a:xfrm>
            <a:custGeom>
              <a:avLst/>
              <a:gdLst/>
              <a:ahLst/>
              <a:cxnLst/>
              <a:rect l="l" t="t" r="r" b="b"/>
              <a:pathLst>
                <a:path w="14666" h="40723" extrusionOk="0">
                  <a:moveTo>
                    <a:pt x="6808" y="1852"/>
                  </a:moveTo>
                  <a:lnTo>
                    <a:pt x="6808" y="1852"/>
                  </a:lnTo>
                  <a:cubicBezTo>
                    <a:pt x="6807" y="1855"/>
                    <a:pt x="6807" y="1857"/>
                    <a:pt x="6806" y="1860"/>
                  </a:cubicBezTo>
                  <a:lnTo>
                    <a:pt x="6806" y="1860"/>
                  </a:lnTo>
                  <a:cubicBezTo>
                    <a:pt x="6807" y="1858"/>
                    <a:pt x="6808" y="1856"/>
                    <a:pt x="6808" y="1852"/>
                  </a:cubicBezTo>
                  <a:close/>
                  <a:moveTo>
                    <a:pt x="6051" y="294"/>
                  </a:moveTo>
                  <a:cubicBezTo>
                    <a:pt x="6074" y="294"/>
                    <a:pt x="6097" y="305"/>
                    <a:pt x="6108" y="305"/>
                  </a:cubicBezTo>
                  <a:cubicBezTo>
                    <a:pt x="6142" y="317"/>
                    <a:pt x="6176" y="317"/>
                    <a:pt x="6199" y="328"/>
                  </a:cubicBezTo>
                  <a:cubicBezTo>
                    <a:pt x="6221" y="340"/>
                    <a:pt x="6232" y="340"/>
                    <a:pt x="6244" y="350"/>
                  </a:cubicBezTo>
                  <a:cubicBezTo>
                    <a:pt x="6289" y="373"/>
                    <a:pt x="6334" y="396"/>
                    <a:pt x="6357" y="418"/>
                  </a:cubicBezTo>
                  <a:cubicBezTo>
                    <a:pt x="6379" y="430"/>
                    <a:pt x="6402" y="441"/>
                    <a:pt x="6424" y="463"/>
                  </a:cubicBezTo>
                  <a:lnTo>
                    <a:pt x="6435" y="475"/>
                  </a:lnTo>
                  <a:cubicBezTo>
                    <a:pt x="6458" y="498"/>
                    <a:pt x="6470" y="520"/>
                    <a:pt x="6492" y="543"/>
                  </a:cubicBezTo>
                  <a:cubicBezTo>
                    <a:pt x="6503" y="565"/>
                    <a:pt x="6503" y="576"/>
                    <a:pt x="6515" y="588"/>
                  </a:cubicBezTo>
                  <a:lnTo>
                    <a:pt x="6583" y="757"/>
                  </a:lnTo>
                  <a:cubicBezTo>
                    <a:pt x="6605" y="836"/>
                    <a:pt x="6628" y="915"/>
                    <a:pt x="6650" y="983"/>
                  </a:cubicBezTo>
                  <a:cubicBezTo>
                    <a:pt x="6661" y="1028"/>
                    <a:pt x="6661" y="1073"/>
                    <a:pt x="6661" y="1118"/>
                  </a:cubicBezTo>
                  <a:lnTo>
                    <a:pt x="6673" y="1130"/>
                  </a:lnTo>
                  <a:lnTo>
                    <a:pt x="6673" y="1231"/>
                  </a:lnTo>
                  <a:cubicBezTo>
                    <a:pt x="6661" y="1265"/>
                    <a:pt x="6661" y="1311"/>
                    <a:pt x="6650" y="1356"/>
                  </a:cubicBezTo>
                  <a:cubicBezTo>
                    <a:pt x="6639" y="1412"/>
                    <a:pt x="6616" y="1469"/>
                    <a:pt x="6605" y="1525"/>
                  </a:cubicBezTo>
                  <a:cubicBezTo>
                    <a:pt x="6605" y="1547"/>
                    <a:pt x="6593" y="1570"/>
                    <a:pt x="6583" y="1604"/>
                  </a:cubicBezTo>
                  <a:cubicBezTo>
                    <a:pt x="6583" y="1615"/>
                    <a:pt x="6583" y="1627"/>
                    <a:pt x="6571" y="1637"/>
                  </a:cubicBezTo>
                  <a:lnTo>
                    <a:pt x="6571" y="1660"/>
                  </a:lnTo>
                  <a:lnTo>
                    <a:pt x="6537" y="1762"/>
                  </a:lnTo>
                  <a:cubicBezTo>
                    <a:pt x="6515" y="1807"/>
                    <a:pt x="6503" y="1852"/>
                    <a:pt x="6492" y="1908"/>
                  </a:cubicBezTo>
                  <a:cubicBezTo>
                    <a:pt x="6458" y="1999"/>
                    <a:pt x="6424" y="2101"/>
                    <a:pt x="6402" y="2202"/>
                  </a:cubicBezTo>
                  <a:cubicBezTo>
                    <a:pt x="6379" y="2270"/>
                    <a:pt x="6368" y="2337"/>
                    <a:pt x="6357" y="2394"/>
                  </a:cubicBezTo>
                  <a:cubicBezTo>
                    <a:pt x="6345" y="2428"/>
                    <a:pt x="6334" y="2462"/>
                    <a:pt x="6334" y="2485"/>
                  </a:cubicBezTo>
                  <a:cubicBezTo>
                    <a:pt x="6322" y="2518"/>
                    <a:pt x="6312" y="2552"/>
                    <a:pt x="6312" y="2575"/>
                  </a:cubicBezTo>
                  <a:cubicBezTo>
                    <a:pt x="6289" y="2654"/>
                    <a:pt x="6266" y="2721"/>
                    <a:pt x="6255" y="2801"/>
                  </a:cubicBezTo>
                  <a:lnTo>
                    <a:pt x="6255" y="2812"/>
                  </a:lnTo>
                  <a:cubicBezTo>
                    <a:pt x="6244" y="2869"/>
                    <a:pt x="6221" y="2947"/>
                    <a:pt x="6221" y="3027"/>
                  </a:cubicBezTo>
                  <a:lnTo>
                    <a:pt x="6210" y="3037"/>
                  </a:lnTo>
                  <a:cubicBezTo>
                    <a:pt x="6199" y="3037"/>
                    <a:pt x="6187" y="3049"/>
                    <a:pt x="6187" y="3049"/>
                  </a:cubicBezTo>
                  <a:lnTo>
                    <a:pt x="6187" y="3060"/>
                  </a:lnTo>
                  <a:cubicBezTo>
                    <a:pt x="6119" y="2959"/>
                    <a:pt x="6074" y="2869"/>
                    <a:pt x="6029" y="2778"/>
                  </a:cubicBezTo>
                  <a:lnTo>
                    <a:pt x="6018" y="2766"/>
                  </a:lnTo>
                  <a:lnTo>
                    <a:pt x="6018" y="2756"/>
                  </a:lnTo>
                  <a:lnTo>
                    <a:pt x="5984" y="2688"/>
                  </a:lnTo>
                  <a:lnTo>
                    <a:pt x="5973" y="2688"/>
                  </a:lnTo>
                  <a:lnTo>
                    <a:pt x="5973" y="2676"/>
                  </a:lnTo>
                  <a:lnTo>
                    <a:pt x="5973" y="2665"/>
                  </a:lnTo>
                  <a:lnTo>
                    <a:pt x="5961" y="2654"/>
                  </a:lnTo>
                  <a:cubicBezTo>
                    <a:pt x="5905" y="2541"/>
                    <a:pt x="5848" y="2428"/>
                    <a:pt x="5792" y="2304"/>
                  </a:cubicBezTo>
                  <a:lnTo>
                    <a:pt x="5770" y="2247"/>
                  </a:lnTo>
                  <a:cubicBezTo>
                    <a:pt x="5713" y="2123"/>
                    <a:pt x="5668" y="1988"/>
                    <a:pt x="5622" y="1863"/>
                  </a:cubicBezTo>
                  <a:lnTo>
                    <a:pt x="5600" y="1830"/>
                  </a:lnTo>
                  <a:lnTo>
                    <a:pt x="5589" y="1796"/>
                  </a:lnTo>
                  <a:lnTo>
                    <a:pt x="5577" y="1750"/>
                  </a:lnTo>
                  <a:lnTo>
                    <a:pt x="5566" y="1728"/>
                  </a:lnTo>
                  <a:cubicBezTo>
                    <a:pt x="5566" y="1717"/>
                    <a:pt x="5555" y="1694"/>
                    <a:pt x="5555" y="1683"/>
                  </a:cubicBezTo>
                  <a:lnTo>
                    <a:pt x="5544" y="1637"/>
                  </a:lnTo>
                  <a:lnTo>
                    <a:pt x="5532" y="1581"/>
                  </a:lnTo>
                  <a:lnTo>
                    <a:pt x="5521" y="1559"/>
                  </a:lnTo>
                  <a:cubicBezTo>
                    <a:pt x="5521" y="1547"/>
                    <a:pt x="5521" y="1536"/>
                    <a:pt x="5510" y="1525"/>
                  </a:cubicBezTo>
                  <a:lnTo>
                    <a:pt x="5499" y="1446"/>
                  </a:lnTo>
                  <a:lnTo>
                    <a:pt x="5487" y="1367"/>
                  </a:lnTo>
                  <a:lnTo>
                    <a:pt x="5476" y="1288"/>
                  </a:lnTo>
                  <a:lnTo>
                    <a:pt x="5464" y="1220"/>
                  </a:lnTo>
                  <a:cubicBezTo>
                    <a:pt x="5464" y="1186"/>
                    <a:pt x="5454" y="1152"/>
                    <a:pt x="5454" y="1130"/>
                  </a:cubicBezTo>
                  <a:lnTo>
                    <a:pt x="5454" y="1085"/>
                  </a:lnTo>
                  <a:lnTo>
                    <a:pt x="5454" y="1073"/>
                  </a:lnTo>
                  <a:lnTo>
                    <a:pt x="5454" y="1040"/>
                  </a:lnTo>
                  <a:lnTo>
                    <a:pt x="5442" y="983"/>
                  </a:lnTo>
                  <a:lnTo>
                    <a:pt x="5442" y="882"/>
                  </a:lnTo>
                  <a:cubicBezTo>
                    <a:pt x="5442" y="859"/>
                    <a:pt x="5454" y="836"/>
                    <a:pt x="5454" y="814"/>
                  </a:cubicBezTo>
                  <a:cubicBezTo>
                    <a:pt x="5454" y="791"/>
                    <a:pt x="5464" y="769"/>
                    <a:pt x="5464" y="746"/>
                  </a:cubicBezTo>
                  <a:cubicBezTo>
                    <a:pt x="5476" y="723"/>
                    <a:pt x="5487" y="689"/>
                    <a:pt x="5510" y="667"/>
                  </a:cubicBezTo>
                  <a:cubicBezTo>
                    <a:pt x="5532" y="621"/>
                    <a:pt x="5555" y="576"/>
                    <a:pt x="5566" y="543"/>
                  </a:cubicBezTo>
                  <a:lnTo>
                    <a:pt x="5600" y="509"/>
                  </a:lnTo>
                  <a:lnTo>
                    <a:pt x="5657" y="453"/>
                  </a:lnTo>
                  <a:cubicBezTo>
                    <a:pt x="5690" y="418"/>
                    <a:pt x="5724" y="396"/>
                    <a:pt x="5747" y="373"/>
                  </a:cubicBezTo>
                  <a:cubicBezTo>
                    <a:pt x="5770" y="362"/>
                    <a:pt x="5792" y="350"/>
                    <a:pt x="5803" y="340"/>
                  </a:cubicBezTo>
                  <a:cubicBezTo>
                    <a:pt x="5815" y="340"/>
                    <a:pt x="5826" y="340"/>
                    <a:pt x="5837" y="328"/>
                  </a:cubicBezTo>
                  <a:cubicBezTo>
                    <a:pt x="5860" y="328"/>
                    <a:pt x="5883" y="317"/>
                    <a:pt x="5905" y="305"/>
                  </a:cubicBezTo>
                  <a:cubicBezTo>
                    <a:pt x="5950" y="305"/>
                    <a:pt x="5984" y="294"/>
                    <a:pt x="6006" y="294"/>
                  </a:cubicBezTo>
                  <a:close/>
                  <a:moveTo>
                    <a:pt x="4268" y="3568"/>
                  </a:moveTo>
                  <a:cubicBezTo>
                    <a:pt x="4279" y="3568"/>
                    <a:pt x="4302" y="3579"/>
                    <a:pt x="4313" y="3579"/>
                  </a:cubicBezTo>
                  <a:cubicBezTo>
                    <a:pt x="4325" y="3579"/>
                    <a:pt x="4335" y="3579"/>
                    <a:pt x="4347" y="3591"/>
                  </a:cubicBezTo>
                  <a:cubicBezTo>
                    <a:pt x="4358" y="3591"/>
                    <a:pt x="4370" y="3591"/>
                    <a:pt x="4381" y="3602"/>
                  </a:cubicBezTo>
                  <a:cubicBezTo>
                    <a:pt x="4392" y="3614"/>
                    <a:pt x="4415" y="3624"/>
                    <a:pt x="4437" y="3636"/>
                  </a:cubicBezTo>
                  <a:cubicBezTo>
                    <a:pt x="4448" y="3636"/>
                    <a:pt x="4460" y="3647"/>
                    <a:pt x="4471" y="3659"/>
                  </a:cubicBezTo>
                  <a:lnTo>
                    <a:pt x="4505" y="3692"/>
                  </a:lnTo>
                  <a:cubicBezTo>
                    <a:pt x="4516" y="3715"/>
                    <a:pt x="4528" y="3727"/>
                    <a:pt x="4539" y="3749"/>
                  </a:cubicBezTo>
                  <a:cubicBezTo>
                    <a:pt x="4561" y="3772"/>
                    <a:pt x="4573" y="3794"/>
                    <a:pt x="4584" y="3817"/>
                  </a:cubicBezTo>
                  <a:cubicBezTo>
                    <a:pt x="4606" y="3850"/>
                    <a:pt x="4618" y="3895"/>
                    <a:pt x="4629" y="3930"/>
                  </a:cubicBezTo>
                  <a:cubicBezTo>
                    <a:pt x="4652" y="3986"/>
                    <a:pt x="4663" y="4043"/>
                    <a:pt x="4674" y="4088"/>
                  </a:cubicBezTo>
                  <a:cubicBezTo>
                    <a:pt x="4686" y="4133"/>
                    <a:pt x="4697" y="4178"/>
                    <a:pt x="4697" y="4223"/>
                  </a:cubicBezTo>
                  <a:cubicBezTo>
                    <a:pt x="4697" y="4268"/>
                    <a:pt x="4708" y="4314"/>
                    <a:pt x="4708" y="4359"/>
                  </a:cubicBezTo>
                  <a:lnTo>
                    <a:pt x="4708" y="4460"/>
                  </a:lnTo>
                  <a:cubicBezTo>
                    <a:pt x="4719" y="4550"/>
                    <a:pt x="4719" y="4641"/>
                    <a:pt x="4731" y="4731"/>
                  </a:cubicBezTo>
                  <a:cubicBezTo>
                    <a:pt x="4742" y="4856"/>
                    <a:pt x="4764" y="4979"/>
                    <a:pt x="4787" y="5104"/>
                  </a:cubicBezTo>
                  <a:cubicBezTo>
                    <a:pt x="4810" y="5194"/>
                    <a:pt x="4832" y="5285"/>
                    <a:pt x="4866" y="5363"/>
                  </a:cubicBezTo>
                  <a:lnTo>
                    <a:pt x="4866" y="5375"/>
                  </a:lnTo>
                  <a:cubicBezTo>
                    <a:pt x="4821" y="5307"/>
                    <a:pt x="4764" y="5228"/>
                    <a:pt x="4719" y="5160"/>
                  </a:cubicBezTo>
                  <a:cubicBezTo>
                    <a:pt x="4674" y="5070"/>
                    <a:pt x="4618" y="4991"/>
                    <a:pt x="4561" y="4912"/>
                  </a:cubicBezTo>
                  <a:cubicBezTo>
                    <a:pt x="4505" y="4844"/>
                    <a:pt x="4448" y="4765"/>
                    <a:pt x="4392" y="4686"/>
                  </a:cubicBezTo>
                  <a:cubicBezTo>
                    <a:pt x="4325" y="4607"/>
                    <a:pt x="4268" y="4539"/>
                    <a:pt x="4212" y="4460"/>
                  </a:cubicBezTo>
                  <a:cubicBezTo>
                    <a:pt x="4155" y="4381"/>
                    <a:pt x="4110" y="4314"/>
                    <a:pt x="4054" y="4246"/>
                  </a:cubicBezTo>
                  <a:cubicBezTo>
                    <a:pt x="4042" y="4223"/>
                    <a:pt x="4019" y="4189"/>
                    <a:pt x="4008" y="4166"/>
                  </a:cubicBezTo>
                  <a:cubicBezTo>
                    <a:pt x="4008" y="4156"/>
                    <a:pt x="3997" y="4133"/>
                    <a:pt x="3986" y="4121"/>
                  </a:cubicBezTo>
                  <a:cubicBezTo>
                    <a:pt x="3986" y="4088"/>
                    <a:pt x="3974" y="4065"/>
                    <a:pt x="3963" y="4043"/>
                  </a:cubicBezTo>
                  <a:cubicBezTo>
                    <a:pt x="3963" y="3997"/>
                    <a:pt x="3952" y="3963"/>
                    <a:pt x="3952" y="3930"/>
                  </a:cubicBezTo>
                  <a:lnTo>
                    <a:pt x="3952" y="3862"/>
                  </a:lnTo>
                  <a:lnTo>
                    <a:pt x="3952" y="3828"/>
                  </a:lnTo>
                  <a:cubicBezTo>
                    <a:pt x="3963" y="3817"/>
                    <a:pt x="3963" y="3805"/>
                    <a:pt x="3963" y="3794"/>
                  </a:cubicBezTo>
                  <a:cubicBezTo>
                    <a:pt x="3974" y="3783"/>
                    <a:pt x="3974" y="3760"/>
                    <a:pt x="3986" y="3749"/>
                  </a:cubicBezTo>
                  <a:cubicBezTo>
                    <a:pt x="3986" y="3737"/>
                    <a:pt x="3997" y="3715"/>
                    <a:pt x="4008" y="3704"/>
                  </a:cubicBezTo>
                  <a:cubicBezTo>
                    <a:pt x="4019" y="3692"/>
                    <a:pt x="4019" y="3681"/>
                    <a:pt x="4031" y="3681"/>
                  </a:cubicBezTo>
                  <a:lnTo>
                    <a:pt x="4064" y="3647"/>
                  </a:lnTo>
                  <a:lnTo>
                    <a:pt x="4099" y="3614"/>
                  </a:lnTo>
                  <a:cubicBezTo>
                    <a:pt x="4110" y="3614"/>
                    <a:pt x="4121" y="3602"/>
                    <a:pt x="4132" y="3602"/>
                  </a:cubicBezTo>
                  <a:cubicBezTo>
                    <a:pt x="4144" y="3591"/>
                    <a:pt x="4155" y="3591"/>
                    <a:pt x="4155" y="3579"/>
                  </a:cubicBezTo>
                  <a:lnTo>
                    <a:pt x="4189" y="3579"/>
                  </a:lnTo>
                  <a:cubicBezTo>
                    <a:pt x="4200" y="3579"/>
                    <a:pt x="4212" y="3568"/>
                    <a:pt x="4223" y="3568"/>
                  </a:cubicBezTo>
                  <a:close/>
                  <a:moveTo>
                    <a:pt x="8513" y="5002"/>
                  </a:moveTo>
                  <a:lnTo>
                    <a:pt x="8513" y="5014"/>
                  </a:lnTo>
                  <a:cubicBezTo>
                    <a:pt x="8524" y="5014"/>
                    <a:pt x="8524" y="5024"/>
                    <a:pt x="8524" y="5024"/>
                  </a:cubicBezTo>
                  <a:lnTo>
                    <a:pt x="8535" y="5036"/>
                  </a:lnTo>
                  <a:cubicBezTo>
                    <a:pt x="8547" y="5047"/>
                    <a:pt x="8547" y="5059"/>
                    <a:pt x="8558" y="5070"/>
                  </a:cubicBezTo>
                  <a:cubicBezTo>
                    <a:pt x="8558" y="5081"/>
                    <a:pt x="8570" y="5092"/>
                    <a:pt x="8570" y="5115"/>
                  </a:cubicBezTo>
                  <a:cubicBezTo>
                    <a:pt x="8580" y="5126"/>
                    <a:pt x="8580" y="5137"/>
                    <a:pt x="8580" y="5149"/>
                  </a:cubicBezTo>
                  <a:cubicBezTo>
                    <a:pt x="8580" y="5160"/>
                    <a:pt x="8592" y="5182"/>
                    <a:pt x="8592" y="5194"/>
                  </a:cubicBezTo>
                  <a:lnTo>
                    <a:pt x="8592" y="5250"/>
                  </a:lnTo>
                  <a:cubicBezTo>
                    <a:pt x="8592" y="5273"/>
                    <a:pt x="8580" y="5295"/>
                    <a:pt x="8580" y="5307"/>
                  </a:cubicBezTo>
                  <a:cubicBezTo>
                    <a:pt x="8570" y="5352"/>
                    <a:pt x="8558" y="5386"/>
                    <a:pt x="8547" y="5431"/>
                  </a:cubicBezTo>
                  <a:cubicBezTo>
                    <a:pt x="8535" y="5476"/>
                    <a:pt x="8513" y="5510"/>
                    <a:pt x="8490" y="5555"/>
                  </a:cubicBezTo>
                  <a:cubicBezTo>
                    <a:pt x="8457" y="5623"/>
                    <a:pt x="8422" y="5679"/>
                    <a:pt x="8377" y="5736"/>
                  </a:cubicBezTo>
                  <a:lnTo>
                    <a:pt x="8332" y="5804"/>
                  </a:lnTo>
                  <a:lnTo>
                    <a:pt x="8287" y="5872"/>
                  </a:lnTo>
                  <a:cubicBezTo>
                    <a:pt x="8276" y="5872"/>
                    <a:pt x="8276" y="5860"/>
                    <a:pt x="8276" y="5860"/>
                  </a:cubicBezTo>
                  <a:cubicBezTo>
                    <a:pt x="8253" y="5837"/>
                    <a:pt x="8242" y="5815"/>
                    <a:pt x="8219" y="5792"/>
                  </a:cubicBezTo>
                  <a:lnTo>
                    <a:pt x="8208" y="5781"/>
                  </a:lnTo>
                  <a:cubicBezTo>
                    <a:pt x="8196" y="5770"/>
                    <a:pt x="8186" y="5759"/>
                    <a:pt x="8174" y="5736"/>
                  </a:cubicBezTo>
                  <a:cubicBezTo>
                    <a:pt x="8163" y="5724"/>
                    <a:pt x="8163" y="5714"/>
                    <a:pt x="8151" y="5702"/>
                  </a:cubicBezTo>
                  <a:cubicBezTo>
                    <a:pt x="8140" y="5691"/>
                    <a:pt x="8140" y="5668"/>
                    <a:pt x="8129" y="5657"/>
                  </a:cubicBezTo>
                  <a:cubicBezTo>
                    <a:pt x="8129" y="5646"/>
                    <a:pt x="8129" y="5623"/>
                    <a:pt x="8118" y="5611"/>
                  </a:cubicBezTo>
                  <a:lnTo>
                    <a:pt x="8118" y="5566"/>
                  </a:lnTo>
                  <a:lnTo>
                    <a:pt x="8118" y="5521"/>
                  </a:lnTo>
                  <a:lnTo>
                    <a:pt x="8118" y="5465"/>
                  </a:lnTo>
                  <a:cubicBezTo>
                    <a:pt x="8129" y="5443"/>
                    <a:pt x="8129" y="5431"/>
                    <a:pt x="8140" y="5408"/>
                  </a:cubicBezTo>
                  <a:cubicBezTo>
                    <a:pt x="8151" y="5386"/>
                    <a:pt x="8163" y="5363"/>
                    <a:pt x="8174" y="5330"/>
                  </a:cubicBezTo>
                  <a:cubicBezTo>
                    <a:pt x="8186" y="5295"/>
                    <a:pt x="8208" y="5273"/>
                    <a:pt x="8219" y="5239"/>
                  </a:cubicBezTo>
                  <a:cubicBezTo>
                    <a:pt x="8242" y="5217"/>
                    <a:pt x="8264" y="5194"/>
                    <a:pt x="8287" y="5160"/>
                  </a:cubicBezTo>
                  <a:cubicBezTo>
                    <a:pt x="8321" y="5126"/>
                    <a:pt x="8355" y="5092"/>
                    <a:pt x="8389" y="5070"/>
                  </a:cubicBezTo>
                  <a:lnTo>
                    <a:pt x="8400" y="5059"/>
                  </a:lnTo>
                  <a:cubicBezTo>
                    <a:pt x="8411" y="5036"/>
                    <a:pt x="8434" y="5024"/>
                    <a:pt x="8457" y="5014"/>
                  </a:cubicBezTo>
                  <a:cubicBezTo>
                    <a:pt x="8457" y="5002"/>
                    <a:pt x="8467" y="5002"/>
                    <a:pt x="8467" y="5002"/>
                  </a:cubicBezTo>
                  <a:close/>
                  <a:moveTo>
                    <a:pt x="9969" y="4799"/>
                  </a:moveTo>
                  <a:lnTo>
                    <a:pt x="9969" y="4810"/>
                  </a:lnTo>
                  <a:lnTo>
                    <a:pt x="9992" y="4821"/>
                  </a:lnTo>
                  <a:lnTo>
                    <a:pt x="10003" y="4833"/>
                  </a:lnTo>
                  <a:cubicBezTo>
                    <a:pt x="10015" y="4844"/>
                    <a:pt x="10015" y="4844"/>
                    <a:pt x="10015" y="4856"/>
                  </a:cubicBezTo>
                  <a:cubicBezTo>
                    <a:pt x="10025" y="4866"/>
                    <a:pt x="10037" y="4878"/>
                    <a:pt x="10037" y="4889"/>
                  </a:cubicBezTo>
                  <a:cubicBezTo>
                    <a:pt x="10048" y="4912"/>
                    <a:pt x="10060" y="4923"/>
                    <a:pt x="10060" y="4946"/>
                  </a:cubicBezTo>
                  <a:cubicBezTo>
                    <a:pt x="10071" y="4968"/>
                    <a:pt x="10082" y="5002"/>
                    <a:pt x="10093" y="5036"/>
                  </a:cubicBezTo>
                  <a:cubicBezTo>
                    <a:pt x="10105" y="5115"/>
                    <a:pt x="10116" y="5205"/>
                    <a:pt x="10116" y="5295"/>
                  </a:cubicBezTo>
                  <a:cubicBezTo>
                    <a:pt x="10127" y="5352"/>
                    <a:pt x="10127" y="5408"/>
                    <a:pt x="10127" y="5465"/>
                  </a:cubicBezTo>
                  <a:cubicBezTo>
                    <a:pt x="10116" y="5510"/>
                    <a:pt x="10105" y="5566"/>
                    <a:pt x="10105" y="5611"/>
                  </a:cubicBezTo>
                  <a:lnTo>
                    <a:pt x="10093" y="5634"/>
                  </a:lnTo>
                  <a:lnTo>
                    <a:pt x="10093" y="5646"/>
                  </a:lnTo>
                  <a:cubicBezTo>
                    <a:pt x="10082" y="5691"/>
                    <a:pt x="10071" y="5724"/>
                    <a:pt x="10060" y="5759"/>
                  </a:cubicBezTo>
                  <a:cubicBezTo>
                    <a:pt x="10048" y="5792"/>
                    <a:pt x="10037" y="5837"/>
                    <a:pt x="10025" y="5872"/>
                  </a:cubicBezTo>
                  <a:lnTo>
                    <a:pt x="10025" y="5882"/>
                  </a:lnTo>
                  <a:lnTo>
                    <a:pt x="10003" y="5962"/>
                  </a:lnTo>
                  <a:lnTo>
                    <a:pt x="9992" y="5962"/>
                  </a:lnTo>
                  <a:lnTo>
                    <a:pt x="9980" y="6007"/>
                  </a:lnTo>
                  <a:lnTo>
                    <a:pt x="9913" y="6176"/>
                  </a:lnTo>
                  <a:lnTo>
                    <a:pt x="9879" y="6278"/>
                  </a:lnTo>
                  <a:lnTo>
                    <a:pt x="9857" y="6334"/>
                  </a:lnTo>
                  <a:lnTo>
                    <a:pt x="9857" y="6311"/>
                  </a:lnTo>
                  <a:lnTo>
                    <a:pt x="9857" y="6301"/>
                  </a:lnTo>
                  <a:cubicBezTo>
                    <a:pt x="9834" y="6143"/>
                    <a:pt x="9822" y="5973"/>
                    <a:pt x="9800" y="5815"/>
                  </a:cubicBezTo>
                  <a:cubicBezTo>
                    <a:pt x="9789" y="5792"/>
                    <a:pt x="9789" y="5759"/>
                    <a:pt x="9777" y="5724"/>
                  </a:cubicBezTo>
                  <a:cubicBezTo>
                    <a:pt x="9766" y="5679"/>
                    <a:pt x="9766" y="5646"/>
                    <a:pt x="9754" y="5601"/>
                  </a:cubicBezTo>
                  <a:cubicBezTo>
                    <a:pt x="9744" y="5510"/>
                    <a:pt x="9732" y="5431"/>
                    <a:pt x="9732" y="5363"/>
                  </a:cubicBezTo>
                  <a:cubicBezTo>
                    <a:pt x="9732" y="5295"/>
                    <a:pt x="9721" y="5250"/>
                    <a:pt x="9732" y="5194"/>
                  </a:cubicBezTo>
                  <a:cubicBezTo>
                    <a:pt x="9732" y="5149"/>
                    <a:pt x="9732" y="5115"/>
                    <a:pt x="9744" y="5081"/>
                  </a:cubicBezTo>
                  <a:cubicBezTo>
                    <a:pt x="9744" y="5059"/>
                    <a:pt x="9754" y="5024"/>
                    <a:pt x="9766" y="5002"/>
                  </a:cubicBezTo>
                  <a:cubicBezTo>
                    <a:pt x="9777" y="4979"/>
                    <a:pt x="9777" y="4957"/>
                    <a:pt x="9789" y="4934"/>
                  </a:cubicBezTo>
                  <a:cubicBezTo>
                    <a:pt x="9800" y="4923"/>
                    <a:pt x="9811" y="4901"/>
                    <a:pt x="9822" y="4889"/>
                  </a:cubicBezTo>
                  <a:cubicBezTo>
                    <a:pt x="9834" y="4878"/>
                    <a:pt x="9845" y="4866"/>
                    <a:pt x="9845" y="4844"/>
                  </a:cubicBezTo>
                  <a:cubicBezTo>
                    <a:pt x="9857" y="4844"/>
                    <a:pt x="9867" y="4833"/>
                    <a:pt x="9879" y="4821"/>
                  </a:cubicBezTo>
                  <a:lnTo>
                    <a:pt x="9890" y="4810"/>
                  </a:lnTo>
                  <a:cubicBezTo>
                    <a:pt x="9902" y="4810"/>
                    <a:pt x="9902" y="4799"/>
                    <a:pt x="9902" y="4799"/>
                  </a:cubicBezTo>
                  <a:close/>
                  <a:moveTo>
                    <a:pt x="13266" y="4675"/>
                  </a:moveTo>
                  <a:cubicBezTo>
                    <a:pt x="13289" y="4675"/>
                    <a:pt x="13322" y="4686"/>
                    <a:pt x="13345" y="4686"/>
                  </a:cubicBezTo>
                  <a:cubicBezTo>
                    <a:pt x="13356" y="4686"/>
                    <a:pt x="13379" y="4697"/>
                    <a:pt x="13390" y="4697"/>
                  </a:cubicBezTo>
                  <a:cubicBezTo>
                    <a:pt x="13412" y="4708"/>
                    <a:pt x="13424" y="4708"/>
                    <a:pt x="13435" y="4720"/>
                  </a:cubicBezTo>
                  <a:cubicBezTo>
                    <a:pt x="13458" y="4731"/>
                    <a:pt x="13469" y="4731"/>
                    <a:pt x="13480" y="4743"/>
                  </a:cubicBezTo>
                  <a:cubicBezTo>
                    <a:pt x="13492" y="4753"/>
                    <a:pt x="13514" y="4765"/>
                    <a:pt x="13525" y="4776"/>
                  </a:cubicBezTo>
                  <a:lnTo>
                    <a:pt x="13570" y="4821"/>
                  </a:lnTo>
                  <a:cubicBezTo>
                    <a:pt x="13593" y="4844"/>
                    <a:pt x="13605" y="4856"/>
                    <a:pt x="13616" y="4878"/>
                  </a:cubicBezTo>
                  <a:cubicBezTo>
                    <a:pt x="13627" y="4901"/>
                    <a:pt x="13650" y="4923"/>
                    <a:pt x="13661" y="4957"/>
                  </a:cubicBezTo>
                  <a:cubicBezTo>
                    <a:pt x="13672" y="4979"/>
                    <a:pt x="13683" y="5014"/>
                    <a:pt x="13695" y="5047"/>
                  </a:cubicBezTo>
                  <a:cubicBezTo>
                    <a:pt x="13706" y="5092"/>
                    <a:pt x="13718" y="5126"/>
                    <a:pt x="13728" y="5172"/>
                  </a:cubicBezTo>
                  <a:cubicBezTo>
                    <a:pt x="13740" y="5205"/>
                    <a:pt x="13740" y="5239"/>
                    <a:pt x="13740" y="5273"/>
                  </a:cubicBezTo>
                  <a:lnTo>
                    <a:pt x="13740" y="5397"/>
                  </a:lnTo>
                  <a:cubicBezTo>
                    <a:pt x="13740" y="5420"/>
                    <a:pt x="13740" y="5443"/>
                    <a:pt x="13728" y="5476"/>
                  </a:cubicBezTo>
                  <a:cubicBezTo>
                    <a:pt x="13728" y="5510"/>
                    <a:pt x="13718" y="5544"/>
                    <a:pt x="13706" y="5589"/>
                  </a:cubicBezTo>
                  <a:cubicBezTo>
                    <a:pt x="13683" y="5623"/>
                    <a:pt x="13672" y="5646"/>
                    <a:pt x="13661" y="5679"/>
                  </a:cubicBezTo>
                  <a:cubicBezTo>
                    <a:pt x="13638" y="5714"/>
                    <a:pt x="13627" y="5747"/>
                    <a:pt x="13605" y="5781"/>
                  </a:cubicBezTo>
                  <a:cubicBezTo>
                    <a:pt x="13582" y="5815"/>
                    <a:pt x="13560" y="5849"/>
                    <a:pt x="13525" y="5872"/>
                  </a:cubicBezTo>
                  <a:cubicBezTo>
                    <a:pt x="13503" y="5905"/>
                    <a:pt x="13469" y="5939"/>
                    <a:pt x="13435" y="5962"/>
                  </a:cubicBezTo>
                  <a:cubicBezTo>
                    <a:pt x="13402" y="5995"/>
                    <a:pt x="13367" y="6030"/>
                    <a:pt x="13322" y="6052"/>
                  </a:cubicBezTo>
                  <a:cubicBezTo>
                    <a:pt x="13277" y="6075"/>
                    <a:pt x="13232" y="6108"/>
                    <a:pt x="13198" y="6131"/>
                  </a:cubicBezTo>
                  <a:cubicBezTo>
                    <a:pt x="13153" y="6143"/>
                    <a:pt x="13108" y="6165"/>
                    <a:pt x="13063" y="6188"/>
                  </a:cubicBezTo>
                  <a:cubicBezTo>
                    <a:pt x="13018" y="6210"/>
                    <a:pt x="12973" y="6221"/>
                    <a:pt x="12927" y="6244"/>
                  </a:cubicBezTo>
                  <a:cubicBezTo>
                    <a:pt x="12837" y="6266"/>
                    <a:pt x="12769" y="6289"/>
                    <a:pt x="12702" y="6301"/>
                  </a:cubicBezTo>
                  <a:cubicBezTo>
                    <a:pt x="12645" y="6311"/>
                    <a:pt x="12589" y="6323"/>
                    <a:pt x="12532" y="6323"/>
                  </a:cubicBezTo>
                  <a:lnTo>
                    <a:pt x="12453" y="6334"/>
                  </a:lnTo>
                  <a:cubicBezTo>
                    <a:pt x="12385" y="6346"/>
                    <a:pt x="12318" y="6357"/>
                    <a:pt x="12261" y="6368"/>
                  </a:cubicBezTo>
                  <a:lnTo>
                    <a:pt x="12160" y="6379"/>
                  </a:lnTo>
                  <a:cubicBezTo>
                    <a:pt x="12092" y="6391"/>
                    <a:pt x="12002" y="6402"/>
                    <a:pt x="11911" y="6414"/>
                  </a:cubicBezTo>
                  <a:lnTo>
                    <a:pt x="11877" y="6424"/>
                  </a:lnTo>
                  <a:cubicBezTo>
                    <a:pt x="11844" y="6424"/>
                    <a:pt x="11809" y="6436"/>
                    <a:pt x="11776" y="6436"/>
                  </a:cubicBezTo>
                  <a:cubicBezTo>
                    <a:pt x="11719" y="6447"/>
                    <a:pt x="11674" y="6459"/>
                    <a:pt x="11618" y="6470"/>
                  </a:cubicBezTo>
                  <a:lnTo>
                    <a:pt x="11595" y="6470"/>
                  </a:lnTo>
                  <a:cubicBezTo>
                    <a:pt x="11583" y="6470"/>
                    <a:pt x="11583" y="6470"/>
                    <a:pt x="11573" y="6481"/>
                  </a:cubicBezTo>
                  <a:cubicBezTo>
                    <a:pt x="11629" y="6379"/>
                    <a:pt x="11674" y="6278"/>
                    <a:pt x="11731" y="6176"/>
                  </a:cubicBezTo>
                  <a:lnTo>
                    <a:pt x="11809" y="6007"/>
                  </a:lnTo>
                  <a:cubicBezTo>
                    <a:pt x="11922" y="5804"/>
                    <a:pt x="12047" y="5566"/>
                    <a:pt x="12193" y="5363"/>
                  </a:cubicBezTo>
                  <a:cubicBezTo>
                    <a:pt x="12250" y="5262"/>
                    <a:pt x="12318" y="5194"/>
                    <a:pt x="12374" y="5115"/>
                  </a:cubicBezTo>
                  <a:cubicBezTo>
                    <a:pt x="12419" y="5059"/>
                    <a:pt x="12476" y="5014"/>
                    <a:pt x="12521" y="4979"/>
                  </a:cubicBezTo>
                  <a:cubicBezTo>
                    <a:pt x="12554" y="4934"/>
                    <a:pt x="12599" y="4901"/>
                    <a:pt x="12645" y="4878"/>
                  </a:cubicBezTo>
                  <a:cubicBezTo>
                    <a:pt x="12690" y="4844"/>
                    <a:pt x="12735" y="4810"/>
                    <a:pt x="12792" y="4788"/>
                  </a:cubicBezTo>
                  <a:cubicBezTo>
                    <a:pt x="12848" y="4765"/>
                    <a:pt x="12893" y="4743"/>
                    <a:pt x="12938" y="4731"/>
                  </a:cubicBezTo>
                  <a:cubicBezTo>
                    <a:pt x="12983" y="4708"/>
                    <a:pt x="13040" y="4697"/>
                    <a:pt x="13085" y="4686"/>
                  </a:cubicBezTo>
                  <a:cubicBezTo>
                    <a:pt x="13108" y="4686"/>
                    <a:pt x="13141" y="4675"/>
                    <a:pt x="13164" y="4675"/>
                  </a:cubicBezTo>
                  <a:close/>
                  <a:moveTo>
                    <a:pt x="12137" y="8795"/>
                  </a:moveTo>
                  <a:cubicBezTo>
                    <a:pt x="12160" y="8795"/>
                    <a:pt x="12170" y="8807"/>
                    <a:pt x="12193" y="8807"/>
                  </a:cubicBezTo>
                  <a:cubicBezTo>
                    <a:pt x="12216" y="8807"/>
                    <a:pt x="12238" y="8807"/>
                    <a:pt x="12273" y="8818"/>
                  </a:cubicBezTo>
                  <a:cubicBezTo>
                    <a:pt x="12295" y="8818"/>
                    <a:pt x="12318" y="8830"/>
                    <a:pt x="12351" y="8840"/>
                  </a:cubicBezTo>
                  <a:cubicBezTo>
                    <a:pt x="12374" y="8840"/>
                    <a:pt x="12396" y="8852"/>
                    <a:pt x="12419" y="8863"/>
                  </a:cubicBezTo>
                  <a:cubicBezTo>
                    <a:pt x="12441" y="8875"/>
                    <a:pt x="12453" y="8886"/>
                    <a:pt x="12476" y="8897"/>
                  </a:cubicBezTo>
                  <a:cubicBezTo>
                    <a:pt x="12498" y="8908"/>
                    <a:pt x="12509" y="8931"/>
                    <a:pt x="12532" y="8942"/>
                  </a:cubicBezTo>
                  <a:lnTo>
                    <a:pt x="12577" y="8988"/>
                  </a:lnTo>
                  <a:cubicBezTo>
                    <a:pt x="12589" y="8998"/>
                    <a:pt x="12599" y="9021"/>
                    <a:pt x="12611" y="9033"/>
                  </a:cubicBezTo>
                  <a:cubicBezTo>
                    <a:pt x="12634" y="9066"/>
                    <a:pt x="12645" y="9089"/>
                    <a:pt x="12667" y="9123"/>
                  </a:cubicBezTo>
                  <a:cubicBezTo>
                    <a:pt x="12679" y="9156"/>
                    <a:pt x="12702" y="9202"/>
                    <a:pt x="12712" y="9236"/>
                  </a:cubicBezTo>
                  <a:cubicBezTo>
                    <a:pt x="12724" y="9269"/>
                    <a:pt x="12735" y="9304"/>
                    <a:pt x="12735" y="9326"/>
                  </a:cubicBezTo>
                  <a:cubicBezTo>
                    <a:pt x="12747" y="9349"/>
                    <a:pt x="12747" y="9360"/>
                    <a:pt x="12747" y="9382"/>
                  </a:cubicBezTo>
                  <a:lnTo>
                    <a:pt x="12747" y="9439"/>
                  </a:lnTo>
                  <a:cubicBezTo>
                    <a:pt x="12747" y="9462"/>
                    <a:pt x="12735" y="9495"/>
                    <a:pt x="12735" y="9518"/>
                  </a:cubicBezTo>
                  <a:cubicBezTo>
                    <a:pt x="12724" y="9552"/>
                    <a:pt x="12724" y="9575"/>
                    <a:pt x="12712" y="9608"/>
                  </a:cubicBezTo>
                  <a:cubicBezTo>
                    <a:pt x="12702" y="9631"/>
                    <a:pt x="12690" y="9653"/>
                    <a:pt x="12679" y="9688"/>
                  </a:cubicBezTo>
                  <a:cubicBezTo>
                    <a:pt x="12667" y="9698"/>
                    <a:pt x="12656" y="9721"/>
                    <a:pt x="12645" y="9744"/>
                  </a:cubicBezTo>
                  <a:cubicBezTo>
                    <a:pt x="12634" y="9755"/>
                    <a:pt x="12634" y="9766"/>
                    <a:pt x="12622" y="9778"/>
                  </a:cubicBezTo>
                  <a:lnTo>
                    <a:pt x="12589" y="9811"/>
                  </a:lnTo>
                  <a:cubicBezTo>
                    <a:pt x="12577" y="9811"/>
                    <a:pt x="12566" y="9823"/>
                    <a:pt x="12554" y="9834"/>
                  </a:cubicBezTo>
                  <a:cubicBezTo>
                    <a:pt x="12544" y="9846"/>
                    <a:pt x="12521" y="9846"/>
                    <a:pt x="12509" y="9856"/>
                  </a:cubicBezTo>
                  <a:cubicBezTo>
                    <a:pt x="12487" y="9868"/>
                    <a:pt x="12464" y="9879"/>
                    <a:pt x="12441" y="9879"/>
                  </a:cubicBezTo>
                  <a:cubicBezTo>
                    <a:pt x="12408" y="9902"/>
                    <a:pt x="12363" y="9913"/>
                    <a:pt x="12318" y="9913"/>
                  </a:cubicBezTo>
                  <a:cubicBezTo>
                    <a:pt x="12283" y="9924"/>
                    <a:pt x="12238" y="9936"/>
                    <a:pt x="12193" y="9936"/>
                  </a:cubicBezTo>
                  <a:lnTo>
                    <a:pt x="12069" y="9936"/>
                  </a:lnTo>
                  <a:cubicBezTo>
                    <a:pt x="11990" y="9924"/>
                    <a:pt x="11922" y="9924"/>
                    <a:pt x="11854" y="9902"/>
                  </a:cubicBezTo>
                  <a:cubicBezTo>
                    <a:pt x="11764" y="9891"/>
                    <a:pt x="11674" y="9868"/>
                    <a:pt x="11583" y="9834"/>
                  </a:cubicBezTo>
                  <a:lnTo>
                    <a:pt x="11550" y="9823"/>
                  </a:lnTo>
                  <a:cubicBezTo>
                    <a:pt x="11516" y="9823"/>
                    <a:pt x="11493" y="9811"/>
                    <a:pt x="11471" y="9800"/>
                  </a:cubicBezTo>
                  <a:lnTo>
                    <a:pt x="11425" y="9789"/>
                  </a:lnTo>
                  <a:cubicBezTo>
                    <a:pt x="11392" y="9778"/>
                    <a:pt x="11369" y="9778"/>
                    <a:pt x="11347" y="9766"/>
                  </a:cubicBezTo>
                  <a:lnTo>
                    <a:pt x="11324" y="9755"/>
                  </a:lnTo>
                  <a:cubicBezTo>
                    <a:pt x="11302" y="9755"/>
                    <a:pt x="11279" y="9744"/>
                    <a:pt x="11256" y="9733"/>
                  </a:cubicBezTo>
                  <a:cubicBezTo>
                    <a:pt x="11200" y="9721"/>
                    <a:pt x="11154" y="9698"/>
                    <a:pt x="11098" y="9676"/>
                  </a:cubicBezTo>
                  <a:lnTo>
                    <a:pt x="11087" y="9676"/>
                  </a:lnTo>
                  <a:lnTo>
                    <a:pt x="11053" y="9665"/>
                  </a:lnTo>
                  <a:lnTo>
                    <a:pt x="11042" y="9665"/>
                  </a:lnTo>
                  <a:lnTo>
                    <a:pt x="11042" y="9653"/>
                  </a:lnTo>
                  <a:cubicBezTo>
                    <a:pt x="11019" y="9653"/>
                    <a:pt x="11008" y="9642"/>
                    <a:pt x="10996" y="9642"/>
                  </a:cubicBezTo>
                  <a:lnTo>
                    <a:pt x="10986" y="9642"/>
                  </a:lnTo>
                  <a:lnTo>
                    <a:pt x="10951" y="9631"/>
                  </a:lnTo>
                  <a:lnTo>
                    <a:pt x="10940" y="9620"/>
                  </a:lnTo>
                  <a:lnTo>
                    <a:pt x="10918" y="9620"/>
                  </a:lnTo>
                  <a:cubicBezTo>
                    <a:pt x="10850" y="9585"/>
                    <a:pt x="10771" y="9563"/>
                    <a:pt x="10715" y="9529"/>
                  </a:cubicBezTo>
                  <a:lnTo>
                    <a:pt x="10647" y="9495"/>
                  </a:lnTo>
                  <a:cubicBezTo>
                    <a:pt x="10613" y="9484"/>
                    <a:pt x="10590" y="9473"/>
                    <a:pt x="10567" y="9462"/>
                  </a:cubicBezTo>
                  <a:lnTo>
                    <a:pt x="10602" y="9462"/>
                  </a:lnTo>
                  <a:cubicBezTo>
                    <a:pt x="10658" y="9462"/>
                    <a:pt x="10703" y="9450"/>
                    <a:pt x="10760" y="9450"/>
                  </a:cubicBezTo>
                  <a:cubicBezTo>
                    <a:pt x="10805" y="9450"/>
                    <a:pt x="10873" y="9439"/>
                    <a:pt x="10929" y="9417"/>
                  </a:cubicBezTo>
                  <a:cubicBezTo>
                    <a:pt x="10974" y="9394"/>
                    <a:pt x="11031" y="9360"/>
                    <a:pt x="11076" y="9326"/>
                  </a:cubicBezTo>
                  <a:cubicBezTo>
                    <a:pt x="11109" y="9292"/>
                    <a:pt x="11144" y="9269"/>
                    <a:pt x="11177" y="9247"/>
                  </a:cubicBezTo>
                  <a:cubicBezTo>
                    <a:pt x="11200" y="9224"/>
                    <a:pt x="11222" y="9213"/>
                    <a:pt x="11245" y="9191"/>
                  </a:cubicBezTo>
                  <a:cubicBezTo>
                    <a:pt x="11312" y="9134"/>
                    <a:pt x="11392" y="9089"/>
                    <a:pt x="11460" y="9044"/>
                  </a:cubicBezTo>
                  <a:cubicBezTo>
                    <a:pt x="11527" y="8998"/>
                    <a:pt x="11595" y="8953"/>
                    <a:pt x="11651" y="8931"/>
                  </a:cubicBezTo>
                  <a:cubicBezTo>
                    <a:pt x="11708" y="8897"/>
                    <a:pt x="11764" y="8875"/>
                    <a:pt x="11821" y="8863"/>
                  </a:cubicBezTo>
                  <a:cubicBezTo>
                    <a:pt x="11866" y="8840"/>
                    <a:pt x="11911" y="8830"/>
                    <a:pt x="11956" y="8818"/>
                  </a:cubicBezTo>
                  <a:cubicBezTo>
                    <a:pt x="12002" y="8807"/>
                    <a:pt x="12047" y="8807"/>
                    <a:pt x="12092" y="8807"/>
                  </a:cubicBezTo>
                  <a:cubicBezTo>
                    <a:pt x="12103" y="8807"/>
                    <a:pt x="12125" y="8795"/>
                    <a:pt x="12137" y="8795"/>
                  </a:cubicBezTo>
                  <a:close/>
                  <a:moveTo>
                    <a:pt x="2913" y="11619"/>
                  </a:moveTo>
                  <a:cubicBezTo>
                    <a:pt x="2914" y="11629"/>
                    <a:pt x="2925" y="11629"/>
                    <a:pt x="2925" y="11629"/>
                  </a:cubicBezTo>
                  <a:cubicBezTo>
                    <a:pt x="2921" y="11626"/>
                    <a:pt x="2917" y="11623"/>
                    <a:pt x="2913" y="11619"/>
                  </a:cubicBezTo>
                  <a:close/>
                  <a:moveTo>
                    <a:pt x="5499" y="10410"/>
                  </a:moveTo>
                  <a:cubicBezTo>
                    <a:pt x="5510" y="10410"/>
                    <a:pt x="5521" y="10410"/>
                    <a:pt x="5532" y="10421"/>
                  </a:cubicBezTo>
                  <a:lnTo>
                    <a:pt x="5544" y="10421"/>
                  </a:lnTo>
                  <a:lnTo>
                    <a:pt x="5555" y="10433"/>
                  </a:lnTo>
                  <a:lnTo>
                    <a:pt x="5566" y="10433"/>
                  </a:lnTo>
                  <a:cubicBezTo>
                    <a:pt x="5566" y="10444"/>
                    <a:pt x="5577" y="10444"/>
                    <a:pt x="5577" y="10455"/>
                  </a:cubicBezTo>
                  <a:cubicBezTo>
                    <a:pt x="5589" y="10455"/>
                    <a:pt x="5589" y="10466"/>
                    <a:pt x="5600" y="10478"/>
                  </a:cubicBezTo>
                  <a:cubicBezTo>
                    <a:pt x="5600" y="10478"/>
                    <a:pt x="5600" y="10489"/>
                    <a:pt x="5612" y="10500"/>
                  </a:cubicBezTo>
                  <a:cubicBezTo>
                    <a:pt x="5622" y="10511"/>
                    <a:pt x="5622" y="10534"/>
                    <a:pt x="5634" y="10546"/>
                  </a:cubicBezTo>
                  <a:cubicBezTo>
                    <a:pt x="5645" y="10579"/>
                    <a:pt x="5645" y="10613"/>
                    <a:pt x="5657" y="10647"/>
                  </a:cubicBezTo>
                  <a:cubicBezTo>
                    <a:pt x="5668" y="10704"/>
                    <a:pt x="5679" y="10760"/>
                    <a:pt x="5679" y="10817"/>
                  </a:cubicBezTo>
                  <a:lnTo>
                    <a:pt x="5679" y="10827"/>
                  </a:lnTo>
                  <a:lnTo>
                    <a:pt x="5679" y="10850"/>
                  </a:lnTo>
                  <a:cubicBezTo>
                    <a:pt x="5690" y="10907"/>
                    <a:pt x="5690" y="10952"/>
                    <a:pt x="5690" y="10997"/>
                  </a:cubicBezTo>
                  <a:cubicBezTo>
                    <a:pt x="5690" y="11053"/>
                    <a:pt x="5679" y="11121"/>
                    <a:pt x="5679" y="11178"/>
                  </a:cubicBezTo>
                  <a:cubicBezTo>
                    <a:pt x="5679" y="11246"/>
                    <a:pt x="5668" y="11313"/>
                    <a:pt x="5657" y="11358"/>
                  </a:cubicBezTo>
                  <a:cubicBezTo>
                    <a:pt x="5657" y="11404"/>
                    <a:pt x="5645" y="11460"/>
                    <a:pt x="5634" y="11505"/>
                  </a:cubicBezTo>
                  <a:lnTo>
                    <a:pt x="5634" y="11539"/>
                  </a:lnTo>
                  <a:lnTo>
                    <a:pt x="5622" y="11584"/>
                  </a:lnTo>
                  <a:cubicBezTo>
                    <a:pt x="5622" y="11607"/>
                    <a:pt x="5612" y="11629"/>
                    <a:pt x="5612" y="11652"/>
                  </a:cubicBezTo>
                  <a:cubicBezTo>
                    <a:pt x="5589" y="11742"/>
                    <a:pt x="5555" y="11843"/>
                    <a:pt x="5532" y="11934"/>
                  </a:cubicBezTo>
                  <a:cubicBezTo>
                    <a:pt x="5510" y="12013"/>
                    <a:pt x="5487" y="12081"/>
                    <a:pt x="5464" y="12160"/>
                  </a:cubicBezTo>
                  <a:cubicBezTo>
                    <a:pt x="5454" y="12092"/>
                    <a:pt x="5431" y="12024"/>
                    <a:pt x="5408" y="11956"/>
                  </a:cubicBezTo>
                  <a:cubicBezTo>
                    <a:pt x="5408" y="11923"/>
                    <a:pt x="5397" y="11889"/>
                    <a:pt x="5386" y="11855"/>
                  </a:cubicBezTo>
                  <a:cubicBezTo>
                    <a:pt x="5363" y="11765"/>
                    <a:pt x="5341" y="11663"/>
                    <a:pt x="5318" y="11572"/>
                  </a:cubicBezTo>
                  <a:cubicBezTo>
                    <a:pt x="5284" y="11449"/>
                    <a:pt x="5261" y="11347"/>
                    <a:pt x="5228" y="11256"/>
                  </a:cubicBezTo>
                  <a:cubicBezTo>
                    <a:pt x="5205" y="11166"/>
                    <a:pt x="5171" y="11076"/>
                    <a:pt x="5137" y="10985"/>
                  </a:cubicBezTo>
                  <a:cubicBezTo>
                    <a:pt x="5115" y="10918"/>
                    <a:pt x="5092" y="10862"/>
                    <a:pt x="5081" y="10817"/>
                  </a:cubicBezTo>
                  <a:cubicBezTo>
                    <a:pt x="5081" y="10782"/>
                    <a:pt x="5070" y="10760"/>
                    <a:pt x="5070" y="10737"/>
                  </a:cubicBezTo>
                  <a:lnTo>
                    <a:pt x="5070" y="10681"/>
                  </a:lnTo>
                  <a:cubicBezTo>
                    <a:pt x="5070" y="10669"/>
                    <a:pt x="5070" y="10658"/>
                    <a:pt x="5081" y="10658"/>
                  </a:cubicBezTo>
                  <a:lnTo>
                    <a:pt x="5081" y="10624"/>
                  </a:lnTo>
                  <a:cubicBezTo>
                    <a:pt x="5092" y="10613"/>
                    <a:pt x="5092" y="10613"/>
                    <a:pt x="5092" y="10602"/>
                  </a:cubicBezTo>
                  <a:cubicBezTo>
                    <a:pt x="5103" y="10591"/>
                    <a:pt x="5103" y="10579"/>
                    <a:pt x="5115" y="10568"/>
                  </a:cubicBezTo>
                  <a:cubicBezTo>
                    <a:pt x="5126" y="10556"/>
                    <a:pt x="5126" y="10546"/>
                    <a:pt x="5137" y="10534"/>
                  </a:cubicBezTo>
                  <a:cubicBezTo>
                    <a:pt x="5148" y="10534"/>
                    <a:pt x="5148" y="10523"/>
                    <a:pt x="5160" y="10511"/>
                  </a:cubicBezTo>
                  <a:cubicBezTo>
                    <a:pt x="5171" y="10500"/>
                    <a:pt x="5183" y="10489"/>
                    <a:pt x="5205" y="10478"/>
                  </a:cubicBezTo>
                  <a:cubicBezTo>
                    <a:pt x="5216" y="10478"/>
                    <a:pt x="5228" y="10466"/>
                    <a:pt x="5250" y="10455"/>
                  </a:cubicBezTo>
                  <a:cubicBezTo>
                    <a:pt x="5261" y="10444"/>
                    <a:pt x="5284" y="10444"/>
                    <a:pt x="5295" y="10433"/>
                  </a:cubicBezTo>
                  <a:cubicBezTo>
                    <a:pt x="5318" y="10433"/>
                    <a:pt x="5341" y="10421"/>
                    <a:pt x="5363" y="10421"/>
                  </a:cubicBezTo>
                  <a:cubicBezTo>
                    <a:pt x="5386" y="10410"/>
                    <a:pt x="5408" y="10410"/>
                    <a:pt x="5431" y="10410"/>
                  </a:cubicBezTo>
                  <a:close/>
                  <a:moveTo>
                    <a:pt x="3116" y="10444"/>
                  </a:moveTo>
                  <a:cubicBezTo>
                    <a:pt x="3139" y="10444"/>
                    <a:pt x="3173" y="10455"/>
                    <a:pt x="3196" y="10455"/>
                  </a:cubicBezTo>
                  <a:cubicBezTo>
                    <a:pt x="3218" y="10466"/>
                    <a:pt x="3241" y="10466"/>
                    <a:pt x="3263" y="10478"/>
                  </a:cubicBezTo>
                  <a:cubicBezTo>
                    <a:pt x="3286" y="10489"/>
                    <a:pt x="3308" y="10489"/>
                    <a:pt x="3331" y="10500"/>
                  </a:cubicBezTo>
                  <a:cubicBezTo>
                    <a:pt x="3342" y="10511"/>
                    <a:pt x="3354" y="10523"/>
                    <a:pt x="3364" y="10523"/>
                  </a:cubicBezTo>
                  <a:lnTo>
                    <a:pt x="3399" y="10556"/>
                  </a:lnTo>
                  <a:cubicBezTo>
                    <a:pt x="3421" y="10568"/>
                    <a:pt x="3432" y="10579"/>
                    <a:pt x="3444" y="10591"/>
                  </a:cubicBezTo>
                  <a:cubicBezTo>
                    <a:pt x="3455" y="10613"/>
                    <a:pt x="3467" y="10624"/>
                    <a:pt x="3477" y="10647"/>
                  </a:cubicBezTo>
                  <a:cubicBezTo>
                    <a:pt x="3500" y="10669"/>
                    <a:pt x="3523" y="10704"/>
                    <a:pt x="3534" y="10737"/>
                  </a:cubicBezTo>
                  <a:cubicBezTo>
                    <a:pt x="3557" y="10782"/>
                    <a:pt x="3568" y="10817"/>
                    <a:pt x="3590" y="10862"/>
                  </a:cubicBezTo>
                  <a:cubicBezTo>
                    <a:pt x="3613" y="10929"/>
                    <a:pt x="3625" y="10997"/>
                    <a:pt x="3647" y="11065"/>
                  </a:cubicBezTo>
                  <a:lnTo>
                    <a:pt x="3647" y="11076"/>
                  </a:lnTo>
                  <a:cubicBezTo>
                    <a:pt x="3670" y="11166"/>
                    <a:pt x="3681" y="11268"/>
                    <a:pt x="3703" y="11369"/>
                  </a:cubicBezTo>
                  <a:lnTo>
                    <a:pt x="3715" y="11449"/>
                  </a:lnTo>
                  <a:lnTo>
                    <a:pt x="3816" y="11991"/>
                  </a:lnTo>
                  <a:cubicBezTo>
                    <a:pt x="3850" y="12092"/>
                    <a:pt x="3873" y="12194"/>
                    <a:pt x="3906" y="12307"/>
                  </a:cubicBezTo>
                  <a:cubicBezTo>
                    <a:pt x="3918" y="12352"/>
                    <a:pt x="3929" y="12408"/>
                    <a:pt x="3952" y="12476"/>
                  </a:cubicBezTo>
                  <a:lnTo>
                    <a:pt x="3896" y="12397"/>
                  </a:lnTo>
                  <a:cubicBezTo>
                    <a:pt x="3816" y="12307"/>
                    <a:pt x="3748" y="12216"/>
                    <a:pt x="3681" y="12126"/>
                  </a:cubicBezTo>
                  <a:cubicBezTo>
                    <a:pt x="3613" y="12058"/>
                    <a:pt x="3545" y="11979"/>
                    <a:pt x="3467" y="11878"/>
                  </a:cubicBezTo>
                  <a:cubicBezTo>
                    <a:pt x="3319" y="11720"/>
                    <a:pt x="3161" y="11572"/>
                    <a:pt x="3015" y="11437"/>
                  </a:cubicBezTo>
                  <a:cubicBezTo>
                    <a:pt x="2879" y="11302"/>
                    <a:pt x="2710" y="11155"/>
                    <a:pt x="2552" y="10997"/>
                  </a:cubicBezTo>
                  <a:cubicBezTo>
                    <a:pt x="2518" y="10952"/>
                    <a:pt x="2484" y="10918"/>
                    <a:pt x="2461" y="10873"/>
                  </a:cubicBezTo>
                  <a:cubicBezTo>
                    <a:pt x="2450" y="10862"/>
                    <a:pt x="2439" y="10850"/>
                    <a:pt x="2439" y="10839"/>
                  </a:cubicBezTo>
                  <a:cubicBezTo>
                    <a:pt x="2428" y="10827"/>
                    <a:pt x="2428" y="10817"/>
                    <a:pt x="2428" y="10805"/>
                  </a:cubicBezTo>
                  <a:cubicBezTo>
                    <a:pt x="2428" y="10794"/>
                    <a:pt x="2416" y="10794"/>
                    <a:pt x="2416" y="10782"/>
                  </a:cubicBezTo>
                  <a:lnTo>
                    <a:pt x="2416" y="10760"/>
                  </a:lnTo>
                  <a:lnTo>
                    <a:pt x="2416" y="10749"/>
                  </a:lnTo>
                  <a:lnTo>
                    <a:pt x="2416" y="10726"/>
                  </a:lnTo>
                  <a:cubicBezTo>
                    <a:pt x="2416" y="10726"/>
                    <a:pt x="2428" y="10714"/>
                    <a:pt x="2428" y="10704"/>
                  </a:cubicBezTo>
                  <a:cubicBezTo>
                    <a:pt x="2428" y="10692"/>
                    <a:pt x="2428" y="10692"/>
                    <a:pt x="2439" y="10681"/>
                  </a:cubicBezTo>
                  <a:cubicBezTo>
                    <a:pt x="2439" y="10669"/>
                    <a:pt x="2450" y="10658"/>
                    <a:pt x="2450" y="10658"/>
                  </a:cubicBezTo>
                  <a:cubicBezTo>
                    <a:pt x="2461" y="10647"/>
                    <a:pt x="2473" y="10636"/>
                    <a:pt x="2484" y="10636"/>
                  </a:cubicBezTo>
                  <a:lnTo>
                    <a:pt x="2518" y="10602"/>
                  </a:lnTo>
                  <a:cubicBezTo>
                    <a:pt x="2552" y="10579"/>
                    <a:pt x="2574" y="10568"/>
                    <a:pt x="2597" y="10556"/>
                  </a:cubicBezTo>
                  <a:cubicBezTo>
                    <a:pt x="2642" y="10534"/>
                    <a:pt x="2676" y="10523"/>
                    <a:pt x="2721" y="10500"/>
                  </a:cubicBezTo>
                  <a:lnTo>
                    <a:pt x="2857" y="10466"/>
                  </a:lnTo>
                  <a:cubicBezTo>
                    <a:pt x="2902" y="10455"/>
                    <a:pt x="2958" y="10455"/>
                    <a:pt x="3003" y="10444"/>
                  </a:cubicBezTo>
                  <a:close/>
                  <a:moveTo>
                    <a:pt x="9642" y="14892"/>
                  </a:moveTo>
                  <a:cubicBezTo>
                    <a:pt x="9640" y="14896"/>
                    <a:pt x="9639" y="14899"/>
                    <a:pt x="9637" y="14903"/>
                  </a:cubicBezTo>
                  <a:lnTo>
                    <a:pt x="9637" y="14903"/>
                  </a:lnTo>
                  <a:cubicBezTo>
                    <a:pt x="9642" y="14903"/>
                    <a:pt x="9642" y="14900"/>
                    <a:pt x="9642" y="14892"/>
                  </a:cubicBezTo>
                  <a:close/>
                  <a:moveTo>
                    <a:pt x="9438" y="13492"/>
                  </a:moveTo>
                  <a:cubicBezTo>
                    <a:pt x="9461" y="13492"/>
                    <a:pt x="9473" y="13503"/>
                    <a:pt x="9495" y="13503"/>
                  </a:cubicBezTo>
                  <a:cubicBezTo>
                    <a:pt x="9506" y="13503"/>
                    <a:pt x="9518" y="13503"/>
                    <a:pt x="9518" y="13514"/>
                  </a:cubicBezTo>
                  <a:cubicBezTo>
                    <a:pt x="9529" y="13514"/>
                    <a:pt x="9540" y="13514"/>
                    <a:pt x="9551" y="13526"/>
                  </a:cubicBezTo>
                  <a:cubicBezTo>
                    <a:pt x="9563" y="13526"/>
                    <a:pt x="9574" y="13537"/>
                    <a:pt x="9574" y="13537"/>
                  </a:cubicBezTo>
                  <a:cubicBezTo>
                    <a:pt x="9586" y="13549"/>
                    <a:pt x="9596" y="13549"/>
                    <a:pt x="9608" y="13559"/>
                  </a:cubicBezTo>
                  <a:lnTo>
                    <a:pt x="9631" y="13582"/>
                  </a:lnTo>
                  <a:lnTo>
                    <a:pt x="9664" y="13616"/>
                  </a:lnTo>
                  <a:cubicBezTo>
                    <a:pt x="9664" y="13627"/>
                    <a:pt x="9676" y="13650"/>
                    <a:pt x="9687" y="13662"/>
                  </a:cubicBezTo>
                  <a:cubicBezTo>
                    <a:pt x="9687" y="13672"/>
                    <a:pt x="9698" y="13684"/>
                    <a:pt x="9698" y="13707"/>
                  </a:cubicBezTo>
                  <a:cubicBezTo>
                    <a:pt x="9709" y="13718"/>
                    <a:pt x="9709" y="13740"/>
                    <a:pt x="9721" y="13763"/>
                  </a:cubicBezTo>
                  <a:cubicBezTo>
                    <a:pt x="9721" y="13785"/>
                    <a:pt x="9721" y="13808"/>
                    <a:pt x="9732" y="13830"/>
                  </a:cubicBezTo>
                  <a:lnTo>
                    <a:pt x="9732" y="13921"/>
                  </a:lnTo>
                  <a:cubicBezTo>
                    <a:pt x="9721" y="13978"/>
                    <a:pt x="9721" y="14023"/>
                    <a:pt x="9709" y="14068"/>
                  </a:cubicBezTo>
                  <a:lnTo>
                    <a:pt x="9709" y="14091"/>
                  </a:lnTo>
                  <a:cubicBezTo>
                    <a:pt x="9698" y="14101"/>
                    <a:pt x="9698" y="14124"/>
                    <a:pt x="9687" y="14147"/>
                  </a:cubicBezTo>
                  <a:lnTo>
                    <a:pt x="9676" y="14181"/>
                  </a:lnTo>
                  <a:lnTo>
                    <a:pt x="9664" y="14214"/>
                  </a:lnTo>
                  <a:cubicBezTo>
                    <a:pt x="9642" y="14282"/>
                    <a:pt x="9619" y="14339"/>
                    <a:pt x="9596" y="14407"/>
                  </a:cubicBezTo>
                  <a:cubicBezTo>
                    <a:pt x="9586" y="14440"/>
                    <a:pt x="9563" y="14474"/>
                    <a:pt x="9551" y="14520"/>
                  </a:cubicBezTo>
                  <a:cubicBezTo>
                    <a:pt x="9518" y="14610"/>
                    <a:pt x="9473" y="14723"/>
                    <a:pt x="9438" y="14836"/>
                  </a:cubicBezTo>
                  <a:cubicBezTo>
                    <a:pt x="9416" y="14903"/>
                    <a:pt x="9382" y="14982"/>
                    <a:pt x="9360" y="15061"/>
                  </a:cubicBezTo>
                  <a:cubicBezTo>
                    <a:pt x="9348" y="15050"/>
                    <a:pt x="9348" y="15027"/>
                    <a:pt x="9348" y="15016"/>
                  </a:cubicBezTo>
                  <a:cubicBezTo>
                    <a:pt x="9337" y="15005"/>
                    <a:pt x="9337" y="14994"/>
                    <a:pt x="9337" y="14982"/>
                  </a:cubicBezTo>
                  <a:cubicBezTo>
                    <a:pt x="9325" y="14959"/>
                    <a:pt x="9325" y="14926"/>
                    <a:pt x="9315" y="14903"/>
                  </a:cubicBezTo>
                  <a:lnTo>
                    <a:pt x="9303" y="14881"/>
                  </a:lnTo>
                  <a:cubicBezTo>
                    <a:pt x="9303" y="14847"/>
                    <a:pt x="9292" y="14824"/>
                    <a:pt x="9280" y="14801"/>
                  </a:cubicBezTo>
                  <a:lnTo>
                    <a:pt x="9269" y="14768"/>
                  </a:lnTo>
                  <a:cubicBezTo>
                    <a:pt x="9258" y="14745"/>
                    <a:pt x="9258" y="14711"/>
                    <a:pt x="9247" y="14688"/>
                  </a:cubicBezTo>
                  <a:lnTo>
                    <a:pt x="9235" y="14678"/>
                  </a:lnTo>
                  <a:cubicBezTo>
                    <a:pt x="9224" y="14643"/>
                    <a:pt x="9213" y="14621"/>
                    <a:pt x="9202" y="14587"/>
                  </a:cubicBezTo>
                  <a:cubicBezTo>
                    <a:pt x="9134" y="14452"/>
                    <a:pt x="9077" y="14316"/>
                    <a:pt x="9032" y="14181"/>
                  </a:cubicBezTo>
                  <a:lnTo>
                    <a:pt x="9021" y="14158"/>
                  </a:lnTo>
                  <a:cubicBezTo>
                    <a:pt x="9021" y="14147"/>
                    <a:pt x="9009" y="14124"/>
                    <a:pt x="9009" y="14113"/>
                  </a:cubicBezTo>
                  <a:lnTo>
                    <a:pt x="8999" y="14079"/>
                  </a:lnTo>
                  <a:lnTo>
                    <a:pt x="8999" y="14045"/>
                  </a:lnTo>
                  <a:lnTo>
                    <a:pt x="8987" y="14034"/>
                  </a:lnTo>
                  <a:cubicBezTo>
                    <a:pt x="8987" y="14011"/>
                    <a:pt x="8976" y="13978"/>
                    <a:pt x="8976" y="13943"/>
                  </a:cubicBezTo>
                  <a:lnTo>
                    <a:pt x="8976" y="13887"/>
                  </a:lnTo>
                  <a:cubicBezTo>
                    <a:pt x="8976" y="13876"/>
                    <a:pt x="8976" y="13853"/>
                    <a:pt x="8987" y="13842"/>
                  </a:cubicBezTo>
                  <a:lnTo>
                    <a:pt x="8987" y="13808"/>
                  </a:lnTo>
                  <a:cubicBezTo>
                    <a:pt x="8999" y="13797"/>
                    <a:pt x="8999" y="13785"/>
                    <a:pt x="9009" y="13774"/>
                  </a:cubicBezTo>
                  <a:cubicBezTo>
                    <a:pt x="9009" y="13763"/>
                    <a:pt x="9021" y="13740"/>
                    <a:pt x="9032" y="13729"/>
                  </a:cubicBezTo>
                  <a:cubicBezTo>
                    <a:pt x="9044" y="13707"/>
                    <a:pt x="9066" y="13684"/>
                    <a:pt x="9077" y="13672"/>
                  </a:cubicBezTo>
                  <a:lnTo>
                    <a:pt x="9145" y="13605"/>
                  </a:lnTo>
                  <a:cubicBezTo>
                    <a:pt x="9167" y="13594"/>
                    <a:pt x="9179" y="13571"/>
                    <a:pt x="9202" y="13559"/>
                  </a:cubicBezTo>
                  <a:cubicBezTo>
                    <a:pt x="9213" y="13549"/>
                    <a:pt x="9235" y="13537"/>
                    <a:pt x="9247" y="13526"/>
                  </a:cubicBezTo>
                  <a:cubicBezTo>
                    <a:pt x="9269" y="13526"/>
                    <a:pt x="9280" y="13514"/>
                    <a:pt x="9292" y="13514"/>
                  </a:cubicBezTo>
                  <a:cubicBezTo>
                    <a:pt x="9303" y="13514"/>
                    <a:pt x="9315" y="13503"/>
                    <a:pt x="9337" y="13503"/>
                  </a:cubicBezTo>
                  <a:cubicBezTo>
                    <a:pt x="9348" y="13503"/>
                    <a:pt x="9371" y="13492"/>
                    <a:pt x="9382" y="13492"/>
                  </a:cubicBezTo>
                  <a:close/>
                  <a:moveTo>
                    <a:pt x="12656" y="13830"/>
                  </a:moveTo>
                  <a:lnTo>
                    <a:pt x="12656" y="13842"/>
                  </a:lnTo>
                  <a:lnTo>
                    <a:pt x="12679" y="13842"/>
                  </a:lnTo>
                  <a:lnTo>
                    <a:pt x="12690" y="13853"/>
                  </a:lnTo>
                  <a:cubicBezTo>
                    <a:pt x="12690" y="13853"/>
                    <a:pt x="12690" y="13865"/>
                    <a:pt x="12702" y="13865"/>
                  </a:cubicBezTo>
                  <a:cubicBezTo>
                    <a:pt x="12702" y="13865"/>
                    <a:pt x="12702" y="13876"/>
                    <a:pt x="12712" y="13887"/>
                  </a:cubicBezTo>
                  <a:cubicBezTo>
                    <a:pt x="12712" y="13887"/>
                    <a:pt x="12724" y="13898"/>
                    <a:pt x="12724" y="13910"/>
                  </a:cubicBezTo>
                  <a:cubicBezTo>
                    <a:pt x="12724" y="13921"/>
                    <a:pt x="12735" y="13921"/>
                    <a:pt x="12735" y="13933"/>
                  </a:cubicBezTo>
                  <a:lnTo>
                    <a:pt x="12735" y="13943"/>
                  </a:lnTo>
                  <a:cubicBezTo>
                    <a:pt x="12735" y="13943"/>
                    <a:pt x="12747" y="13943"/>
                    <a:pt x="12747" y="13955"/>
                  </a:cubicBezTo>
                  <a:cubicBezTo>
                    <a:pt x="12747" y="13966"/>
                    <a:pt x="12758" y="13988"/>
                    <a:pt x="12758" y="14011"/>
                  </a:cubicBezTo>
                  <a:cubicBezTo>
                    <a:pt x="12769" y="14034"/>
                    <a:pt x="12769" y="14068"/>
                    <a:pt x="12769" y="14101"/>
                  </a:cubicBezTo>
                  <a:lnTo>
                    <a:pt x="12769" y="14237"/>
                  </a:lnTo>
                  <a:cubicBezTo>
                    <a:pt x="12769" y="14271"/>
                    <a:pt x="12758" y="14316"/>
                    <a:pt x="12758" y="14350"/>
                  </a:cubicBezTo>
                  <a:lnTo>
                    <a:pt x="12758" y="14372"/>
                  </a:lnTo>
                  <a:cubicBezTo>
                    <a:pt x="12747" y="14395"/>
                    <a:pt x="12747" y="14418"/>
                    <a:pt x="12747" y="14440"/>
                  </a:cubicBezTo>
                  <a:lnTo>
                    <a:pt x="12735" y="14463"/>
                  </a:lnTo>
                  <a:lnTo>
                    <a:pt x="12735" y="14497"/>
                  </a:lnTo>
                  <a:cubicBezTo>
                    <a:pt x="12712" y="14542"/>
                    <a:pt x="12702" y="14598"/>
                    <a:pt x="12690" y="14655"/>
                  </a:cubicBezTo>
                  <a:cubicBezTo>
                    <a:pt x="12679" y="14655"/>
                    <a:pt x="12679" y="14666"/>
                    <a:pt x="12679" y="14666"/>
                  </a:cubicBezTo>
                  <a:cubicBezTo>
                    <a:pt x="12667" y="14688"/>
                    <a:pt x="12667" y="14711"/>
                    <a:pt x="12656" y="14734"/>
                  </a:cubicBezTo>
                  <a:cubicBezTo>
                    <a:pt x="12634" y="14779"/>
                    <a:pt x="12622" y="14824"/>
                    <a:pt x="12599" y="14869"/>
                  </a:cubicBezTo>
                  <a:cubicBezTo>
                    <a:pt x="12589" y="14903"/>
                    <a:pt x="12566" y="14949"/>
                    <a:pt x="12554" y="14982"/>
                  </a:cubicBezTo>
                  <a:lnTo>
                    <a:pt x="12544" y="14994"/>
                  </a:lnTo>
                  <a:cubicBezTo>
                    <a:pt x="12521" y="15027"/>
                    <a:pt x="12509" y="15061"/>
                    <a:pt x="12487" y="15107"/>
                  </a:cubicBezTo>
                  <a:cubicBezTo>
                    <a:pt x="12464" y="15140"/>
                    <a:pt x="12441" y="15174"/>
                    <a:pt x="12431" y="15208"/>
                  </a:cubicBezTo>
                  <a:cubicBezTo>
                    <a:pt x="12396" y="15242"/>
                    <a:pt x="12374" y="15276"/>
                    <a:pt x="12340" y="15310"/>
                  </a:cubicBezTo>
                  <a:lnTo>
                    <a:pt x="12238" y="15411"/>
                  </a:lnTo>
                  <a:cubicBezTo>
                    <a:pt x="12205" y="15445"/>
                    <a:pt x="12170" y="15468"/>
                    <a:pt x="12125" y="15501"/>
                  </a:cubicBezTo>
                  <a:lnTo>
                    <a:pt x="12103" y="15513"/>
                  </a:lnTo>
                  <a:cubicBezTo>
                    <a:pt x="12080" y="15536"/>
                    <a:pt x="12047" y="15558"/>
                    <a:pt x="12012" y="15581"/>
                  </a:cubicBezTo>
                  <a:lnTo>
                    <a:pt x="12002" y="15592"/>
                  </a:lnTo>
                  <a:lnTo>
                    <a:pt x="11956" y="15626"/>
                  </a:lnTo>
                  <a:lnTo>
                    <a:pt x="11866" y="15682"/>
                  </a:lnTo>
                  <a:lnTo>
                    <a:pt x="11809" y="15727"/>
                  </a:lnTo>
                  <a:cubicBezTo>
                    <a:pt x="11753" y="15761"/>
                    <a:pt x="11685" y="15807"/>
                    <a:pt x="11640" y="15840"/>
                  </a:cubicBezTo>
                  <a:lnTo>
                    <a:pt x="11618" y="15863"/>
                  </a:lnTo>
                  <a:cubicBezTo>
                    <a:pt x="11606" y="15874"/>
                    <a:pt x="11583" y="15885"/>
                    <a:pt x="11573" y="15897"/>
                  </a:cubicBezTo>
                  <a:lnTo>
                    <a:pt x="11505" y="15942"/>
                  </a:lnTo>
                  <a:lnTo>
                    <a:pt x="11403" y="16043"/>
                  </a:lnTo>
                  <a:cubicBezTo>
                    <a:pt x="11392" y="16066"/>
                    <a:pt x="11369" y="16078"/>
                    <a:pt x="11358" y="16088"/>
                  </a:cubicBezTo>
                  <a:cubicBezTo>
                    <a:pt x="11347" y="16111"/>
                    <a:pt x="11324" y="16134"/>
                    <a:pt x="11302" y="16145"/>
                  </a:cubicBezTo>
                  <a:lnTo>
                    <a:pt x="11290" y="16156"/>
                  </a:lnTo>
                  <a:lnTo>
                    <a:pt x="11290" y="16156"/>
                  </a:lnTo>
                  <a:lnTo>
                    <a:pt x="11312" y="16123"/>
                  </a:lnTo>
                  <a:cubicBezTo>
                    <a:pt x="11358" y="16043"/>
                    <a:pt x="11392" y="15953"/>
                    <a:pt x="11425" y="15852"/>
                  </a:cubicBezTo>
                  <a:cubicBezTo>
                    <a:pt x="11437" y="15807"/>
                    <a:pt x="11448" y="15750"/>
                    <a:pt x="11460" y="15705"/>
                  </a:cubicBezTo>
                  <a:lnTo>
                    <a:pt x="11493" y="15569"/>
                  </a:lnTo>
                  <a:cubicBezTo>
                    <a:pt x="11493" y="15558"/>
                    <a:pt x="11505" y="15536"/>
                    <a:pt x="11505" y="15524"/>
                  </a:cubicBezTo>
                  <a:lnTo>
                    <a:pt x="11538" y="15423"/>
                  </a:lnTo>
                  <a:lnTo>
                    <a:pt x="11561" y="15355"/>
                  </a:lnTo>
                  <a:lnTo>
                    <a:pt x="11583" y="15287"/>
                  </a:lnTo>
                  <a:lnTo>
                    <a:pt x="11606" y="15230"/>
                  </a:lnTo>
                  <a:lnTo>
                    <a:pt x="11618" y="15185"/>
                  </a:lnTo>
                  <a:lnTo>
                    <a:pt x="11685" y="15050"/>
                  </a:lnTo>
                  <a:cubicBezTo>
                    <a:pt x="11719" y="14982"/>
                    <a:pt x="11753" y="14914"/>
                    <a:pt x="11787" y="14858"/>
                  </a:cubicBezTo>
                  <a:cubicBezTo>
                    <a:pt x="11854" y="14768"/>
                    <a:pt x="11934" y="14666"/>
                    <a:pt x="12002" y="14587"/>
                  </a:cubicBezTo>
                  <a:lnTo>
                    <a:pt x="12012" y="14576"/>
                  </a:lnTo>
                  <a:cubicBezTo>
                    <a:pt x="12069" y="14497"/>
                    <a:pt x="12125" y="14418"/>
                    <a:pt x="12193" y="14350"/>
                  </a:cubicBezTo>
                  <a:lnTo>
                    <a:pt x="12295" y="14214"/>
                  </a:lnTo>
                  <a:cubicBezTo>
                    <a:pt x="12374" y="14113"/>
                    <a:pt x="12453" y="14000"/>
                    <a:pt x="12544" y="13910"/>
                  </a:cubicBezTo>
                  <a:cubicBezTo>
                    <a:pt x="12554" y="13887"/>
                    <a:pt x="12566" y="13876"/>
                    <a:pt x="12589" y="13865"/>
                  </a:cubicBezTo>
                  <a:cubicBezTo>
                    <a:pt x="12589" y="13853"/>
                    <a:pt x="12599" y="13853"/>
                    <a:pt x="12599" y="13842"/>
                  </a:cubicBezTo>
                  <a:lnTo>
                    <a:pt x="12622" y="13842"/>
                  </a:lnTo>
                  <a:cubicBezTo>
                    <a:pt x="12622" y="13830"/>
                    <a:pt x="12622" y="13830"/>
                    <a:pt x="12634" y="13830"/>
                  </a:cubicBezTo>
                  <a:close/>
                  <a:moveTo>
                    <a:pt x="1231" y="16755"/>
                  </a:moveTo>
                  <a:cubicBezTo>
                    <a:pt x="1242" y="16766"/>
                    <a:pt x="1254" y="16766"/>
                    <a:pt x="1265" y="16766"/>
                  </a:cubicBezTo>
                  <a:cubicBezTo>
                    <a:pt x="1276" y="16778"/>
                    <a:pt x="1287" y="16778"/>
                    <a:pt x="1299" y="16788"/>
                  </a:cubicBezTo>
                  <a:cubicBezTo>
                    <a:pt x="1310" y="16788"/>
                    <a:pt x="1321" y="16800"/>
                    <a:pt x="1332" y="16800"/>
                  </a:cubicBezTo>
                  <a:cubicBezTo>
                    <a:pt x="1344" y="16811"/>
                    <a:pt x="1367" y="16823"/>
                    <a:pt x="1377" y="16834"/>
                  </a:cubicBezTo>
                  <a:lnTo>
                    <a:pt x="1412" y="16868"/>
                  </a:lnTo>
                  <a:cubicBezTo>
                    <a:pt x="1423" y="16890"/>
                    <a:pt x="1434" y="16901"/>
                    <a:pt x="1457" y="16924"/>
                  </a:cubicBezTo>
                  <a:lnTo>
                    <a:pt x="1490" y="16992"/>
                  </a:lnTo>
                  <a:cubicBezTo>
                    <a:pt x="1513" y="17048"/>
                    <a:pt x="1547" y="17104"/>
                    <a:pt x="1570" y="17161"/>
                  </a:cubicBezTo>
                  <a:lnTo>
                    <a:pt x="1581" y="17207"/>
                  </a:lnTo>
                  <a:cubicBezTo>
                    <a:pt x="1603" y="17263"/>
                    <a:pt x="1615" y="17319"/>
                    <a:pt x="1626" y="17365"/>
                  </a:cubicBezTo>
                  <a:cubicBezTo>
                    <a:pt x="1638" y="17387"/>
                    <a:pt x="1638" y="17398"/>
                    <a:pt x="1638" y="17410"/>
                  </a:cubicBezTo>
                  <a:cubicBezTo>
                    <a:pt x="1648" y="17432"/>
                    <a:pt x="1648" y="17455"/>
                    <a:pt x="1660" y="17477"/>
                  </a:cubicBezTo>
                  <a:cubicBezTo>
                    <a:pt x="1660" y="17511"/>
                    <a:pt x="1671" y="17545"/>
                    <a:pt x="1683" y="17579"/>
                  </a:cubicBezTo>
                  <a:cubicBezTo>
                    <a:pt x="1694" y="17681"/>
                    <a:pt x="1716" y="17804"/>
                    <a:pt x="1728" y="17917"/>
                  </a:cubicBezTo>
                  <a:cubicBezTo>
                    <a:pt x="1739" y="18030"/>
                    <a:pt x="1751" y="18132"/>
                    <a:pt x="1773" y="18245"/>
                  </a:cubicBezTo>
                  <a:lnTo>
                    <a:pt x="1773" y="18313"/>
                  </a:lnTo>
                  <a:cubicBezTo>
                    <a:pt x="1784" y="18403"/>
                    <a:pt x="1796" y="18494"/>
                    <a:pt x="1818" y="18584"/>
                  </a:cubicBezTo>
                  <a:cubicBezTo>
                    <a:pt x="1829" y="18662"/>
                    <a:pt x="1841" y="18730"/>
                    <a:pt x="1863" y="18810"/>
                  </a:cubicBezTo>
                  <a:lnTo>
                    <a:pt x="1874" y="18855"/>
                  </a:lnTo>
                  <a:lnTo>
                    <a:pt x="1863" y="18855"/>
                  </a:lnTo>
                  <a:lnTo>
                    <a:pt x="1852" y="18843"/>
                  </a:lnTo>
                  <a:lnTo>
                    <a:pt x="1829" y="18821"/>
                  </a:lnTo>
                  <a:lnTo>
                    <a:pt x="1818" y="18810"/>
                  </a:lnTo>
                  <a:cubicBezTo>
                    <a:pt x="1784" y="18787"/>
                    <a:pt x="1751" y="18753"/>
                    <a:pt x="1728" y="18719"/>
                  </a:cubicBezTo>
                  <a:lnTo>
                    <a:pt x="1728" y="18730"/>
                  </a:lnTo>
                  <a:lnTo>
                    <a:pt x="1660" y="18640"/>
                  </a:lnTo>
                  <a:lnTo>
                    <a:pt x="1660" y="18652"/>
                  </a:lnTo>
                  <a:cubicBezTo>
                    <a:pt x="1660" y="18640"/>
                    <a:pt x="1648" y="18640"/>
                    <a:pt x="1648" y="18629"/>
                  </a:cubicBezTo>
                  <a:cubicBezTo>
                    <a:pt x="1626" y="18606"/>
                    <a:pt x="1603" y="18572"/>
                    <a:pt x="1581" y="18550"/>
                  </a:cubicBezTo>
                  <a:lnTo>
                    <a:pt x="1558" y="18516"/>
                  </a:lnTo>
                  <a:cubicBezTo>
                    <a:pt x="1547" y="18494"/>
                    <a:pt x="1525" y="18471"/>
                    <a:pt x="1513" y="18448"/>
                  </a:cubicBezTo>
                  <a:cubicBezTo>
                    <a:pt x="1457" y="18392"/>
                    <a:pt x="1412" y="18324"/>
                    <a:pt x="1367" y="18256"/>
                  </a:cubicBezTo>
                  <a:lnTo>
                    <a:pt x="1367" y="18245"/>
                  </a:lnTo>
                  <a:lnTo>
                    <a:pt x="1344" y="18223"/>
                  </a:lnTo>
                  <a:cubicBezTo>
                    <a:pt x="1287" y="18143"/>
                    <a:pt x="1231" y="18053"/>
                    <a:pt x="1174" y="17974"/>
                  </a:cubicBezTo>
                  <a:cubicBezTo>
                    <a:pt x="1141" y="17929"/>
                    <a:pt x="1118" y="17895"/>
                    <a:pt x="1084" y="17861"/>
                  </a:cubicBezTo>
                  <a:lnTo>
                    <a:pt x="1061" y="17839"/>
                  </a:lnTo>
                  <a:cubicBezTo>
                    <a:pt x="1016" y="17782"/>
                    <a:pt x="983" y="17737"/>
                    <a:pt x="948" y="17681"/>
                  </a:cubicBezTo>
                  <a:cubicBezTo>
                    <a:pt x="938" y="17669"/>
                    <a:pt x="926" y="17646"/>
                    <a:pt x="915" y="17636"/>
                  </a:cubicBezTo>
                  <a:lnTo>
                    <a:pt x="881" y="17568"/>
                  </a:lnTo>
                  <a:cubicBezTo>
                    <a:pt x="870" y="17533"/>
                    <a:pt x="870" y="17500"/>
                    <a:pt x="858" y="17466"/>
                  </a:cubicBezTo>
                  <a:cubicBezTo>
                    <a:pt x="847" y="17421"/>
                    <a:pt x="847" y="17387"/>
                    <a:pt x="847" y="17353"/>
                  </a:cubicBezTo>
                  <a:cubicBezTo>
                    <a:pt x="836" y="17319"/>
                    <a:pt x="836" y="17274"/>
                    <a:pt x="847" y="17229"/>
                  </a:cubicBezTo>
                  <a:cubicBezTo>
                    <a:pt x="847" y="17195"/>
                    <a:pt x="847" y="17150"/>
                    <a:pt x="858" y="17104"/>
                  </a:cubicBezTo>
                  <a:cubicBezTo>
                    <a:pt x="870" y="17071"/>
                    <a:pt x="881" y="17037"/>
                    <a:pt x="892" y="16992"/>
                  </a:cubicBezTo>
                  <a:cubicBezTo>
                    <a:pt x="903" y="16969"/>
                    <a:pt x="915" y="16936"/>
                    <a:pt x="926" y="16913"/>
                  </a:cubicBezTo>
                  <a:cubicBezTo>
                    <a:pt x="938" y="16890"/>
                    <a:pt x="948" y="16868"/>
                    <a:pt x="960" y="16856"/>
                  </a:cubicBezTo>
                  <a:cubicBezTo>
                    <a:pt x="960" y="16845"/>
                    <a:pt x="971" y="16834"/>
                    <a:pt x="971" y="16834"/>
                  </a:cubicBezTo>
                  <a:lnTo>
                    <a:pt x="994" y="16811"/>
                  </a:lnTo>
                  <a:cubicBezTo>
                    <a:pt x="1005" y="16811"/>
                    <a:pt x="1005" y="16800"/>
                    <a:pt x="1016" y="16788"/>
                  </a:cubicBezTo>
                  <a:cubicBezTo>
                    <a:pt x="1028" y="16788"/>
                    <a:pt x="1039" y="16788"/>
                    <a:pt x="1039" y="16778"/>
                  </a:cubicBezTo>
                  <a:cubicBezTo>
                    <a:pt x="1051" y="16778"/>
                    <a:pt x="1061" y="16766"/>
                    <a:pt x="1073" y="16766"/>
                  </a:cubicBezTo>
                  <a:cubicBezTo>
                    <a:pt x="1084" y="16766"/>
                    <a:pt x="1096" y="16766"/>
                    <a:pt x="1107" y="16755"/>
                  </a:cubicBezTo>
                  <a:close/>
                  <a:moveTo>
                    <a:pt x="14101" y="18685"/>
                  </a:moveTo>
                  <a:cubicBezTo>
                    <a:pt x="14147" y="18697"/>
                    <a:pt x="14192" y="18697"/>
                    <a:pt x="14225" y="18708"/>
                  </a:cubicBezTo>
                  <a:cubicBezTo>
                    <a:pt x="14260" y="18708"/>
                    <a:pt x="14293" y="18719"/>
                    <a:pt x="14327" y="18730"/>
                  </a:cubicBezTo>
                  <a:cubicBezTo>
                    <a:pt x="14350" y="18742"/>
                    <a:pt x="14372" y="18753"/>
                    <a:pt x="14383" y="18753"/>
                  </a:cubicBezTo>
                  <a:cubicBezTo>
                    <a:pt x="14395" y="18765"/>
                    <a:pt x="14406" y="18765"/>
                    <a:pt x="14406" y="18775"/>
                  </a:cubicBezTo>
                  <a:cubicBezTo>
                    <a:pt x="14418" y="18775"/>
                    <a:pt x="14428" y="18787"/>
                    <a:pt x="14428" y="18787"/>
                  </a:cubicBezTo>
                  <a:lnTo>
                    <a:pt x="14440" y="18798"/>
                  </a:lnTo>
                  <a:lnTo>
                    <a:pt x="14451" y="18810"/>
                  </a:lnTo>
                  <a:lnTo>
                    <a:pt x="14451" y="18821"/>
                  </a:lnTo>
                  <a:cubicBezTo>
                    <a:pt x="14463" y="18832"/>
                    <a:pt x="14463" y="18832"/>
                    <a:pt x="14463" y="18843"/>
                  </a:cubicBezTo>
                  <a:lnTo>
                    <a:pt x="14463" y="18855"/>
                  </a:lnTo>
                  <a:lnTo>
                    <a:pt x="14474" y="18866"/>
                  </a:lnTo>
                  <a:lnTo>
                    <a:pt x="14474" y="18911"/>
                  </a:lnTo>
                  <a:lnTo>
                    <a:pt x="14463" y="18911"/>
                  </a:lnTo>
                  <a:lnTo>
                    <a:pt x="14463" y="18933"/>
                  </a:lnTo>
                  <a:cubicBezTo>
                    <a:pt x="14463" y="18945"/>
                    <a:pt x="14451" y="18968"/>
                    <a:pt x="14451" y="18979"/>
                  </a:cubicBezTo>
                  <a:cubicBezTo>
                    <a:pt x="14440" y="18990"/>
                    <a:pt x="14440" y="19013"/>
                    <a:pt x="14428" y="19024"/>
                  </a:cubicBezTo>
                  <a:cubicBezTo>
                    <a:pt x="14428" y="19035"/>
                    <a:pt x="14418" y="19035"/>
                    <a:pt x="14418" y="19046"/>
                  </a:cubicBezTo>
                  <a:lnTo>
                    <a:pt x="14395" y="19069"/>
                  </a:lnTo>
                  <a:cubicBezTo>
                    <a:pt x="14383" y="19081"/>
                    <a:pt x="14372" y="19091"/>
                    <a:pt x="14361" y="19114"/>
                  </a:cubicBezTo>
                  <a:cubicBezTo>
                    <a:pt x="14350" y="19114"/>
                    <a:pt x="14350" y="19126"/>
                    <a:pt x="14338" y="19126"/>
                  </a:cubicBezTo>
                  <a:cubicBezTo>
                    <a:pt x="14316" y="19137"/>
                    <a:pt x="14305" y="19148"/>
                    <a:pt x="14293" y="19159"/>
                  </a:cubicBezTo>
                  <a:cubicBezTo>
                    <a:pt x="14270" y="19159"/>
                    <a:pt x="14248" y="19171"/>
                    <a:pt x="14225" y="19182"/>
                  </a:cubicBezTo>
                  <a:cubicBezTo>
                    <a:pt x="14214" y="19182"/>
                    <a:pt x="14192" y="19194"/>
                    <a:pt x="14169" y="19194"/>
                  </a:cubicBezTo>
                  <a:cubicBezTo>
                    <a:pt x="14124" y="19204"/>
                    <a:pt x="14079" y="19204"/>
                    <a:pt x="14034" y="19216"/>
                  </a:cubicBezTo>
                  <a:lnTo>
                    <a:pt x="13898" y="19216"/>
                  </a:lnTo>
                  <a:cubicBezTo>
                    <a:pt x="13853" y="19204"/>
                    <a:pt x="13819" y="19204"/>
                    <a:pt x="13774" y="19194"/>
                  </a:cubicBezTo>
                  <a:cubicBezTo>
                    <a:pt x="13728" y="19194"/>
                    <a:pt x="13695" y="19182"/>
                    <a:pt x="13650" y="19171"/>
                  </a:cubicBezTo>
                  <a:lnTo>
                    <a:pt x="13638" y="19171"/>
                  </a:lnTo>
                  <a:cubicBezTo>
                    <a:pt x="13582" y="19159"/>
                    <a:pt x="13525" y="19148"/>
                    <a:pt x="13469" y="19148"/>
                  </a:cubicBezTo>
                  <a:lnTo>
                    <a:pt x="13345" y="19126"/>
                  </a:lnTo>
                  <a:lnTo>
                    <a:pt x="13334" y="19114"/>
                  </a:lnTo>
                  <a:lnTo>
                    <a:pt x="13299" y="19114"/>
                  </a:lnTo>
                  <a:cubicBezTo>
                    <a:pt x="13266" y="19103"/>
                    <a:pt x="13221" y="19091"/>
                    <a:pt x="13187" y="19069"/>
                  </a:cubicBezTo>
                  <a:cubicBezTo>
                    <a:pt x="13153" y="19058"/>
                    <a:pt x="13131" y="19058"/>
                    <a:pt x="13096" y="19046"/>
                  </a:cubicBezTo>
                  <a:lnTo>
                    <a:pt x="13029" y="19013"/>
                  </a:lnTo>
                  <a:lnTo>
                    <a:pt x="13040" y="19001"/>
                  </a:lnTo>
                  <a:lnTo>
                    <a:pt x="13085" y="18968"/>
                  </a:lnTo>
                  <a:cubicBezTo>
                    <a:pt x="13164" y="18923"/>
                    <a:pt x="13243" y="18877"/>
                    <a:pt x="13334" y="18832"/>
                  </a:cubicBezTo>
                  <a:cubicBezTo>
                    <a:pt x="13402" y="18798"/>
                    <a:pt x="13458" y="18765"/>
                    <a:pt x="13525" y="18742"/>
                  </a:cubicBezTo>
                  <a:lnTo>
                    <a:pt x="13661" y="18708"/>
                  </a:lnTo>
                  <a:cubicBezTo>
                    <a:pt x="13718" y="18697"/>
                    <a:pt x="13763" y="18697"/>
                    <a:pt x="13819" y="18685"/>
                  </a:cubicBezTo>
                  <a:close/>
                  <a:moveTo>
                    <a:pt x="8445" y="19442"/>
                  </a:moveTo>
                  <a:lnTo>
                    <a:pt x="8434" y="19453"/>
                  </a:lnTo>
                  <a:cubicBezTo>
                    <a:pt x="8434" y="19453"/>
                    <a:pt x="8445" y="19453"/>
                    <a:pt x="8445" y="19442"/>
                  </a:cubicBezTo>
                  <a:close/>
                  <a:moveTo>
                    <a:pt x="4471" y="17963"/>
                  </a:moveTo>
                  <a:cubicBezTo>
                    <a:pt x="4493" y="17974"/>
                    <a:pt x="4505" y="17974"/>
                    <a:pt x="4528" y="17985"/>
                  </a:cubicBezTo>
                  <a:cubicBezTo>
                    <a:pt x="4539" y="17985"/>
                    <a:pt x="4550" y="17985"/>
                    <a:pt x="4561" y="17997"/>
                  </a:cubicBezTo>
                  <a:cubicBezTo>
                    <a:pt x="4573" y="17997"/>
                    <a:pt x="4573" y="18008"/>
                    <a:pt x="4584" y="18008"/>
                  </a:cubicBezTo>
                  <a:cubicBezTo>
                    <a:pt x="4584" y="18008"/>
                    <a:pt x="4596" y="18019"/>
                    <a:pt x="4606" y="18019"/>
                  </a:cubicBezTo>
                  <a:cubicBezTo>
                    <a:pt x="4606" y="18030"/>
                    <a:pt x="4618" y="18042"/>
                    <a:pt x="4629" y="18053"/>
                  </a:cubicBezTo>
                  <a:cubicBezTo>
                    <a:pt x="4652" y="18075"/>
                    <a:pt x="4663" y="18087"/>
                    <a:pt x="4674" y="18110"/>
                  </a:cubicBezTo>
                  <a:cubicBezTo>
                    <a:pt x="4686" y="18132"/>
                    <a:pt x="4708" y="18166"/>
                    <a:pt x="4719" y="18188"/>
                  </a:cubicBezTo>
                  <a:cubicBezTo>
                    <a:pt x="4742" y="18223"/>
                    <a:pt x="4754" y="18256"/>
                    <a:pt x="4764" y="18290"/>
                  </a:cubicBezTo>
                  <a:cubicBezTo>
                    <a:pt x="4764" y="18301"/>
                    <a:pt x="4776" y="18313"/>
                    <a:pt x="4776" y="18324"/>
                  </a:cubicBezTo>
                  <a:cubicBezTo>
                    <a:pt x="4776" y="18336"/>
                    <a:pt x="4787" y="18346"/>
                    <a:pt x="4787" y="18369"/>
                  </a:cubicBezTo>
                  <a:cubicBezTo>
                    <a:pt x="4787" y="18392"/>
                    <a:pt x="4799" y="18403"/>
                    <a:pt x="4799" y="18426"/>
                  </a:cubicBezTo>
                  <a:lnTo>
                    <a:pt x="4810" y="18448"/>
                  </a:lnTo>
                  <a:cubicBezTo>
                    <a:pt x="4810" y="18494"/>
                    <a:pt x="4821" y="18527"/>
                    <a:pt x="4821" y="18572"/>
                  </a:cubicBezTo>
                  <a:lnTo>
                    <a:pt x="4821" y="18708"/>
                  </a:lnTo>
                  <a:cubicBezTo>
                    <a:pt x="4821" y="18765"/>
                    <a:pt x="4810" y="18810"/>
                    <a:pt x="4799" y="18855"/>
                  </a:cubicBezTo>
                  <a:cubicBezTo>
                    <a:pt x="4787" y="18911"/>
                    <a:pt x="4776" y="18956"/>
                    <a:pt x="4764" y="19001"/>
                  </a:cubicBezTo>
                  <a:lnTo>
                    <a:pt x="4731" y="19081"/>
                  </a:lnTo>
                  <a:lnTo>
                    <a:pt x="4731" y="19091"/>
                  </a:lnTo>
                  <a:cubicBezTo>
                    <a:pt x="4697" y="19194"/>
                    <a:pt x="4663" y="19272"/>
                    <a:pt x="4629" y="19352"/>
                  </a:cubicBezTo>
                  <a:cubicBezTo>
                    <a:pt x="4596" y="19430"/>
                    <a:pt x="4550" y="19510"/>
                    <a:pt x="4516" y="19600"/>
                  </a:cubicBezTo>
                  <a:cubicBezTo>
                    <a:pt x="4505" y="19633"/>
                    <a:pt x="4483" y="19668"/>
                    <a:pt x="4471" y="19701"/>
                  </a:cubicBezTo>
                  <a:cubicBezTo>
                    <a:pt x="4426" y="19791"/>
                    <a:pt x="4381" y="19904"/>
                    <a:pt x="4335" y="20006"/>
                  </a:cubicBezTo>
                  <a:cubicBezTo>
                    <a:pt x="4335" y="19950"/>
                    <a:pt x="4335" y="19894"/>
                    <a:pt x="4325" y="19837"/>
                  </a:cubicBezTo>
                  <a:lnTo>
                    <a:pt x="4290" y="19633"/>
                  </a:lnTo>
                  <a:lnTo>
                    <a:pt x="4290" y="19510"/>
                  </a:lnTo>
                  <a:cubicBezTo>
                    <a:pt x="4279" y="19475"/>
                    <a:pt x="4279" y="19430"/>
                    <a:pt x="4268" y="19397"/>
                  </a:cubicBezTo>
                  <a:lnTo>
                    <a:pt x="4268" y="19385"/>
                  </a:lnTo>
                  <a:cubicBezTo>
                    <a:pt x="4257" y="19340"/>
                    <a:pt x="4257" y="19295"/>
                    <a:pt x="4245" y="19261"/>
                  </a:cubicBezTo>
                  <a:cubicBezTo>
                    <a:pt x="4234" y="19216"/>
                    <a:pt x="4223" y="19171"/>
                    <a:pt x="4223" y="19126"/>
                  </a:cubicBezTo>
                  <a:cubicBezTo>
                    <a:pt x="4200" y="19035"/>
                    <a:pt x="4189" y="18945"/>
                    <a:pt x="4177" y="18855"/>
                  </a:cubicBezTo>
                  <a:cubicBezTo>
                    <a:pt x="4167" y="18787"/>
                    <a:pt x="4167" y="18730"/>
                    <a:pt x="4167" y="18674"/>
                  </a:cubicBezTo>
                  <a:lnTo>
                    <a:pt x="4155" y="18606"/>
                  </a:lnTo>
                  <a:lnTo>
                    <a:pt x="4155" y="18561"/>
                  </a:lnTo>
                  <a:lnTo>
                    <a:pt x="4155" y="18448"/>
                  </a:lnTo>
                  <a:lnTo>
                    <a:pt x="4155" y="18324"/>
                  </a:lnTo>
                  <a:lnTo>
                    <a:pt x="4155" y="18290"/>
                  </a:lnTo>
                  <a:cubicBezTo>
                    <a:pt x="4167" y="18211"/>
                    <a:pt x="4177" y="18143"/>
                    <a:pt x="4189" y="18087"/>
                  </a:cubicBezTo>
                  <a:cubicBezTo>
                    <a:pt x="4189" y="18075"/>
                    <a:pt x="4189" y="18053"/>
                    <a:pt x="4200" y="18042"/>
                  </a:cubicBezTo>
                  <a:lnTo>
                    <a:pt x="4200" y="18030"/>
                  </a:lnTo>
                  <a:lnTo>
                    <a:pt x="4212" y="18019"/>
                  </a:lnTo>
                  <a:lnTo>
                    <a:pt x="4234" y="17997"/>
                  </a:lnTo>
                  <a:cubicBezTo>
                    <a:pt x="4245" y="17997"/>
                    <a:pt x="4245" y="17997"/>
                    <a:pt x="4257" y="17985"/>
                  </a:cubicBezTo>
                  <a:cubicBezTo>
                    <a:pt x="4268" y="17985"/>
                    <a:pt x="4279" y="17974"/>
                    <a:pt x="4290" y="17974"/>
                  </a:cubicBezTo>
                  <a:cubicBezTo>
                    <a:pt x="4302" y="17974"/>
                    <a:pt x="4313" y="17963"/>
                    <a:pt x="4325" y="17963"/>
                  </a:cubicBezTo>
                  <a:close/>
                  <a:moveTo>
                    <a:pt x="3974" y="22953"/>
                  </a:moveTo>
                  <a:lnTo>
                    <a:pt x="3974" y="22953"/>
                  </a:lnTo>
                  <a:cubicBezTo>
                    <a:pt x="3974" y="22955"/>
                    <a:pt x="3973" y="22957"/>
                    <a:pt x="3973" y="22959"/>
                  </a:cubicBezTo>
                  <a:lnTo>
                    <a:pt x="3973" y="22959"/>
                  </a:lnTo>
                  <a:cubicBezTo>
                    <a:pt x="3974" y="22956"/>
                    <a:pt x="3974" y="22953"/>
                    <a:pt x="3974" y="22953"/>
                  </a:cubicBezTo>
                  <a:close/>
                  <a:moveTo>
                    <a:pt x="768" y="21417"/>
                  </a:moveTo>
                  <a:cubicBezTo>
                    <a:pt x="790" y="21429"/>
                    <a:pt x="813" y="21429"/>
                    <a:pt x="836" y="21429"/>
                  </a:cubicBezTo>
                  <a:cubicBezTo>
                    <a:pt x="858" y="21440"/>
                    <a:pt x="881" y="21440"/>
                    <a:pt x="915" y="21451"/>
                  </a:cubicBezTo>
                  <a:cubicBezTo>
                    <a:pt x="948" y="21462"/>
                    <a:pt x="994" y="21485"/>
                    <a:pt x="1039" y="21507"/>
                  </a:cubicBezTo>
                  <a:cubicBezTo>
                    <a:pt x="1084" y="21530"/>
                    <a:pt x="1141" y="21564"/>
                    <a:pt x="1174" y="21587"/>
                  </a:cubicBezTo>
                  <a:lnTo>
                    <a:pt x="1209" y="21610"/>
                  </a:lnTo>
                  <a:cubicBezTo>
                    <a:pt x="1287" y="21655"/>
                    <a:pt x="1367" y="21711"/>
                    <a:pt x="1434" y="21778"/>
                  </a:cubicBezTo>
                  <a:cubicBezTo>
                    <a:pt x="1468" y="21801"/>
                    <a:pt x="1490" y="21824"/>
                    <a:pt x="1513" y="21858"/>
                  </a:cubicBezTo>
                  <a:cubicBezTo>
                    <a:pt x="1536" y="21869"/>
                    <a:pt x="1547" y="21903"/>
                    <a:pt x="1570" y="21926"/>
                  </a:cubicBezTo>
                  <a:cubicBezTo>
                    <a:pt x="1592" y="21959"/>
                    <a:pt x="1603" y="21993"/>
                    <a:pt x="1626" y="22027"/>
                  </a:cubicBezTo>
                  <a:cubicBezTo>
                    <a:pt x="1660" y="22095"/>
                    <a:pt x="1683" y="22162"/>
                    <a:pt x="1716" y="22230"/>
                  </a:cubicBezTo>
                  <a:lnTo>
                    <a:pt x="1728" y="22275"/>
                  </a:lnTo>
                  <a:lnTo>
                    <a:pt x="1739" y="22320"/>
                  </a:lnTo>
                  <a:cubicBezTo>
                    <a:pt x="1751" y="22355"/>
                    <a:pt x="1761" y="22400"/>
                    <a:pt x="1784" y="22433"/>
                  </a:cubicBezTo>
                  <a:lnTo>
                    <a:pt x="1818" y="22569"/>
                  </a:lnTo>
                  <a:lnTo>
                    <a:pt x="1829" y="22569"/>
                  </a:lnTo>
                  <a:lnTo>
                    <a:pt x="1829" y="22580"/>
                  </a:lnTo>
                  <a:lnTo>
                    <a:pt x="1829" y="22591"/>
                  </a:lnTo>
                  <a:lnTo>
                    <a:pt x="1829" y="22603"/>
                  </a:lnTo>
                  <a:lnTo>
                    <a:pt x="1841" y="22603"/>
                  </a:lnTo>
                  <a:cubicBezTo>
                    <a:pt x="1841" y="22626"/>
                    <a:pt x="1852" y="22648"/>
                    <a:pt x="1863" y="22671"/>
                  </a:cubicBezTo>
                  <a:cubicBezTo>
                    <a:pt x="1886" y="22749"/>
                    <a:pt x="1919" y="22806"/>
                    <a:pt x="1954" y="22862"/>
                  </a:cubicBezTo>
                  <a:cubicBezTo>
                    <a:pt x="1976" y="22897"/>
                    <a:pt x="1999" y="22942"/>
                    <a:pt x="2021" y="22975"/>
                  </a:cubicBezTo>
                  <a:cubicBezTo>
                    <a:pt x="2044" y="23009"/>
                    <a:pt x="2067" y="23043"/>
                    <a:pt x="2077" y="23077"/>
                  </a:cubicBezTo>
                  <a:cubicBezTo>
                    <a:pt x="2032" y="23043"/>
                    <a:pt x="1987" y="23009"/>
                    <a:pt x="1942" y="22987"/>
                  </a:cubicBezTo>
                  <a:cubicBezTo>
                    <a:pt x="1897" y="22964"/>
                    <a:pt x="1852" y="22942"/>
                    <a:pt x="1796" y="22930"/>
                  </a:cubicBezTo>
                  <a:cubicBezTo>
                    <a:pt x="1716" y="22897"/>
                    <a:pt x="1638" y="22874"/>
                    <a:pt x="1570" y="22851"/>
                  </a:cubicBezTo>
                  <a:lnTo>
                    <a:pt x="1558" y="22851"/>
                  </a:lnTo>
                  <a:cubicBezTo>
                    <a:pt x="1480" y="22829"/>
                    <a:pt x="1412" y="22795"/>
                    <a:pt x="1332" y="22772"/>
                  </a:cubicBezTo>
                  <a:lnTo>
                    <a:pt x="1321" y="22772"/>
                  </a:lnTo>
                  <a:cubicBezTo>
                    <a:pt x="1310" y="22761"/>
                    <a:pt x="1287" y="22761"/>
                    <a:pt x="1276" y="22761"/>
                  </a:cubicBezTo>
                  <a:lnTo>
                    <a:pt x="1219" y="22739"/>
                  </a:lnTo>
                  <a:cubicBezTo>
                    <a:pt x="1209" y="22727"/>
                    <a:pt x="1197" y="22727"/>
                    <a:pt x="1186" y="22727"/>
                  </a:cubicBezTo>
                  <a:cubicBezTo>
                    <a:pt x="1118" y="22693"/>
                    <a:pt x="1039" y="22671"/>
                    <a:pt x="971" y="22636"/>
                  </a:cubicBezTo>
                  <a:cubicBezTo>
                    <a:pt x="915" y="22614"/>
                    <a:pt x="847" y="22591"/>
                    <a:pt x="790" y="22569"/>
                  </a:cubicBezTo>
                  <a:lnTo>
                    <a:pt x="768" y="22558"/>
                  </a:lnTo>
                  <a:cubicBezTo>
                    <a:pt x="700" y="22535"/>
                    <a:pt x="644" y="22501"/>
                    <a:pt x="576" y="22478"/>
                  </a:cubicBezTo>
                  <a:cubicBezTo>
                    <a:pt x="542" y="22468"/>
                    <a:pt x="497" y="22456"/>
                    <a:pt x="463" y="22433"/>
                  </a:cubicBezTo>
                  <a:cubicBezTo>
                    <a:pt x="429" y="22422"/>
                    <a:pt x="396" y="22411"/>
                    <a:pt x="361" y="22388"/>
                  </a:cubicBezTo>
                  <a:lnTo>
                    <a:pt x="351" y="22388"/>
                  </a:lnTo>
                  <a:cubicBezTo>
                    <a:pt x="316" y="22366"/>
                    <a:pt x="283" y="22355"/>
                    <a:pt x="249" y="22332"/>
                  </a:cubicBezTo>
                  <a:lnTo>
                    <a:pt x="249" y="22320"/>
                  </a:lnTo>
                  <a:cubicBezTo>
                    <a:pt x="238" y="22320"/>
                    <a:pt x="238" y="22320"/>
                    <a:pt x="238" y="22310"/>
                  </a:cubicBezTo>
                  <a:cubicBezTo>
                    <a:pt x="226" y="22310"/>
                    <a:pt x="215" y="22298"/>
                    <a:pt x="215" y="22287"/>
                  </a:cubicBezTo>
                  <a:cubicBezTo>
                    <a:pt x="203" y="22275"/>
                    <a:pt x="193" y="22264"/>
                    <a:pt x="193" y="22242"/>
                  </a:cubicBezTo>
                  <a:cubicBezTo>
                    <a:pt x="181" y="22230"/>
                    <a:pt x="181" y="22219"/>
                    <a:pt x="170" y="22207"/>
                  </a:cubicBezTo>
                  <a:cubicBezTo>
                    <a:pt x="158" y="22185"/>
                    <a:pt x="158" y="22162"/>
                    <a:pt x="147" y="22140"/>
                  </a:cubicBezTo>
                  <a:lnTo>
                    <a:pt x="147" y="22084"/>
                  </a:lnTo>
                  <a:lnTo>
                    <a:pt x="147" y="22016"/>
                  </a:lnTo>
                  <a:cubicBezTo>
                    <a:pt x="147" y="21993"/>
                    <a:pt x="147" y="21971"/>
                    <a:pt x="158" y="21948"/>
                  </a:cubicBezTo>
                  <a:cubicBezTo>
                    <a:pt x="158" y="21914"/>
                    <a:pt x="170" y="21881"/>
                    <a:pt x="181" y="21858"/>
                  </a:cubicBezTo>
                  <a:cubicBezTo>
                    <a:pt x="193" y="21824"/>
                    <a:pt x="203" y="21801"/>
                    <a:pt x="215" y="21768"/>
                  </a:cubicBezTo>
                  <a:lnTo>
                    <a:pt x="249" y="21700"/>
                  </a:lnTo>
                  <a:lnTo>
                    <a:pt x="305" y="21643"/>
                  </a:lnTo>
                  <a:cubicBezTo>
                    <a:pt x="328" y="21620"/>
                    <a:pt x="339" y="21598"/>
                    <a:pt x="361" y="21575"/>
                  </a:cubicBezTo>
                  <a:cubicBezTo>
                    <a:pt x="384" y="21553"/>
                    <a:pt x="407" y="21542"/>
                    <a:pt x="441" y="21519"/>
                  </a:cubicBezTo>
                  <a:lnTo>
                    <a:pt x="509" y="21485"/>
                  </a:lnTo>
                  <a:lnTo>
                    <a:pt x="576" y="21451"/>
                  </a:lnTo>
                  <a:cubicBezTo>
                    <a:pt x="599" y="21440"/>
                    <a:pt x="622" y="21440"/>
                    <a:pt x="655" y="21429"/>
                  </a:cubicBezTo>
                  <a:cubicBezTo>
                    <a:pt x="667" y="21429"/>
                    <a:pt x="689" y="21429"/>
                    <a:pt x="712" y="21417"/>
                  </a:cubicBezTo>
                  <a:close/>
                  <a:moveTo>
                    <a:pt x="4265" y="24097"/>
                  </a:moveTo>
                  <a:lnTo>
                    <a:pt x="4265" y="24097"/>
                  </a:lnTo>
                  <a:cubicBezTo>
                    <a:pt x="4266" y="24099"/>
                    <a:pt x="4267" y="24102"/>
                    <a:pt x="4268" y="24104"/>
                  </a:cubicBezTo>
                  <a:cubicBezTo>
                    <a:pt x="4268" y="24104"/>
                    <a:pt x="4268" y="24100"/>
                    <a:pt x="4265" y="24097"/>
                  </a:cubicBezTo>
                  <a:close/>
                  <a:moveTo>
                    <a:pt x="8038" y="23494"/>
                  </a:moveTo>
                  <a:cubicBezTo>
                    <a:pt x="8050" y="23506"/>
                    <a:pt x="8061" y="23506"/>
                    <a:pt x="8073" y="23506"/>
                  </a:cubicBezTo>
                  <a:cubicBezTo>
                    <a:pt x="8084" y="23517"/>
                    <a:pt x="8095" y="23517"/>
                    <a:pt x="8106" y="23529"/>
                  </a:cubicBezTo>
                  <a:cubicBezTo>
                    <a:pt x="8118" y="23529"/>
                    <a:pt x="8129" y="23540"/>
                    <a:pt x="8140" y="23540"/>
                  </a:cubicBezTo>
                  <a:lnTo>
                    <a:pt x="8174" y="23574"/>
                  </a:lnTo>
                  <a:cubicBezTo>
                    <a:pt x="8196" y="23585"/>
                    <a:pt x="8208" y="23597"/>
                    <a:pt x="8219" y="23619"/>
                  </a:cubicBezTo>
                  <a:cubicBezTo>
                    <a:pt x="8242" y="23630"/>
                    <a:pt x="8253" y="23653"/>
                    <a:pt x="8264" y="23664"/>
                  </a:cubicBezTo>
                  <a:cubicBezTo>
                    <a:pt x="8276" y="23687"/>
                    <a:pt x="8287" y="23709"/>
                    <a:pt x="8299" y="23720"/>
                  </a:cubicBezTo>
                  <a:cubicBezTo>
                    <a:pt x="8309" y="23743"/>
                    <a:pt x="8309" y="23765"/>
                    <a:pt x="8321" y="23788"/>
                  </a:cubicBezTo>
                  <a:cubicBezTo>
                    <a:pt x="8332" y="23822"/>
                    <a:pt x="8344" y="23868"/>
                    <a:pt x="8355" y="23901"/>
                  </a:cubicBezTo>
                  <a:cubicBezTo>
                    <a:pt x="8366" y="23969"/>
                    <a:pt x="8366" y="24026"/>
                    <a:pt x="8377" y="24093"/>
                  </a:cubicBezTo>
                  <a:lnTo>
                    <a:pt x="8377" y="24285"/>
                  </a:lnTo>
                  <a:lnTo>
                    <a:pt x="8377" y="24330"/>
                  </a:lnTo>
                  <a:lnTo>
                    <a:pt x="8377" y="24398"/>
                  </a:lnTo>
                  <a:lnTo>
                    <a:pt x="8366" y="24420"/>
                  </a:lnTo>
                  <a:cubicBezTo>
                    <a:pt x="8366" y="24465"/>
                    <a:pt x="8366" y="24522"/>
                    <a:pt x="8355" y="24578"/>
                  </a:cubicBezTo>
                  <a:cubicBezTo>
                    <a:pt x="8344" y="24646"/>
                    <a:pt x="8332" y="24714"/>
                    <a:pt x="8321" y="24804"/>
                  </a:cubicBezTo>
                  <a:cubicBezTo>
                    <a:pt x="8309" y="24884"/>
                    <a:pt x="8299" y="24951"/>
                    <a:pt x="8276" y="25019"/>
                  </a:cubicBezTo>
                  <a:cubicBezTo>
                    <a:pt x="8264" y="25075"/>
                    <a:pt x="8253" y="25132"/>
                    <a:pt x="8253" y="25177"/>
                  </a:cubicBezTo>
                  <a:lnTo>
                    <a:pt x="8219" y="25346"/>
                  </a:lnTo>
                  <a:lnTo>
                    <a:pt x="8219" y="25323"/>
                  </a:lnTo>
                  <a:lnTo>
                    <a:pt x="8208" y="25301"/>
                  </a:lnTo>
                  <a:lnTo>
                    <a:pt x="8208" y="25278"/>
                  </a:lnTo>
                  <a:lnTo>
                    <a:pt x="8208" y="25267"/>
                  </a:lnTo>
                  <a:lnTo>
                    <a:pt x="8140" y="24962"/>
                  </a:lnTo>
                  <a:cubicBezTo>
                    <a:pt x="8118" y="24827"/>
                    <a:pt x="8095" y="24680"/>
                    <a:pt x="8061" y="24545"/>
                  </a:cubicBezTo>
                  <a:cubicBezTo>
                    <a:pt x="8038" y="24420"/>
                    <a:pt x="8005" y="24297"/>
                    <a:pt x="7971" y="24194"/>
                  </a:cubicBezTo>
                  <a:cubicBezTo>
                    <a:pt x="7971" y="24172"/>
                    <a:pt x="7960" y="24138"/>
                    <a:pt x="7948" y="24116"/>
                  </a:cubicBezTo>
                  <a:cubicBezTo>
                    <a:pt x="7948" y="24093"/>
                    <a:pt x="7937" y="24059"/>
                    <a:pt x="7926" y="24026"/>
                  </a:cubicBezTo>
                  <a:cubicBezTo>
                    <a:pt x="7915" y="23969"/>
                    <a:pt x="7903" y="23924"/>
                    <a:pt x="7892" y="23868"/>
                  </a:cubicBezTo>
                  <a:lnTo>
                    <a:pt x="7880" y="23856"/>
                  </a:lnTo>
                  <a:cubicBezTo>
                    <a:pt x="7880" y="23811"/>
                    <a:pt x="7870" y="23765"/>
                    <a:pt x="7870" y="23720"/>
                  </a:cubicBezTo>
                  <a:lnTo>
                    <a:pt x="7870" y="23630"/>
                  </a:lnTo>
                  <a:cubicBezTo>
                    <a:pt x="7870" y="23597"/>
                    <a:pt x="7870" y="23574"/>
                    <a:pt x="7880" y="23551"/>
                  </a:cubicBezTo>
                  <a:lnTo>
                    <a:pt x="7880" y="23529"/>
                  </a:lnTo>
                  <a:lnTo>
                    <a:pt x="7892" y="23517"/>
                  </a:lnTo>
                  <a:lnTo>
                    <a:pt x="7892" y="23506"/>
                  </a:lnTo>
                  <a:lnTo>
                    <a:pt x="7915" y="23506"/>
                  </a:lnTo>
                  <a:cubicBezTo>
                    <a:pt x="7937" y="23494"/>
                    <a:pt x="7948" y="23494"/>
                    <a:pt x="7960" y="23494"/>
                  </a:cubicBezTo>
                  <a:close/>
                  <a:moveTo>
                    <a:pt x="12747" y="23336"/>
                  </a:moveTo>
                  <a:cubicBezTo>
                    <a:pt x="12758" y="23348"/>
                    <a:pt x="12769" y="23348"/>
                    <a:pt x="12780" y="23359"/>
                  </a:cubicBezTo>
                  <a:cubicBezTo>
                    <a:pt x="12803" y="23359"/>
                    <a:pt x="12814" y="23371"/>
                    <a:pt x="12825" y="23371"/>
                  </a:cubicBezTo>
                  <a:cubicBezTo>
                    <a:pt x="12837" y="23371"/>
                    <a:pt x="12837" y="23382"/>
                    <a:pt x="12848" y="23382"/>
                  </a:cubicBezTo>
                  <a:lnTo>
                    <a:pt x="12882" y="23416"/>
                  </a:lnTo>
                  <a:lnTo>
                    <a:pt x="12916" y="23449"/>
                  </a:lnTo>
                  <a:cubicBezTo>
                    <a:pt x="12927" y="23461"/>
                    <a:pt x="12938" y="23472"/>
                    <a:pt x="12950" y="23494"/>
                  </a:cubicBezTo>
                  <a:cubicBezTo>
                    <a:pt x="12973" y="23517"/>
                    <a:pt x="12983" y="23540"/>
                    <a:pt x="12995" y="23562"/>
                  </a:cubicBezTo>
                  <a:cubicBezTo>
                    <a:pt x="13006" y="23597"/>
                    <a:pt x="13029" y="23630"/>
                    <a:pt x="13040" y="23664"/>
                  </a:cubicBezTo>
                  <a:lnTo>
                    <a:pt x="13074" y="23800"/>
                  </a:lnTo>
                  <a:cubicBezTo>
                    <a:pt x="13085" y="23845"/>
                    <a:pt x="13085" y="23901"/>
                    <a:pt x="13096" y="23946"/>
                  </a:cubicBezTo>
                  <a:lnTo>
                    <a:pt x="13096" y="24116"/>
                  </a:lnTo>
                  <a:cubicBezTo>
                    <a:pt x="13085" y="24172"/>
                    <a:pt x="13085" y="24229"/>
                    <a:pt x="13074" y="24285"/>
                  </a:cubicBezTo>
                  <a:cubicBezTo>
                    <a:pt x="13051" y="24342"/>
                    <a:pt x="13040" y="24409"/>
                    <a:pt x="13018" y="24465"/>
                  </a:cubicBezTo>
                  <a:cubicBezTo>
                    <a:pt x="12995" y="24533"/>
                    <a:pt x="12973" y="24590"/>
                    <a:pt x="12938" y="24658"/>
                  </a:cubicBezTo>
                  <a:cubicBezTo>
                    <a:pt x="12905" y="24736"/>
                    <a:pt x="12860" y="24804"/>
                    <a:pt x="12803" y="24884"/>
                  </a:cubicBezTo>
                  <a:cubicBezTo>
                    <a:pt x="12747" y="24974"/>
                    <a:pt x="12690" y="25042"/>
                    <a:pt x="12634" y="25120"/>
                  </a:cubicBezTo>
                  <a:cubicBezTo>
                    <a:pt x="12566" y="25177"/>
                    <a:pt x="12521" y="25233"/>
                    <a:pt x="12464" y="25278"/>
                  </a:cubicBezTo>
                  <a:lnTo>
                    <a:pt x="12453" y="25290"/>
                  </a:lnTo>
                  <a:lnTo>
                    <a:pt x="12363" y="25369"/>
                  </a:lnTo>
                  <a:cubicBezTo>
                    <a:pt x="12329" y="25391"/>
                    <a:pt x="12306" y="25425"/>
                    <a:pt x="12273" y="25448"/>
                  </a:cubicBezTo>
                  <a:cubicBezTo>
                    <a:pt x="12250" y="25459"/>
                    <a:pt x="12238" y="25471"/>
                    <a:pt x="12216" y="25481"/>
                  </a:cubicBezTo>
                  <a:cubicBezTo>
                    <a:pt x="12193" y="25504"/>
                    <a:pt x="12160" y="25527"/>
                    <a:pt x="12125" y="25549"/>
                  </a:cubicBezTo>
                  <a:lnTo>
                    <a:pt x="12080" y="25584"/>
                  </a:lnTo>
                  <a:lnTo>
                    <a:pt x="12058" y="25594"/>
                  </a:lnTo>
                  <a:cubicBezTo>
                    <a:pt x="11979" y="25651"/>
                    <a:pt x="11889" y="25707"/>
                    <a:pt x="11809" y="25752"/>
                  </a:cubicBezTo>
                  <a:cubicBezTo>
                    <a:pt x="11708" y="25809"/>
                    <a:pt x="11618" y="25855"/>
                    <a:pt x="11527" y="25900"/>
                  </a:cubicBezTo>
                  <a:cubicBezTo>
                    <a:pt x="11460" y="25933"/>
                    <a:pt x="11403" y="25967"/>
                    <a:pt x="11335" y="25990"/>
                  </a:cubicBezTo>
                  <a:cubicBezTo>
                    <a:pt x="11132" y="26091"/>
                    <a:pt x="10918" y="26193"/>
                    <a:pt x="10715" y="26306"/>
                  </a:cubicBezTo>
                  <a:cubicBezTo>
                    <a:pt x="10669" y="26329"/>
                    <a:pt x="10635" y="26362"/>
                    <a:pt x="10590" y="26385"/>
                  </a:cubicBezTo>
                  <a:cubicBezTo>
                    <a:pt x="10635" y="26261"/>
                    <a:pt x="10647" y="26125"/>
                    <a:pt x="10669" y="26001"/>
                  </a:cubicBezTo>
                  <a:cubicBezTo>
                    <a:pt x="10680" y="25933"/>
                    <a:pt x="10692" y="25855"/>
                    <a:pt x="10692" y="25775"/>
                  </a:cubicBezTo>
                  <a:lnTo>
                    <a:pt x="10703" y="25707"/>
                  </a:lnTo>
                  <a:cubicBezTo>
                    <a:pt x="10715" y="25651"/>
                    <a:pt x="10715" y="25594"/>
                    <a:pt x="10725" y="25549"/>
                  </a:cubicBezTo>
                  <a:lnTo>
                    <a:pt x="10748" y="25448"/>
                  </a:lnTo>
                  <a:cubicBezTo>
                    <a:pt x="10748" y="25391"/>
                    <a:pt x="10760" y="25346"/>
                    <a:pt x="10771" y="25290"/>
                  </a:cubicBezTo>
                  <a:lnTo>
                    <a:pt x="10793" y="25200"/>
                  </a:lnTo>
                  <a:lnTo>
                    <a:pt x="10805" y="25109"/>
                  </a:lnTo>
                  <a:cubicBezTo>
                    <a:pt x="10827" y="25007"/>
                    <a:pt x="10861" y="24917"/>
                    <a:pt x="10895" y="24816"/>
                  </a:cubicBezTo>
                  <a:cubicBezTo>
                    <a:pt x="10929" y="24714"/>
                    <a:pt x="10974" y="24601"/>
                    <a:pt x="11019" y="24500"/>
                  </a:cubicBezTo>
                  <a:cubicBezTo>
                    <a:pt x="11064" y="24409"/>
                    <a:pt x="11121" y="24330"/>
                    <a:pt x="11177" y="24240"/>
                  </a:cubicBezTo>
                  <a:cubicBezTo>
                    <a:pt x="11222" y="24172"/>
                    <a:pt x="11279" y="24104"/>
                    <a:pt x="11335" y="24036"/>
                  </a:cubicBezTo>
                  <a:cubicBezTo>
                    <a:pt x="11392" y="23969"/>
                    <a:pt x="11460" y="23913"/>
                    <a:pt x="11527" y="23845"/>
                  </a:cubicBezTo>
                  <a:cubicBezTo>
                    <a:pt x="11583" y="23800"/>
                    <a:pt x="11651" y="23743"/>
                    <a:pt x="11731" y="23698"/>
                  </a:cubicBezTo>
                  <a:cubicBezTo>
                    <a:pt x="11821" y="23630"/>
                    <a:pt x="11922" y="23585"/>
                    <a:pt x="12024" y="23529"/>
                  </a:cubicBezTo>
                  <a:lnTo>
                    <a:pt x="12092" y="23494"/>
                  </a:lnTo>
                  <a:cubicBezTo>
                    <a:pt x="12114" y="23484"/>
                    <a:pt x="12148" y="23472"/>
                    <a:pt x="12182" y="23449"/>
                  </a:cubicBezTo>
                  <a:cubicBezTo>
                    <a:pt x="12205" y="23438"/>
                    <a:pt x="12250" y="23427"/>
                    <a:pt x="12273" y="23416"/>
                  </a:cubicBezTo>
                  <a:cubicBezTo>
                    <a:pt x="12295" y="23404"/>
                    <a:pt x="12306" y="23404"/>
                    <a:pt x="12329" y="23393"/>
                  </a:cubicBezTo>
                  <a:cubicBezTo>
                    <a:pt x="12385" y="23382"/>
                    <a:pt x="12441" y="23359"/>
                    <a:pt x="12498" y="23348"/>
                  </a:cubicBezTo>
                  <a:cubicBezTo>
                    <a:pt x="12532" y="23336"/>
                    <a:pt x="12566" y="23336"/>
                    <a:pt x="12599" y="23336"/>
                  </a:cubicBezTo>
                  <a:close/>
                  <a:moveTo>
                    <a:pt x="5447" y="27188"/>
                  </a:moveTo>
                  <a:lnTo>
                    <a:pt x="5454" y="27198"/>
                  </a:lnTo>
                  <a:cubicBezTo>
                    <a:pt x="5454" y="27198"/>
                    <a:pt x="5454" y="27190"/>
                    <a:pt x="5447" y="27188"/>
                  </a:cubicBezTo>
                  <a:close/>
                  <a:moveTo>
                    <a:pt x="12566" y="27514"/>
                  </a:moveTo>
                  <a:cubicBezTo>
                    <a:pt x="12599" y="27514"/>
                    <a:pt x="12634" y="27514"/>
                    <a:pt x="12656" y="27525"/>
                  </a:cubicBezTo>
                  <a:cubicBezTo>
                    <a:pt x="12690" y="27525"/>
                    <a:pt x="12712" y="27536"/>
                    <a:pt x="12735" y="27548"/>
                  </a:cubicBezTo>
                  <a:cubicBezTo>
                    <a:pt x="12769" y="27559"/>
                    <a:pt x="12792" y="27571"/>
                    <a:pt x="12814" y="27581"/>
                  </a:cubicBezTo>
                  <a:lnTo>
                    <a:pt x="12882" y="27616"/>
                  </a:lnTo>
                  <a:cubicBezTo>
                    <a:pt x="12893" y="27627"/>
                    <a:pt x="12916" y="27638"/>
                    <a:pt x="12938" y="27661"/>
                  </a:cubicBezTo>
                  <a:lnTo>
                    <a:pt x="12983" y="27706"/>
                  </a:lnTo>
                  <a:cubicBezTo>
                    <a:pt x="13006" y="27729"/>
                    <a:pt x="13018" y="27739"/>
                    <a:pt x="13029" y="27762"/>
                  </a:cubicBezTo>
                  <a:lnTo>
                    <a:pt x="13029" y="27774"/>
                  </a:lnTo>
                  <a:cubicBezTo>
                    <a:pt x="13040" y="27785"/>
                    <a:pt x="13040" y="27785"/>
                    <a:pt x="13040" y="27796"/>
                  </a:cubicBezTo>
                  <a:lnTo>
                    <a:pt x="13040" y="27807"/>
                  </a:lnTo>
                  <a:lnTo>
                    <a:pt x="13040" y="27819"/>
                  </a:lnTo>
                  <a:lnTo>
                    <a:pt x="13040" y="27830"/>
                  </a:lnTo>
                  <a:lnTo>
                    <a:pt x="13040" y="27852"/>
                  </a:lnTo>
                  <a:cubicBezTo>
                    <a:pt x="13029" y="27864"/>
                    <a:pt x="13029" y="27887"/>
                    <a:pt x="13018" y="27898"/>
                  </a:cubicBezTo>
                  <a:cubicBezTo>
                    <a:pt x="13018" y="27909"/>
                    <a:pt x="13006" y="27920"/>
                    <a:pt x="12995" y="27932"/>
                  </a:cubicBezTo>
                  <a:cubicBezTo>
                    <a:pt x="12983" y="27954"/>
                    <a:pt x="12973" y="27965"/>
                    <a:pt x="12961" y="27988"/>
                  </a:cubicBezTo>
                  <a:cubicBezTo>
                    <a:pt x="12938" y="28000"/>
                    <a:pt x="12916" y="28022"/>
                    <a:pt x="12905" y="28045"/>
                  </a:cubicBezTo>
                  <a:cubicBezTo>
                    <a:pt x="12870" y="28067"/>
                    <a:pt x="12848" y="28090"/>
                    <a:pt x="12814" y="28112"/>
                  </a:cubicBezTo>
                  <a:cubicBezTo>
                    <a:pt x="12769" y="28146"/>
                    <a:pt x="12724" y="28168"/>
                    <a:pt x="12667" y="28203"/>
                  </a:cubicBezTo>
                  <a:cubicBezTo>
                    <a:pt x="12645" y="28214"/>
                    <a:pt x="12611" y="28225"/>
                    <a:pt x="12589" y="28225"/>
                  </a:cubicBezTo>
                  <a:cubicBezTo>
                    <a:pt x="12566" y="28236"/>
                    <a:pt x="12544" y="28248"/>
                    <a:pt x="12509" y="28259"/>
                  </a:cubicBezTo>
                  <a:lnTo>
                    <a:pt x="12476" y="28259"/>
                  </a:lnTo>
                  <a:cubicBezTo>
                    <a:pt x="12431" y="28271"/>
                    <a:pt x="12396" y="28271"/>
                    <a:pt x="12363" y="28281"/>
                  </a:cubicBezTo>
                  <a:cubicBezTo>
                    <a:pt x="12318" y="28281"/>
                    <a:pt x="12283" y="28293"/>
                    <a:pt x="12238" y="28293"/>
                  </a:cubicBezTo>
                  <a:lnTo>
                    <a:pt x="12205" y="28293"/>
                  </a:lnTo>
                  <a:cubicBezTo>
                    <a:pt x="12137" y="28304"/>
                    <a:pt x="12069" y="28304"/>
                    <a:pt x="12012" y="28304"/>
                  </a:cubicBezTo>
                  <a:lnTo>
                    <a:pt x="11934" y="28304"/>
                  </a:lnTo>
                  <a:cubicBezTo>
                    <a:pt x="11900" y="28304"/>
                    <a:pt x="11877" y="28293"/>
                    <a:pt x="11844" y="28293"/>
                  </a:cubicBezTo>
                  <a:cubicBezTo>
                    <a:pt x="11798" y="28281"/>
                    <a:pt x="11764" y="28271"/>
                    <a:pt x="11731" y="28259"/>
                  </a:cubicBezTo>
                  <a:cubicBezTo>
                    <a:pt x="11674" y="28236"/>
                    <a:pt x="11629" y="28214"/>
                    <a:pt x="11573" y="28191"/>
                  </a:cubicBezTo>
                  <a:cubicBezTo>
                    <a:pt x="11550" y="28180"/>
                    <a:pt x="11516" y="28168"/>
                    <a:pt x="11493" y="28146"/>
                  </a:cubicBezTo>
                  <a:cubicBezTo>
                    <a:pt x="11425" y="28123"/>
                    <a:pt x="11369" y="28101"/>
                    <a:pt x="11312" y="28090"/>
                  </a:cubicBezTo>
                  <a:lnTo>
                    <a:pt x="11312" y="28078"/>
                  </a:lnTo>
                  <a:lnTo>
                    <a:pt x="11335" y="28067"/>
                  </a:lnTo>
                  <a:cubicBezTo>
                    <a:pt x="11369" y="28033"/>
                    <a:pt x="11392" y="28000"/>
                    <a:pt x="11425" y="27977"/>
                  </a:cubicBezTo>
                  <a:cubicBezTo>
                    <a:pt x="11448" y="27943"/>
                    <a:pt x="11482" y="27920"/>
                    <a:pt x="11505" y="27898"/>
                  </a:cubicBezTo>
                  <a:lnTo>
                    <a:pt x="11640" y="27796"/>
                  </a:lnTo>
                  <a:cubicBezTo>
                    <a:pt x="11685" y="27762"/>
                    <a:pt x="11741" y="27729"/>
                    <a:pt x="11798" y="27706"/>
                  </a:cubicBezTo>
                  <a:cubicBezTo>
                    <a:pt x="11854" y="27672"/>
                    <a:pt x="11911" y="27649"/>
                    <a:pt x="11979" y="27616"/>
                  </a:cubicBezTo>
                  <a:lnTo>
                    <a:pt x="12148" y="27548"/>
                  </a:lnTo>
                  <a:cubicBezTo>
                    <a:pt x="12170" y="27536"/>
                    <a:pt x="12205" y="27536"/>
                    <a:pt x="12227" y="27525"/>
                  </a:cubicBezTo>
                  <a:cubicBezTo>
                    <a:pt x="12261" y="27525"/>
                    <a:pt x="12295" y="27514"/>
                    <a:pt x="12340" y="27514"/>
                  </a:cubicBezTo>
                  <a:close/>
                  <a:moveTo>
                    <a:pt x="5363" y="29964"/>
                  </a:moveTo>
                  <a:lnTo>
                    <a:pt x="5363" y="29964"/>
                  </a:lnTo>
                  <a:cubicBezTo>
                    <a:pt x="5363" y="29967"/>
                    <a:pt x="5362" y="29971"/>
                    <a:pt x="5361" y="29974"/>
                  </a:cubicBezTo>
                  <a:lnTo>
                    <a:pt x="5361" y="29974"/>
                  </a:lnTo>
                  <a:cubicBezTo>
                    <a:pt x="5363" y="29973"/>
                    <a:pt x="5363" y="29971"/>
                    <a:pt x="5363" y="29964"/>
                  </a:cubicBezTo>
                  <a:close/>
                  <a:moveTo>
                    <a:pt x="4979" y="28349"/>
                  </a:moveTo>
                  <a:cubicBezTo>
                    <a:pt x="4990" y="28361"/>
                    <a:pt x="5002" y="28361"/>
                    <a:pt x="5013" y="28361"/>
                  </a:cubicBezTo>
                  <a:cubicBezTo>
                    <a:pt x="5025" y="28372"/>
                    <a:pt x="5035" y="28372"/>
                    <a:pt x="5047" y="28383"/>
                  </a:cubicBezTo>
                  <a:cubicBezTo>
                    <a:pt x="5058" y="28383"/>
                    <a:pt x="5070" y="28394"/>
                    <a:pt x="5081" y="28394"/>
                  </a:cubicBezTo>
                  <a:lnTo>
                    <a:pt x="5103" y="28417"/>
                  </a:lnTo>
                  <a:cubicBezTo>
                    <a:pt x="5115" y="28417"/>
                    <a:pt x="5115" y="28429"/>
                    <a:pt x="5126" y="28429"/>
                  </a:cubicBezTo>
                  <a:cubicBezTo>
                    <a:pt x="5126" y="28439"/>
                    <a:pt x="5137" y="28451"/>
                    <a:pt x="5148" y="28462"/>
                  </a:cubicBezTo>
                  <a:cubicBezTo>
                    <a:pt x="5148" y="28474"/>
                    <a:pt x="5160" y="28485"/>
                    <a:pt x="5160" y="28496"/>
                  </a:cubicBezTo>
                  <a:cubicBezTo>
                    <a:pt x="5171" y="28507"/>
                    <a:pt x="5183" y="28530"/>
                    <a:pt x="5193" y="28564"/>
                  </a:cubicBezTo>
                  <a:cubicBezTo>
                    <a:pt x="5205" y="28597"/>
                    <a:pt x="5216" y="28643"/>
                    <a:pt x="5228" y="28688"/>
                  </a:cubicBezTo>
                  <a:cubicBezTo>
                    <a:pt x="5239" y="28756"/>
                    <a:pt x="5250" y="28823"/>
                    <a:pt x="5250" y="28891"/>
                  </a:cubicBezTo>
                  <a:lnTo>
                    <a:pt x="5250" y="28959"/>
                  </a:lnTo>
                  <a:lnTo>
                    <a:pt x="5250" y="28970"/>
                  </a:lnTo>
                  <a:lnTo>
                    <a:pt x="5261" y="28993"/>
                  </a:lnTo>
                  <a:lnTo>
                    <a:pt x="5261" y="29038"/>
                  </a:lnTo>
                  <a:lnTo>
                    <a:pt x="5250" y="29083"/>
                  </a:lnTo>
                  <a:lnTo>
                    <a:pt x="5250" y="29196"/>
                  </a:lnTo>
                  <a:lnTo>
                    <a:pt x="5250" y="29252"/>
                  </a:lnTo>
                  <a:lnTo>
                    <a:pt x="5239" y="29320"/>
                  </a:lnTo>
                  <a:cubicBezTo>
                    <a:pt x="5239" y="29410"/>
                    <a:pt x="5228" y="29501"/>
                    <a:pt x="5216" y="29580"/>
                  </a:cubicBezTo>
                  <a:cubicBezTo>
                    <a:pt x="5205" y="29659"/>
                    <a:pt x="5193" y="29726"/>
                    <a:pt x="5183" y="29794"/>
                  </a:cubicBezTo>
                  <a:lnTo>
                    <a:pt x="5171" y="29839"/>
                  </a:lnTo>
                  <a:cubicBezTo>
                    <a:pt x="5160" y="29919"/>
                    <a:pt x="5137" y="29987"/>
                    <a:pt x="5126" y="30054"/>
                  </a:cubicBezTo>
                  <a:cubicBezTo>
                    <a:pt x="5103" y="30122"/>
                    <a:pt x="5092" y="30178"/>
                    <a:pt x="5070" y="30246"/>
                  </a:cubicBezTo>
                  <a:cubicBezTo>
                    <a:pt x="5070" y="30223"/>
                    <a:pt x="5058" y="30212"/>
                    <a:pt x="5058" y="30201"/>
                  </a:cubicBezTo>
                  <a:cubicBezTo>
                    <a:pt x="5035" y="30145"/>
                    <a:pt x="5002" y="30088"/>
                    <a:pt x="4979" y="30032"/>
                  </a:cubicBezTo>
                  <a:lnTo>
                    <a:pt x="4968" y="30009"/>
                  </a:lnTo>
                  <a:cubicBezTo>
                    <a:pt x="4934" y="29952"/>
                    <a:pt x="4900" y="29896"/>
                    <a:pt x="4866" y="29851"/>
                  </a:cubicBezTo>
                  <a:lnTo>
                    <a:pt x="4844" y="29794"/>
                  </a:lnTo>
                  <a:lnTo>
                    <a:pt x="4776" y="29693"/>
                  </a:lnTo>
                  <a:cubicBezTo>
                    <a:pt x="4754" y="29659"/>
                    <a:pt x="4742" y="29625"/>
                    <a:pt x="4719" y="29591"/>
                  </a:cubicBezTo>
                  <a:cubicBezTo>
                    <a:pt x="4697" y="29558"/>
                    <a:pt x="4686" y="29535"/>
                    <a:pt x="4663" y="29501"/>
                  </a:cubicBezTo>
                  <a:lnTo>
                    <a:pt x="4618" y="29410"/>
                  </a:lnTo>
                  <a:lnTo>
                    <a:pt x="4606" y="29388"/>
                  </a:lnTo>
                  <a:lnTo>
                    <a:pt x="4584" y="29332"/>
                  </a:lnTo>
                  <a:lnTo>
                    <a:pt x="4539" y="29241"/>
                  </a:lnTo>
                  <a:cubicBezTo>
                    <a:pt x="4539" y="29230"/>
                    <a:pt x="4528" y="29207"/>
                    <a:pt x="4528" y="29196"/>
                  </a:cubicBezTo>
                  <a:lnTo>
                    <a:pt x="4516" y="29174"/>
                  </a:lnTo>
                  <a:lnTo>
                    <a:pt x="4516" y="29162"/>
                  </a:lnTo>
                  <a:cubicBezTo>
                    <a:pt x="4505" y="29139"/>
                    <a:pt x="4493" y="29129"/>
                    <a:pt x="4493" y="29106"/>
                  </a:cubicBezTo>
                  <a:cubicBezTo>
                    <a:pt x="4471" y="29038"/>
                    <a:pt x="4448" y="28981"/>
                    <a:pt x="4437" y="28925"/>
                  </a:cubicBezTo>
                  <a:cubicBezTo>
                    <a:pt x="4437" y="28903"/>
                    <a:pt x="4437" y="28880"/>
                    <a:pt x="4426" y="28846"/>
                  </a:cubicBezTo>
                  <a:lnTo>
                    <a:pt x="4426" y="28801"/>
                  </a:lnTo>
                  <a:cubicBezTo>
                    <a:pt x="4437" y="28778"/>
                    <a:pt x="4437" y="28756"/>
                    <a:pt x="4437" y="28733"/>
                  </a:cubicBezTo>
                  <a:cubicBezTo>
                    <a:pt x="4448" y="28710"/>
                    <a:pt x="4448" y="28700"/>
                    <a:pt x="4460" y="28677"/>
                  </a:cubicBezTo>
                  <a:cubicBezTo>
                    <a:pt x="4460" y="28654"/>
                    <a:pt x="4471" y="28643"/>
                    <a:pt x="4483" y="28620"/>
                  </a:cubicBezTo>
                  <a:cubicBezTo>
                    <a:pt x="4493" y="28597"/>
                    <a:pt x="4505" y="28587"/>
                    <a:pt x="4516" y="28564"/>
                  </a:cubicBezTo>
                  <a:cubicBezTo>
                    <a:pt x="4528" y="28541"/>
                    <a:pt x="4539" y="28519"/>
                    <a:pt x="4561" y="28507"/>
                  </a:cubicBezTo>
                  <a:cubicBezTo>
                    <a:pt x="4573" y="28485"/>
                    <a:pt x="4596" y="28474"/>
                    <a:pt x="4606" y="28451"/>
                  </a:cubicBezTo>
                  <a:cubicBezTo>
                    <a:pt x="4618" y="28439"/>
                    <a:pt x="4641" y="28429"/>
                    <a:pt x="4652" y="28417"/>
                  </a:cubicBezTo>
                  <a:cubicBezTo>
                    <a:pt x="4674" y="28406"/>
                    <a:pt x="4697" y="28394"/>
                    <a:pt x="4708" y="28383"/>
                  </a:cubicBezTo>
                  <a:cubicBezTo>
                    <a:pt x="4719" y="28383"/>
                    <a:pt x="4742" y="28372"/>
                    <a:pt x="4754" y="28372"/>
                  </a:cubicBezTo>
                  <a:cubicBezTo>
                    <a:pt x="4776" y="28361"/>
                    <a:pt x="4787" y="28361"/>
                    <a:pt x="4810" y="28349"/>
                  </a:cubicBezTo>
                  <a:close/>
                  <a:moveTo>
                    <a:pt x="1874" y="28891"/>
                  </a:moveTo>
                  <a:cubicBezTo>
                    <a:pt x="1909" y="28891"/>
                    <a:pt x="1931" y="28891"/>
                    <a:pt x="1954" y="28903"/>
                  </a:cubicBezTo>
                  <a:cubicBezTo>
                    <a:pt x="1976" y="28903"/>
                    <a:pt x="1987" y="28914"/>
                    <a:pt x="2010" y="28914"/>
                  </a:cubicBezTo>
                  <a:lnTo>
                    <a:pt x="2077" y="28948"/>
                  </a:lnTo>
                  <a:cubicBezTo>
                    <a:pt x="2089" y="28948"/>
                    <a:pt x="2112" y="28959"/>
                    <a:pt x="2123" y="28970"/>
                  </a:cubicBezTo>
                  <a:cubicBezTo>
                    <a:pt x="2157" y="28993"/>
                    <a:pt x="2180" y="29016"/>
                    <a:pt x="2213" y="29038"/>
                  </a:cubicBezTo>
                  <a:lnTo>
                    <a:pt x="2371" y="29196"/>
                  </a:lnTo>
                  <a:cubicBezTo>
                    <a:pt x="2439" y="29287"/>
                    <a:pt x="2496" y="29354"/>
                    <a:pt x="2541" y="29422"/>
                  </a:cubicBezTo>
                  <a:cubicBezTo>
                    <a:pt x="2563" y="29455"/>
                    <a:pt x="2586" y="29490"/>
                    <a:pt x="2597" y="29512"/>
                  </a:cubicBezTo>
                  <a:cubicBezTo>
                    <a:pt x="2619" y="29546"/>
                    <a:pt x="2631" y="29580"/>
                    <a:pt x="2654" y="29614"/>
                  </a:cubicBezTo>
                  <a:lnTo>
                    <a:pt x="2665" y="29636"/>
                  </a:lnTo>
                  <a:cubicBezTo>
                    <a:pt x="2699" y="29704"/>
                    <a:pt x="2732" y="29783"/>
                    <a:pt x="2767" y="29862"/>
                  </a:cubicBezTo>
                  <a:cubicBezTo>
                    <a:pt x="2800" y="29941"/>
                    <a:pt x="2834" y="30020"/>
                    <a:pt x="2868" y="30122"/>
                  </a:cubicBezTo>
                  <a:lnTo>
                    <a:pt x="2879" y="30133"/>
                  </a:lnTo>
                  <a:lnTo>
                    <a:pt x="2879" y="30145"/>
                  </a:lnTo>
                  <a:lnTo>
                    <a:pt x="2879" y="30155"/>
                  </a:lnTo>
                  <a:lnTo>
                    <a:pt x="2890" y="30167"/>
                  </a:lnTo>
                  <a:cubicBezTo>
                    <a:pt x="2902" y="30212"/>
                    <a:pt x="2925" y="30268"/>
                    <a:pt x="2935" y="30314"/>
                  </a:cubicBezTo>
                  <a:cubicBezTo>
                    <a:pt x="2970" y="30416"/>
                    <a:pt x="2992" y="30528"/>
                    <a:pt x="3015" y="30619"/>
                  </a:cubicBezTo>
                  <a:cubicBezTo>
                    <a:pt x="3026" y="30709"/>
                    <a:pt x="3048" y="30799"/>
                    <a:pt x="3071" y="30878"/>
                  </a:cubicBezTo>
                  <a:cubicBezTo>
                    <a:pt x="3105" y="30980"/>
                    <a:pt x="3128" y="31070"/>
                    <a:pt x="3150" y="31149"/>
                  </a:cubicBezTo>
                  <a:cubicBezTo>
                    <a:pt x="3196" y="31251"/>
                    <a:pt x="3229" y="31352"/>
                    <a:pt x="3274" y="31442"/>
                  </a:cubicBezTo>
                  <a:cubicBezTo>
                    <a:pt x="3286" y="31454"/>
                    <a:pt x="3286" y="31454"/>
                    <a:pt x="3286" y="31465"/>
                  </a:cubicBezTo>
                  <a:cubicBezTo>
                    <a:pt x="3308" y="31488"/>
                    <a:pt x="3319" y="31522"/>
                    <a:pt x="3331" y="31545"/>
                  </a:cubicBezTo>
                  <a:lnTo>
                    <a:pt x="3229" y="31477"/>
                  </a:lnTo>
                  <a:cubicBezTo>
                    <a:pt x="3173" y="31442"/>
                    <a:pt x="3128" y="31409"/>
                    <a:pt x="3094" y="31375"/>
                  </a:cubicBezTo>
                  <a:cubicBezTo>
                    <a:pt x="3060" y="31341"/>
                    <a:pt x="3026" y="31319"/>
                    <a:pt x="3003" y="31284"/>
                  </a:cubicBezTo>
                  <a:cubicBezTo>
                    <a:pt x="2935" y="31206"/>
                    <a:pt x="2868" y="31116"/>
                    <a:pt x="2800" y="31003"/>
                  </a:cubicBezTo>
                  <a:lnTo>
                    <a:pt x="2777" y="30980"/>
                  </a:lnTo>
                  <a:cubicBezTo>
                    <a:pt x="2744" y="30935"/>
                    <a:pt x="2721" y="30901"/>
                    <a:pt x="2699" y="30855"/>
                  </a:cubicBezTo>
                  <a:cubicBezTo>
                    <a:pt x="2676" y="30833"/>
                    <a:pt x="2654" y="30799"/>
                    <a:pt x="2642" y="30765"/>
                  </a:cubicBezTo>
                  <a:cubicBezTo>
                    <a:pt x="2586" y="30687"/>
                    <a:pt x="2529" y="30607"/>
                    <a:pt x="2473" y="30539"/>
                  </a:cubicBezTo>
                  <a:cubicBezTo>
                    <a:pt x="2461" y="30539"/>
                    <a:pt x="2461" y="30528"/>
                    <a:pt x="2450" y="30528"/>
                  </a:cubicBezTo>
                  <a:cubicBezTo>
                    <a:pt x="2326" y="30381"/>
                    <a:pt x="2168" y="30258"/>
                    <a:pt x="1976" y="30133"/>
                  </a:cubicBezTo>
                  <a:cubicBezTo>
                    <a:pt x="1909" y="30099"/>
                    <a:pt x="1841" y="30054"/>
                    <a:pt x="1773" y="30009"/>
                  </a:cubicBezTo>
                  <a:cubicBezTo>
                    <a:pt x="1683" y="29964"/>
                    <a:pt x="1581" y="29907"/>
                    <a:pt x="1490" y="29839"/>
                  </a:cubicBezTo>
                  <a:cubicBezTo>
                    <a:pt x="1445" y="29806"/>
                    <a:pt x="1400" y="29772"/>
                    <a:pt x="1367" y="29749"/>
                  </a:cubicBezTo>
                  <a:lnTo>
                    <a:pt x="1299" y="29681"/>
                  </a:lnTo>
                  <a:cubicBezTo>
                    <a:pt x="1254" y="29625"/>
                    <a:pt x="1219" y="29580"/>
                    <a:pt x="1186" y="29535"/>
                  </a:cubicBezTo>
                  <a:cubicBezTo>
                    <a:pt x="1163" y="29501"/>
                    <a:pt x="1152" y="29478"/>
                    <a:pt x="1141" y="29455"/>
                  </a:cubicBezTo>
                  <a:cubicBezTo>
                    <a:pt x="1129" y="29445"/>
                    <a:pt x="1129" y="29433"/>
                    <a:pt x="1118" y="29422"/>
                  </a:cubicBezTo>
                  <a:lnTo>
                    <a:pt x="1118" y="29388"/>
                  </a:lnTo>
                  <a:lnTo>
                    <a:pt x="1118" y="29297"/>
                  </a:lnTo>
                  <a:lnTo>
                    <a:pt x="1118" y="29275"/>
                  </a:lnTo>
                  <a:cubicBezTo>
                    <a:pt x="1129" y="29252"/>
                    <a:pt x="1129" y="29241"/>
                    <a:pt x="1141" y="29230"/>
                  </a:cubicBezTo>
                  <a:lnTo>
                    <a:pt x="1174" y="29162"/>
                  </a:lnTo>
                  <a:cubicBezTo>
                    <a:pt x="1186" y="29162"/>
                    <a:pt x="1186" y="29151"/>
                    <a:pt x="1197" y="29139"/>
                  </a:cubicBezTo>
                  <a:cubicBezTo>
                    <a:pt x="1209" y="29139"/>
                    <a:pt x="1209" y="29129"/>
                    <a:pt x="1219" y="29117"/>
                  </a:cubicBezTo>
                  <a:cubicBezTo>
                    <a:pt x="1242" y="29094"/>
                    <a:pt x="1276" y="29083"/>
                    <a:pt x="1310" y="29061"/>
                  </a:cubicBezTo>
                  <a:lnTo>
                    <a:pt x="1412" y="28993"/>
                  </a:lnTo>
                  <a:cubicBezTo>
                    <a:pt x="1445" y="28970"/>
                    <a:pt x="1490" y="28959"/>
                    <a:pt x="1525" y="28948"/>
                  </a:cubicBezTo>
                  <a:cubicBezTo>
                    <a:pt x="1570" y="28925"/>
                    <a:pt x="1615" y="28914"/>
                    <a:pt x="1648" y="28914"/>
                  </a:cubicBezTo>
                  <a:cubicBezTo>
                    <a:pt x="1705" y="28903"/>
                    <a:pt x="1761" y="28891"/>
                    <a:pt x="1806" y="28891"/>
                  </a:cubicBezTo>
                  <a:close/>
                  <a:moveTo>
                    <a:pt x="1084" y="33080"/>
                  </a:moveTo>
                  <a:cubicBezTo>
                    <a:pt x="1107" y="33080"/>
                    <a:pt x="1141" y="33080"/>
                    <a:pt x="1174" y="33091"/>
                  </a:cubicBezTo>
                  <a:cubicBezTo>
                    <a:pt x="1219" y="33103"/>
                    <a:pt x="1254" y="33113"/>
                    <a:pt x="1299" y="33125"/>
                  </a:cubicBezTo>
                  <a:lnTo>
                    <a:pt x="1321" y="33136"/>
                  </a:lnTo>
                  <a:cubicBezTo>
                    <a:pt x="1332" y="33136"/>
                    <a:pt x="1344" y="33136"/>
                    <a:pt x="1344" y="33148"/>
                  </a:cubicBezTo>
                  <a:lnTo>
                    <a:pt x="1389" y="33159"/>
                  </a:lnTo>
                  <a:cubicBezTo>
                    <a:pt x="1400" y="33159"/>
                    <a:pt x="1412" y="33159"/>
                    <a:pt x="1423" y="33170"/>
                  </a:cubicBezTo>
                  <a:cubicBezTo>
                    <a:pt x="1445" y="33181"/>
                    <a:pt x="1480" y="33193"/>
                    <a:pt x="1513" y="33204"/>
                  </a:cubicBezTo>
                  <a:lnTo>
                    <a:pt x="1558" y="33215"/>
                  </a:lnTo>
                  <a:cubicBezTo>
                    <a:pt x="1626" y="33249"/>
                    <a:pt x="1705" y="33283"/>
                    <a:pt x="1773" y="33317"/>
                  </a:cubicBezTo>
                  <a:lnTo>
                    <a:pt x="1829" y="33339"/>
                  </a:lnTo>
                  <a:cubicBezTo>
                    <a:pt x="1886" y="33362"/>
                    <a:pt x="1942" y="33384"/>
                    <a:pt x="1987" y="33407"/>
                  </a:cubicBezTo>
                  <a:lnTo>
                    <a:pt x="2089" y="33452"/>
                  </a:lnTo>
                  <a:cubicBezTo>
                    <a:pt x="2270" y="33532"/>
                    <a:pt x="2439" y="33599"/>
                    <a:pt x="2609" y="33667"/>
                  </a:cubicBezTo>
                  <a:lnTo>
                    <a:pt x="2619" y="33667"/>
                  </a:lnTo>
                  <a:cubicBezTo>
                    <a:pt x="2609" y="33667"/>
                    <a:pt x="2597" y="33678"/>
                    <a:pt x="2586" y="33678"/>
                  </a:cubicBezTo>
                  <a:lnTo>
                    <a:pt x="2563" y="33678"/>
                  </a:lnTo>
                  <a:cubicBezTo>
                    <a:pt x="2518" y="33690"/>
                    <a:pt x="2484" y="33700"/>
                    <a:pt x="2450" y="33700"/>
                  </a:cubicBezTo>
                  <a:cubicBezTo>
                    <a:pt x="2405" y="33712"/>
                    <a:pt x="2371" y="33735"/>
                    <a:pt x="2326" y="33746"/>
                  </a:cubicBezTo>
                  <a:lnTo>
                    <a:pt x="2292" y="33757"/>
                  </a:lnTo>
                  <a:cubicBezTo>
                    <a:pt x="2258" y="33768"/>
                    <a:pt x="2213" y="33780"/>
                    <a:pt x="2168" y="33803"/>
                  </a:cubicBezTo>
                  <a:lnTo>
                    <a:pt x="2067" y="33836"/>
                  </a:lnTo>
                  <a:lnTo>
                    <a:pt x="2021" y="33859"/>
                  </a:lnTo>
                  <a:cubicBezTo>
                    <a:pt x="1976" y="33870"/>
                    <a:pt x="1931" y="33893"/>
                    <a:pt x="1874" y="33904"/>
                  </a:cubicBezTo>
                  <a:cubicBezTo>
                    <a:pt x="1863" y="33904"/>
                    <a:pt x="1852" y="33904"/>
                    <a:pt x="1841" y="33915"/>
                  </a:cubicBezTo>
                  <a:cubicBezTo>
                    <a:pt x="1818" y="33915"/>
                    <a:pt x="1796" y="33926"/>
                    <a:pt x="1773" y="33926"/>
                  </a:cubicBezTo>
                  <a:lnTo>
                    <a:pt x="1728" y="33938"/>
                  </a:lnTo>
                  <a:lnTo>
                    <a:pt x="1671" y="33949"/>
                  </a:lnTo>
                  <a:cubicBezTo>
                    <a:pt x="1626" y="33961"/>
                    <a:pt x="1581" y="33961"/>
                    <a:pt x="1536" y="33971"/>
                  </a:cubicBezTo>
                  <a:lnTo>
                    <a:pt x="1389" y="33971"/>
                  </a:lnTo>
                  <a:cubicBezTo>
                    <a:pt x="1355" y="33961"/>
                    <a:pt x="1310" y="33961"/>
                    <a:pt x="1265" y="33949"/>
                  </a:cubicBezTo>
                  <a:lnTo>
                    <a:pt x="1129" y="33915"/>
                  </a:lnTo>
                  <a:cubicBezTo>
                    <a:pt x="1084" y="33893"/>
                    <a:pt x="1051" y="33881"/>
                    <a:pt x="1005" y="33859"/>
                  </a:cubicBezTo>
                  <a:cubicBezTo>
                    <a:pt x="983" y="33848"/>
                    <a:pt x="948" y="33836"/>
                    <a:pt x="926" y="33813"/>
                  </a:cubicBezTo>
                  <a:cubicBezTo>
                    <a:pt x="903" y="33791"/>
                    <a:pt x="881" y="33780"/>
                    <a:pt x="858" y="33757"/>
                  </a:cubicBezTo>
                  <a:cubicBezTo>
                    <a:pt x="836" y="33746"/>
                    <a:pt x="825" y="33735"/>
                    <a:pt x="813" y="33712"/>
                  </a:cubicBezTo>
                  <a:cubicBezTo>
                    <a:pt x="802" y="33700"/>
                    <a:pt x="780" y="33678"/>
                    <a:pt x="768" y="33655"/>
                  </a:cubicBezTo>
                  <a:cubicBezTo>
                    <a:pt x="757" y="33644"/>
                    <a:pt x="745" y="33622"/>
                    <a:pt x="745" y="33610"/>
                  </a:cubicBezTo>
                  <a:cubicBezTo>
                    <a:pt x="734" y="33588"/>
                    <a:pt x="723" y="33577"/>
                    <a:pt x="723" y="33554"/>
                  </a:cubicBezTo>
                  <a:cubicBezTo>
                    <a:pt x="712" y="33542"/>
                    <a:pt x="712" y="33520"/>
                    <a:pt x="700" y="33509"/>
                  </a:cubicBezTo>
                  <a:lnTo>
                    <a:pt x="700" y="33464"/>
                  </a:lnTo>
                  <a:lnTo>
                    <a:pt x="700" y="33419"/>
                  </a:lnTo>
                  <a:lnTo>
                    <a:pt x="700" y="33396"/>
                  </a:lnTo>
                  <a:cubicBezTo>
                    <a:pt x="700" y="33384"/>
                    <a:pt x="712" y="33362"/>
                    <a:pt x="712" y="33351"/>
                  </a:cubicBezTo>
                  <a:lnTo>
                    <a:pt x="745" y="33283"/>
                  </a:lnTo>
                  <a:cubicBezTo>
                    <a:pt x="757" y="33261"/>
                    <a:pt x="768" y="33238"/>
                    <a:pt x="780" y="33226"/>
                  </a:cubicBezTo>
                  <a:cubicBezTo>
                    <a:pt x="790" y="33204"/>
                    <a:pt x="802" y="33193"/>
                    <a:pt x="813" y="33181"/>
                  </a:cubicBezTo>
                  <a:lnTo>
                    <a:pt x="847" y="33148"/>
                  </a:lnTo>
                  <a:lnTo>
                    <a:pt x="870" y="33125"/>
                  </a:lnTo>
                  <a:cubicBezTo>
                    <a:pt x="881" y="33113"/>
                    <a:pt x="892" y="33113"/>
                    <a:pt x="903" y="33103"/>
                  </a:cubicBezTo>
                  <a:cubicBezTo>
                    <a:pt x="915" y="33103"/>
                    <a:pt x="926" y="33103"/>
                    <a:pt x="938" y="33091"/>
                  </a:cubicBezTo>
                  <a:cubicBezTo>
                    <a:pt x="948" y="33091"/>
                    <a:pt x="960" y="33091"/>
                    <a:pt x="971" y="33080"/>
                  </a:cubicBezTo>
                  <a:close/>
                  <a:moveTo>
                    <a:pt x="11031" y="33396"/>
                  </a:moveTo>
                  <a:lnTo>
                    <a:pt x="11031" y="33407"/>
                  </a:lnTo>
                  <a:lnTo>
                    <a:pt x="11042" y="33407"/>
                  </a:lnTo>
                  <a:cubicBezTo>
                    <a:pt x="11053" y="33419"/>
                    <a:pt x="11053" y="33419"/>
                    <a:pt x="11064" y="33419"/>
                  </a:cubicBezTo>
                  <a:lnTo>
                    <a:pt x="11064" y="33429"/>
                  </a:lnTo>
                  <a:lnTo>
                    <a:pt x="11076" y="33441"/>
                  </a:lnTo>
                  <a:lnTo>
                    <a:pt x="11087" y="33452"/>
                  </a:lnTo>
                  <a:lnTo>
                    <a:pt x="11087" y="33464"/>
                  </a:lnTo>
                  <a:cubicBezTo>
                    <a:pt x="11087" y="33475"/>
                    <a:pt x="11098" y="33475"/>
                    <a:pt x="11098" y="33486"/>
                  </a:cubicBezTo>
                  <a:lnTo>
                    <a:pt x="11098" y="33520"/>
                  </a:lnTo>
                  <a:lnTo>
                    <a:pt x="11098" y="33554"/>
                  </a:lnTo>
                  <a:cubicBezTo>
                    <a:pt x="11098" y="33577"/>
                    <a:pt x="11098" y="33588"/>
                    <a:pt x="11087" y="33610"/>
                  </a:cubicBezTo>
                  <a:cubicBezTo>
                    <a:pt x="11087" y="33644"/>
                    <a:pt x="11076" y="33678"/>
                    <a:pt x="11064" y="33723"/>
                  </a:cubicBezTo>
                  <a:cubicBezTo>
                    <a:pt x="11042" y="33768"/>
                    <a:pt x="11019" y="33825"/>
                    <a:pt x="10996" y="33881"/>
                  </a:cubicBezTo>
                  <a:lnTo>
                    <a:pt x="10974" y="33904"/>
                  </a:lnTo>
                  <a:cubicBezTo>
                    <a:pt x="10951" y="33949"/>
                    <a:pt x="10918" y="34006"/>
                    <a:pt x="10895" y="34051"/>
                  </a:cubicBezTo>
                  <a:cubicBezTo>
                    <a:pt x="10861" y="34096"/>
                    <a:pt x="10850" y="34119"/>
                    <a:pt x="10827" y="34141"/>
                  </a:cubicBezTo>
                  <a:lnTo>
                    <a:pt x="10793" y="34175"/>
                  </a:lnTo>
                  <a:cubicBezTo>
                    <a:pt x="10782" y="34186"/>
                    <a:pt x="10760" y="34197"/>
                    <a:pt x="10748" y="34209"/>
                  </a:cubicBezTo>
                  <a:cubicBezTo>
                    <a:pt x="10737" y="34220"/>
                    <a:pt x="10715" y="34232"/>
                    <a:pt x="10703" y="34232"/>
                  </a:cubicBezTo>
                  <a:cubicBezTo>
                    <a:pt x="10669" y="34254"/>
                    <a:pt x="10647" y="34265"/>
                    <a:pt x="10602" y="34277"/>
                  </a:cubicBezTo>
                  <a:cubicBezTo>
                    <a:pt x="10557" y="34288"/>
                    <a:pt x="10489" y="34310"/>
                    <a:pt x="10421" y="34322"/>
                  </a:cubicBezTo>
                  <a:cubicBezTo>
                    <a:pt x="10376" y="34333"/>
                    <a:pt x="10342" y="34333"/>
                    <a:pt x="10308" y="34344"/>
                  </a:cubicBezTo>
                  <a:cubicBezTo>
                    <a:pt x="10263" y="34344"/>
                    <a:pt x="10229" y="34355"/>
                    <a:pt x="10183" y="34367"/>
                  </a:cubicBezTo>
                  <a:cubicBezTo>
                    <a:pt x="10161" y="34367"/>
                    <a:pt x="10138" y="34367"/>
                    <a:pt x="10116" y="34378"/>
                  </a:cubicBezTo>
                  <a:cubicBezTo>
                    <a:pt x="9992" y="34400"/>
                    <a:pt x="9890" y="34435"/>
                    <a:pt x="9789" y="34480"/>
                  </a:cubicBezTo>
                  <a:cubicBezTo>
                    <a:pt x="9732" y="34502"/>
                    <a:pt x="9687" y="34513"/>
                    <a:pt x="9642" y="34536"/>
                  </a:cubicBezTo>
                  <a:lnTo>
                    <a:pt x="9619" y="34548"/>
                  </a:lnTo>
                  <a:lnTo>
                    <a:pt x="9619" y="34548"/>
                  </a:lnTo>
                  <a:lnTo>
                    <a:pt x="9631" y="34502"/>
                  </a:lnTo>
                  <a:lnTo>
                    <a:pt x="9642" y="34491"/>
                  </a:lnTo>
                  <a:cubicBezTo>
                    <a:pt x="9653" y="34446"/>
                    <a:pt x="9676" y="34400"/>
                    <a:pt x="9687" y="34344"/>
                  </a:cubicBezTo>
                  <a:lnTo>
                    <a:pt x="9698" y="34344"/>
                  </a:lnTo>
                  <a:cubicBezTo>
                    <a:pt x="9721" y="34254"/>
                    <a:pt x="9754" y="34164"/>
                    <a:pt x="9800" y="34073"/>
                  </a:cubicBezTo>
                  <a:cubicBezTo>
                    <a:pt x="9822" y="34028"/>
                    <a:pt x="9845" y="33994"/>
                    <a:pt x="9867" y="33961"/>
                  </a:cubicBezTo>
                  <a:cubicBezTo>
                    <a:pt x="9902" y="33915"/>
                    <a:pt x="9924" y="33881"/>
                    <a:pt x="9958" y="33836"/>
                  </a:cubicBezTo>
                  <a:lnTo>
                    <a:pt x="10060" y="33735"/>
                  </a:lnTo>
                  <a:lnTo>
                    <a:pt x="10195" y="33633"/>
                  </a:lnTo>
                  <a:lnTo>
                    <a:pt x="10195" y="33644"/>
                  </a:lnTo>
                  <a:cubicBezTo>
                    <a:pt x="10195" y="33633"/>
                    <a:pt x="10206" y="33633"/>
                    <a:pt x="10206" y="33633"/>
                  </a:cubicBezTo>
                  <a:cubicBezTo>
                    <a:pt x="10240" y="33610"/>
                    <a:pt x="10274" y="33588"/>
                    <a:pt x="10319" y="33565"/>
                  </a:cubicBezTo>
                  <a:cubicBezTo>
                    <a:pt x="10364" y="33542"/>
                    <a:pt x="10409" y="33520"/>
                    <a:pt x="10454" y="33509"/>
                  </a:cubicBezTo>
                  <a:cubicBezTo>
                    <a:pt x="10489" y="33497"/>
                    <a:pt x="10534" y="33475"/>
                    <a:pt x="10590" y="33464"/>
                  </a:cubicBezTo>
                  <a:cubicBezTo>
                    <a:pt x="10635" y="33452"/>
                    <a:pt x="10680" y="33441"/>
                    <a:pt x="10737" y="33429"/>
                  </a:cubicBezTo>
                  <a:cubicBezTo>
                    <a:pt x="10805" y="33419"/>
                    <a:pt x="10873" y="33396"/>
                    <a:pt x="10940" y="33396"/>
                  </a:cubicBezTo>
                  <a:close/>
                  <a:moveTo>
                    <a:pt x="9244" y="34717"/>
                  </a:moveTo>
                  <a:cubicBezTo>
                    <a:pt x="9235" y="34717"/>
                    <a:pt x="9235" y="34717"/>
                    <a:pt x="9235" y="34728"/>
                  </a:cubicBezTo>
                  <a:cubicBezTo>
                    <a:pt x="9238" y="34724"/>
                    <a:pt x="9241" y="34720"/>
                    <a:pt x="9244" y="34717"/>
                  </a:cubicBezTo>
                  <a:close/>
                  <a:moveTo>
                    <a:pt x="6051" y="1"/>
                  </a:moveTo>
                  <a:cubicBezTo>
                    <a:pt x="6006" y="1"/>
                    <a:pt x="5961" y="1"/>
                    <a:pt x="5916" y="12"/>
                  </a:cubicBezTo>
                  <a:cubicBezTo>
                    <a:pt x="5860" y="12"/>
                    <a:pt x="5803" y="34"/>
                    <a:pt x="5758" y="46"/>
                  </a:cubicBezTo>
                  <a:cubicBezTo>
                    <a:pt x="5622" y="79"/>
                    <a:pt x="5521" y="170"/>
                    <a:pt x="5419" y="260"/>
                  </a:cubicBezTo>
                  <a:cubicBezTo>
                    <a:pt x="5374" y="294"/>
                    <a:pt x="5329" y="350"/>
                    <a:pt x="5306" y="396"/>
                  </a:cubicBezTo>
                  <a:cubicBezTo>
                    <a:pt x="5284" y="430"/>
                    <a:pt x="5273" y="453"/>
                    <a:pt x="5250" y="486"/>
                  </a:cubicBezTo>
                  <a:cubicBezTo>
                    <a:pt x="5183" y="611"/>
                    <a:pt x="5137" y="757"/>
                    <a:pt x="5137" y="904"/>
                  </a:cubicBezTo>
                  <a:cubicBezTo>
                    <a:pt x="5137" y="972"/>
                    <a:pt x="5148" y="1050"/>
                    <a:pt x="5160" y="1118"/>
                  </a:cubicBezTo>
                  <a:cubicBezTo>
                    <a:pt x="5160" y="1175"/>
                    <a:pt x="5171" y="1220"/>
                    <a:pt x="5183" y="1265"/>
                  </a:cubicBezTo>
                  <a:cubicBezTo>
                    <a:pt x="5193" y="1321"/>
                    <a:pt x="5193" y="1378"/>
                    <a:pt x="5216" y="1434"/>
                  </a:cubicBezTo>
                  <a:cubicBezTo>
                    <a:pt x="5228" y="1491"/>
                    <a:pt x="5239" y="1536"/>
                    <a:pt x="5250" y="1592"/>
                  </a:cubicBezTo>
                  <a:lnTo>
                    <a:pt x="5284" y="1694"/>
                  </a:lnTo>
                  <a:cubicBezTo>
                    <a:pt x="5295" y="1717"/>
                    <a:pt x="5295" y="1740"/>
                    <a:pt x="5306" y="1762"/>
                  </a:cubicBezTo>
                  <a:cubicBezTo>
                    <a:pt x="5329" y="1818"/>
                    <a:pt x="5351" y="1863"/>
                    <a:pt x="5374" y="1920"/>
                  </a:cubicBezTo>
                  <a:cubicBezTo>
                    <a:pt x="5386" y="1965"/>
                    <a:pt x="5419" y="2010"/>
                    <a:pt x="5431" y="2056"/>
                  </a:cubicBezTo>
                  <a:cubicBezTo>
                    <a:pt x="5454" y="2112"/>
                    <a:pt x="5487" y="2157"/>
                    <a:pt x="5510" y="2202"/>
                  </a:cubicBezTo>
                  <a:cubicBezTo>
                    <a:pt x="5510" y="2214"/>
                    <a:pt x="5521" y="2225"/>
                    <a:pt x="5521" y="2236"/>
                  </a:cubicBezTo>
                  <a:cubicBezTo>
                    <a:pt x="5634" y="2417"/>
                    <a:pt x="5735" y="2608"/>
                    <a:pt x="5848" y="2789"/>
                  </a:cubicBezTo>
                  <a:cubicBezTo>
                    <a:pt x="5905" y="2879"/>
                    <a:pt x="5961" y="2970"/>
                    <a:pt x="6029" y="3060"/>
                  </a:cubicBezTo>
                  <a:cubicBezTo>
                    <a:pt x="6086" y="3139"/>
                    <a:pt x="6142" y="3218"/>
                    <a:pt x="6199" y="3286"/>
                  </a:cubicBezTo>
                  <a:cubicBezTo>
                    <a:pt x="6199" y="3308"/>
                    <a:pt x="6210" y="3331"/>
                    <a:pt x="6210" y="3354"/>
                  </a:cubicBezTo>
                  <a:cubicBezTo>
                    <a:pt x="6221" y="3388"/>
                    <a:pt x="6221" y="3433"/>
                    <a:pt x="6221" y="3466"/>
                  </a:cubicBezTo>
                  <a:cubicBezTo>
                    <a:pt x="6232" y="3546"/>
                    <a:pt x="6255" y="3624"/>
                    <a:pt x="6277" y="3704"/>
                  </a:cubicBezTo>
                  <a:cubicBezTo>
                    <a:pt x="6277" y="3715"/>
                    <a:pt x="6289" y="3737"/>
                    <a:pt x="6300" y="3749"/>
                  </a:cubicBezTo>
                  <a:cubicBezTo>
                    <a:pt x="6312" y="3772"/>
                    <a:pt x="6312" y="3794"/>
                    <a:pt x="6322" y="3817"/>
                  </a:cubicBezTo>
                  <a:cubicBezTo>
                    <a:pt x="6368" y="4053"/>
                    <a:pt x="6413" y="4291"/>
                    <a:pt x="6435" y="4528"/>
                  </a:cubicBezTo>
                  <a:cubicBezTo>
                    <a:pt x="6470" y="4753"/>
                    <a:pt x="6492" y="4979"/>
                    <a:pt x="6515" y="5205"/>
                  </a:cubicBezTo>
                  <a:cubicBezTo>
                    <a:pt x="6571" y="5679"/>
                    <a:pt x="6605" y="6153"/>
                    <a:pt x="6639" y="6628"/>
                  </a:cubicBezTo>
                  <a:lnTo>
                    <a:pt x="6639" y="6617"/>
                  </a:lnTo>
                  <a:cubicBezTo>
                    <a:pt x="6661" y="7113"/>
                    <a:pt x="6695" y="7621"/>
                    <a:pt x="6729" y="8118"/>
                  </a:cubicBezTo>
                  <a:cubicBezTo>
                    <a:pt x="6718" y="8095"/>
                    <a:pt x="6695" y="8062"/>
                    <a:pt x="6684" y="8039"/>
                  </a:cubicBezTo>
                  <a:cubicBezTo>
                    <a:pt x="6628" y="7960"/>
                    <a:pt x="6583" y="7881"/>
                    <a:pt x="6537" y="7802"/>
                  </a:cubicBezTo>
                  <a:cubicBezTo>
                    <a:pt x="6424" y="7633"/>
                    <a:pt x="6322" y="7463"/>
                    <a:pt x="6210" y="7294"/>
                  </a:cubicBezTo>
                  <a:cubicBezTo>
                    <a:pt x="6006" y="6978"/>
                    <a:pt x="5770" y="6673"/>
                    <a:pt x="5555" y="6368"/>
                  </a:cubicBezTo>
                  <a:cubicBezTo>
                    <a:pt x="5499" y="6278"/>
                    <a:pt x="5442" y="6199"/>
                    <a:pt x="5374" y="6120"/>
                  </a:cubicBezTo>
                  <a:cubicBezTo>
                    <a:pt x="5386" y="6097"/>
                    <a:pt x="5386" y="6075"/>
                    <a:pt x="5374" y="6052"/>
                  </a:cubicBezTo>
                  <a:cubicBezTo>
                    <a:pt x="5351" y="6018"/>
                    <a:pt x="5329" y="5984"/>
                    <a:pt x="5318" y="5962"/>
                  </a:cubicBezTo>
                  <a:cubicBezTo>
                    <a:pt x="5273" y="5860"/>
                    <a:pt x="5239" y="5770"/>
                    <a:pt x="5205" y="5668"/>
                  </a:cubicBezTo>
                  <a:cubicBezTo>
                    <a:pt x="5171" y="5578"/>
                    <a:pt x="5137" y="5499"/>
                    <a:pt x="5115" y="5408"/>
                  </a:cubicBezTo>
                  <a:cubicBezTo>
                    <a:pt x="5092" y="5318"/>
                    <a:pt x="5070" y="5239"/>
                    <a:pt x="5047" y="5149"/>
                  </a:cubicBezTo>
                  <a:cubicBezTo>
                    <a:pt x="5047" y="5104"/>
                    <a:pt x="5035" y="5059"/>
                    <a:pt x="5025" y="5014"/>
                  </a:cubicBezTo>
                  <a:cubicBezTo>
                    <a:pt x="5013" y="4968"/>
                    <a:pt x="5013" y="4912"/>
                    <a:pt x="5002" y="4866"/>
                  </a:cubicBezTo>
                  <a:cubicBezTo>
                    <a:pt x="4990" y="4765"/>
                    <a:pt x="4979" y="4663"/>
                    <a:pt x="4968" y="4550"/>
                  </a:cubicBezTo>
                  <a:lnTo>
                    <a:pt x="4934" y="4279"/>
                  </a:lnTo>
                  <a:cubicBezTo>
                    <a:pt x="4922" y="4234"/>
                    <a:pt x="4922" y="4189"/>
                    <a:pt x="4912" y="4144"/>
                  </a:cubicBezTo>
                  <a:cubicBezTo>
                    <a:pt x="4900" y="4088"/>
                    <a:pt x="4889" y="4043"/>
                    <a:pt x="4866" y="3997"/>
                  </a:cubicBezTo>
                  <a:cubicBezTo>
                    <a:pt x="4844" y="3941"/>
                    <a:pt x="4821" y="3873"/>
                    <a:pt x="4787" y="3817"/>
                  </a:cubicBezTo>
                  <a:cubicBezTo>
                    <a:pt x="4764" y="3760"/>
                    <a:pt x="4731" y="3704"/>
                    <a:pt x="4697" y="3659"/>
                  </a:cubicBezTo>
                  <a:cubicBezTo>
                    <a:pt x="4663" y="3614"/>
                    <a:pt x="4618" y="3568"/>
                    <a:pt x="4573" y="3534"/>
                  </a:cubicBezTo>
                  <a:cubicBezTo>
                    <a:pt x="4483" y="3466"/>
                    <a:pt x="4370" y="3421"/>
                    <a:pt x="4257" y="3421"/>
                  </a:cubicBezTo>
                  <a:cubicBezTo>
                    <a:pt x="4189" y="3433"/>
                    <a:pt x="4132" y="3444"/>
                    <a:pt x="4076" y="3466"/>
                  </a:cubicBezTo>
                  <a:cubicBezTo>
                    <a:pt x="4031" y="3489"/>
                    <a:pt x="3986" y="3523"/>
                    <a:pt x="3952" y="3568"/>
                  </a:cubicBezTo>
                  <a:cubicBezTo>
                    <a:pt x="3906" y="3602"/>
                    <a:pt x="3884" y="3647"/>
                    <a:pt x="3861" y="3692"/>
                  </a:cubicBezTo>
                  <a:cubicBezTo>
                    <a:pt x="3839" y="3737"/>
                    <a:pt x="3816" y="3794"/>
                    <a:pt x="3816" y="3850"/>
                  </a:cubicBezTo>
                  <a:cubicBezTo>
                    <a:pt x="3805" y="3907"/>
                    <a:pt x="3805" y="3975"/>
                    <a:pt x="3816" y="4031"/>
                  </a:cubicBezTo>
                  <a:cubicBezTo>
                    <a:pt x="3828" y="4088"/>
                    <a:pt x="3839" y="4144"/>
                    <a:pt x="3861" y="4201"/>
                  </a:cubicBezTo>
                  <a:cubicBezTo>
                    <a:pt x="3896" y="4268"/>
                    <a:pt x="3929" y="4324"/>
                    <a:pt x="3963" y="4392"/>
                  </a:cubicBezTo>
                  <a:cubicBezTo>
                    <a:pt x="3997" y="4437"/>
                    <a:pt x="4031" y="4483"/>
                    <a:pt x="4054" y="4528"/>
                  </a:cubicBezTo>
                  <a:cubicBezTo>
                    <a:pt x="4110" y="4607"/>
                    <a:pt x="4167" y="4675"/>
                    <a:pt x="4223" y="4753"/>
                  </a:cubicBezTo>
                  <a:cubicBezTo>
                    <a:pt x="4279" y="4821"/>
                    <a:pt x="4335" y="4901"/>
                    <a:pt x="4392" y="4979"/>
                  </a:cubicBezTo>
                  <a:cubicBezTo>
                    <a:pt x="4426" y="5024"/>
                    <a:pt x="4448" y="5059"/>
                    <a:pt x="4483" y="5104"/>
                  </a:cubicBezTo>
                  <a:lnTo>
                    <a:pt x="4550" y="5205"/>
                  </a:lnTo>
                  <a:cubicBezTo>
                    <a:pt x="4652" y="5363"/>
                    <a:pt x="4742" y="5533"/>
                    <a:pt x="4855" y="5679"/>
                  </a:cubicBezTo>
                  <a:cubicBezTo>
                    <a:pt x="4968" y="5849"/>
                    <a:pt x="5092" y="6007"/>
                    <a:pt x="5205" y="6165"/>
                  </a:cubicBezTo>
                  <a:cubicBezTo>
                    <a:pt x="5306" y="6323"/>
                    <a:pt x="5419" y="6481"/>
                    <a:pt x="5532" y="6628"/>
                  </a:cubicBezTo>
                  <a:cubicBezTo>
                    <a:pt x="5645" y="6786"/>
                    <a:pt x="5770" y="6944"/>
                    <a:pt x="5893" y="7102"/>
                  </a:cubicBezTo>
                  <a:cubicBezTo>
                    <a:pt x="6006" y="7249"/>
                    <a:pt x="6108" y="7407"/>
                    <a:pt x="6210" y="7553"/>
                  </a:cubicBezTo>
                  <a:cubicBezTo>
                    <a:pt x="6322" y="7723"/>
                    <a:pt x="6435" y="7869"/>
                    <a:pt x="6548" y="8027"/>
                  </a:cubicBezTo>
                  <a:cubicBezTo>
                    <a:pt x="6583" y="8095"/>
                    <a:pt x="6628" y="8152"/>
                    <a:pt x="6661" y="8208"/>
                  </a:cubicBezTo>
                  <a:cubicBezTo>
                    <a:pt x="6684" y="8242"/>
                    <a:pt x="6695" y="8265"/>
                    <a:pt x="6718" y="8298"/>
                  </a:cubicBezTo>
                  <a:cubicBezTo>
                    <a:pt x="6729" y="8310"/>
                    <a:pt x="6741" y="8333"/>
                    <a:pt x="6741" y="8344"/>
                  </a:cubicBezTo>
                  <a:cubicBezTo>
                    <a:pt x="6774" y="8886"/>
                    <a:pt x="6808" y="9427"/>
                    <a:pt x="6842" y="9981"/>
                  </a:cubicBezTo>
                  <a:cubicBezTo>
                    <a:pt x="6887" y="10827"/>
                    <a:pt x="6932" y="11685"/>
                    <a:pt x="6966" y="12533"/>
                  </a:cubicBezTo>
                  <a:cubicBezTo>
                    <a:pt x="6977" y="12747"/>
                    <a:pt x="6977" y="12950"/>
                    <a:pt x="6977" y="13165"/>
                  </a:cubicBezTo>
                  <a:lnTo>
                    <a:pt x="6977" y="13774"/>
                  </a:lnTo>
                  <a:cubicBezTo>
                    <a:pt x="6966" y="14158"/>
                    <a:pt x="6955" y="14542"/>
                    <a:pt x="6932" y="14914"/>
                  </a:cubicBezTo>
                  <a:lnTo>
                    <a:pt x="6932" y="14903"/>
                  </a:lnTo>
                  <a:cubicBezTo>
                    <a:pt x="6921" y="15072"/>
                    <a:pt x="6909" y="15253"/>
                    <a:pt x="6899" y="15434"/>
                  </a:cubicBezTo>
                  <a:cubicBezTo>
                    <a:pt x="6899" y="15456"/>
                    <a:pt x="6887" y="15468"/>
                    <a:pt x="6887" y="15490"/>
                  </a:cubicBezTo>
                  <a:cubicBezTo>
                    <a:pt x="6853" y="15897"/>
                    <a:pt x="6831" y="16292"/>
                    <a:pt x="6786" y="16698"/>
                  </a:cubicBezTo>
                  <a:lnTo>
                    <a:pt x="6751" y="17003"/>
                  </a:lnTo>
                  <a:cubicBezTo>
                    <a:pt x="6729" y="16936"/>
                    <a:pt x="6706" y="16879"/>
                    <a:pt x="6684" y="16823"/>
                  </a:cubicBezTo>
                  <a:cubicBezTo>
                    <a:pt x="6684" y="16800"/>
                    <a:pt x="6673" y="16788"/>
                    <a:pt x="6673" y="16766"/>
                  </a:cubicBezTo>
                  <a:cubicBezTo>
                    <a:pt x="6661" y="16721"/>
                    <a:pt x="6650" y="16675"/>
                    <a:pt x="6639" y="16642"/>
                  </a:cubicBezTo>
                  <a:cubicBezTo>
                    <a:pt x="6628" y="16597"/>
                    <a:pt x="6616" y="16563"/>
                    <a:pt x="6605" y="16529"/>
                  </a:cubicBezTo>
                  <a:cubicBezTo>
                    <a:pt x="6593" y="16517"/>
                    <a:pt x="6593" y="16495"/>
                    <a:pt x="6593" y="16484"/>
                  </a:cubicBezTo>
                  <a:cubicBezTo>
                    <a:pt x="6571" y="16439"/>
                    <a:pt x="6560" y="16394"/>
                    <a:pt x="6548" y="16349"/>
                  </a:cubicBezTo>
                  <a:cubicBezTo>
                    <a:pt x="6526" y="16314"/>
                    <a:pt x="6526" y="16269"/>
                    <a:pt x="6503" y="16236"/>
                  </a:cubicBezTo>
                  <a:cubicBezTo>
                    <a:pt x="6492" y="16190"/>
                    <a:pt x="6470" y="16156"/>
                    <a:pt x="6447" y="16111"/>
                  </a:cubicBezTo>
                  <a:cubicBezTo>
                    <a:pt x="6435" y="16066"/>
                    <a:pt x="6424" y="16032"/>
                    <a:pt x="6402" y="15998"/>
                  </a:cubicBezTo>
                  <a:lnTo>
                    <a:pt x="6334" y="15863"/>
                  </a:lnTo>
                  <a:cubicBezTo>
                    <a:pt x="6312" y="15817"/>
                    <a:pt x="6300" y="15784"/>
                    <a:pt x="6277" y="15739"/>
                  </a:cubicBezTo>
                  <a:cubicBezTo>
                    <a:pt x="6244" y="15694"/>
                    <a:pt x="6210" y="15637"/>
                    <a:pt x="6176" y="15592"/>
                  </a:cubicBezTo>
                  <a:cubicBezTo>
                    <a:pt x="6119" y="15445"/>
                    <a:pt x="6051" y="15310"/>
                    <a:pt x="5961" y="15174"/>
                  </a:cubicBezTo>
                  <a:cubicBezTo>
                    <a:pt x="5905" y="15095"/>
                    <a:pt x="5837" y="15005"/>
                    <a:pt x="5780" y="14926"/>
                  </a:cubicBezTo>
                  <a:cubicBezTo>
                    <a:pt x="5735" y="14881"/>
                    <a:pt x="5702" y="14824"/>
                    <a:pt x="5668" y="14779"/>
                  </a:cubicBezTo>
                  <a:cubicBezTo>
                    <a:pt x="5645" y="14734"/>
                    <a:pt x="5634" y="14700"/>
                    <a:pt x="5622" y="14655"/>
                  </a:cubicBezTo>
                  <a:lnTo>
                    <a:pt x="5622" y="14666"/>
                  </a:lnTo>
                  <a:cubicBezTo>
                    <a:pt x="5600" y="14576"/>
                    <a:pt x="5566" y="14485"/>
                    <a:pt x="5544" y="14407"/>
                  </a:cubicBezTo>
                  <a:cubicBezTo>
                    <a:pt x="5521" y="14316"/>
                    <a:pt x="5499" y="14226"/>
                    <a:pt x="5476" y="14147"/>
                  </a:cubicBezTo>
                  <a:cubicBezTo>
                    <a:pt x="5476" y="14101"/>
                    <a:pt x="5464" y="14056"/>
                    <a:pt x="5454" y="14011"/>
                  </a:cubicBezTo>
                  <a:cubicBezTo>
                    <a:pt x="5442" y="13978"/>
                    <a:pt x="5442" y="13943"/>
                    <a:pt x="5442" y="13910"/>
                  </a:cubicBezTo>
                  <a:cubicBezTo>
                    <a:pt x="5431" y="13876"/>
                    <a:pt x="5431" y="13842"/>
                    <a:pt x="5419" y="13808"/>
                  </a:cubicBezTo>
                  <a:lnTo>
                    <a:pt x="5419" y="13684"/>
                  </a:lnTo>
                  <a:lnTo>
                    <a:pt x="5419" y="13526"/>
                  </a:lnTo>
                  <a:lnTo>
                    <a:pt x="5419" y="13401"/>
                  </a:lnTo>
                  <a:cubicBezTo>
                    <a:pt x="5419" y="13311"/>
                    <a:pt x="5431" y="13221"/>
                    <a:pt x="5431" y="13120"/>
                  </a:cubicBezTo>
                  <a:cubicBezTo>
                    <a:pt x="5442" y="13063"/>
                    <a:pt x="5442" y="13007"/>
                    <a:pt x="5442" y="12962"/>
                  </a:cubicBezTo>
                  <a:lnTo>
                    <a:pt x="5442" y="12950"/>
                  </a:lnTo>
                  <a:cubicBezTo>
                    <a:pt x="5442" y="12950"/>
                    <a:pt x="5442" y="12939"/>
                    <a:pt x="5454" y="12939"/>
                  </a:cubicBezTo>
                  <a:lnTo>
                    <a:pt x="5454" y="12916"/>
                  </a:lnTo>
                  <a:lnTo>
                    <a:pt x="5454" y="12894"/>
                  </a:lnTo>
                  <a:lnTo>
                    <a:pt x="5454" y="12871"/>
                  </a:lnTo>
                  <a:cubicBezTo>
                    <a:pt x="5454" y="12860"/>
                    <a:pt x="5454" y="12860"/>
                    <a:pt x="5464" y="12849"/>
                  </a:cubicBezTo>
                  <a:cubicBezTo>
                    <a:pt x="5476" y="12781"/>
                    <a:pt x="5499" y="12701"/>
                    <a:pt x="5521" y="12623"/>
                  </a:cubicBezTo>
                  <a:lnTo>
                    <a:pt x="5521" y="12634"/>
                  </a:lnTo>
                  <a:cubicBezTo>
                    <a:pt x="5521" y="12634"/>
                    <a:pt x="5521" y="12623"/>
                    <a:pt x="5532" y="12611"/>
                  </a:cubicBezTo>
                  <a:lnTo>
                    <a:pt x="5532" y="12600"/>
                  </a:lnTo>
                  <a:lnTo>
                    <a:pt x="5532" y="12589"/>
                  </a:lnTo>
                  <a:cubicBezTo>
                    <a:pt x="5544" y="12578"/>
                    <a:pt x="5544" y="12578"/>
                    <a:pt x="5544" y="12566"/>
                  </a:cubicBezTo>
                  <a:lnTo>
                    <a:pt x="5544" y="12578"/>
                  </a:lnTo>
                  <a:cubicBezTo>
                    <a:pt x="5544" y="12566"/>
                    <a:pt x="5544" y="12555"/>
                    <a:pt x="5555" y="12543"/>
                  </a:cubicBezTo>
                  <a:cubicBezTo>
                    <a:pt x="5612" y="12375"/>
                    <a:pt x="5679" y="12205"/>
                    <a:pt x="5747" y="12036"/>
                  </a:cubicBezTo>
                  <a:cubicBezTo>
                    <a:pt x="5770" y="11991"/>
                    <a:pt x="5792" y="11946"/>
                    <a:pt x="5815" y="11889"/>
                  </a:cubicBezTo>
                  <a:cubicBezTo>
                    <a:pt x="5826" y="11843"/>
                    <a:pt x="5848" y="11787"/>
                    <a:pt x="5860" y="11731"/>
                  </a:cubicBezTo>
                  <a:cubicBezTo>
                    <a:pt x="5871" y="11685"/>
                    <a:pt x="5883" y="11652"/>
                    <a:pt x="5893" y="11607"/>
                  </a:cubicBezTo>
                  <a:cubicBezTo>
                    <a:pt x="5905" y="11550"/>
                    <a:pt x="5916" y="11505"/>
                    <a:pt x="5928" y="11449"/>
                  </a:cubicBezTo>
                  <a:cubicBezTo>
                    <a:pt x="5939" y="11404"/>
                    <a:pt x="5939" y="11347"/>
                    <a:pt x="5950" y="11302"/>
                  </a:cubicBezTo>
                  <a:cubicBezTo>
                    <a:pt x="5950" y="11246"/>
                    <a:pt x="5961" y="11189"/>
                    <a:pt x="5961" y="11121"/>
                  </a:cubicBezTo>
                  <a:lnTo>
                    <a:pt x="5961" y="10963"/>
                  </a:lnTo>
                  <a:lnTo>
                    <a:pt x="5961" y="10817"/>
                  </a:lnTo>
                  <a:cubicBezTo>
                    <a:pt x="5950" y="10760"/>
                    <a:pt x="5939" y="10692"/>
                    <a:pt x="5928" y="10636"/>
                  </a:cubicBezTo>
                  <a:cubicBezTo>
                    <a:pt x="5905" y="10511"/>
                    <a:pt x="5860" y="10376"/>
                    <a:pt x="5758" y="10285"/>
                  </a:cubicBezTo>
                  <a:cubicBezTo>
                    <a:pt x="5689" y="10216"/>
                    <a:pt x="5594" y="10187"/>
                    <a:pt x="5502" y="10187"/>
                  </a:cubicBezTo>
                  <a:cubicBezTo>
                    <a:pt x="5474" y="10187"/>
                    <a:pt x="5446" y="10190"/>
                    <a:pt x="5419" y="10195"/>
                  </a:cubicBezTo>
                  <a:cubicBezTo>
                    <a:pt x="5284" y="10218"/>
                    <a:pt x="5160" y="10275"/>
                    <a:pt x="5058" y="10365"/>
                  </a:cubicBezTo>
                  <a:cubicBezTo>
                    <a:pt x="4968" y="10444"/>
                    <a:pt x="4900" y="10556"/>
                    <a:pt x="4900" y="10681"/>
                  </a:cubicBezTo>
                  <a:cubicBezTo>
                    <a:pt x="4900" y="10794"/>
                    <a:pt x="4922" y="10895"/>
                    <a:pt x="4968" y="10997"/>
                  </a:cubicBezTo>
                  <a:cubicBezTo>
                    <a:pt x="4990" y="11042"/>
                    <a:pt x="5002" y="11087"/>
                    <a:pt x="5025" y="11133"/>
                  </a:cubicBezTo>
                  <a:cubicBezTo>
                    <a:pt x="5047" y="11178"/>
                    <a:pt x="5058" y="11223"/>
                    <a:pt x="5081" y="11279"/>
                  </a:cubicBezTo>
                  <a:lnTo>
                    <a:pt x="5115" y="11381"/>
                  </a:lnTo>
                  <a:cubicBezTo>
                    <a:pt x="5126" y="11414"/>
                    <a:pt x="5137" y="11460"/>
                    <a:pt x="5148" y="11494"/>
                  </a:cubicBezTo>
                  <a:cubicBezTo>
                    <a:pt x="5171" y="11562"/>
                    <a:pt x="5183" y="11629"/>
                    <a:pt x="5193" y="11697"/>
                  </a:cubicBezTo>
                  <a:cubicBezTo>
                    <a:pt x="5216" y="11765"/>
                    <a:pt x="5239" y="11833"/>
                    <a:pt x="5261" y="11911"/>
                  </a:cubicBezTo>
                  <a:cubicBezTo>
                    <a:pt x="5284" y="11991"/>
                    <a:pt x="5306" y="12081"/>
                    <a:pt x="5329" y="12160"/>
                  </a:cubicBezTo>
                  <a:cubicBezTo>
                    <a:pt x="5329" y="12182"/>
                    <a:pt x="5329" y="12216"/>
                    <a:pt x="5341" y="12239"/>
                  </a:cubicBezTo>
                  <a:cubicBezTo>
                    <a:pt x="5341" y="12307"/>
                    <a:pt x="5341" y="12375"/>
                    <a:pt x="5329" y="12431"/>
                  </a:cubicBezTo>
                  <a:lnTo>
                    <a:pt x="5329" y="12600"/>
                  </a:lnTo>
                  <a:lnTo>
                    <a:pt x="5329" y="12701"/>
                  </a:lnTo>
                  <a:cubicBezTo>
                    <a:pt x="5318" y="12736"/>
                    <a:pt x="5318" y="12781"/>
                    <a:pt x="5306" y="12826"/>
                  </a:cubicBezTo>
                  <a:cubicBezTo>
                    <a:pt x="5306" y="12837"/>
                    <a:pt x="5306" y="12849"/>
                    <a:pt x="5318" y="12871"/>
                  </a:cubicBezTo>
                  <a:cubicBezTo>
                    <a:pt x="5318" y="12894"/>
                    <a:pt x="5306" y="12916"/>
                    <a:pt x="5306" y="12950"/>
                  </a:cubicBezTo>
                  <a:lnTo>
                    <a:pt x="5306" y="12972"/>
                  </a:lnTo>
                  <a:lnTo>
                    <a:pt x="5306" y="13029"/>
                  </a:lnTo>
                  <a:lnTo>
                    <a:pt x="5306" y="13063"/>
                  </a:lnTo>
                  <a:cubicBezTo>
                    <a:pt x="5306" y="13074"/>
                    <a:pt x="5306" y="13074"/>
                    <a:pt x="5295" y="13085"/>
                  </a:cubicBezTo>
                  <a:lnTo>
                    <a:pt x="5295" y="13097"/>
                  </a:lnTo>
                  <a:cubicBezTo>
                    <a:pt x="5295" y="13210"/>
                    <a:pt x="5284" y="13334"/>
                    <a:pt x="5284" y="13447"/>
                  </a:cubicBezTo>
                  <a:lnTo>
                    <a:pt x="5284" y="13605"/>
                  </a:lnTo>
                  <a:lnTo>
                    <a:pt x="5284" y="13684"/>
                  </a:lnTo>
                  <a:cubicBezTo>
                    <a:pt x="5284" y="13707"/>
                    <a:pt x="5295" y="13740"/>
                    <a:pt x="5295" y="13763"/>
                  </a:cubicBezTo>
                  <a:cubicBezTo>
                    <a:pt x="5295" y="13785"/>
                    <a:pt x="5295" y="13820"/>
                    <a:pt x="5306" y="13842"/>
                  </a:cubicBezTo>
                  <a:cubicBezTo>
                    <a:pt x="5306" y="13865"/>
                    <a:pt x="5306" y="13887"/>
                    <a:pt x="5318" y="13910"/>
                  </a:cubicBezTo>
                  <a:cubicBezTo>
                    <a:pt x="5318" y="13955"/>
                    <a:pt x="5329" y="14000"/>
                    <a:pt x="5341" y="14056"/>
                  </a:cubicBezTo>
                  <a:lnTo>
                    <a:pt x="5374" y="14192"/>
                  </a:lnTo>
                  <a:cubicBezTo>
                    <a:pt x="5386" y="14249"/>
                    <a:pt x="5397" y="14305"/>
                    <a:pt x="5419" y="14362"/>
                  </a:cubicBezTo>
                  <a:cubicBezTo>
                    <a:pt x="5431" y="14407"/>
                    <a:pt x="5454" y="14463"/>
                    <a:pt x="5476" y="14520"/>
                  </a:cubicBezTo>
                  <a:lnTo>
                    <a:pt x="5476" y="14530"/>
                  </a:lnTo>
                  <a:cubicBezTo>
                    <a:pt x="5454" y="14497"/>
                    <a:pt x="5431" y="14474"/>
                    <a:pt x="5408" y="14452"/>
                  </a:cubicBezTo>
                  <a:cubicBezTo>
                    <a:pt x="5351" y="14362"/>
                    <a:pt x="5284" y="14271"/>
                    <a:pt x="5216" y="14192"/>
                  </a:cubicBezTo>
                  <a:cubicBezTo>
                    <a:pt x="5092" y="14023"/>
                    <a:pt x="4968" y="13853"/>
                    <a:pt x="4855" y="13684"/>
                  </a:cubicBezTo>
                  <a:lnTo>
                    <a:pt x="4844" y="13672"/>
                  </a:lnTo>
                  <a:cubicBezTo>
                    <a:pt x="4799" y="13605"/>
                    <a:pt x="4754" y="13537"/>
                    <a:pt x="4708" y="13458"/>
                  </a:cubicBezTo>
                  <a:cubicBezTo>
                    <a:pt x="4663" y="13379"/>
                    <a:pt x="4618" y="13300"/>
                    <a:pt x="4573" y="13210"/>
                  </a:cubicBezTo>
                  <a:cubicBezTo>
                    <a:pt x="4516" y="13085"/>
                    <a:pt x="4460" y="12950"/>
                    <a:pt x="4403" y="12826"/>
                  </a:cubicBezTo>
                  <a:cubicBezTo>
                    <a:pt x="4358" y="12701"/>
                    <a:pt x="4302" y="12566"/>
                    <a:pt x="4268" y="12442"/>
                  </a:cubicBezTo>
                  <a:cubicBezTo>
                    <a:pt x="4167" y="12171"/>
                    <a:pt x="4087" y="11900"/>
                    <a:pt x="4031" y="11618"/>
                  </a:cubicBezTo>
                  <a:lnTo>
                    <a:pt x="3963" y="11313"/>
                  </a:lnTo>
                  <a:cubicBezTo>
                    <a:pt x="3952" y="11256"/>
                    <a:pt x="3941" y="11200"/>
                    <a:pt x="3929" y="11155"/>
                  </a:cubicBezTo>
                  <a:cubicBezTo>
                    <a:pt x="3918" y="11098"/>
                    <a:pt x="3906" y="11042"/>
                    <a:pt x="3896" y="10997"/>
                  </a:cubicBezTo>
                  <a:cubicBezTo>
                    <a:pt x="3861" y="10918"/>
                    <a:pt x="3839" y="10839"/>
                    <a:pt x="3816" y="10760"/>
                  </a:cubicBezTo>
                  <a:cubicBezTo>
                    <a:pt x="3783" y="10692"/>
                    <a:pt x="3748" y="10624"/>
                    <a:pt x="3715" y="10568"/>
                  </a:cubicBezTo>
                  <a:cubicBezTo>
                    <a:pt x="3670" y="10511"/>
                    <a:pt x="3635" y="10455"/>
                    <a:pt x="3579" y="10410"/>
                  </a:cubicBezTo>
                  <a:cubicBezTo>
                    <a:pt x="3534" y="10365"/>
                    <a:pt x="3477" y="10320"/>
                    <a:pt x="3421" y="10297"/>
                  </a:cubicBezTo>
                  <a:cubicBezTo>
                    <a:pt x="3354" y="10263"/>
                    <a:pt x="3297" y="10240"/>
                    <a:pt x="3229" y="10229"/>
                  </a:cubicBezTo>
                  <a:cubicBezTo>
                    <a:pt x="3163" y="10214"/>
                    <a:pt x="3097" y="10208"/>
                    <a:pt x="3031" y="10208"/>
                  </a:cubicBezTo>
                  <a:cubicBezTo>
                    <a:pt x="2950" y="10208"/>
                    <a:pt x="2870" y="10217"/>
                    <a:pt x="2789" y="10229"/>
                  </a:cubicBezTo>
                  <a:cubicBezTo>
                    <a:pt x="2642" y="10263"/>
                    <a:pt x="2496" y="10320"/>
                    <a:pt x="2371" y="10398"/>
                  </a:cubicBezTo>
                  <a:cubicBezTo>
                    <a:pt x="2315" y="10444"/>
                    <a:pt x="2258" y="10489"/>
                    <a:pt x="2225" y="10556"/>
                  </a:cubicBezTo>
                  <a:cubicBezTo>
                    <a:pt x="2190" y="10613"/>
                    <a:pt x="2168" y="10669"/>
                    <a:pt x="2168" y="10737"/>
                  </a:cubicBezTo>
                  <a:cubicBezTo>
                    <a:pt x="2168" y="10805"/>
                    <a:pt x="2180" y="10873"/>
                    <a:pt x="2213" y="10940"/>
                  </a:cubicBezTo>
                  <a:cubicBezTo>
                    <a:pt x="2247" y="10997"/>
                    <a:pt x="2281" y="11053"/>
                    <a:pt x="2326" y="11098"/>
                  </a:cubicBezTo>
                  <a:cubicBezTo>
                    <a:pt x="2371" y="11133"/>
                    <a:pt x="2405" y="11178"/>
                    <a:pt x="2450" y="11211"/>
                  </a:cubicBezTo>
                  <a:cubicBezTo>
                    <a:pt x="2593" y="11355"/>
                    <a:pt x="2758" y="11487"/>
                    <a:pt x="2913" y="11619"/>
                  </a:cubicBezTo>
                  <a:lnTo>
                    <a:pt x="2913" y="11619"/>
                  </a:lnTo>
                  <a:cubicBezTo>
                    <a:pt x="2913" y="11619"/>
                    <a:pt x="2913" y="11618"/>
                    <a:pt x="2913" y="11618"/>
                  </a:cubicBezTo>
                  <a:lnTo>
                    <a:pt x="2913" y="11618"/>
                  </a:lnTo>
                  <a:cubicBezTo>
                    <a:pt x="2958" y="11663"/>
                    <a:pt x="3003" y="11697"/>
                    <a:pt x="3048" y="11731"/>
                  </a:cubicBezTo>
                  <a:cubicBezTo>
                    <a:pt x="3128" y="11810"/>
                    <a:pt x="3206" y="11889"/>
                    <a:pt x="3297" y="11968"/>
                  </a:cubicBezTo>
                  <a:cubicBezTo>
                    <a:pt x="3364" y="12047"/>
                    <a:pt x="3444" y="12126"/>
                    <a:pt x="3512" y="12205"/>
                  </a:cubicBezTo>
                  <a:cubicBezTo>
                    <a:pt x="3613" y="12329"/>
                    <a:pt x="3715" y="12442"/>
                    <a:pt x="3816" y="12566"/>
                  </a:cubicBezTo>
                  <a:cubicBezTo>
                    <a:pt x="3873" y="12634"/>
                    <a:pt x="3918" y="12691"/>
                    <a:pt x="3974" y="12758"/>
                  </a:cubicBezTo>
                  <a:cubicBezTo>
                    <a:pt x="3997" y="12792"/>
                    <a:pt x="4019" y="12826"/>
                    <a:pt x="4042" y="12849"/>
                  </a:cubicBezTo>
                  <a:cubicBezTo>
                    <a:pt x="4064" y="12894"/>
                    <a:pt x="4099" y="12927"/>
                    <a:pt x="4121" y="12962"/>
                  </a:cubicBezTo>
                  <a:lnTo>
                    <a:pt x="4189" y="13063"/>
                  </a:lnTo>
                  <a:cubicBezTo>
                    <a:pt x="4212" y="13108"/>
                    <a:pt x="4234" y="13153"/>
                    <a:pt x="4245" y="13198"/>
                  </a:cubicBezTo>
                  <a:cubicBezTo>
                    <a:pt x="4302" y="13289"/>
                    <a:pt x="4358" y="13379"/>
                    <a:pt x="4403" y="13481"/>
                  </a:cubicBezTo>
                  <a:cubicBezTo>
                    <a:pt x="4460" y="13571"/>
                    <a:pt x="4516" y="13650"/>
                    <a:pt x="4573" y="13740"/>
                  </a:cubicBezTo>
                  <a:cubicBezTo>
                    <a:pt x="4708" y="13933"/>
                    <a:pt x="4855" y="14124"/>
                    <a:pt x="4990" y="14316"/>
                  </a:cubicBezTo>
                  <a:cubicBezTo>
                    <a:pt x="5126" y="14474"/>
                    <a:pt x="5250" y="14643"/>
                    <a:pt x="5386" y="14801"/>
                  </a:cubicBezTo>
                  <a:cubicBezTo>
                    <a:pt x="5454" y="14881"/>
                    <a:pt x="5521" y="14971"/>
                    <a:pt x="5589" y="15050"/>
                  </a:cubicBezTo>
                  <a:cubicBezTo>
                    <a:pt x="5657" y="15129"/>
                    <a:pt x="5724" y="15208"/>
                    <a:pt x="5780" y="15298"/>
                  </a:cubicBezTo>
                  <a:cubicBezTo>
                    <a:pt x="5826" y="15355"/>
                    <a:pt x="5871" y="15423"/>
                    <a:pt x="5905" y="15501"/>
                  </a:cubicBezTo>
                  <a:cubicBezTo>
                    <a:pt x="5928" y="15546"/>
                    <a:pt x="5961" y="15603"/>
                    <a:pt x="5984" y="15649"/>
                  </a:cubicBezTo>
                  <a:cubicBezTo>
                    <a:pt x="6063" y="15840"/>
                    <a:pt x="6142" y="16032"/>
                    <a:pt x="6210" y="16236"/>
                  </a:cubicBezTo>
                  <a:lnTo>
                    <a:pt x="6413" y="16811"/>
                  </a:lnTo>
                  <a:cubicBezTo>
                    <a:pt x="6435" y="16868"/>
                    <a:pt x="6458" y="16924"/>
                    <a:pt x="6470" y="16981"/>
                  </a:cubicBezTo>
                  <a:cubicBezTo>
                    <a:pt x="6492" y="17037"/>
                    <a:pt x="6503" y="17094"/>
                    <a:pt x="6526" y="17150"/>
                  </a:cubicBezTo>
                  <a:cubicBezTo>
                    <a:pt x="6526" y="17172"/>
                    <a:pt x="6526" y="17195"/>
                    <a:pt x="6537" y="17207"/>
                  </a:cubicBezTo>
                  <a:cubicBezTo>
                    <a:pt x="6526" y="17207"/>
                    <a:pt x="6526" y="17195"/>
                    <a:pt x="6526" y="17195"/>
                  </a:cubicBezTo>
                  <a:lnTo>
                    <a:pt x="6526" y="17195"/>
                  </a:lnTo>
                  <a:cubicBezTo>
                    <a:pt x="6526" y="17207"/>
                    <a:pt x="6526" y="17207"/>
                    <a:pt x="6537" y="17217"/>
                  </a:cubicBezTo>
                  <a:cubicBezTo>
                    <a:pt x="6548" y="17263"/>
                    <a:pt x="6560" y="17319"/>
                    <a:pt x="6571" y="17375"/>
                  </a:cubicBezTo>
                  <a:cubicBezTo>
                    <a:pt x="6583" y="17421"/>
                    <a:pt x="6616" y="17455"/>
                    <a:pt x="6661" y="17466"/>
                  </a:cubicBezTo>
                  <a:lnTo>
                    <a:pt x="6661" y="17692"/>
                  </a:lnTo>
                  <a:cubicBezTo>
                    <a:pt x="6661" y="17782"/>
                    <a:pt x="6650" y="17861"/>
                    <a:pt x="6639" y="17940"/>
                  </a:cubicBezTo>
                  <a:cubicBezTo>
                    <a:pt x="6537" y="18753"/>
                    <a:pt x="6413" y="19566"/>
                    <a:pt x="6312" y="20390"/>
                  </a:cubicBezTo>
                  <a:cubicBezTo>
                    <a:pt x="6255" y="20797"/>
                    <a:pt x="6199" y="21203"/>
                    <a:pt x="6154" y="21620"/>
                  </a:cubicBezTo>
                  <a:cubicBezTo>
                    <a:pt x="6131" y="21801"/>
                    <a:pt x="6108" y="21993"/>
                    <a:pt x="6086" y="22185"/>
                  </a:cubicBezTo>
                  <a:cubicBezTo>
                    <a:pt x="6063" y="22377"/>
                    <a:pt x="6029" y="22558"/>
                    <a:pt x="6018" y="22749"/>
                  </a:cubicBezTo>
                  <a:cubicBezTo>
                    <a:pt x="5973" y="23145"/>
                    <a:pt x="5961" y="23551"/>
                    <a:pt x="5950" y="23946"/>
                  </a:cubicBezTo>
                  <a:cubicBezTo>
                    <a:pt x="5939" y="24342"/>
                    <a:pt x="5928" y="24736"/>
                    <a:pt x="5928" y="25132"/>
                  </a:cubicBezTo>
                  <a:lnTo>
                    <a:pt x="5928" y="26317"/>
                  </a:lnTo>
                  <a:cubicBezTo>
                    <a:pt x="5928" y="26723"/>
                    <a:pt x="5905" y="27130"/>
                    <a:pt x="5883" y="27536"/>
                  </a:cubicBezTo>
                  <a:cubicBezTo>
                    <a:pt x="5883" y="27627"/>
                    <a:pt x="5871" y="27706"/>
                    <a:pt x="5871" y="27796"/>
                  </a:cubicBezTo>
                  <a:cubicBezTo>
                    <a:pt x="5848" y="27774"/>
                    <a:pt x="5826" y="27739"/>
                    <a:pt x="5803" y="27717"/>
                  </a:cubicBezTo>
                  <a:cubicBezTo>
                    <a:pt x="5758" y="27638"/>
                    <a:pt x="5702" y="27559"/>
                    <a:pt x="5645" y="27491"/>
                  </a:cubicBezTo>
                  <a:cubicBezTo>
                    <a:pt x="5634" y="27468"/>
                    <a:pt x="5612" y="27435"/>
                    <a:pt x="5600" y="27412"/>
                  </a:cubicBezTo>
                  <a:cubicBezTo>
                    <a:pt x="5566" y="27367"/>
                    <a:pt x="5532" y="27310"/>
                    <a:pt x="5499" y="27265"/>
                  </a:cubicBezTo>
                  <a:cubicBezTo>
                    <a:pt x="5487" y="27243"/>
                    <a:pt x="5464" y="27220"/>
                    <a:pt x="5442" y="27187"/>
                  </a:cubicBezTo>
                  <a:cubicBezTo>
                    <a:pt x="5444" y="27187"/>
                    <a:pt x="5445" y="27187"/>
                    <a:pt x="5447" y="27188"/>
                  </a:cubicBezTo>
                  <a:lnTo>
                    <a:pt x="5447" y="27188"/>
                  </a:lnTo>
                  <a:lnTo>
                    <a:pt x="5386" y="27096"/>
                  </a:lnTo>
                  <a:cubicBezTo>
                    <a:pt x="5363" y="27062"/>
                    <a:pt x="5351" y="27017"/>
                    <a:pt x="5329" y="26983"/>
                  </a:cubicBezTo>
                  <a:cubicBezTo>
                    <a:pt x="5284" y="26916"/>
                    <a:pt x="5250" y="26848"/>
                    <a:pt x="5216" y="26769"/>
                  </a:cubicBezTo>
                  <a:cubicBezTo>
                    <a:pt x="5183" y="26713"/>
                    <a:pt x="5148" y="26645"/>
                    <a:pt x="5115" y="26577"/>
                  </a:cubicBezTo>
                  <a:cubicBezTo>
                    <a:pt x="5092" y="26532"/>
                    <a:pt x="5070" y="26498"/>
                    <a:pt x="5047" y="26464"/>
                  </a:cubicBezTo>
                  <a:cubicBezTo>
                    <a:pt x="5025" y="26430"/>
                    <a:pt x="5013" y="26396"/>
                    <a:pt x="5002" y="26362"/>
                  </a:cubicBezTo>
                  <a:cubicBezTo>
                    <a:pt x="4990" y="26340"/>
                    <a:pt x="4968" y="26317"/>
                    <a:pt x="4957" y="26284"/>
                  </a:cubicBezTo>
                  <a:cubicBezTo>
                    <a:pt x="4945" y="26261"/>
                    <a:pt x="4934" y="26227"/>
                    <a:pt x="4922" y="26193"/>
                  </a:cubicBezTo>
                  <a:cubicBezTo>
                    <a:pt x="4900" y="26103"/>
                    <a:pt x="4866" y="26001"/>
                    <a:pt x="4832" y="25911"/>
                  </a:cubicBezTo>
                  <a:cubicBezTo>
                    <a:pt x="4799" y="25809"/>
                    <a:pt x="4764" y="25719"/>
                    <a:pt x="4731" y="25617"/>
                  </a:cubicBezTo>
                  <a:cubicBezTo>
                    <a:pt x="4674" y="25425"/>
                    <a:pt x="4618" y="25222"/>
                    <a:pt x="4561" y="25030"/>
                  </a:cubicBezTo>
                  <a:cubicBezTo>
                    <a:pt x="4528" y="24940"/>
                    <a:pt x="4505" y="24849"/>
                    <a:pt x="4471" y="24759"/>
                  </a:cubicBezTo>
                  <a:cubicBezTo>
                    <a:pt x="4448" y="24658"/>
                    <a:pt x="4426" y="24556"/>
                    <a:pt x="4392" y="24465"/>
                  </a:cubicBezTo>
                  <a:lnTo>
                    <a:pt x="4257" y="24093"/>
                  </a:lnTo>
                  <a:cubicBezTo>
                    <a:pt x="4261" y="24093"/>
                    <a:pt x="4264" y="24095"/>
                    <a:pt x="4265" y="24097"/>
                  </a:cubicBezTo>
                  <a:lnTo>
                    <a:pt x="4265" y="24097"/>
                  </a:lnTo>
                  <a:cubicBezTo>
                    <a:pt x="4255" y="24067"/>
                    <a:pt x="4244" y="24046"/>
                    <a:pt x="4234" y="24014"/>
                  </a:cubicBezTo>
                  <a:lnTo>
                    <a:pt x="4234" y="24026"/>
                  </a:lnTo>
                  <a:lnTo>
                    <a:pt x="4200" y="23924"/>
                  </a:lnTo>
                  <a:cubicBezTo>
                    <a:pt x="4200" y="23901"/>
                    <a:pt x="4189" y="23878"/>
                    <a:pt x="4177" y="23856"/>
                  </a:cubicBezTo>
                  <a:cubicBezTo>
                    <a:pt x="4155" y="23765"/>
                    <a:pt x="4121" y="23687"/>
                    <a:pt x="4087" y="23607"/>
                  </a:cubicBezTo>
                  <a:cubicBezTo>
                    <a:pt x="4054" y="23540"/>
                    <a:pt x="4019" y="23461"/>
                    <a:pt x="3997" y="23382"/>
                  </a:cubicBezTo>
                  <a:cubicBezTo>
                    <a:pt x="3974" y="23326"/>
                    <a:pt x="3952" y="23280"/>
                    <a:pt x="3929" y="23224"/>
                  </a:cubicBezTo>
                  <a:cubicBezTo>
                    <a:pt x="3940" y="23135"/>
                    <a:pt x="3951" y="23047"/>
                    <a:pt x="3973" y="22959"/>
                  </a:cubicBezTo>
                  <a:lnTo>
                    <a:pt x="3973" y="22959"/>
                  </a:lnTo>
                  <a:cubicBezTo>
                    <a:pt x="3971" y="22962"/>
                    <a:pt x="3968" y="22964"/>
                    <a:pt x="3963" y="22964"/>
                  </a:cubicBezTo>
                  <a:cubicBezTo>
                    <a:pt x="3974" y="22953"/>
                    <a:pt x="3974" y="22930"/>
                    <a:pt x="3974" y="22919"/>
                  </a:cubicBezTo>
                  <a:lnTo>
                    <a:pt x="3974" y="22930"/>
                  </a:lnTo>
                  <a:cubicBezTo>
                    <a:pt x="3997" y="22851"/>
                    <a:pt x="4008" y="22772"/>
                    <a:pt x="4031" y="22693"/>
                  </a:cubicBezTo>
                  <a:cubicBezTo>
                    <a:pt x="4042" y="22614"/>
                    <a:pt x="4054" y="22535"/>
                    <a:pt x="4076" y="22456"/>
                  </a:cubicBezTo>
                  <a:cubicBezTo>
                    <a:pt x="4087" y="22388"/>
                    <a:pt x="4087" y="22310"/>
                    <a:pt x="4099" y="22242"/>
                  </a:cubicBezTo>
                  <a:cubicBezTo>
                    <a:pt x="4110" y="22207"/>
                    <a:pt x="4110" y="22174"/>
                    <a:pt x="4121" y="22140"/>
                  </a:cubicBezTo>
                  <a:cubicBezTo>
                    <a:pt x="4132" y="22106"/>
                    <a:pt x="4132" y="22072"/>
                    <a:pt x="4144" y="22039"/>
                  </a:cubicBezTo>
                  <a:cubicBezTo>
                    <a:pt x="4144" y="21959"/>
                    <a:pt x="4155" y="21881"/>
                    <a:pt x="4155" y="21801"/>
                  </a:cubicBezTo>
                  <a:lnTo>
                    <a:pt x="4155" y="21790"/>
                  </a:lnTo>
                  <a:cubicBezTo>
                    <a:pt x="4167" y="21745"/>
                    <a:pt x="4177" y="21688"/>
                    <a:pt x="4189" y="21632"/>
                  </a:cubicBezTo>
                  <a:cubicBezTo>
                    <a:pt x="4212" y="21553"/>
                    <a:pt x="4234" y="21462"/>
                    <a:pt x="4245" y="21372"/>
                  </a:cubicBezTo>
                  <a:cubicBezTo>
                    <a:pt x="4257" y="21327"/>
                    <a:pt x="4257" y="21293"/>
                    <a:pt x="4268" y="21248"/>
                  </a:cubicBezTo>
                  <a:lnTo>
                    <a:pt x="4268" y="21226"/>
                  </a:lnTo>
                  <a:cubicBezTo>
                    <a:pt x="4302" y="21056"/>
                    <a:pt x="4325" y="20898"/>
                    <a:pt x="4347" y="20740"/>
                  </a:cubicBezTo>
                  <a:cubicBezTo>
                    <a:pt x="4358" y="20706"/>
                    <a:pt x="4370" y="20661"/>
                    <a:pt x="4370" y="20627"/>
                  </a:cubicBezTo>
                  <a:lnTo>
                    <a:pt x="4403" y="20526"/>
                  </a:lnTo>
                  <a:cubicBezTo>
                    <a:pt x="4426" y="20458"/>
                    <a:pt x="4448" y="20390"/>
                    <a:pt x="4471" y="20333"/>
                  </a:cubicBezTo>
                  <a:cubicBezTo>
                    <a:pt x="4471" y="20311"/>
                    <a:pt x="4483" y="20300"/>
                    <a:pt x="4483" y="20277"/>
                  </a:cubicBezTo>
                  <a:cubicBezTo>
                    <a:pt x="4539" y="20108"/>
                    <a:pt x="4618" y="19950"/>
                    <a:pt x="4674" y="19781"/>
                  </a:cubicBezTo>
                  <a:cubicBezTo>
                    <a:pt x="4742" y="19611"/>
                    <a:pt x="4799" y="19453"/>
                    <a:pt x="4866" y="19284"/>
                  </a:cubicBezTo>
                  <a:cubicBezTo>
                    <a:pt x="4900" y="19194"/>
                    <a:pt x="4922" y="19103"/>
                    <a:pt x="4945" y="19013"/>
                  </a:cubicBezTo>
                  <a:cubicBezTo>
                    <a:pt x="5013" y="18810"/>
                    <a:pt x="5013" y="18584"/>
                    <a:pt x="4968" y="18369"/>
                  </a:cubicBezTo>
                  <a:lnTo>
                    <a:pt x="4934" y="18233"/>
                  </a:lnTo>
                  <a:cubicBezTo>
                    <a:pt x="4900" y="18121"/>
                    <a:pt x="4855" y="18008"/>
                    <a:pt x="4787" y="17917"/>
                  </a:cubicBezTo>
                  <a:cubicBezTo>
                    <a:pt x="4742" y="17861"/>
                    <a:pt x="4697" y="17816"/>
                    <a:pt x="4652" y="17794"/>
                  </a:cubicBezTo>
                  <a:cubicBezTo>
                    <a:pt x="4596" y="17759"/>
                    <a:pt x="4550" y="17737"/>
                    <a:pt x="4493" y="17726"/>
                  </a:cubicBezTo>
                  <a:cubicBezTo>
                    <a:pt x="4439" y="17711"/>
                    <a:pt x="4383" y="17702"/>
                    <a:pt x="4327" y="17702"/>
                  </a:cubicBezTo>
                  <a:cubicBezTo>
                    <a:pt x="4256" y="17702"/>
                    <a:pt x="4185" y="17716"/>
                    <a:pt x="4121" y="17748"/>
                  </a:cubicBezTo>
                  <a:cubicBezTo>
                    <a:pt x="4054" y="17782"/>
                    <a:pt x="4008" y="17827"/>
                    <a:pt x="3974" y="17884"/>
                  </a:cubicBezTo>
                  <a:cubicBezTo>
                    <a:pt x="3952" y="17907"/>
                    <a:pt x="3941" y="17929"/>
                    <a:pt x="3929" y="17963"/>
                  </a:cubicBezTo>
                  <a:cubicBezTo>
                    <a:pt x="3929" y="17985"/>
                    <a:pt x="3918" y="18019"/>
                    <a:pt x="3918" y="18042"/>
                  </a:cubicBezTo>
                  <a:lnTo>
                    <a:pt x="3918" y="18211"/>
                  </a:lnTo>
                  <a:cubicBezTo>
                    <a:pt x="3918" y="18256"/>
                    <a:pt x="3918" y="18313"/>
                    <a:pt x="3929" y="18358"/>
                  </a:cubicBezTo>
                  <a:cubicBezTo>
                    <a:pt x="3929" y="18414"/>
                    <a:pt x="3941" y="18459"/>
                    <a:pt x="3941" y="18504"/>
                  </a:cubicBezTo>
                  <a:cubicBezTo>
                    <a:pt x="3952" y="18584"/>
                    <a:pt x="3974" y="18662"/>
                    <a:pt x="3986" y="18742"/>
                  </a:cubicBezTo>
                  <a:cubicBezTo>
                    <a:pt x="3997" y="18832"/>
                    <a:pt x="4019" y="18933"/>
                    <a:pt x="4031" y="19024"/>
                  </a:cubicBezTo>
                  <a:cubicBezTo>
                    <a:pt x="4031" y="19024"/>
                    <a:pt x="4042" y="19024"/>
                    <a:pt x="4042" y="19035"/>
                  </a:cubicBezTo>
                  <a:lnTo>
                    <a:pt x="4042" y="19046"/>
                  </a:lnTo>
                  <a:lnTo>
                    <a:pt x="4042" y="19058"/>
                  </a:lnTo>
                  <a:cubicBezTo>
                    <a:pt x="4042" y="19069"/>
                    <a:pt x="4054" y="19081"/>
                    <a:pt x="4054" y="19103"/>
                  </a:cubicBezTo>
                  <a:lnTo>
                    <a:pt x="4054" y="19114"/>
                  </a:lnTo>
                  <a:cubicBezTo>
                    <a:pt x="4054" y="19126"/>
                    <a:pt x="4054" y="19137"/>
                    <a:pt x="4064" y="19137"/>
                  </a:cubicBezTo>
                  <a:lnTo>
                    <a:pt x="4054" y="19137"/>
                  </a:lnTo>
                  <a:cubicBezTo>
                    <a:pt x="4076" y="19239"/>
                    <a:pt x="4110" y="19352"/>
                    <a:pt x="4132" y="19453"/>
                  </a:cubicBezTo>
                  <a:lnTo>
                    <a:pt x="4132" y="19487"/>
                  </a:lnTo>
                  <a:lnTo>
                    <a:pt x="4132" y="19498"/>
                  </a:lnTo>
                  <a:cubicBezTo>
                    <a:pt x="4132" y="19520"/>
                    <a:pt x="4132" y="19543"/>
                    <a:pt x="4144" y="19566"/>
                  </a:cubicBezTo>
                  <a:cubicBezTo>
                    <a:pt x="4132" y="19600"/>
                    <a:pt x="4132" y="19633"/>
                    <a:pt x="4132" y="19656"/>
                  </a:cubicBezTo>
                  <a:cubicBezTo>
                    <a:pt x="4132" y="19735"/>
                    <a:pt x="4132" y="19803"/>
                    <a:pt x="4121" y="19882"/>
                  </a:cubicBezTo>
                  <a:lnTo>
                    <a:pt x="4121" y="19871"/>
                  </a:lnTo>
                  <a:cubicBezTo>
                    <a:pt x="4121" y="19984"/>
                    <a:pt x="4110" y="20108"/>
                    <a:pt x="4099" y="20220"/>
                  </a:cubicBezTo>
                  <a:cubicBezTo>
                    <a:pt x="4099" y="20277"/>
                    <a:pt x="4087" y="20333"/>
                    <a:pt x="4076" y="20390"/>
                  </a:cubicBezTo>
                  <a:cubicBezTo>
                    <a:pt x="4076" y="20424"/>
                    <a:pt x="4076" y="20446"/>
                    <a:pt x="4064" y="20481"/>
                  </a:cubicBezTo>
                  <a:cubicBezTo>
                    <a:pt x="4064" y="20514"/>
                    <a:pt x="4054" y="20559"/>
                    <a:pt x="4076" y="20593"/>
                  </a:cubicBezTo>
                  <a:cubicBezTo>
                    <a:pt x="4087" y="20616"/>
                    <a:pt x="4099" y="20627"/>
                    <a:pt x="4121" y="20627"/>
                  </a:cubicBezTo>
                  <a:cubicBezTo>
                    <a:pt x="4121" y="20639"/>
                    <a:pt x="4110" y="20649"/>
                    <a:pt x="4110" y="20661"/>
                  </a:cubicBezTo>
                  <a:cubicBezTo>
                    <a:pt x="4099" y="20785"/>
                    <a:pt x="4076" y="20910"/>
                    <a:pt x="4064" y="21033"/>
                  </a:cubicBezTo>
                  <a:cubicBezTo>
                    <a:pt x="4042" y="21169"/>
                    <a:pt x="4031" y="21293"/>
                    <a:pt x="4008" y="21429"/>
                  </a:cubicBezTo>
                  <a:cubicBezTo>
                    <a:pt x="3986" y="21575"/>
                    <a:pt x="3963" y="21722"/>
                    <a:pt x="3941" y="21881"/>
                  </a:cubicBezTo>
                  <a:cubicBezTo>
                    <a:pt x="3929" y="21914"/>
                    <a:pt x="3918" y="21959"/>
                    <a:pt x="3906" y="22004"/>
                  </a:cubicBezTo>
                  <a:cubicBezTo>
                    <a:pt x="3884" y="22084"/>
                    <a:pt x="3873" y="22151"/>
                    <a:pt x="3873" y="22230"/>
                  </a:cubicBezTo>
                  <a:cubicBezTo>
                    <a:pt x="3861" y="22298"/>
                    <a:pt x="3850" y="22366"/>
                    <a:pt x="3850" y="22445"/>
                  </a:cubicBezTo>
                  <a:cubicBezTo>
                    <a:pt x="3828" y="22569"/>
                    <a:pt x="3805" y="22693"/>
                    <a:pt x="3783" y="22829"/>
                  </a:cubicBezTo>
                  <a:cubicBezTo>
                    <a:pt x="3760" y="22761"/>
                    <a:pt x="3737" y="22693"/>
                    <a:pt x="3703" y="22626"/>
                  </a:cubicBezTo>
                  <a:cubicBezTo>
                    <a:pt x="3670" y="22524"/>
                    <a:pt x="3635" y="22433"/>
                    <a:pt x="3602" y="22343"/>
                  </a:cubicBezTo>
                  <a:cubicBezTo>
                    <a:pt x="3568" y="22253"/>
                    <a:pt x="3534" y="22151"/>
                    <a:pt x="3489" y="22061"/>
                  </a:cubicBezTo>
                  <a:cubicBezTo>
                    <a:pt x="3455" y="21971"/>
                    <a:pt x="3421" y="21881"/>
                    <a:pt x="3387" y="21801"/>
                  </a:cubicBezTo>
                  <a:cubicBezTo>
                    <a:pt x="3376" y="21790"/>
                    <a:pt x="3376" y="21768"/>
                    <a:pt x="3364" y="21756"/>
                  </a:cubicBezTo>
                  <a:cubicBezTo>
                    <a:pt x="3376" y="21756"/>
                    <a:pt x="3376" y="21768"/>
                    <a:pt x="3376" y="21768"/>
                  </a:cubicBezTo>
                  <a:lnTo>
                    <a:pt x="3376" y="21768"/>
                  </a:lnTo>
                  <a:cubicBezTo>
                    <a:pt x="3376" y="21756"/>
                    <a:pt x="3364" y="21745"/>
                    <a:pt x="3364" y="21733"/>
                  </a:cubicBezTo>
                  <a:cubicBezTo>
                    <a:pt x="3364" y="21722"/>
                    <a:pt x="3364" y="21722"/>
                    <a:pt x="3354" y="21722"/>
                  </a:cubicBezTo>
                  <a:lnTo>
                    <a:pt x="3354" y="21711"/>
                  </a:lnTo>
                  <a:cubicBezTo>
                    <a:pt x="3319" y="21610"/>
                    <a:pt x="3286" y="21497"/>
                    <a:pt x="3241" y="21395"/>
                  </a:cubicBezTo>
                  <a:cubicBezTo>
                    <a:pt x="3206" y="21339"/>
                    <a:pt x="3184" y="21282"/>
                    <a:pt x="3150" y="21226"/>
                  </a:cubicBezTo>
                  <a:cubicBezTo>
                    <a:pt x="3139" y="21158"/>
                    <a:pt x="3128" y="21101"/>
                    <a:pt x="3116" y="21033"/>
                  </a:cubicBezTo>
                  <a:cubicBezTo>
                    <a:pt x="3094" y="20977"/>
                    <a:pt x="3071" y="20920"/>
                    <a:pt x="3038" y="20853"/>
                  </a:cubicBezTo>
                  <a:cubicBezTo>
                    <a:pt x="3015" y="20808"/>
                    <a:pt x="2992" y="20752"/>
                    <a:pt x="2958" y="20706"/>
                  </a:cubicBezTo>
                  <a:cubicBezTo>
                    <a:pt x="2958" y="20695"/>
                    <a:pt x="2947" y="20684"/>
                    <a:pt x="2947" y="20672"/>
                  </a:cubicBezTo>
                  <a:cubicBezTo>
                    <a:pt x="2935" y="20649"/>
                    <a:pt x="2925" y="20639"/>
                    <a:pt x="2913" y="20627"/>
                  </a:cubicBezTo>
                  <a:cubicBezTo>
                    <a:pt x="2902" y="20616"/>
                    <a:pt x="2890" y="20593"/>
                    <a:pt x="2879" y="20582"/>
                  </a:cubicBezTo>
                  <a:cubicBezTo>
                    <a:pt x="2868" y="20559"/>
                    <a:pt x="2845" y="20537"/>
                    <a:pt x="2834" y="20514"/>
                  </a:cubicBezTo>
                  <a:cubicBezTo>
                    <a:pt x="2812" y="20491"/>
                    <a:pt x="2789" y="20458"/>
                    <a:pt x="2755" y="20424"/>
                  </a:cubicBezTo>
                  <a:cubicBezTo>
                    <a:pt x="2744" y="20401"/>
                    <a:pt x="2721" y="20379"/>
                    <a:pt x="2710" y="20356"/>
                  </a:cubicBezTo>
                  <a:lnTo>
                    <a:pt x="2699" y="20345"/>
                  </a:lnTo>
                  <a:cubicBezTo>
                    <a:pt x="2654" y="20243"/>
                    <a:pt x="2597" y="20153"/>
                    <a:pt x="2563" y="20052"/>
                  </a:cubicBezTo>
                  <a:cubicBezTo>
                    <a:pt x="2541" y="19995"/>
                    <a:pt x="2506" y="19950"/>
                    <a:pt x="2484" y="19894"/>
                  </a:cubicBezTo>
                  <a:cubicBezTo>
                    <a:pt x="2461" y="19837"/>
                    <a:pt x="2428" y="19781"/>
                    <a:pt x="2405" y="19724"/>
                  </a:cubicBezTo>
                  <a:cubicBezTo>
                    <a:pt x="2326" y="19566"/>
                    <a:pt x="2258" y="19408"/>
                    <a:pt x="2168" y="19250"/>
                  </a:cubicBezTo>
                  <a:cubicBezTo>
                    <a:pt x="2123" y="19171"/>
                    <a:pt x="2077" y="19103"/>
                    <a:pt x="2032" y="19035"/>
                  </a:cubicBezTo>
                  <a:cubicBezTo>
                    <a:pt x="2032" y="18990"/>
                    <a:pt x="2021" y="18933"/>
                    <a:pt x="2021" y="18888"/>
                  </a:cubicBezTo>
                  <a:cubicBezTo>
                    <a:pt x="1999" y="18775"/>
                    <a:pt x="1976" y="18662"/>
                    <a:pt x="1965" y="18539"/>
                  </a:cubicBezTo>
                  <a:cubicBezTo>
                    <a:pt x="1931" y="18313"/>
                    <a:pt x="1909" y="18075"/>
                    <a:pt x="1874" y="17839"/>
                  </a:cubicBezTo>
                  <a:cubicBezTo>
                    <a:pt x="1863" y="17782"/>
                    <a:pt x="1852" y="17726"/>
                    <a:pt x="1841" y="17658"/>
                  </a:cubicBezTo>
                  <a:cubicBezTo>
                    <a:pt x="1829" y="17590"/>
                    <a:pt x="1806" y="17523"/>
                    <a:pt x="1796" y="17455"/>
                  </a:cubicBezTo>
                  <a:cubicBezTo>
                    <a:pt x="1784" y="17387"/>
                    <a:pt x="1761" y="17330"/>
                    <a:pt x="1739" y="17274"/>
                  </a:cubicBezTo>
                  <a:cubicBezTo>
                    <a:pt x="1716" y="17195"/>
                    <a:pt x="1694" y="17127"/>
                    <a:pt x="1660" y="17059"/>
                  </a:cubicBezTo>
                  <a:cubicBezTo>
                    <a:pt x="1603" y="16913"/>
                    <a:pt x="1536" y="16766"/>
                    <a:pt x="1400" y="16687"/>
                  </a:cubicBezTo>
                  <a:cubicBezTo>
                    <a:pt x="1332" y="16642"/>
                    <a:pt x="1254" y="16619"/>
                    <a:pt x="1174" y="16608"/>
                  </a:cubicBezTo>
                  <a:cubicBezTo>
                    <a:pt x="1107" y="16608"/>
                    <a:pt x="1039" y="16619"/>
                    <a:pt x="983" y="16642"/>
                  </a:cubicBezTo>
                  <a:cubicBezTo>
                    <a:pt x="926" y="16675"/>
                    <a:pt x="870" y="16710"/>
                    <a:pt x="836" y="16766"/>
                  </a:cubicBezTo>
                  <a:cubicBezTo>
                    <a:pt x="790" y="16823"/>
                    <a:pt x="757" y="16890"/>
                    <a:pt x="723" y="16958"/>
                  </a:cubicBezTo>
                  <a:cubicBezTo>
                    <a:pt x="678" y="17104"/>
                    <a:pt x="655" y="17274"/>
                    <a:pt x="667" y="17432"/>
                  </a:cubicBezTo>
                  <a:cubicBezTo>
                    <a:pt x="678" y="17511"/>
                    <a:pt x="689" y="17590"/>
                    <a:pt x="723" y="17669"/>
                  </a:cubicBezTo>
                  <a:cubicBezTo>
                    <a:pt x="757" y="17737"/>
                    <a:pt x="790" y="17804"/>
                    <a:pt x="836" y="17861"/>
                  </a:cubicBezTo>
                  <a:cubicBezTo>
                    <a:pt x="881" y="17917"/>
                    <a:pt x="938" y="17974"/>
                    <a:pt x="983" y="18042"/>
                  </a:cubicBezTo>
                  <a:cubicBezTo>
                    <a:pt x="1061" y="18143"/>
                    <a:pt x="1141" y="18245"/>
                    <a:pt x="1209" y="18346"/>
                  </a:cubicBezTo>
                  <a:cubicBezTo>
                    <a:pt x="1287" y="18459"/>
                    <a:pt x="1367" y="18550"/>
                    <a:pt x="1457" y="18652"/>
                  </a:cubicBezTo>
                  <a:cubicBezTo>
                    <a:pt x="1536" y="18753"/>
                    <a:pt x="1626" y="18843"/>
                    <a:pt x="1705" y="18933"/>
                  </a:cubicBezTo>
                  <a:cubicBezTo>
                    <a:pt x="1716" y="18945"/>
                    <a:pt x="1716" y="18956"/>
                    <a:pt x="1728" y="18968"/>
                  </a:cubicBezTo>
                  <a:lnTo>
                    <a:pt x="1739" y="18979"/>
                  </a:lnTo>
                  <a:cubicBezTo>
                    <a:pt x="1739" y="18990"/>
                    <a:pt x="1739" y="19001"/>
                    <a:pt x="1751" y="19013"/>
                  </a:cubicBezTo>
                  <a:cubicBezTo>
                    <a:pt x="1751" y="19024"/>
                    <a:pt x="1761" y="19046"/>
                    <a:pt x="1773" y="19058"/>
                  </a:cubicBezTo>
                  <a:cubicBezTo>
                    <a:pt x="1784" y="19069"/>
                    <a:pt x="1796" y="19091"/>
                    <a:pt x="1806" y="19114"/>
                  </a:cubicBezTo>
                  <a:cubicBezTo>
                    <a:pt x="1841" y="19148"/>
                    <a:pt x="1863" y="19194"/>
                    <a:pt x="1886" y="19227"/>
                  </a:cubicBezTo>
                  <a:cubicBezTo>
                    <a:pt x="1919" y="19272"/>
                    <a:pt x="1954" y="19317"/>
                    <a:pt x="1976" y="19374"/>
                  </a:cubicBezTo>
                  <a:cubicBezTo>
                    <a:pt x="2010" y="19408"/>
                    <a:pt x="2032" y="19453"/>
                    <a:pt x="2055" y="19498"/>
                  </a:cubicBezTo>
                  <a:cubicBezTo>
                    <a:pt x="2089" y="19588"/>
                    <a:pt x="2134" y="19668"/>
                    <a:pt x="2168" y="19746"/>
                  </a:cubicBezTo>
                  <a:cubicBezTo>
                    <a:pt x="2213" y="19837"/>
                    <a:pt x="2258" y="19927"/>
                    <a:pt x="2303" y="20006"/>
                  </a:cubicBezTo>
                  <a:cubicBezTo>
                    <a:pt x="2360" y="20108"/>
                    <a:pt x="2405" y="20220"/>
                    <a:pt x="2461" y="20323"/>
                  </a:cubicBezTo>
                  <a:cubicBezTo>
                    <a:pt x="2496" y="20390"/>
                    <a:pt x="2541" y="20469"/>
                    <a:pt x="2574" y="20537"/>
                  </a:cubicBezTo>
                  <a:lnTo>
                    <a:pt x="2586" y="20548"/>
                  </a:lnTo>
                  <a:cubicBezTo>
                    <a:pt x="2597" y="20571"/>
                    <a:pt x="2609" y="20593"/>
                    <a:pt x="2619" y="20627"/>
                  </a:cubicBezTo>
                  <a:cubicBezTo>
                    <a:pt x="2642" y="20649"/>
                    <a:pt x="2654" y="20672"/>
                    <a:pt x="2676" y="20695"/>
                  </a:cubicBezTo>
                  <a:cubicBezTo>
                    <a:pt x="2687" y="20729"/>
                    <a:pt x="2710" y="20752"/>
                    <a:pt x="2721" y="20774"/>
                  </a:cubicBezTo>
                  <a:cubicBezTo>
                    <a:pt x="2755" y="20819"/>
                    <a:pt x="2777" y="20864"/>
                    <a:pt x="2812" y="20910"/>
                  </a:cubicBezTo>
                  <a:cubicBezTo>
                    <a:pt x="2823" y="20943"/>
                    <a:pt x="2834" y="20977"/>
                    <a:pt x="2857" y="21022"/>
                  </a:cubicBezTo>
                  <a:lnTo>
                    <a:pt x="2845" y="21022"/>
                  </a:lnTo>
                  <a:lnTo>
                    <a:pt x="2879" y="21090"/>
                  </a:lnTo>
                  <a:cubicBezTo>
                    <a:pt x="2890" y="21124"/>
                    <a:pt x="2913" y="21146"/>
                    <a:pt x="2925" y="21181"/>
                  </a:cubicBezTo>
                  <a:cubicBezTo>
                    <a:pt x="2958" y="21259"/>
                    <a:pt x="2992" y="21349"/>
                    <a:pt x="3026" y="21440"/>
                  </a:cubicBezTo>
                  <a:cubicBezTo>
                    <a:pt x="3048" y="21507"/>
                    <a:pt x="3071" y="21587"/>
                    <a:pt x="3094" y="21655"/>
                  </a:cubicBezTo>
                  <a:cubicBezTo>
                    <a:pt x="3116" y="21745"/>
                    <a:pt x="3139" y="21824"/>
                    <a:pt x="3161" y="21914"/>
                  </a:cubicBezTo>
                  <a:cubicBezTo>
                    <a:pt x="3218" y="22072"/>
                    <a:pt x="3286" y="22242"/>
                    <a:pt x="3342" y="22400"/>
                  </a:cubicBezTo>
                  <a:cubicBezTo>
                    <a:pt x="3421" y="22580"/>
                    <a:pt x="3500" y="22761"/>
                    <a:pt x="3568" y="22942"/>
                  </a:cubicBezTo>
                  <a:cubicBezTo>
                    <a:pt x="3613" y="23043"/>
                    <a:pt x="3658" y="23133"/>
                    <a:pt x="3692" y="23235"/>
                  </a:cubicBezTo>
                  <a:cubicBezTo>
                    <a:pt x="3703" y="23258"/>
                    <a:pt x="3715" y="23291"/>
                    <a:pt x="3726" y="23326"/>
                  </a:cubicBezTo>
                  <a:cubicBezTo>
                    <a:pt x="3737" y="23336"/>
                    <a:pt x="3737" y="23359"/>
                    <a:pt x="3737" y="23371"/>
                  </a:cubicBezTo>
                  <a:cubicBezTo>
                    <a:pt x="3748" y="23393"/>
                    <a:pt x="3760" y="23404"/>
                    <a:pt x="3771" y="23416"/>
                  </a:cubicBezTo>
                  <a:cubicBezTo>
                    <a:pt x="3783" y="23449"/>
                    <a:pt x="3793" y="23472"/>
                    <a:pt x="3805" y="23506"/>
                  </a:cubicBezTo>
                  <a:cubicBezTo>
                    <a:pt x="3839" y="23597"/>
                    <a:pt x="3884" y="23687"/>
                    <a:pt x="3929" y="23777"/>
                  </a:cubicBezTo>
                  <a:cubicBezTo>
                    <a:pt x="3952" y="23856"/>
                    <a:pt x="3986" y="23924"/>
                    <a:pt x="4019" y="24003"/>
                  </a:cubicBezTo>
                  <a:cubicBezTo>
                    <a:pt x="4064" y="24184"/>
                    <a:pt x="4121" y="24364"/>
                    <a:pt x="4167" y="24545"/>
                  </a:cubicBezTo>
                  <a:cubicBezTo>
                    <a:pt x="4189" y="24613"/>
                    <a:pt x="4200" y="24680"/>
                    <a:pt x="4223" y="24759"/>
                  </a:cubicBezTo>
                  <a:lnTo>
                    <a:pt x="4290" y="24962"/>
                  </a:lnTo>
                  <a:cubicBezTo>
                    <a:pt x="4325" y="25075"/>
                    <a:pt x="4358" y="25200"/>
                    <a:pt x="4403" y="25313"/>
                  </a:cubicBezTo>
                  <a:cubicBezTo>
                    <a:pt x="4403" y="25335"/>
                    <a:pt x="4415" y="25369"/>
                    <a:pt x="4426" y="25391"/>
                  </a:cubicBezTo>
                  <a:cubicBezTo>
                    <a:pt x="4403" y="25358"/>
                    <a:pt x="4370" y="25313"/>
                    <a:pt x="4347" y="25278"/>
                  </a:cubicBezTo>
                  <a:cubicBezTo>
                    <a:pt x="4325" y="25256"/>
                    <a:pt x="4313" y="25233"/>
                    <a:pt x="4302" y="25222"/>
                  </a:cubicBezTo>
                  <a:cubicBezTo>
                    <a:pt x="4290" y="25200"/>
                    <a:pt x="4268" y="25188"/>
                    <a:pt x="4257" y="25177"/>
                  </a:cubicBezTo>
                  <a:cubicBezTo>
                    <a:pt x="4234" y="25143"/>
                    <a:pt x="4212" y="25109"/>
                    <a:pt x="4189" y="25087"/>
                  </a:cubicBezTo>
                  <a:cubicBezTo>
                    <a:pt x="4177" y="25075"/>
                    <a:pt x="4167" y="25064"/>
                    <a:pt x="4155" y="25042"/>
                  </a:cubicBezTo>
                  <a:lnTo>
                    <a:pt x="4019" y="24906"/>
                  </a:lnTo>
                  <a:cubicBezTo>
                    <a:pt x="3963" y="24849"/>
                    <a:pt x="3906" y="24804"/>
                    <a:pt x="3850" y="24748"/>
                  </a:cubicBezTo>
                  <a:cubicBezTo>
                    <a:pt x="3793" y="24691"/>
                    <a:pt x="3737" y="24635"/>
                    <a:pt x="3681" y="24590"/>
                  </a:cubicBezTo>
                  <a:lnTo>
                    <a:pt x="3354" y="24262"/>
                  </a:lnTo>
                  <a:lnTo>
                    <a:pt x="3274" y="24184"/>
                  </a:lnTo>
                  <a:cubicBezTo>
                    <a:pt x="3241" y="24149"/>
                    <a:pt x="3206" y="24116"/>
                    <a:pt x="3173" y="24093"/>
                  </a:cubicBezTo>
                  <a:lnTo>
                    <a:pt x="3105" y="24026"/>
                  </a:lnTo>
                  <a:cubicBezTo>
                    <a:pt x="3060" y="23991"/>
                    <a:pt x="3026" y="23958"/>
                    <a:pt x="2992" y="23924"/>
                  </a:cubicBezTo>
                  <a:cubicBezTo>
                    <a:pt x="2925" y="23868"/>
                    <a:pt x="2868" y="23822"/>
                    <a:pt x="2800" y="23765"/>
                  </a:cubicBezTo>
                  <a:lnTo>
                    <a:pt x="2631" y="23630"/>
                  </a:lnTo>
                  <a:lnTo>
                    <a:pt x="2642" y="23630"/>
                  </a:lnTo>
                  <a:cubicBezTo>
                    <a:pt x="2597" y="23585"/>
                    <a:pt x="2552" y="23551"/>
                    <a:pt x="2518" y="23506"/>
                  </a:cubicBezTo>
                  <a:cubicBezTo>
                    <a:pt x="2461" y="23449"/>
                    <a:pt x="2416" y="23404"/>
                    <a:pt x="2371" y="23348"/>
                  </a:cubicBezTo>
                  <a:cubicBezTo>
                    <a:pt x="2360" y="23336"/>
                    <a:pt x="2348" y="23314"/>
                    <a:pt x="2326" y="23303"/>
                  </a:cubicBezTo>
                  <a:cubicBezTo>
                    <a:pt x="2326" y="23291"/>
                    <a:pt x="2326" y="23280"/>
                    <a:pt x="2315" y="23269"/>
                  </a:cubicBezTo>
                  <a:cubicBezTo>
                    <a:pt x="2315" y="23258"/>
                    <a:pt x="2303" y="23246"/>
                    <a:pt x="2303" y="23224"/>
                  </a:cubicBezTo>
                  <a:cubicBezTo>
                    <a:pt x="2303" y="23224"/>
                    <a:pt x="2303" y="23213"/>
                    <a:pt x="2292" y="23213"/>
                  </a:cubicBezTo>
                  <a:cubicBezTo>
                    <a:pt x="2270" y="23122"/>
                    <a:pt x="2236" y="23020"/>
                    <a:pt x="2190" y="22942"/>
                  </a:cubicBezTo>
                  <a:cubicBezTo>
                    <a:pt x="2145" y="22862"/>
                    <a:pt x="2089" y="22795"/>
                    <a:pt x="2055" y="22704"/>
                  </a:cubicBezTo>
                  <a:cubicBezTo>
                    <a:pt x="2032" y="22671"/>
                    <a:pt x="2021" y="22626"/>
                    <a:pt x="1999" y="22580"/>
                  </a:cubicBezTo>
                  <a:lnTo>
                    <a:pt x="1999" y="22569"/>
                  </a:lnTo>
                  <a:cubicBezTo>
                    <a:pt x="1942" y="22411"/>
                    <a:pt x="1897" y="22253"/>
                    <a:pt x="1841" y="22106"/>
                  </a:cubicBezTo>
                  <a:cubicBezTo>
                    <a:pt x="1818" y="22027"/>
                    <a:pt x="1784" y="21948"/>
                    <a:pt x="1739" y="21881"/>
                  </a:cubicBezTo>
                  <a:cubicBezTo>
                    <a:pt x="1683" y="21790"/>
                    <a:pt x="1615" y="21700"/>
                    <a:pt x="1536" y="21632"/>
                  </a:cubicBezTo>
                  <a:cubicBezTo>
                    <a:pt x="1502" y="21610"/>
                    <a:pt x="1480" y="21587"/>
                    <a:pt x="1445" y="21564"/>
                  </a:cubicBezTo>
                  <a:cubicBezTo>
                    <a:pt x="1412" y="21542"/>
                    <a:pt x="1367" y="21507"/>
                    <a:pt x="1332" y="21485"/>
                  </a:cubicBezTo>
                  <a:cubicBezTo>
                    <a:pt x="1276" y="21451"/>
                    <a:pt x="1209" y="21406"/>
                    <a:pt x="1152" y="21372"/>
                  </a:cubicBezTo>
                  <a:cubicBezTo>
                    <a:pt x="1051" y="21327"/>
                    <a:pt x="948" y="21282"/>
                    <a:pt x="836" y="21259"/>
                  </a:cubicBezTo>
                  <a:cubicBezTo>
                    <a:pt x="811" y="21256"/>
                    <a:pt x="785" y="21255"/>
                    <a:pt x="760" y="21255"/>
                  </a:cubicBezTo>
                  <a:cubicBezTo>
                    <a:pt x="684" y="21255"/>
                    <a:pt x="607" y="21268"/>
                    <a:pt x="531" y="21293"/>
                  </a:cubicBezTo>
                  <a:cubicBezTo>
                    <a:pt x="328" y="21361"/>
                    <a:pt x="170" y="21519"/>
                    <a:pt x="80" y="21711"/>
                  </a:cubicBezTo>
                  <a:cubicBezTo>
                    <a:pt x="34" y="21801"/>
                    <a:pt x="12" y="21903"/>
                    <a:pt x="0" y="22004"/>
                  </a:cubicBezTo>
                  <a:cubicBezTo>
                    <a:pt x="0" y="22117"/>
                    <a:pt x="23" y="22219"/>
                    <a:pt x="68" y="22320"/>
                  </a:cubicBezTo>
                  <a:cubicBezTo>
                    <a:pt x="90" y="22355"/>
                    <a:pt x="113" y="22400"/>
                    <a:pt x="158" y="22433"/>
                  </a:cubicBezTo>
                  <a:cubicBezTo>
                    <a:pt x="181" y="22456"/>
                    <a:pt x="215" y="22478"/>
                    <a:pt x="249" y="22490"/>
                  </a:cubicBezTo>
                  <a:cubicBezTo>
                    <a:pt x="283" y="22513"/>
                    <a:pt x="316" y="22535"/>
                    <a:pt x="361" y="22558"/>
                  </a:cubicBezTo>
                  <a:cubicBezTo>
                    <a:pt x="396" y="22569"/>
                    <a:pt x="441" y="22591"/>
                    <a:pt x="474" y="22603"/>
                  </a:cubicBezTo>
                  <a:cubicBezTo>
                    <a:pt x="519" y="22626"/>
                    <a:pt x="565" y="22648"/>
                    <a:pt x="610" y="22659"/>
                  </a:cubicBezTo>
                  <a:cubicBezTo>
                    <a:pt x="689" y="22693"/>
                    <a:pt x="768" y="22727"/>
                    <a:pt x="836" y="22761"/>
                  </a:cubicBezTo>
                  <a:cubicBezTo>
                    <a:pt x="983" y="22829"/>
                    <a:pt x="1129" y="22885"/>
                    <a:pt x="1287" y="22942"/>
                  </a:cubicBezTo>
                  <a:cubicBezTo>
                    <a:pt x="1434" y="22987"/>
                    <a:pt x="1581" y="23032"/>
                    <a:pt x="1728" y="23088"/>
                  </a:cubicBezTo>
                  <a:cubicBezTo>
                    <a:pt x="1773" y="23100"/>
                    <a:pt x="1818" y="23122"/>
                    <a:pt x="1863" y="23145"/>
                  </a:cubicBezTo>
                  <a:cubicBezTo>
                    <a:pt x="1897" y="23156"/>
                    <a:pt x="1931" y="23178"/>
                    <a:pt x="1965" y="23201"/>
                  </a:cubicBezTo>
                  <a:cubicBezTo>
                    <a:pt x="2010" y="23235"/>
                    <a:pt x="2044" y="23269"/>
                    <a:pt x="2089" y="23291"/>
                  </a:cubicBezTo>
                  <a:cubicBezTo>
                    <a:pt x="2123" y="23336"/>
                    <a:pt x="2157" y="23371"/>
                    <a:pt x="2190" y="23404"/>
                  </a:cubicBezTo>
                  <a:lnTo>
                    <a:pt x="2247" y="23461"/>
                  </a:lnTo>
                  <a:cubicBezTo>
                    <a:pt x="2270" y="23494"/>
                    <a:pt x="2281" y="23529"/>
                    <a:pt x="2303" y="23551"/>
                  </a:cubicBezTo>
                  <a:cubicBezTo>
                    <a:pt x="2315" y="23574"/>
                    <a:pt x="2338" y="23585"/>
                    <a:pt x="2360" y="23585"/>
                  </a:cubicBezTo>
                  <a:lnTo>
                    <a:pt x="2450" y="23675"/>
                  </a:lnTo>
                  <a:cubicBezTo>
                    <a:pt x="2484" y="23709"/>
                    <a:pt x="2506" y="23732"/>
                    <a:pt x="2541" y="23755"/>
                  </a:cubicBezTo>
                  <a:cubicBezTo>
                    <a:pt x="2574" y="23788"/>
                    <a:pt x="2619" y="23822"/>
                    <a:pt x="2654" y="23856"/>
                  </a:cubicBezTo>
                  <a:cubicBezTo>
                    <a:pt x="2710" y="23913"/>
                    <a:pt x="2777" y="23958"/>
                    <a:pt x="2834" y="24003"/>
                  </a:cubicBezTo>
                  <a:cubicBezTo>
                    <a:pt x="2890" y="24048"/>
                    <a:pt x="2947" y="24104"/>
                    <a:pt x="3003" y="24149"/>
                  </a:cubicBezTo>
                  <a:cubicBezTo>
                    <a:pt x="3060" y="24194"/>
                    <a:pt x="3116" y="24251"/>
                    <a:pt x="3173" y="24297"/>
                  </a:cubicBezTo>
                  <a:cubicBezTo>
                    <a:pt x="3229" y="24364"/>
                    <a:pt x="3286" y="24420"/>
                    <a:pt x="3342" y="24477"/>
                  </a:cubicBezTo>
                  <a:lnTo>
                    <a:pt x="3512" y="24646"/>
                  </a:lnTo>
                  <a:cubicBezTo>
                    <a:pt x="3579" y="24703"/>
                    <a:pt x="3635" y="24759"/>
                    <a:pt x="3692" y="24816"/>
                  </a:cubicBezTo>
                  <a:cubicBezTo>
                    <a:pt x="3760" y="24872"/>
                    <a:pt x="3828" y="24929"/>
                    <a:pt x="3884" y="24985"/>
                  </a:cubicBezTo>
                  <a:lnTo>
                    <a:pt x="3963" y="25064"/>
                  </a:lnTo>
                  <a:cubicBezTo>
                    <a:pt x="3997" y="25098"/>
                    <a:pt x="4019" y="25120"/>
                    <a:pt x="4042" y="25155"/>
                  </a:cubicBezTo>
                  <a:cubicBezTo>
                    <a:pt x="4087" y="25200"/>
                    <a:pt x="4144" y="25256"/>
                    <a:pt x="4189" y="25313"/>
                  </a:cubicBezTo>
                  <a:cubicBezTo>
                    <a:pt x="4200" y="25335"/>
                    <a:pt x="4223" y="25358"/>
                    <a:pt x="4245" y="25391"/>
                  </a:cubicBezTo>
                  <a:cubicBezTo>
                    <a:pt x="4268" y="25414"/>
                    <a:pt x="4290" y="25448"/>
                    <a:pt x="4313" y="25481"/>
                  </a:cubicBezTo>
                  <a:cubicBezTo>
                    <a:pt x="4325" y="25504"/>
                    <a:pt x="4347" y="25527"/>
                    <a:pt x="4358" y="25549"/>
                  </a:cubicBezTo>
                  <a:cubicBezTo>
                    <a:pt x="4381" y="25584"/>
                    <a:pt x="4415" y="25617"/>
                    <a:pt x="4437" y="25651"/>
                  </a:cubicBezTo>
                  <a:cubicBezTo>
                    <a:pt x="4471" y="25707"/>
                    <a:pt x="4505" y="25764"/>
                    <a:pt x="4550" y="25820"/>
                  </a:cubicBezTo>
                  <a:lnTo>
                    <a:pt x="4550" y="25809"/>
                  </a:lnTo>
                  <a:cubicBezTo>
                    <a:pt x="4561" y="25843"/>
                    <a:pt x="4584" y="25877"/>
                    <a:pt x="4606" y="25900"/>
                  </a:cubicBezTo>
                  <a:lnTo>
                    <a:pt x="4674" y="26069"/>
                  </a:lnTo>
                  <a:cubicBezTo>
                    <a:pt x="4697" y="26125"/>
                    <a:pt x="4731" y="26193"/>
                    <a:pt x="4754" y="26261"/>
                  </a:cubicBezTo>
                  <a:cubicBezTo>
                    <a:pt x="4787" y="26317"/>
                    <a:pt x="4810" y="26374"/>
                    <a:pt x="4832" y="26442"/>
                  </a:cubicBezTo>
                  <a:cubicBezTo>
                    <a:pt x="4889" y="26554"/>
                    <a:pt x="4934" y="26667"/>
                    <a:pt x="4990" y="26791"/>
                  </a:cubicBezTo>
                  <a:cubicBezTo>
                    <a:pt x="5092" y="27029"/>
                    <a:pt x="5216" y="27254"/>
                    <a:pt x="5341" y="27480"/>
                  </a:cubicBezTo>
                  <a:cubicBezTo>
                    <a:pt x="5374" y="27536"/>
                    <a:pt x="5408" y="27604"/>
                    <a:pt x="5442" y="27661"/>
                  </a:cubicBezTo>
                  <a:cubicBezTo>
                    <a:pt x="5464" y="27694"/>
                    <a:pt x="5476" y="27729"/>
                    <a:pt x="5499" y="27751"/>
                  </a:cubicBezTo>
                  <a:cubicBezTo>
                    <a:pt x="5510" y="27785"/>
                    <a:pt x="5521" y="27807"/>
                    <a:pt x="5544" y="27830"/>
                  </a:cubicBezTo>
                  <a:lnTo>
                    <a:pt x="5645" y="28000"/>
                  </a:lnTo>
                  <a:cubicBezTo>
                    <a:pt x="5690" y="28056"/>
                    <a:pt x="5724" y="28101"/>
                    <a:pt x="5758" y="28158"/>
                  </a:cubicBezTo>
                  <a:lnTo>
                    <a:pt x="5860" y="28293"/>
                  </a:lnTo>
                  <a:cubicBezTo>
                    <a:pt x="5848" y="28429"/>
                    <a:pt x="5848" y="28564"/>
                    <a:pt x="5860" y="28688"/>
                  </a:cubicBezTo>
                  <a:lnTo>
                    <a:pt x="5893" y="28993"/>
                  </a:lnTo>
                  <a:cubicBezTo>
                    <a:pt x="5916" y="29083"/>
                    <a:pt x="5928" y="29185"/>
                    <a:pt x="5950" y="29275"/>
                  </a:cubicBezTo>
                  <a:cubicBezTo>
                    <a:pt x="5995" y="29478"/>
                    <a:pt x="6029" y="29681"/>
                    <a:pt x="6074" y="29885"/>
                  </a:cubicBezTo>
                  <a:cubicBezTo>
                    <a:pt x="6142" y="30201"/>
                    <a:pt x="6199" y="30528"/>
                    <a:pt x="6255" y="30845"/>
                  </a:cubicBezTo>
                  <a:cubicBezTo>
                    <a:pt x="6277" y="31025"/>
                    <a:pt x="6300" y="31206"/>
                    <a:pt x="6334" y="31386"/>
                  </a:cubicBezTo>
                  <a:cubicBezTo>
                    <a:pt x="6345" y="31545"/>
                    <a:pt x="6357" y="31703"/>
                    <a:pt x="6379" y="31861"/>
                  </a:cubicBezTo>
                  <a:cubicBezTo>
                    <a:pt x="6379" y="32019"/>
                    <a:pt x="6390" y="32188"/>
                    <a:pt x="6402" y="32346"/>
                  </a:cubicBezTo>
                  <a:cubicBezTo>
                    <a:pt x="6402" y="32538"/>
                    <a:pt x="6413" y="32741"/>
                    <a:pt x="6413" y="32933"/>
                  </a:cubicBezTo>
                  <a:lnTo>
                    <a:pt x="6413" y="33904"/>
                  </a:lnTo>
                  <a:cubicBezTo>
                    <a:pt x="6413" y="34254"/>
                    <a:pt x="6413" y="34593"/>
                    <a:pt x="6424" y="34931"/>
                  </a:cubicBezTo>
                  <a:lnTo>
                    <a:pt x="6424" y="35100"/>
                  </a:lnTo>
                  <a:cubicBezTo>
                    <a:pt x="6368" y="34965"/>
                    <a:pt x="6312" y="34829"/>
                    <a:pt x="6244" y="34694"/>
                  </a:cubicBezTo>
                  <a:cubicBezTo>
                    <a:pt x="6221" y="34626"/>
                    <a:pt x="6176" y="34548"/>
                    <a:pt x="6142" y="34468"/>
                  </a:cubicBezTo>
                  <a:cubicBezTo>
                    <a:pt x="6108" y="34390"/>
                    <a:pt x="6063" y="34299"/>
                    <a:pt x="6018" y="34209"/>
                  </a:cubicBezTo>
                  <a:lnTo>
                    <a:pt x="5883" y="33971"/>
                  </a:lnTo>
                  <a:cubicBezTo>
                    <a:pt x="5871" y="33961"/>
                    <a:pt x="5860" y="33938"/>
                    <a:pt x="5848" y="33915"/>
                  </a:cubicBezTo>
                  <a:cubicBezTo>
                    <a:pt x="5837" y="33904"/>
                    <a:pt x="5826" y="33893"/>
                    <a:pt x="5815" y="33870"/>
                  </a:cubicBezTo>
                  <a:cubicBezTo>
                    <a:pt x="5780" y="33836"/>
                    <a:pt x="5747" y="33791"/>
                    <a:pt x="5713" y="33757"/>
                  </a:cubicBezTo>
                  <a:cubicBezTo>
                    <a:pt x="5634" y="33667"/>
                    <a:pt x="5555" y="33588"/>
                    <a:pt x="5476" y="33509"/>
                  </a:cubicBezTo>
                  <a:lnTo>
                    <a:pt x="5442" y="33441"/>
                  </a:lnTo>
                  <a:cubicBezTo>
                    <a:pt x="5431" y="33419"/>
                    <a:pt x="5419" y="33384"/>
                    <a:pt x="5408" y="33362"/>
                  </a:cubicBezTo>
                  <a:cubicBezTo>
                    <a:pt x="5386" y="33317"/>
                    <a:pt x="5363" y="33271"/>
                    <a:pt x="5351" y="33226"/>
                  </a:cubicBezTo>
                  <a:cubicBezTo>
                    <a:pt x="5341" y="33193"/>
                    <a:pt x="5318" y="33170"/>
                    <a:pt x="5318" y="33136"/>
                  </a:cubicBezTo>
                  <a:lnTo>
                    <a:pt x="5318" y="33148"/>
                  </a:lnTo>
                  <a:cubicBezTo>
                    <a:pt x="5295" y="33091"/>
                    <a:pt x="5284" y="33046"/>
                    <a:pt x="5261" y="32990"/>
                  </a:cubicBezTo>
                  <a:cubicBezTo>
                    <a:pt x="5250" y="32944"/>
                    <a:pt x="5239" y="32899"/>
                    <a:pt x="5216" y="32854"/>
                  </a:cubicBezTo>
                  <a:cubicBezTo>
                    <a:pt x="5193" y="32764"/>
                    <a:pt x="5171" y="32662"/>
                    <a:pt x="5137" y="32571"/>
                  </a:cubicBezTo>
                  <a:cubicBezTo>
                    <a:pt x="5126" y="32526"/>
                    <a:pt x="5126" y="32493"/>
                    <a:pt x="5115" y="32448"/>
                  </a:cubicBezTo>
                  <a:cubicBezTo>
                    <a:pt x="5103" y="32403"/>
                    <a:pt x="5092" y="32368"/>
                    <a:pt x="5092" y="32323"/>
                  </a:cubicBezTo>
                  <a:cubicBezTo>
                    <a:pt x="5081" y="32245"/>
                    <a:pt x="5058" y="32177"/>
                    <a:pt x="5047" y="32097"/>
                  </a:cubicBezTo>
                  <a:lnTo>
                    <a:pt x="5047" y="31984"/>
                  </a:lnTo>
                  <a:cubicBezTo>
                    <a:pt x="5035" y="31951"/>
                    <a:pt x="5035" y="31917"/>
                    <a:pt x="5035" y="31883"/>
                  </a:cubicBezTo>
                  <a:cubicBezTo>
                    <a:pt x="5025" y="31816"/>
                    <a:pt x="5025" y="31748"/>
                    <a:pt x="5025" y="31680"/>
                  </a:cubicBezTo>
                  <a:cubicBezTo>
                    <a:pt x="5013" y="31612"/>
                    <a:pt x="5013" y="31545"/>
                    <a:pt x="5013" y="31477"/>
                  </a:cubicBezTo>
                  <a:lnTo>
                    <a:pt x="5013" y="31284"/>
                  </a:lnTo>
                  <a:cubicBezTo>
                    <a:pt x="5013" y="31228"/>
                    <a:pt x="5025" y="31172"/>
                    <a:pt x="5025" y="31116"/>
                  </a:cubicBezTo>
                  <a:cubicBezTo>
                    <a:pt x="5025" y="31070"/>
                    <a:pt x="5035" y="31025"/>
                    <a:pt x="5035" y="30980"/>
                  </a:cubicBezTo>
                  <a:cubicBezTo>
                    <a:pt x="5035" y="30957"/>
                    <a:pt x="5035" y="30935"/>
                    <a:pt x="5047" y="30923"/>
                  </a:cubicBezTo>
                  <a:cubicBezTo>
                    <a:pt x="5070" y="30912"/>
                    <a:pt x="5092" y="30890"/>
                    <a:pt x="5103" y="30855"/>
                  </a:cubicBezTo>
                  <a:cubicBezTo>
                    <a:pt x="5148" y="30709"/>
                    <a:pt x="5193" y="30551"/>
                    <a:pt x="5239" y="30404"/>
                  </a:cubicBezTo>
                  <a:cubicBezTo>
                    <a:pt x="5284" y="30268"/>
                    <a:pt x="5329" y="30133"/>
                    <a:pt x="5351" y="29997"/>
                  </a:cubicBezTo>
                  <a:cubicBezTo>
                    <a:pt x="5351" y="29990"/>
                    <a:pt x="5357" y="29982"/>
                    <a:pt x="5361" y="29974"/>
                  </a:cubicBezTo>
                  <a:lnTo>
                    <a:pt x="5361" y="29974"/>
                  </a:lnTo>
                  <a:cubicBezTo>
                    <a:pt x="5359" y="29975"/>
                    <a:pt x="5356" y="29975"/>
                    <a:pt x="5351" y="29975"/>
                  </a:cubicBezTo>
                  <a:cubicBezTo>
                    <a:pt x="5363" y="29952"/>
                    <a:pt x="5363" y="29930"/>
                    <a:pt x="5374" y="29907"/>
                  </a:cubicBezTo>
                  <a:lnTo>
                    <a:pt x="5374" y="29885"/>
                  </a:lnTo>
                  <a:cubicBezTo>
                    <a:pt x="5386" y="29862"/>
                    <a:pt x="5386" y="29851"/>
                    <a:pt x="5386" y="29829"/>
                  </a:cubicBezTo>
                  <a:cubicBezTo>
                    <a:pt x="5397" y="29749"/>
                    <a:pt x="5408" y="29659"/>
                    <a:pt x="5419" y="29568"/>
                  </a:cubicBezTo>
                  <a:cubicBezTo>
                    <a:pt x="5431" y="29490"/>
                    <a:pt x="5442" y="29410"/>
                    <a:pt x="5442" y="29332"/>
                  </a:cubicBezTo>
                  <a:cubicBezTo>
                    <a:pt x="5442" y="29287"/>
                    <a:pt x="5442" y="29241"/>
                    <a:pt x="5454" y="29196"/>
                  </a:cubicBezTo>
                  <a:lnTo>
                    <a:pt x="5454" y="29061"/>
                  </a:lnTo>
                  <a:cubicBezTo>
                    <a:pt x="5454" y="29026"/>
                    <a:pt x="5442" y="28981"/>
                    <a:pt x="5442" y="28948"/>
                  </a:cubicBezTo>
                  <a:cubicBezTo>
                    <a:pt x="5442" y="28868"/>
                    <a:pt x="5431" y="28790"/>
                    <a:pt x="5419" y="28710"/>
                  </a:cubicBezTo>
                  <a:cubicBezTo>
                    <a:pt x="5397" y="28609"/>
                    <a:pt x="5374" y="28496"/>
                    <a:pt x="5318" y="28394"/>
                  </a:cubicBezTo>
                  <a:cubicBezTo>
                    <a:pt x="5273" y="28304"/>
                    <a:pt x="5193" y="28236"/>
                    <a:pt x="5092" y="28191"/>
                  </a:cubicBezTo>
                  <a:cubicBezTo>
                    <a:pt x="5016" y="28166"/>
                    <a:pt x="4934" y="28153"/>
                    <a:pt x="4850" y="28153"/>
                  </a:cubicBezTo>
                  <a:cubicBezTo>
                    <a:pt x="4821" y="28153"/>
                    <a:pt x="4793" y="28155"/>
                    <a:pt x="4764" y="28158"/>
                  </a:cubicBezTo>
                  <a:cubicBezTo>
                    <a:pt x="4652" y="28180"/>
                    <a:pt x="4561" y="28236"/>
                    <a:pt x="4471" y="28304"/>
                  </a:cubicBezTo>
                  <a:cubicBezTo>
                    <a:pt x="4392" y="28372"/>
                    <a:pt x="4325" y="28462"/>
                    <a:pt x="4279" y="28564"/>
                  </a:cubicBezTo>
                  <a:cubicBezTo>
                    <a:pt x="4223" y="28677"/>
                    <a:pt x="4212" y="28801"/>
                    <a:pt x="4223" y="28925"/>
                  </a:cubicBezTo>
                  <a:cubicBezTo>
                    <a:pt x="4223" y="28981"/>
                    <a:pt x="4245" y="29038"/>
                    <a:pt x="4257" y="29094"/>
                  </a:cubicBezTo>
                  <a:lnTo>
                    <a:pt x="4290" y="29196"/>
                  </a:lnTo>
                  <a:cubicBezTo>
                    <a:pt x="4302" y="29230"/>
                    <a:pt x="4313" y="29252"/>
                    <a:pt x="4313" y="29287"/>
                  </a:cubicBezTo>
                  <a:cubicBezTo>
                    <a:pt x="4325" y="29297"/>
                    <a:pt x="4325" y="29309"/>
                    <a:pt x="4335" y="29332"/>
                  </a:cubicBezTo>
                  <a:cubicBezTo>
                    <a:pt x="4358" y="29365"/>
                    <a:pt x="4370" y="29410"/>
                    <a:pt x="4392" y="29455"/>
                  </a:cubicBezTo>
                  <a:cubicBezTo>
                    <a:pt x="4403" y="29490"/>
                    <a:pt x="4426" y="29523"/>
                    <a:pt x="4448" y="29558"/>
                  </a:cubicBezTo>
                  <a:cubicBezTo>
                    <a:pt x="4460" y="29591"/>
                    <a:pt x="4483" y="29625"/>
                    <a:pt x="4493" y="29659"/>
                  </a:cubicBezTo>
                  <a:cubicBezTo>
                    <a:pt x="4528" y="29704"/>
                    <a:pt x="4550" y="29738"/>
                    <a:pt x="4573" y="29783"/>
                  </a:cubicBezTo>
                  <a:cubicBezTo>
                    <a:pt x="4596" y="29817"/>
                    <a:pt x="4618" y="29862"/>
                    <a:pt x="4641" y="29896"/>
                  </a:cubicBezTo>
                  <a:lnTo>
                    <a:pt x="4708" y="29997"/>
                  </a:lnTo>
                  <a:cubicBezTo>
                    <a:pt x="4742" y="30065"/>
                    <a:pt x="4787" y="30133"/>
                    <a:pt x="4821" y="30201"/>
                  </a:cubicBezTo>
                  <a:cubicBezTo>
                    <a:pt x="4821" y="30212"/>
                    <a:pt x="4821" y="30212"/>
                    <a:pt x="4832" y="30212"/>
                  </a:cubicBezTo>
                  <a:lnTo>
                    <a:pt x="4821" y="30212"/>
                  </a:lnTo>
                  <a:cubicBezTo>
                    <a:pt x="4844" y="30246"/>
                    <a:pt x="4855" y="30280"/>
                    <a:pt x="4866" y="30314"/>
                  </a:cubicBezTo>
                  <a:cubicBezTo>
                    <a:pt x="4877" y="30325"/>
                    <a:pt x="4877" y="30348"/>
                    <a:pt x="4889" y="30359"/>
                  </a:cubicBezTo>
                  <a:lnTo>
                    <a:pt x="4889" y="30404"/>
                  </a:lnTo>
                  <a:lnTo>
                    <a:pt x="4889" y="30483"/>
                  </a:lnTo>
                  <a:lnTo>
                    <a:pt x="4855" y="30788"/>
                  </a:lnTo>
                  <a:cubicBezTo>
                    <a:pt x="4844" y="30890"/>
                    <a:pt x="4844" y="31003"/>
                    <a:pt x="4832" y="31104"/>
                  </a:cubicBezTo>
                  <a:lnTo>
                    <a:pt x="4832" y="31194"/>
                  </a:lnTo>
                  <a:lnTo>
                    <a:pt x="4832" y="31274"/>
                  </a:lnTo>
                  <a:lnTo>
                    <a:pt x="4832" y="31386"/>
                  </a:lnTo>
                  <a:cubicBezTo>
                    <a:pt x="4844" y="31409"/>
                    <a:pt x="4844" y="31442"/>
                    <a:pt x="4844" y="31465"/>
                  </a:cubicBezTo>
                  <a:lnTo>
                    <a:pt x="4844" y="31477"/>
                  </a:lnTo>
                  <a:lnTo>
                    <a:pt x="4844" y="31488"/>
                  </a:lnTo>
                  <a:cubicBezTo>
                    <a:pt x="4844" y="31545"/>
                    <a:pt x="4855" y="31612"/>
                    <a:pt x="4855" y="31668"/>
                  </a:cubicBezTo>
                  <a:cubicBezTo>
                    <a:pt x="4855" y="31736"/>
                    <a:pt x="4866" y="31793"/>
                    <a:pt x="4877" y="31861"/>
                  </a:cubicBezTo>
                  <a:cubicBezTo>
                    <a:pt x="4877" y="31906"/>
                    <a:pt x="4889" y="31962"/>
                    <a:pt x="4889" y="32007"/>
                  </a:cubicBezTo>
                  <a:cubicBezTo>
                    <a:pt x="4900" y="32064"/>
                    <a:pt x="4912" y="32109"/>
                    <a:pt x="4922" y="32154"/>
                  </a:cubicBezTo>
                  <a:cubicBezTo>
                    <a:pt x="4934" y="32222"/>
                    <a:pt x="4945" y="32278"/>
                    <a:pt x="4957" y="32335"/>
                  </a:cubicBezTo>
                  <a:lnTo>
                    <a:pt x="4957" y="32346"/>
                  </a:lnTo>
                  <a:cubicBezTo>
                    <a:pt x="4968" y="32380"/>
                    <a:pt x="4979" y="32413"/>
                    <a:pt x="4979" y="32448"/>
                  </a:cubicBezTo>
                  <a:cubicBezTo>
                    <a:pt x="5002" y="32493"/>
                    <a:pt x="5013" y="32549"/>
                    <a:pt x="5025" y="32594"/>
                  </a:cubicBezTo>
                  <a:cubicBezTo>
                    <a:pt x="5025" y="32617"/>
                    <a:pt x="5035" y="32651"/>
                    <a:pt x="5047" y="32674"/>
                  </a:cubicBezTo>
                  <a:cubicBezTo>
                    <a:pt x="5070" y="32730"/>
                    <a:pt x="5081" y="32786"/>
                    <a:pt x="5103" y="32842"/>
                  </a:cubicBezTo>
                  <a:cubicBezTo>
                    <a:pt x="5126" y="32922"/>
                    <a:pt x="5148" y="32990"/>
                    <a:pt x="5183" y="33068"/>
                  </a:cubicBezTo>
                  <a:cubicBezTo>
                    <a:pt x="5193" y="33103"/>
                    <a:pt x="5205" y="33136"/>
                    <a:pt x="5216" y="33181"/>
                  </a:cubicBezTo>
                  <a:cubicBezTo>
                    <a:pt x="5228" y="33193"/>
                    <a:pt x="5228" y="33204"/>
                    <a:pt x="5239" y="33215"/>
                  </a:cubicBezTo>
                  <a:lnTo>
                    <a:pt x="5273" y="33283"/>
                  </a:lnTo>
                  <a:cubicBezTo>
                    <a:pt x="5273" y="33294"/>
                    <a:pt x="5273" y="33294"/>
                    <a:pt x="5284" y="33306"/>
                  </a:cubicBezTo>
                  <a:cubicBezTo>
                    <a:pt x="5250" y="33283"/>
                    <a:pt x="5216" y="33249"/>
                    <a:pt x="5193" y="33226"/>
                  </a:cubicBezTo>
                  <a:cubicBezTo>
                    <a:pt x="5148" y="33159"/>
                    <a:pt x="5103" y="33103"/>
                    <a:pt x="5058" y="33046"/>
                  </a:cubicBezTo>
                  <a:cubicBezTo>
                    <a:pt x="4990" y="32967"/>
                    <a:pt x="4934" y="32877"/>
                    <a:pt x="4866" y="32809"/>
                  </a:cubicBezTo>
                  <a:cubicBezTo>
                    <a:pt x="4832" y="32764"/>
                    <a:pt x="4799" y="32730"/>
                    <a:pt x="4764" y="32696"/>
                  </a:cubicBezTo>
                  <a:cubicBezTo>
                    <a:pt x="4731" y="32651"/>
                    <a:pt x="4686" y="32617"/>
                    <a:pt x="4652" y="32571"/>
                  </a:cubicBezTo>
                  <a:lnTo>
                    <a:pt x="4652" y="32561"/>
                  </a:lnTo>
                  <a:cubicBezTo>
                    <a:pt x="4629" y="32538"/>
                    <a:pt x="4618" y="32515"/>
                    <a:pt x="4606" y="32504"/>
                  </a:cubicBezTo>
                  <a:cubicBezTo>
                    <a:pt x="4596" y="32481"/>
                    <a:pt x="4584" y="32459"/>
                    <a:pt x="4573" y="32448"/>
                  </a:cubicBezTo>
                  <a:cubicBezTo>
                    <a:pt x="4573" y="32448"/>
                    <a:pt x="4561" y="32448"/>
                    <a:pt x="4561" y="32436"/>
                  </a:cubicBezTo>
                  <a:cubicBezTo>
                    <a:pt x="4558" y="32433"/>
                    <a:pt x="4555" y="32429"/>
                    <a:pt x="4553" y="32425"/>
                  </a:cubicBezTo>
                  <a:lnTo>
                    <a:pt x="4553" y="32425"/>
                  </a:lnTo>
                  <a:cubicBezTo>
                    <a:pt x="4561" y="32427"/>
                    <a:pt x="4561" y="32436"/>
                    <a:pt x="4561" y="32436"/>
                  </a:cubicBezTo>
                  <a:cubicBezTo>
                    <a:pt x="4561" y="32426"/>
                    <a:pt x="4561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3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2" y="32425"/>
                    <a:pt x="4550" y="32425"/>
                  </a:cubicBezTo>
                  <a:cubicBezTo>
                    <a:pt x="4551" y="32425"/>
                    <a:pt x="4552" y="32425"/>
                    <a:pt x="4553" y="32425"/>
                  </a:cubicBezTo>
                  <a:lnTo>
                    <a:pt x="4553" y="32425"/>
                  </a:lnTo>
                  <a:cubicBezTo>
                    <a:pt x="4549" y="32418"/>
                    <a:pt x="4547" y="32410"/>
                    <a:pt x="4539" y="32403"/>
                  </a:cubicBezTo>
                  <a:lnTo>
                    <a:pt x="4539" y="32403"/>
                  </a:lnTo>
                  <a:lnTo>
                    <a:pt x="4550" y="32413"/>
                  </a:lnTo>
                  <a:cubicBezTo>
                    <a:pt x="4539" y="32403"/>
                    <a:pt x="4539" y="32391"/>
                    <a:pt x="4528" y="32391"/>
                  </a:cubicBezTo>
                  <a:lnTo>
                    <a:pt x="4528" y="32380"/>
                  </a:lnTo>
                  <a:cubicBezTo>
                    <a:pt x="4471" y="32301"/>
                    <a:pt x="4426" y="32233"/>
                    <a:pt x="4370" y="32154"/>
                  </a:cubicBezTo>
                  <a:lnTo>
                    <a:pt x="4200" y="31951"/>
                  </a:lnTo>
                  <a:cubicBezTo>
                    <a:pt x="4144" y="31883"/>
                    <a:pt x="4087" y="31826"/>
                    <a:pt x="4019" y="31770"/>
                  </a:cubicBezTo>
                  <a:cubicBezTo>
                    <a:pt x="3952" y="31703"/>
                    <a:pt x="3884" y="31646"/>
                    <a:pt x="3816" y="31590"/>
                  </a:cubicBezTo>
                  <a:cubicBezTo>
                    <a:pt x="3802" y="31580"/>
                    <a:pt x="3787" y="31577"/>
                    <a:pt x="3773" y="31577"/>
                  </a:cubicBezTo>
                  <a:cubicBezTo>
                    <a:pt x="3754" y="31577"/>
                    <a:pt x="3734" y="31583"/>
                    <a:pt x="3715" y="31590"/>
                  </a:cubicBezTo>
                  <a:cubicBezTo>
                    <a:pt x="3692" y="31578"/>
                    <a:pt x="3681" y="31555"/>
                    <a:pt x="3658" y="31545"/>
                  </a:cubicBezTo>
                  <a:cubicBezTo>
                    <a:pt x="3647" y="31522"/>
                    <a:pt x="3625" y="31499"/>
                    <a:pt x="3602" y="31465"/>
                  </a:cubicBezTo>
                  <a:cubicBezTo>
                    <a:pt x="3579" y="31432"/>
                    <a:pt x="3568" y="31397"/>
                    <a:pt x="3545" y="31364"/>
                  </a:cubicBezTo>
                  <a:cubicBezTo>
                    <a:pt x="3500" y="31274"/>
                    <a:pt x="3467" y="31183"/>
                    <a:pt x="3432" y="31093"/>
                  </a:cubicBezTo>
                  <a:cubicBezTo>
                    <a:pt x="3376" y="30935"/>
                    <a:pt x="3342" y="30788"/>
                    <a:pt x="3308" y="30630"/>
                  </a:cubicBezTo>
                  <a:cubicBezTo>
                    <a:pt x="3263" y="30449"/>
                    <a:pt x="3218" y="30258"/>
                    <a:pt x="3139" y="30077"/>
                  </a:cubicBezTo>
                  <a:cubicBezTo>
                    <a:pt x="3105" y="29975"/>
                    <a:pt x="3071" y="29885"/>
                    <a:pt x="3026" y="29794"/>
                  </a:cubicBezTo>
                  <a:cubicBezTo>
                    <a:pt x="2981" y="29693"/>
                    <a:pt x="2935" y="29603"/>
                    <a:pt x="2879" y="29512"/>
                  </a:cubicBezTo>
                  <a:lnTo>
                    <a:pt x="2812" y="29377"/>
                  </a:lnTo>
                  <a:cubicBezTo>
                    <a:pt x="2789" y="29332"/>
                    <a:pt x="2755" y="29297"/>
                    <a:pt x="2721" y="29252"/>
                  </a:cubicBezTo>
                  <a:cubicBezTo>
                    <a:pt x="2699" y="29207"/>
                    <a:pt x="2665" y="29174"/>
                    <a:pt x="2631" y="29139"/>
                  </a:cubicBezTo>
                  <a:cubicBezTo>
                    <a:pt x="2597" y="29106"/>
                    <a:pt x="2563" y="29061"/>
                    <a:pt x="2529" y="29026"/>
                  </a:cubicBezTo>
                  <a:cubicBezTo>
                    <a:pt x="2461" y="28959"/>
                    <a:pt x="2383" y="28880"/>
                    <a:pt x="2303" y="28812"/>
                  </a:cubicBezTo>
                  <a:cubicBezTo>
                    <a:pt x="2247" y="28778"/>
                    <a:pt x="2190" y="28733"/>
                    <a:pt x="2123" y="28710"/>
                  </a:cubicBezTo>
                  <a:cubicBezTo>
                    <a:pt x="2067" y="28688"/>
                    <a:pt x="2021" y="28677"/>
                    <a:pt x="1976" y="28665"/>
                  </a:cubicBezTo>
                  <a:cubicBezTo>
                    <a:pt x="1925" y="28660"/>
                    <a:pt x="1877" y="28657"/>
                    <a:pt x="1831" y="28657"/>
                  </a:cubicBezTo>
                  <a:cubicBezTo>
                    <a:pt x="1784" y="28657"/>
                    <a:pt x="1739" y="28660"/>
                    <a:pt x="1694" y="28665"/>
                  </a:cubicBezTo>
                  <a:cubicBezTo>
                    <a:pt x="1581" y="28677"/>
                    <a:pt x="1480" y="28700"/>
                    <a:pt x="1377" y="28745"/>
                  </a:cubicBezTo>
                  <a:cubicBezTo>
                    <a:pt x="1287" y="28778"/>
                    <a:pt x="1197" y="28835"/>
                    <a:pt x="1107" y="28891"/>
                  </a:cubicBezTo>
                  <a:cubicBezTo>
                    <a:pt x="1051" y="28925"/>
                    <a:pt x="1005" y="28970"/>
                    <a:pt x="960" y="29026"/>
                  </a:cubicBezTo>
                  <a:cubicBezTo>
                    <a:pt x="926" y="29083"/>
                    <a:pt x="892" y="29139"/>
                    <a:pt x="870" y="29207"/>
                  </a:cubicBezTo>
                  <a:cubicBezTo>
                    <a:pt x="858" y="29241"/>
                    <a:pt x="847" y="29275"/>
                    <a:pt x="847" y="29309"/>
                  </a:cubicBezTo>
                  <a:lnTo>
                    <a:pt x="847" y="29410"/>
                  </a:lnTo>
                  <a:cubicBezTo>
                    <a:pt x="847" y="29433"/>
                    <a:pt x="858" y="29467"/>
                    <a:pt x="858" y="29501"/>
                  </a:cubicBezTo>
                  <a:cubicBezTo>
                    <a:pt x="870" y="29523"/>
                    <a:pt x="881" y="29535"/>
                    <a:pt x="881" y="29558"/>
                  </a:cubicBezTo>
                  <a:cubicBezTo>
                    <a:pt x="926" y="29659"/>
                    <a:pt x="994" y="29738"/>
                    <a:pt x="1061" y="29817"/>
                  </a:cubicBezTo>
                  <a:cubicBezTo>
                    <a:pt x="1096" y="29862"/>
                    <a:pt x="1129" y="29907"/>
                    <a:pt x="1163" y="29941"/>
                  </a:cubicBezTo>
                  <a:cubicBezTo>
                    <a:pt x="1209" y="29975"/>
                    <a:pt x="1242" y="30009"/>
                    <a:pt x="1287" y="30043"/>
                  </a:cubicBezTo>
                  <a:cubicBezTo>
                    <a:pt x="1367" y="30099"/>
                    <a:pt x="1445" y="30155"/>
                    <a:pt x="1536" y="30201"/>
                  </a:cubicBezTo>
                  <a:cubicBezTo>
                    <a:pt x="1615" y="30246"/>
                    <a:pt x="1705" y="30291"/>
                    <a:pt x="1784" y="30336"/>
                  </a:cubicBezTo>
                  <a:cubicBezTo>
                    <a:pt x="1874" y="30381"/>
                    <a:pt x="1954" y="30438"/>
                    <a:pt x="2032" y="30483"/>
                  </a:cubicBezTo>
                  <a:cubicBezTo>
                    <a:pt x="2112" y="30539"/>
                    <a:pt x="2190" y="30596"/>
                    <a:pt x="2258" y="30664"/>
                  </a:cubicBezTo>
                  <a:cubicBezTo>
                    <a:pt x="2303" y="30697"/>
                    <a:pt x="2348" y="30743"/>
                    <a:pt x="2383" y="30788"/>
                  </a:cubicBezTo>
                  <a:cubicBezTo>
                    <a:pt x="2473" y="30890"/>
                    <a:pt x="2541" y="30991"/>
                    <a:pt x="2619" y="31093"/>
                  </a:cubicBezTo>
                  <a:cubicBezTo>
                    <a:pt x="2699" y="31206"/>
                    <a:pt x="2777" y="31307"/>
                    <a:pt x="2857" y="31409"/>
                  </a:cubicBezTo>
                  <a:lnTo>
                    <a:pt x="2857" y="31397"/>
                  </a:lnTo>
                  <a:cubicBezTo>
                    <a:pt x="2890" y="31442"/>
                    <a:pt x="2935" y="31477"/>
                    <a:pt x="2981" y="31510"/>
                  </a:cubicBezTo>
                  <a:cubicBezTo>
                    <a:pt x="3139" y="31646"/>
                    <a:pt x="3319" y="31736"/>
                    <a:pt x="3500" y="31826"/>
                  </a:cubicBezTo>
                  <a:cubicBezTo>
                    <a:pt x="3590" y="31883"/>
                    <a:pt x="3670" y="31928"/>
                    <a:pt x="3760" y="31974"/>
                  </a:cubicBezTo>
                  <a:cubicBezTo>
                    <a:pt x="3839" y="32019"/>
                    <a:pt x="3929" y="32075"/>
                    <a:pt x="4008" y="32120"/>
                  </a:cubicBezTo>
                  <a:cubicBezTo>
                    <a:pt x="4031" y="32142"/>
                    <a:pt x="4064" y="32165"/>
                    <a:pt x="4099" y="32188"/>
                  </a:cubicBezTo>
                  <a:cubicBezTo>
                    <a:pt x="4167" y="32255"/>
                    <a:pt x="4234" y="32323"/>
                    <a:pt x="4290" y="32391"/>
                  </a:cubicBezTo>
                  <a:cubicBezTo>
                    <a:pt x="4302" y="32413"/>
                    <a:pt x="4313" y="32425"/>
                    <a:pt x="4325" y="32448"/>
                  </a:cubicBezTo>
                  <a:cubicBezTo>
                    <a:pt x="4370" y="32504"/>
                    <a:pt x="4403" y="32561"/>
                    <a:pt x="4448" y="32617"/>
                  </a:cubicBezTo>
                  <a:lnTo>
                    <a:pt x="4437" y="32617"/>
                  </a:lnTo>
                  <a:cubicBezTo>
                    <a:pt x="4460" y="32639"/>
                    <a:pt x="4471" y="32662"/>
                    <a:pt x="4483" y="32684"/>
                  </a:cubicBezTo>
                  <a:lnTo>
                    <a:pt x="4483" y="32674"/>
                  </a:lnTo>
                  <a:cubicBezTo>
                    <a:pt x="4493" y="32684"/>
                    <a:pt x="4493" y="32707"/>
                    <a:pt x="4505" y="32719"/>
                  </a:cubicBezTo>
                  <a:lnTo>
                    <a:pt x="4516" y="32719"/>
                  </a:lnTo>
                  <a:lnTo>
                    <a:pt x="4516" y="32730"/>
                  </a:lnTo>
                  <a:cubicBezTo>
                    <a:pt x="4573" y="32820"/>
                    <a:pt x="4641" y="32899"/>
                    <a:pt x="4697" y="32990"/>
                  </a:cubicBezTo>
                  <a:lnTo>
                    <a:pt x="4900" y="33226"/>
                  </a:lnTo>
                  <a:lnTo>
                    <a:pt x="5103" y="33429"/>
                  </a:lnTo>
                  <a:cubicBezTo>
                    <a:pt x="5171" y="33486"/>
                    <a:pt x="5239" y="33542"/>
                    <a:pt x="5306" y="33610"/>
                  </a:cubicBezTo>
                  <a:lnTo>
                    <a:pt x="5341" y="33644"/>
                  </a:lnTo>
                  <a:cubicBezTo>
                    <a:pt x="5351" y="33655"/>
                    <a:pt x="5351" y="33655"/>
                    <a:pt x="5351" y="33667"/>
                  </a:cubicBezTo>
                  <a:cubicBezTo>
                    <a:pt x="5476" y="33825"/>
                    <a:pt x="5600" y="33994"/>
                    <a:pt x="5724" y="34152"/>
                  </a:cubicBezTo>
                  <a:cubicBezTo>
                    <a:pt x="5735" y="34175"/>
                    <a:pt x="5747" y="34186"/>
                    <a:pt x="5758" y="34209"/>
                  </a:cubicBezTo>
                  <a:cubicBezTo>
                    <a:pt x="5747" y="34209"/>
                    <a:pt x="5735" y="34197"/>
                    <a:pt x="5724" y="34197"/>
                  </a:cubicBezTo>
                  <a:cubicBezTo>
                    <a:pt x="5622" y="34141"/>
                    <a:pt x="5510" y="34107"/>
                    <a:pt x="5397" y="34084"/>
                  </a:cubicBezTo>
                  <a:cubicBezTo>
                    <a:pt x="5306" y="34051"/>
                    <a:pt x="5216" y="34039"/>
                    <a:pt x="5126" y="34017"/>
                  </a:cubicBezTo>
                  <a:cubicBezTo>
                    <a:pt x="5047" y="33994"/>
                    <a:pt x="4968" y="33971"/>
                    <a:pt x="4877" y="33961"/>
                  </a:cubicBezTo>
                  <a:cubicBezTo>
                    <a:pt x="4799" y="33938"/>
                    <a:pt x="4719" y="33926"/>
                    <a:pt x="4641" y="33904"/>
                  </a:cubicBezTo>
                  <a:cubicBezTo>
                    <a:pt x="4629" y="33904"/>
                    <a:pt x="4606" y="33904"/>
                    <a:pt x="4596" y="33893"/>
                  </a:cubicBezTo>
                  <a:cubicBezTo>
                    <a:pt x="4561" y="33893"/>
                    <a:pt x="4528" y="33881"/>
                    <a:pt x="4483" y="33870"/>
                  </a:cubicBezTo>
                  <a:lnTo>
                    <a:pt x="4483" y="33870"/>
                  </a:lnTo>
                  <a:cubicBezTo>
                    <a:pt x="4483" y="33870"/>
                    <a:pt x="4483" y="33871"/>
                    <a:pt x="4483" y="33871"/>
                  </a:cubicBezTo>
                  <a:lnTo>
                    <a:pt x="4483" y="33871"/>
                  </a:lnTo>
                  <a:cubicBezTo>
                    <a:pt x="4479" y="33870"/>
                    <a:pt x="4475" y="33870"/>
                    <a:pt x="4471" y="33870"/>
                  </a:cubicBezTo>
                  <a:cubicBezTo>
                    <a:pt x="4460" y="33870"/>
                    <a:pt x="4448" y="33870"/>
                    <a:pt x="4426" y="33859"/>
                  </a:cubicBezTo>
                  <a:cubicBezTo>
                    <a:pt x="4370" y="33848"/>
                    <a:pt x="4302" y="33836"/>
                    <a:pt x="4234" y="33825"/>
                  </a:cubicBezTo>
                  <a:lnTo>
                    <a:pt x="3692" y="33723"/>
                  </a:lnTo>
                  <a:lnTo>
                    <a:pt x="3421" y="33690"/>
                  </a:lnTo>
                  <a:cubicBezTo>
                    <a:pt x="3376" y="33678"/>
                    <a:pt x="3331" y="33678"/>
                    <a:pt x="3286" y="33667"/>
                  </a:cubicBezTo>
                  <a:cubicBezTo>
                    <a:pt x="3229" y="33667"/>
                    <a:pt x="3184" y="33655"/>
                    <a:pt x="3139" y="33644"/>
                  </a:cubicBezTo>
                  <a:cubicBezTo>
                    <a:pt x="3083" y="33633"/>
                    <a:pt x="3038" y="33622"/>
                    <a:pt x="2981" y="33599"/>
                  </a:cubicBezTo>
                  <a:cubicBezTo>
                    <a:pt x="2823" y="33542"/>
                    <a:pt x="2654" y="33475"/>
                    <a:pt x="2496" y="33407"/>
                  </a:cubicBezTo>
                  <a:cubicBezTo>
                    <a:pt x="2315" y="33339"/>
                    <a:pt x="2134" y="33261"/>
                    <a:pt x="1954" y="33181"/>
                  </a:cubicBezTo>
                  <a:cubicBezTo>
                    <a:pt x="1784" y="33103"/>
                    <a:pt x="1603" y="33035"/>
                    <a:pt x="1423" y="32967"/>
                  </a:cubicBezTo>
                  <a:cubicBezTo>
                    <a:pt x="1303" y="32933"/>
                    <a:pt x="1177" y="32899"/>
                    <a:pt x="1049" y="32899"/>
                  </a:cubicBezTo>
                  <a:cubicBezTo>
                    <a:pt x="1008" y="32899"/>
                    <a:pt x="967" y="32902"/>
                    <a:pt x="926" y="32910"/>
                  </a:cubicBezTo>
                  <a:cubicBezTo>
                    <a:pt x="813" y="32944"/>
                    <a:pt x="712" y="33012"/>
                    <a:pt x="644" y="33113"/>
                  </a:cubicBezTo>
                  <a:cubicBezTo>
                    <a:pt x="576" y="33226"/>
                    <a:pt x="519" y="33351"/>
                    <a:pt x="531" y="33475"/>
                  </a:cubicBezTo>
                  <a:cubicBezTo>
                    <a:pt x="542" y="33599"/>
                    <a:pt x="599" y="33712"/>
                    <a:pt x="678" y="33803"/>
                  </a:cubicBezTo>
                  <a:cubicBezTo>
                    <a:pt x="757" y="33893"/>
                    <a:pt x="858" y="33961"/>
                    <a:pt x="960" y="34006"/>
                  </a:cubicBezTo>
                  <a:cubicBezTo>
                    <a:pt x="1073" y="34062"/>
                    <a:pt x="1209" y="34096"/>
                    <a:pt x="1332" y="34107"/>
                  </a:cubicBezTo>
                  <a:cubicBezTo>
                    <a:pt x="1377" y="34107"/>
                    <a:pt x="1423" y="34112"/>
                    <a:pt x="1471" y="34112"/>
                  </a:cubicBezTo>
                  <a:cubicBezTo>
                    <a:pt x="1496" y="34112"/>
                    <a:pt x="1521" y="34111"/>
                    <a:pt x="1547" y="34107"/>
                  </a:cubicBezTo>
                  <a:cubicBezTo>
                    <a:pt x="1592" y="34107"/>
                    <a:pt x="1648" y="34096"/>
                    <a:pt x="1705" y="34084"/>
                  </a:cubicBezTo>
                  <a:lnTo>
                    <a:pt x="1705" y="34084"/>
                  </a:lnTo>
                  <a:lnTo>
                    <a:pt x="1694" y="34096"/>
                  </a:lnTo>
                  <a:cubicBezTo>
                    <a:pt x="1728" y="34084"/>
                    <a:pt x="1773" y="34073"/>
                    <a:pt x="1806" y="34073"/>
                  </a:cubicBezTo>
                  <a:cubicBezTo>
                    <a:pt x="1841" y="34062"/>
                    <a:pt x="1886" y="34051"/>
                    <a:pt x="1919" y="34039"/>
                  </a:cubicBezTo>
                  <a:lnTo>
                    <a:pt x="2021" y="34006"/>
                  </a:lnTo>
                  <a:cubicBezTo>
                    <a:pt x="2055" y="34006"/>
                    <a:pt x="2077" y="33994"/>
                    <a:pt x="2112" y="33983"/>
                  </a:cubicBezTo>
                  <a:cubicBezTo>
                    <a:pt x="2236" y="33938"/>
                    <a:pt x="2371" y="33893"/>
                    <a:pt x="2496" y="33870"/>
                  </a:cubicBezTo>
                  <a:cubicBezTo>
                    <a:pt x="2563" y="33859"/>
                    <a:pt x="2619" y="33848"/>
                    <a:pt x="2687" y="33836"/>
                  </a:cubicBezTo>
                  <a:lnTo>
                    <a:pt x="2890" y="33803"/>
                  </a:lnTo>
                  <a:cubicBezTo>
                    <a:pt x="2902" y="33803"/>
                    <a:pt x="2913" y="33791"/>
                    <a:pt x="2925" y="33780"/>
                  </a:cubicBezTo>
                  <a:cubicBezTo>
                    <a:pt x="2925" y="33791"/>
                    <a:pt x="2935" y="33791"/>
                    <a:pt x="2947" y="33791"/>
                  </a:cubicBezTo>
                  <a:cubicBezTo>
                    <a:pt x="2970" y="33803"/>
                    <a:pt x="2992" y="33813"/>
                    <a:pt x="3015" y="33813"/>
                  </a:cubicBezTo>
                  <a:cubicBezTo>
                    <a:pt x="3060" y="33825"/>
                    <a:pt x="3116" y="33848"/>
                    <a:pt x="3161" y="33848"/>
                  </a:cubicBezTo>
                  <a:cubicBezTo>
                    <a:pt x="3252" y="33870"/>
                    <a:pt x="3342" y="33881"/>
                    <a:pt x="3432" y="33893"/>
                  </a:cubicBezTo>
                  <a:cubicBezTo>
                    <a:pt x="3534" y="33904"/>
                    <a:pt x="3625" y="33926"/>
                    <a:pt x="3726" y="33938"/>
                  </a:cubicBezTo>
                  <a:lnTo>
                    <a:pt x="4268" y="34039"/>
                  </a:lnTo>
                  <a:cubicBezTo>
                    <a:pt x="4460" y="34073"/>
                    <a:pt x="4652" y="34107"/>
                    <a:pt x="4832" y="34152"/>
                  </a:cubicBezTo>
                  <a:lnTo>
                    <a:pt x="4844" y="34152"/>
                  </a:lnTo>
                  <a:cubicBezTo>
                    <a:pt x="4922" y="34164"/>
                    <a:pt x="5002" y="34186"/>
                    <a:pt x="5081" y="34197"/>
                  </a:cubicBezTo>
                  <a:lnTo>
                    <a:pt x="5070" y="34197"/>
                  </a:lnTo>
                  <a:cubicBezTo>
                    <a:pt x="5261" y="34232"/>
                    <a:pt x="5442" y="34265"/>
                    <a:pt x="5622" y="34333"/>
                  </a:cubicBezTo>
                  <a:cubicBezTo>
                    <a:pt x="5668" y="34344"/>
                    <a:pt x="5713" y="34367"/>
                    <a:pt x="5758" y="34390"/>
                  </a:cubicBezTo>
                  <a:cubicBezTo>
                    <a:pt x="5792" y="34400"/>
                    <a:pt x="5837" y="34435"/>
                    <a:pt x="5871" y="34446"/>
                  </a:cubicBezTo>
                  <a:cubicBezTo>
                    <a:pt x="5883" y="34457"/>
                    <a:pt x="5905" y="34457"/>
                    <a:pt x="5916" y="34457"/>
                  </a:cubicBezTo>
                  <a:lnTo>
                    <a:pt x="5928" y="34468"/>
                  </a:lnTo>
                  <a:cubicBezTo>
                    <a:pt x="5939" y="34502"/>
                    <a:pt x="5961" y="34536"/>
                    <a:pt x="5984" y="34570"/>
                  </a:cubicBezTo>
                  <a:cubicBezTo>
                    <a:pt x="6029" y="34661"/>
                    <a:pt x="6074" y="34751"/>
                    <a:pt x="6131" y="34841"/>
                  </a:cubicBezTo>
                  <a:cubicBezTo>
                    <a:pt x="6164" y="34920"/>
                    <a:pt x="6199" y="34999"/>
                    <a:pt x="6244" y="35078"/>
                  </a:cubicBezTo>
                  <a:cubicBezTo>
                    <a:pt x="6300" y="35202"/>
                    <a:pt x="6368" y="35326"/>
                    <a:pt x="6424" y="35451"/>
                  </a:cubicBezTo>
                  <a:lnTo>
                    <a:pt x="6424" y="35473"/>
                  </a:lnTo>
                  <a:cubicBezTo>
                    <a:pt x="6424" y="35642"/>
                    <a:pt x="6424" y="35812"/>
                    <a:pt x="6435" y="35981"/>
                  </a:cubicBezTo>
                  <a:cubicBezTo>
                    <a:pt x="6435" y="36038"/>
                    <a:pt x="6447" y="36083"/>
                    <a:pt x="6447" y="36139"/>
                  </a:cubicBezTo>
                  <a:lnTo>
                    <a:pt x="6447" y="36207"/>
                  </a:lnTo>
                  <a:cubicBezTo>
                    <a:pt x="6458" y="36229"/>
                    <a:pt x="6458" y="36252"/>
                    <a:pt x="6458" y="36275"/>
                  </a:cubicBezTo>
                  <a:lnTo>
                    <a:pt x="6458" y="36229"/>
                  </a:lnTo>
                  <a:cubicBezTo>
                    <a:pt x="6458" y="36297"/>
                    <a:pt x="6458" y="36365"/>
                    <a:pt x="6470" y="36422"/>
                  </a:cubicBezTo>
                  <a:lnTo>
                    <a:pt x="6470" y="36399"/>
                  </a:lnTo>
                  <a:cubicBezTo>
                    <a:pt x="6480" y="36591"/>
                    <a:pt x="6503" y="36783"/>
                    <a:pt x="6526" y="36974"/>
                  </a:cubicBezTo>
                  <a:lnTo>
                    <a:pt x="6593" y="37516"/>
                  </a:lnTo>
                  <a:cubicBezTo>
                    <a:pt x="6639" y="37833"/>
                    <a:pt x="6673" y="38160"/>
                    <a:pt x="6706" y="38476"/>
                  </a:cubicBezTo>
                  <a:cubicBezTo>
                    <a:pt x="6718" y="38657"/>
                    <a:pt x="6741" y="38838"/>
                    <a:pt x="6751" y="39018"/>
                  </a:cubicBezTo>
                  <a:lnTo>
                    <a:pt x="6819" y="39560"/>
                  </a:lnTo>
                  <a:cubicBezTo>
                    <a:pt x="6842" y="39729"/>
                    <a:pt x="6876" y="39899"/>
                    <a:pt x="6921" y="40068"/>
                  </a:cubicBezTo>
                  <a:cubicBezTo>
                    <a:pt x="6955" y="40226"/>
                    <a:pt x="6989" y="40384"/>
                    <a:pt x="7034" y="40542"/>
                  </a:cubicBezTo>
                  <a:cubicBezTo>
                    <a:pt x="7068" y="40655"/>
                    <a:pt x="7170" y="40723"/>
                    <a:pt x="7282" y="40723"/>
                  </a:cubicBezTo>
                  <a:lnTo>
                    <a:pt x="7350" y="40723"/>
                  </a:lnTo>
                  <a:cubicBezTo>
                    <a:pt x="7463" y="40689"/>
                    <a:pt x="7553" y="40565"/>
                    <a:pt x="7531" y="40441"/>
                  </a:cubicBezTo>
                  <a:cubicBezTo>
                    <a:pt x="7497" y="40271"/>
                    <a:pt x="7486" y="40090"/>
                    <a:pt x="7474" y="39922"/>
                  </a:cubicBezTo>
                  <a:cubicBezTo>
                    <a:pt x="7451" y="39764"/>
                    <a:pt x="7441" y="39594"/>
                    <a:pt x="7429" y="39436"/>
                  </a:cubicBezTo>
                  <a:cubicBezTo>
                    <a:pt x="7395" y="39086"/>
                    <a:pt x="7373" y="38736"/>
                    <a:pt x="7350" y="38397"/>
                  </a:cubicBezTo>
                  <a:cubicBezTo>
                    <a:pt x="7328" y="38058"/>
                    <a:pt x="7293" y="37720"/>
                    <a:pt x="7260" y="37381"/>
                  </a:cubicBezTo>
                  <a:cubicBezTo>
                    <a:pt x="7271" y="37358"/>
                    <a:pt x="7282" y="37347"/>
                    <a:pt x="7282" y="37336"/>
                  </a:cubicBezTo>
                  <a:cubicBezTo>
                    <a:pt x="7328" y="37257"/>
                    <a:pt x="7373" y="37189"/>
                    <a:pt x="7418" y="37122"/>
                  </a:cubicBezTo>
                  <a:cubicBezTo>
                    <a:pt x="7474" y="37042"/>
                    <a:pt x="7519" y="36952"/>
                    <a:pt x="7576" y="36873"/>
                  </a:cubicBezTo>
                  <a:cubicBezTo>
                    <a:pt x="7632" y="36794"/>
                    <a:pt x="7689" y="36715"/>
                    <a:pt x="7745" y="36625"/>
                  </a:cubicBezTo>
                  <a:cubicBezTo>
                    <a:pt x="7779" y="36580"/>
                    <a:pt x="7813" y="36535"/>
                    <a:pt x="7835" y="36489"/>
                  </a:cubicBezTo>
                  <a:cubicBezTo>
                    <a:pt x="7858" y="36455"/>
                    <a:pt x="7880" y="36433"/>
                    <a:pt x="7903" y="36399"/>
                  </a:cubicBezTo>
                  <a:cubicBezTo>
                    <a:pt x="7915" y="36387"/>
                    <a:pt x="7926" y="36377"/>
                    <a:pt x="7937" y="36354"/>
                  </a:cubicBezTo>
                  <a:cubicBezTo>
                    <a:pt x="8005" y="36275"/>
                    <a:pt x="8061" y="36196"/>
                    <a:pt x="8129" y="36106"/>
                  </a:cubicBezTo>
                  <a:cubicBezTo>
                    <a:pt x="8186" y="36049"/>
                    <a:pt x="8242" y="35993"/>
                    <a:pt x="8299" y="35925"/>
                  </a:cubicBezTo>
                  <a:lnTo>
                    <a:pt x="8434" y="35790"/>
                  </a:lnTo>
                  <a:cubicBezTo>
                    <a:pt x="8535" y="35699"/>
                    <a:pt x="8637" y="35597"/>
                    <a:pt x="8738" y="35507"/>
                  </a:cubicBezTo>
                  <a:cubicBezTo>
                    <a:pt x="8908" y="35349"/>
                    <a:pt x="9089" y="35191"/>
                    <a:pt x="9247" y="35022"/>
                  </a:cubicBezTo>
                  <a:cubicBezTo>
                    <a:pt x="9292" y="34977"/>
                    <a:pt x="9325" y="34931"/>
                    <a:pt x="9371" y="34886"/>
                  </a:cubicBezTo>
                  <a:cubicBezTo>
                    <a:pt x="9393" y="34852"/>
                    <a:pt x="9428" y="34829"/>
                    <a:pt x="9450" y="34796"/>
                  </a:cubicBezTo>
                  <a:cubicBezTo>
                    <a:pt x="9518" y="34784"/>
                    <a:pt x="9586" y="34762"/>
                    <a:pt x="9642" y="34751"/>
                  </a:cubicBezTo>
                  <a:cubicBezTo>
                    <a:pt x="9709" y="34728"/>
                    <a:pt x="9766" y="34717"/>
                    <a:pt x="9822" y="34694"/>
                  </a:cubicBezTo>
                  <a:cubicBezTo>
                    <a:pt x="9879" y="34671"/>
                    <a:pt x="9935" y="34649"/>
                    <a:pt x="9992" y="34638"/>
                  </a:cubicBezTo>
                  <a:cubicBezTo>
                    <a:pt x="10048" y="34626"/>
                    <a:pt x="10105" y="34604"/>
                    <a:pt x="10161" y="34593"/>
                  </a:cubicBezTo>
                  <a:cubicBezTo>
                    <a:pt x="10263" y="34581"/>
                    <a:pt x="10364" y="34570"/>
                    <a:pt x="10466" y="34548"/>
                  </a:cubicBezTo>
                  <a:cubicBezTo>
                    <a:pt x="10534" y="34536"/>
                    <a:pt x="10602" y="34525"/>
                    <a:pt x="10669" y="34502"/>
                  </a:cubicBezTo>
                  <a:cubicBezTo>
                    <a:pt x="10737" y="34480"/>
                    <a:pt x="10805" y="34457"/>
                    <a:pt x="10861" y="34423"/>
                  </a:cubicBezTo>
                  <a:cubicBezTo>
                    <a:pt x="10918" y="34390"/>
                    <a:pt x="10963" y="34344"/>
                    <a:pt x="11008" y="34299"/>
                  </a:cubicBezTo>
                  <a:cubicBezTo>
                    <a:pt x="11076" y="34220"/>
                    <a:pt x="11132" y="34129"/>
                    <a:pt x="11177" y="34039"/>
                  </a:cubicBezTo>
                  <a:cubicBezTo>
                    <a:pt x="11234" y="33938"/>
                    <a:pt x="11290" y="33836"/>
                    <a:pt x="11312" y="33723"/>
                  </a:cubicBezTo>
                  <a:cubicBezTo>
                    <a:pt x="11347" y="33588"/>
                    <a:pt x="11369" y="33441"/>
                    <a:pt x="11290" y="33317"/>
                  </a:cubicBezTo>
                  <a:cubicBezTo>
                    <a:pt x="11267" y="33271"/>
                    <a:pt x="11222" y="33226"/>
                    <a:pt x="11166" y="33193"/>
                  </a:cubicBezTo>
                  <a:cubicBezTo>
                    <a:pt x="11121" y="33148"/>
                    <a:pt x="11053" y="33136"/>
                    <a:pt x="10986" y="33125"/>
                  </a:cubicBezTo>
                  <a:cubicBezTo>
                    <a:pt x="10906" y="33125"/>
                    <a:pt x="10827" y="33136"/>
                    <a:pt x="10748" y="33148"/>
                  </a:cubicBezTo>
                  <a:lnTo>
                    <a:pt x="10579" y="33181"/>
                  </a:lnTo>
                  <a:lnTo>
                    <a:pt x="10477" y="33215"/>
                  </a:lnTo>
                  <a:cubicBezTo>
                    <a:pt x="10444" y="33215"/>
                    <a:pt x="10421" y="33226"/>
                    <a:pt x="10398" y="33238"/>
                  </a:cubicBezTo>
                  <a:cubicBezTo>
                    <a:pt x="10274" y="33283"/>
                    <a:pt x="10161" y="33339"/>
                    <a:pt x="10060" y="33407"/>
                  </a:cubicBezTo>
                  <a:cubicBezTo>
                    <a:pt x="9935" y="33486"/>
                    <a:pt x="9811" y="33588"/>
                    <a:pt x="9721" y="33712"/>
                  </a:cubicBezTo>
                  <a:cubicBezTo>
                    <a:pt x="9619" y="33836"/>
                    <a:pt x="9551" y="33971"/>
                    <a:pt x="9495" y="34119"/>
                  </a:cubicBezTo>
                  <a:cubicBezTo>
                    <a:pt x="9461" y="34232"/>
                    <a:pt x="9428" y="34344"/>
                    <a:pt x="9393" y="34468"/>
                  </a:cubicBezTo>
                  <a:cubicBezTo>
                    <a:pt x="9382" y="34502"/>
                    <a:pt x="9371" y="34536"/>
                    <a:pt x="9348" y="34570"/>
                  </a:cubicBezTo>
                  <a:cubicBezTo>
                    <a:pt x="9348" y="34581"/>
                    <a:pt x="9337" y="34593"/>
                    <a:pt x="9325" y="34604"/>
                  </a:cubicBezTo>
                  <a:cubicBezTo>
                    <a:pt x="9305" y="34645"/>
                    <a:pt x="9275" y="34677"/>
                    <a:pt x="9244" y="34717"/>
                  </a:cubicBezTo>
                  <a:lnTo>
                    <a:pt x="9244" y="34717"/>
                  </a:lnTo>
                  <a:cubicBezTo>
                    <a:pt x="9245" y="34717"/>
                    <a:pt x="9246" y="34717"/>
                    <a:pt x="9247" y="34717"/>
                  </a:cubicBezTo>
                  <a:cubicBezTo>
                    <a:pt x="9224" y="34739"/>
                    <a:pt x="9202" y="34762"/>
                    <a:pt x="9179" y="34796"/>
                  </a:cubicBezTo>
                  <a:cubicBezTo>
                    <a:pt x="9100" y="34875"/>
                    <a:pt x="9021" y="34965"/>
                    <a:pt x="8931" y="35055"/>
                  </a:cubicBezTo>
                  <a:lnTo>
                    <a:pt x="8705" y="35281"/>
                  </a:lnTo>
                  <a:cubicBezTo>
                    <a:pt x="8615" y="35371"/>
                    <a:pt x="8524" y="35451"/>
                    <a:pt x="8434" y="35541"/>
                  </a:cubicBezTo>
                  <a:lnTo>
                    <a:pt x="8332" y="35642"/>
                  </a:lnTo>
                  <a:cubicBezTo>
                    <a:pt x="8287" y="35687"/>
                    <a:pt x="8242" y="35733"/>
                    <a:pt x="8208" y="35778"/>
                  </a:cubicBezTo>
                  <a:lnTo>
                    <a:pt x="8208" y="35767"/>
                  </a:lnTo>
                  <a:cubicBezTo>
                    <a:pt x="8163" y="35812"/>
                    <a:pt x="8118" y="35868"/>
                    <a:pt x="8073" y="35913"/>
                  </a:cubicBezTo>
                  <a:cubicBezTo>
                    <a:pt x="8050" y="35958"/>
                    <a:pt x="8016" y="35993"/>
                    <a:pt x="7982" y="36026"/>
                  </a:cubicBezTo>
                  <a:cubicBezTo>
                    <a:pt x="7915" y="36116"/>
                    <a:pt x="7835" y="36219"/>
                    <a:pt x="7767" y="36320"/>
                  </a:cubicBezTo>
                  <a:cubicBezTo>
                    <a:pt x="7700" y="36422"/>
                    <a:pt x="7632" y="36512"/>
                    <a:pt x="7564" y="36613"/>
                  </a:cubicBezTo>
                  <a:cubicBezTo>
                    <a:pt x="7497" y="36715"/>
                    <a:pt x="7441" y="36816"/>
                    <a:pt x="7373" y="36918"/>
                  </a:cubicBezTo>
                  <a:cubicBezTo>
                    <a:pt x="7328" y="36986"/>
                    <a:pt x="7282" y="37065"/>
                    <a:pt x="7237" y="37133"/>
                  </a:cubicBezTo>
                  <a:cubicBezTo>
                    <a:pt x="7203" y="36873"/>
                    <a:pt x="7180" y="36625"/>
                    <a:pt x="7158" y="36365"/>
                  </a:cubicBezTo>
                  <a:cubicBezTo>
                    <a:pt x="7147" y="36309"/>
                    <a:pt x="7147" y="36241"/>
                    <a:pt x="7147" y="36184"/>
                  </a:cubicBezTo>
                  <a:cubicBezTo>
                    <a:pt x="7147" y="36162"/>
                    <a:pt x="7147" y="36139"/>
                    <a:pt x="7135" y="36116"/>
                  </a:cubicBezTo>
                  <a:lnTo>
                    <a:pt x="7135" y="36106"/>
                  </a:lnTo>
                  <a:cubicBezTo>
                    <a:pt x="7135" y="36004"/>
                    <a:pt x="7124" y="35913"/>
                    <a:pt x="7124" y="35812"/>
                  </a:cubicBezTo>
                  <a:lnTo>
                    <a:pt x="7124" y="35191"/>
                  </a:lnTo>
                  <a:lnTo>
                    <a:pt x="7124" y="33904"/>
                  </a:lnTo>
                  <a:cubicBezTo>
                    <a:pt x="7124" y="33509"/>
                    <a:pt x="7113" y="33103"/>
                    <a:pt x="7102" y="32707"/>
                  </a:cubicBezTo>
                  <a:cubicBezTo>
                    <a:pt x="7102" y="32515"/>
                    <a:pt x="7090" y="32323"/>
                    <a:pt x="7079" y="32142"/>
                  </a:cubicBezTo>
                  <a:cubicBezTo>
                    <a:pt x="7079" y="32109"/>
                    <a:pt x="7079" y="32075"/>
                    <a:pt x="7068" y="32052"/>
                  </a:cubicBezTo>
                  <a:cubicBezTo>
                    <a:pt x="7113" y="31939"/>
                    <a:pt x="7147" y="31838"/>
                    <a:pt x="7180" y="31725"/>
                  </a:cubicBezTo>
                  <a:lnTo>
                    <a:pt x="7180" y="31713"/>
                  </a:lnTo>
                  <a:cubicBezTo>
                    <a:pt x="7293" y="31409"/>
                    <a:pt x="7406" y="31093"/>
                    <a:pt x="7519" y="30777"/>
                  </a:cubicBezTo>
                  <a:cubicBezTo>
                    <a:pt x="7576" y="30630"/>
                    <a:pt x="7644" y="30483"/>
                    <a:pt x="7700" y="30336"/>
                  </a:cubicBezTo>
                  <a:cubicBezTo>
                    <a:pt x="7722" y="30280"/>
                    <a:pt x="7757" y="30223"/>
                    <a:pt x="7779" y="30155"/>
                  </a:cubicBezTo>
                  <a:cubicBezTo>
                    <a:pt x="7790" y="30145"/>
                    <a:pt x="7790" y="30133"/>
                    <a:pt x="7802" y="30110"/>
                  </a:cubicBezTo>
                  <a:cubicBezTo>
                    <a:pt x="7824" y="30088"/>
                    <a:pt x="7847" y="30054"/>
                    <a:pt x="7880" y="30020"/>
                  </a:cubicBezTo>
                  <a:cubicBezTo>
                    <a:pt x="8050" y="29839"/>
                    <a:pt x="8219" y="29659"/>
                    <a:pt x="8400" y="29490"/>
                  </a:cubicBezTo>
                  <a:cubicBezTo>
                    <a:pt x="8467" y="29422"/>
                    <a:pt x="8547" y="29365"/>
                    <a:pt x="8626" y="29309"/>
                  </a:cubicBezTo>
                  <a:cubicBezTo>
                    <a:pt x="8693" y="29264"/>
                    <a:pt x="8750" y="29230"/>
                    <a:pt x="8818" y="29185"/>
                  </a:cubicBezTo>
                  <a:cubicBezTo>
                    <a:pt x="8840" y="29174"/>
                    <a:pt x="8874" y="29151"/>
                    <a:pt x="8896" y="29139"/>
                  </a:cubicBezTo>
                  <a:lnTo>
                    <a:pt x="8999" y="29072"/>
                  </a:lnTo>
                  <a:cubicBezTo>
                    <a:pt x="9032" y="29061"/>
                    <a:pt x="9066" y="29038"/>
                    <a:pt x="9089" y="29026"/>
                  </a:cubicBezTo>
                  <a:cubicBezTo>
                    <a:pt x="9122" y="29004"/>
                    <a:pt x="9157" y="28993"/>
                    <a:pt x="9190" y="28970"/>
                  </a:cubicBezTo>
                  <a:cubicBezTo>
                    <a:pt x="9247" y="28936"/>
                    <a:pt x="9315" y="28914"/>
                    <a:pt x="9382" y="28880"/>
                  </a:cubicBezTo>
                  <a:cubicBezTo>
                    <a:pt x="9473" y="28835"/>
                    <a:pt x="9574" y="28790"/>
                    <a:pt x="9676" y="28745"/>
                  </a:cubicBezTo>
                  <a:cubicBezTo>
                    <a:pt x="9777" y="28700"/>
                    <a:pt x="9890" y="28643"/>
                    <a:pt x="9992" y="28597"/>
                  </a:cubicBezTo>
                  <a:cubicBezTo>
                    <a:pt x="10082" y="28564"/>
                    <a:pt x="10173" y="28530"/>
                    <a:pt x="10263" y="28485"/>
                  </a:cubicBezTo>
                  <a:cubicBezTo>
                    <a:pt x="10308" y="28474"/>
                    <a:pt x="10353" y="28451"/>
                    <a:pt x="10398" y="28429"/>
                  </a:cubicBezTo>
                  <a:cubicBezTo>
                    <a:pt x="10454" y="28406"/>
                    <a:pt x="10511" y="28394"/>
                    <a:pt x="10567" y="28372"/>
                  </a:cubicBezTo>
                  <a:cubicBezTo>
                    <a:pt x="10624" y="28349"/>
                    <a:pt x="10680" y="28327"/>
                    <a:pt x="10748" y="28316"/>
                  </a:cubicBezTo>
                  <a:cubicBezTo>
                    <a:pt x="10805" y="28293"/>
                    <a:pt x="10873" y="28271"/>
                    <a:pt x="10940" y="28248"/>
                  </a:cubicBezTo>
                  <a:cubicBezTo>
                    <a:pt x="10974" y="28236"/>
                    <a:pt x="11008" y="28225"/>
                    <a:pt x="11053" y="28214"/>
                  </a:cubicBezTo>
                  <a:cubicBezTo>
                    <a:pt x="11053" y="28259"/>
                    <a:pt x="11087" y="28304"/>
                    <a:pt x="11132" y="28327"/>
                  </a:cubicBezTo>
                  <a:cubicBezTo>
                    <a:pt x="11200" y="28349"/>
                    <a:pt x="11279" y="28372"/>
                    <a:pt x="11347" y="28394"/>
                  </a:cubicBezTo>
                  <a:cubicBezTo>
                    <a:pt x="11415" y="28417"/>
                    <a:pt x="11471" y="28439"/>
                    <a:pt x="11538" y="28462"/>
                  </a:cubicBezTo>
                  <a:cubicBezTo>
                    <a:pt x="11606" y="28485"/>
                    <a:pt x="11674" y="28496"/>
                    <a:pt x="11741" y="28507"/>
                  </a:cubicBezTo>
                  <a:cubicBezTo>
                    <a:pt x="11809" y="28519"/>
                    <a:pt x="11877" y="28519"/>
                    <a:pt x="11945" y="28519"/>
                  </a:cubicBezTo>
                  <a:lnTo>
                    <a:pt x="12047" y="28519"/>
                  </a:lnTo>
                  <a:cubicBezTo>
                    <a:pt x="12193" y="28507"/>
                    <a:pt x="12340" y="28496"/>
                    <a:pt x="12487" y="28474"/>
                  </a:cubicBezTo>
                  <a:cubicBezTo>
                    <a:pt x="12554" y="28462"/>
                    <a:pt x="12611" y="28439"/>
                    <a:pt x="12679" y="28429"/>
                  </a:cubicBezTo>
                  <a:cubicBezTo>
                    <a:pt x="12735" y="28406"/>
                    <a:pt x="12803" y="28372"/>
                    <a:pt x="12860" y="28338"/>
                  </a:cubicBezTo>
                  <a:cubicBezTo>
                    <a:pt x="12973" y="28281"/>
                    <a:pt x="13085" y="28214"/>
                    <a:pt x="13176" y="28112"/>
                  </a:cubicBezTo>
                  <a:cubicBezTo>
                    <a:pt x="13221" y="28067"/>
                    <a:pt x="13266" y="28000"/>
                    <a:pt x="13289" y="27932"/>
                  </a:cubicBezTo>
                  <a:cubicBezTo>
                    <a:pt x="13299" y="27898"/>
                    <a:pt x="13311" y="27875"/>
                    <a:pt x="13311" y="27842"/>
                  </a:cubicBezTo>
                  <a:cubicBezTo>
                    <a:pt x="13322" y="27807"/>
                    <a:pt x="13322" y="27774"/>
                    <a:pt x="13311" y="27739"/>
                  </a:cubicBezTo>
                  <a:cubicBezTo>
                    <a:pt x="13311" y="27694"/>
                    <a:pt x="13299" y="27661"/>
                    <a:pt x="13277" y="27627"/>
                  </a:cubicBezTo>
                  <a:cubicBezTo>
                    <a:pt x="13266" y="27593"/>
                    <a:pt x="13243" y="27571"/>
                    <a:pt x="13232" y="27536"/>
                  </a:cubicBezTo>
                  <a:cubicBezTo>
                    <a:pt x="13187" y="27480"/>
                    <a:pt x="13141" y="27423"/>
                    <a:pt x="13085" y="27390"/>
                  </a:cubicBezTo>
                  <a:cubicBezTo>
                    <a:pt x="12961" y="27300"/>
                    <a:pt x="12825" y="27243"/>
                    <a:pt x="12667" y="27232"/>
                  </a:cubicBezTo>
                  <a:cubicBezTo>
                    <a:pt x="12611" y="27232"/>
                    <a:pt x="12544" y="27232"/>
                    <a:pt x="12476" y="27243"/>
                  </a:cubicBezTo>
                  <a:lnTo>
                    <a:pt x="12396" y="27243"/>
                  </a:lnTo>
                  <a:cubicBezTo>
                    <a:pt x="12306" y="27265"/>
                    <a:pt x="12205" y="27277"/>
                    <a:pt x="12114" y="27322"/>
                  </a:cubicBezTo>
                  <a:cubicBezTo>
                    <a:pt x="12035" y="27356"/>
                    <a:pt x="11956" y="27390"/>
                    <a:pt x="11877" y="27435"/>
                  </a:cubicBezTo>
                  <a:cubicBezTo>
                    <a:pt x="11798" y="27480"/>
                    <a:pt x="11708" y="27525"/>
                    <a:pt x="11629" y="27571"/>
                  </a:cubicBezTo>
                  <a:cubicBezTo>
                    <a:pt x="11573" y="27616"/>
                    <a:pt x="11505" y="27661"/>
                    <a:pt x="11448" y="27717"/>
                  </a:cubicBezTo>
                  <a:cubicBezTo>
                    <a:pt x="11425" y="27729"/>
                    <a:pt x="11392" y="27751"/>
                    <a:pt x="11369" y="27785"/>
                  </a:cubicBezTo>
                  <a:cubicBezTo>
                    <a:pt x="11358" y="27796"/>
                    <a:pt x="11335" y="27819"/>
                    <a:pt x="11324" y="27842"/>
                  </a:cubicBezTo>
                  <a:lnTo>
                    <a:pt x="11267" y="27898"/>
                  </a:lnTo>
                  <a:cubicBezTo>
                    <a:pt x="11245" y="27920"/>
                    <a:pt x="11222" y="27954"/>
                    <a:pt x="11189" y="27988"/>
                  </a:cubicBezTo>
                  <a:cubicBezTo>
                    <a:pt x="11177" y="28000"/>
                    <a:pt x="11166" y="28010"/>
                    <a:pt x="11144" y="28010"/>
                  </a:cubicBezTo>
                  <a:cubicBezTo>
                    <a:pt x="11132" y="28022"/>
                    <a:pt x="11121" y="28033"/>
                    <a:pt x="11098" y="28045"/>
                  </a:cubicBezTo>
                  <a:cubicBezTo>
                    <a:pt x="11053" y="28067"/>
                    <a:pt x="11008" y="28078"/>
                    <a:pt x="10963" y="28101"/>
                  </a:cubicBezTo>
                  <a:cubicBezTo>
                    <a:pt x="10918" y="28112"/>
                    <a:pt x="10883" y="28123"/>
                    <a:pt x="10838" y="28135"/>
                  </a:cubicBezTo>
                  <a:cubicBezTo>
                    <a:pt x="10771" y="28168"/>
                    <a:pt x="10692" y="28191"/>
                    <a:pt x="10613" y="28225"/>
                  </a:cubicBezTo>
                  <a:cubicBezTo>
                    <a:pt x="10522" y="28248"/>
                    <a:pt x="10444" y="28281"/>
                    <a:pt x="10353" y="28316"/>
                  </a:cubicBezTo>
                  <a:cubicBezTo>
                    <a:pt x="10286" y="28349"/>
                    <a:pt x="10218" y="28372"/>
                    <a:pt x="10150" y="28406"/>
                  </a:cubicBezTo>
                  <a:cubicBezTo>
                    <a:pt x="10071" y="28439"/>
                    <a:pt x="10003" y="28474"/>
                    <a:pt x="9924" y="28507"/>
                  </a:cubicBezTo>
                  <a:cubicBezTo>
                    <a:pt x="9811" y="28552"/>
                    <a:pt x="9709" y="28609"/>
                    <a:pt x="9596" y="28654"/>
                  </a:cubicBezTo>
                  <a:cubicBezTo>
                    <a:pt x="9551" y="28677"/>
                    <a:pt x="9518" y="28700"/>
                    <a:pt x="9473" y="28710"/>
                  </a:cubicBezTo>
                  <a:cubicBezTo>
                    <a:pt x="9428" y="28733"/>
                    <a:pt x="9382" y="28756"/>
                    <a:pt x="9325" y="28778"/>
                  </a:cubicBezTo>
                  <a:cubicBezTo>
                    <a:pt x="9235" y="28835"/>
                    <a:pt x="9134" y="28891"/>
                    <a:pt x="9032" y="28948"/>
                  </a:cubicBezTo>
                  <a:cubicBezTo>
                    <a:pt x="8987" y="28970"/>
                    <a:pt x="8953" y="28993"/>
                    <a:pt x="8908" y="29016"/>
                  </a:cubicBezTo>
                  <a:cubicBezTo>
                    <a:pt x="8863" y="29038"/>
                    <a:pt x="8806" y="29072"/>
                    <a:pt x="8761" y="29106"/>
                  </a:cubicBezTo>
                  <a:cubicBezTo>
                    <a:pt x="8705" y="29151"/>
                    <a:pt x="8637" y="29185"/>
                    <a:pt x="8580" y="29230"/>
                  </a:cubicBezTo>
                  <a:cubicBezTo>
                    <a:pt x="8513" y="29275"/>
                    <a:pt x="8457" y="29320"/>
                    <a:pt x="8400" y="29365"/>
                  </a:cubicBezTo>
                  <a:cubicBezTo>
                    <a:pt x="8332" y="29433"/>
                    <a:pt x="8264" y="29490"/>
                    <a:pt x="8208" y="29546"/>
                  </a:cubicBezTo>
                  <a:lnTo>
                    <a:pt x="8050" y="29704"/>
                  </a:lnTo>
                  <a:cubicBezTo>
                    <a:pt x="8016" y="29749"/>
                    <a:pt x="7971" y="29783"/>
                    <a:pt x="7937" y="29829"/>
                  </a:cubicBezTo>
                  <a:cubicBezTo>
                    <a:pt x="7948" y="29806"/>
                    <a:pt x="7948" y="29794"/>
                    <a:pt x="7960" y="29772"/>
                  </a:cubicBezTo>
                  <a:cubicBezTo>
                    <a:pt x="7982" y="29738"/>
                    <a:pt x="8005" y="29693"/>
                    <a:pt x="8028" y="29659"/>
                  </a:cubicBezTo>
                  <a:cubicBezTo>
                    <a:pt x="8028" y="29648"/>
                    <a:pt x="8038" y="29625"/>
                    <a:pt x="8050" y="29614"/>
                  </a:cubicBezTo>
                  <a:cubicBezTo>
                    <a:pt x="8118" y="29501"/>
                    <a:pt x="8186" y="29399"/>
                    <a:pt x="8242" y="29287"/>
                  </a:cubicBezTo>
                  <a:cubicBezTo>
                    <a:pt x="8309" y="29196"/>
                    <a:pt x="8366" y="29117"/>
                    <a:pt x="8434" y="29026"/>
                  </a:cubicBezTo>
                  <a:cubicBezTo>
                    <a:pt x="8479" y="28959"/>
                    <a:pt x="8535" y="28891"/>
                    <a:pt x="8592" y="28812"/>
                  </a:cubicBezTo>
                  <a:cubicBezTo>
                    <a:pt x="8648" y="28745"/>
                    <a:pt x="8705" y="28677"/>
                    <a:pt x="8761" y="28620"/>
                  </a:cubicBezTo>
                  <a:cubicBezTo>
                    <a:pt x="8829" y="28530"/>
                    <a:pt x="8896" y="28451"/>
                    <a:pt x="8964" y="28372"/>
                  </a:cubicBezTo>
                  <a:cubicBezTo>
                    <a:pt x="9066" y="28271"/>
                    <a:pt x="9157" y="28168"/>
                    <a:pt x="9247" y="28056"/>
                  </a:cubicBezTo>
                  <a:lnTo>
                    <a:pt x="9247" y="28067"/>
                  </a:lnTo>
                  <a:cubicBezTo>
                    <a:pt x="9461" y="27819"/>
                    <a:pt x="9676" y="27559"/>
                    <a:pt x="9902" y="27310"/>
                  </a:cubicBezTo>
                  <a:cubicBezTo>
                    <a:pt x="9912" y="27313"/>
                    <a:pt x="9924" y="27315"/>
                    <a:pt x="9935" y="27315"/>
                  </a:cubicBezTo>
                  <a:cubicBezTo>
                    <a:pt x="9973" y="27315"/>
                    <a:pt x="10014" y="27300"/>
                    <a:pt x="10048" y="27265"/>
                  </a:cubicBezTo>
                  <a:cubicBezTo>
                    <a:pt x="10150" y="27164"/>
                    <a:pt x="10263" y="27051"/>
                    <a:pt x="10387" y="26949"/>
                  </a:cubicBezTo>
                  <a:cubicBezTo>
                    <a:pt x="10444" y="26893"/>
                    <a:pt x="10511" y="26848"/>
                    <a:pt x="10579" y="26803"/>
                  </a:cubicBezTo>
                  <a:cubicBezTo>
                    <a:pt x="10647" y="26758"/>
                    <a:pt x="10715" y="26713"/>
                    <a:pt x="10793" y="26667"/>
                  </a:cubicBezTo>
                  <a:cubicBezTo>
                    <a:pt x="10861" y="26622"/>
                    <a:pt x="10929" y="26588"/>
                    <a:pt x="10996" y="26543"/>
                  </a:cubicBezTo>
                  <a:cubicBezTo>
                    <a:pt x="11144" y="26464"/>
                    <a:pt x="11279" y="26396"/>
                    <a:pt x="11425" y="26317"/>
                  </a:cubicBezTo>
                  <a:cubicBezTo>
                    <a:pt x="11471" y="26294"/>
                    <a:pt x="11516" y="26272"/>
                    <a:pt x="11550" y="26261"/>
                  </a:cubicBezTo>
                  <a:cubicBezTo>
                    <a:pt x="11776" y="26148"/>
                    <a:pt x="11990" y="26035"/>
                    <a:pt x="12205" y="25900"/>
                  </a:cubicBezTo>
                  <a:cubicBezTo>
                    <a:pt x="12318" y="25832"/>
                    <a:pt x="12419" y="25752"/>
                    <a:pt x="12521" y="25674"/>
                  </a:cubicBezTo>
                  <a:cubicBezTo>
                    <a:pt x="12577" y="25640"/>
                    <a:pt x="12622" y="25606"/>
                    <a:pt x="12667" y="25561"/>
                  </a:cubicBezTo>
                  <a:cubicBezTo>
                    <a:pt x="12758" y="25481"/>
                    <a:pt x="12848" y="25414"/>
                    <a:pt x="12916" y="25323"/>
                  </a:cubicBezTo>
                  <a:cubicBezTo>
                    <a:pt x="13198" y="25007"/>
                    <a:pt x="13435" y="24635"/>
                    <a:pt x="13503" y="24206"/>
                  </a:cubicBezTo>
                  <a:cubicBezTo>
                    <a:pt x="13537" y="24003"/>
                    <a:pt x="13525" y="23777"/>
                    <a:pt x="13469" y="23574"/>
                  </a:cubicBezTo>
                  <a:cubicBezTo>
                    <a:pt x="13412" y="23371"/>
                    <a:pt x="13322" y="23178"/>
                    <a:pt x="13153" y="23043"/>
                  </a:cubicBezTo>
                  <a:cubicBezTo>
                    <a:pt x="13011" y="22929"/>
                    <a:pt x="12829" y="22879"/>
                    <a:pt x="12648" y="22879"/>
                  </a:cubicBezTo>
                  <a:cubicBezTo>
                    <a:pt x="12613" y="22879"/>
                    <a:pt x="12578" y="22881"/>
                    <a:pt x="12544" y="22885"/>
                  </a:cubicBezTo>
                  <a:cubicBezTo>
                    <a:pt x="12374" y="22907"/>
                    <a:pt x="12216" y="22964"/>
                    <a:pt x="12069" y="23032"/>
                  </a:cubicBezTo>
                  <a:cubicBezTo>
                    <a:pt x="11990" y="23065"/>
                    <a:pt x="11911" y="23111"/>
                    <a:pt x="11832" y="23145"/>
                  </a:cubicBezTo>
                  <a:cubicBezTo>
                    <a:pt x="11798" y="23168"/>
                    <a:pt x="11776" y="23178"/>
                    <a:pt x="11741" y="23201"/>
                  </a:cubicBezTo>
                  <a:cubicBezTo>
                    <a:pt x="11719" y="23224"/>
                    <a:pt x="11674" y="23235"/>
                    <a:pt x="11651" y="23258"/>
                  </a:cubicBezTo>
                  <a:cubicBezTo>
                    <a:pt x="11471" y="23382"/>
                    <a:pt x="11302" y="23517"/>
                    <a:pt x="11154" y="23675"/>
                  </a:cubicBezTo>
                  <a:cubicBezTo>
                    <a:pt x="11008" y="23833"/>
                    <a:pt x="10883" y="24014"/>
                    <a:pt x="10782" y="24217"/>
                  </a:cubicBezTo>
                  <a:cubicBezTo>
                    <a:pt x="10680" y="24409"/>
                    <a:pt x="10602" y="24613"/>
                    <a:pt x="10545" y="24827"/>
                  </a:cubicBezTo>
                  <a:lnTo>
                    <a:pt x="10477" y="25165"/>
                  </a:lnTo>
                  <a:cubicBezTo>
                    <a:pt x="10454" y="25301"/>
                    <a:pt x="10432" y="25448"/>
                    <a:pt x="10421" y="25594"/>
                  </a:cubicBezTo>
                  <a:cubicBezTo>
                    <a:pt x="10409" y="25674"/>
                    <a:pt x="10409" y="25752"/>
                    <a:pt x="10398" y="25832"/>
                  </a:cubicBezTo>
                  <a:cubicBezTo>
                    <a:pt x="10387" y="25956"/>
                    <a:pt x="10376" y="26080"/>
                    <a:pt x="10353" y="26204"/>
                  </a:cubicBezTo>
                  <a:cubicBezTo>
                    <a:pt x="10342" y="26238"/>
                    <a:pt x="10331" y="26284"/>
                    <a:pt x="10319" y="26317"/>
                  </a:cubicBezTo>
                  <a:cubicBezTo>
                    <a:pt x="10308" y="26340"/>
                    <a:pt x="10308" y="26362"/>
                    <a:pt x="10296" y="26385"/>
                  </a:cubicBezTo>
                  <a:cubicBezTo>
                    <a:pt x="10286" y="26407"/>
                    <a:pt x="10263" y="26442"/>
                    <a:pt x="10251" y="26464"/>
                  </a:cubicBezTo>
                  <a:cubicBezTo>
                    <a:pt x="10150" y="26600"/>
                    <a:pt x="10037" y="26735"/>
                    <a:pt x="9935" y="26871"/>
                  </a:cubicBezTo>
                  <a:cubicBezTo>
                    <a:pt x="9845" y="26983"/>
                    <a:pt x="9754" y="27096"/>
                    <a:pt x="9653" y="27209"/>
                  </a:cubicBezTo>
                  <a:cubicBezTo>
                    <a:pt x="9461" y="27435"/>
                    <a:pt x="9258" y="27672"/>
                    <a:pt x="9055" y="27909"/>
                  </a:cubicBezTo>
                  <a:cubicBezTo>
                    <a:pt x="9021" y="27943"/>
                    <a:pt x="8987" y="27977"/>
                    <a:pt x="8964" y="28010"/>
                  </a:cubicBezTo>
                  <a:lnTo>
                    <a:pt x="8976" y="28000"/>
                  </a:lnTo>
                  <a:lnTo>
                    <a:pt x="8976" y="28000"/>
                  </a:lnTo>
                  <a:cubicBezTo>
                    <a:pt x="8934" y="28052"/>
                    <a:pt x="8892" y="28094"/>
                    <a:pt x="8850" y="28146"/>
                  </a:cubicBezTo>
                  <a:lnTo>
                    <a:pt x="8850" y="28146"/>
                  </a:lnTo>
                  <a:cubicBezTo>
                    <a:pt x="8850" y="28146"/>
                    <a:pt x="8851" y="28146"/>
                    <a:pt x="8851" y="28146"/>
                  </a:cubicBezTo>
                  <a:lnTo>
                    <a:pt x="8844" y="28154"/>
                  </a:lnTo>
                  <a:lnTo>
                    <a:pt x="8844" y="28154"/>
                  </a:lnTo>
                  <a:cubicBezTo>
                    <a:pt x="8846" y="28151"/>
                    <a:pt x="8848" y="28149"/>
                    <a:pt x="8850" y="28146"/>
                  </a:cubicBezTo>
                  <a:lnTo>
                    <a:pt x="8850" y="28146"/>
                  </a:lnTo>
                  <a:cubicBezTo>
                    <a:pt x="8842" y="28147"/>
                    <a:pt x="8841" y="28154"/>
                    <a:pt x="8841" y="28157"/>
                  </a:cubicBezTo>
                  <a:lnTo>
                    <a:pt x="8841" y="28157"/>
                  </a:lnTo>
                  <a:lnTo>
                    <a:pt x="8844" y="28154"/>
                  </a:lnTo>
                  <a:lnTo>
                    <a:pt x="8844" y="28154"/>
                  </a:lnTo>
                  <a:cubicBezTo>
                    <a:pt x="8843" y="28155"/>
                    <a:pt x="8841" y="28156"/>
                    <a:pt x="8840" y="28158"/>
                  </a:cubicBezTo>
                  <a:cubicBezTo>
                    <a:pt x="8840" y="28158"/>
                    <a:pt x="8840" y="28157"/>
                    <a:pt x="8841" y="28157"/>
                  </a:cubicBezTo>
                  <a:lnTo>
                    <a:pt x="8841" y="28157"/>
                  </a:lnTo>
                  <a:lnTo>
                    <a:pt x="8795" y="28203"/>
                  </a:lnTo>
                  <a:cubicBezTo>
                    <a:pt x="8728" y="28271"/>
                    <a:pt x="8671" y="28349"/>
                    <a:pt x="8615" y="28417"/>
                  </a:cubicBezTo>
                  <a:cubicBezTo>
                    <a:pt x="8592" y="28439"/>
                    <a:pt x="8580" y="28462"/>
                    <a:pt x="8558" y="28485"/>
                  </a:cubicBezTo>
                  <a:lnTo>
                    <a:pt x="8558" y="28474"/>
                  </a:lnTo>
                  <a:lnTo>
                    <a:pt x="8558" y="28123"/>
                  </a:lnTo>
                  <a:cubicBezTo>
                    <a:pt x="8558" y="27965"/>
                    <a:pt x="8558" y="27807"/>
                    <a:pt x="8547" y="27649"/>
                  </a:cubicBezTo>
                  <a:cubicBezTo>
                    <a:pt x="8547" y="27559"/>
                    <a:pt x="8535" y="27480"/>
                    <a:pt x="8535" y="27401"/>
                  </a:cubicBezTo>
                  <a:cubicBezTo>
                    <a:pt x="8535" y="27322"/>
                    <a:pt x="8535" y="27254"/>
                    <a:pt x="8524" y="27175"/>
                  </a:cubicBezTo>
                  <a:cubicBezTo>
                    <a:pt x="8535" y="27062"/>
                    <a:pt x="8535" y="26938"/>
                    <a:pt x="8535" y="26825"/>
                  </a:cubicBezTo>
                  <a:cubicBezTo>
                    <a:pt x="8535" y="26713"/>
                    <a:pt x="8547" y="26600"/>
                    <a:pt x="8535" y="26487"/>
                  </a:cubicBezTo>
                  <a:cubicBezTo>
                    <a:pt x="8535" y="26442"/>
                    <a:pt x="8535" y="26385"/>
                    <a:pt x="8524" y="26340"/>
                  </a:cubicBezTo>
                  <a:cubicBezTo>
                    <a:pt x="8513" y="26272"/>
                    <a:pt x="8490" y="26216"/>
                    <a:pt x="8467" y="26159"/>
                  </a:cubicBezTo>
                  <a:lnTo>
                    <a:pt x="8467" y="26058"/>
                  </a:lnTo>
                  <a:cubicBezTo>
                    <a:pt x="8479" y="25967"/>
                    <a:pt x="8479" y="25877"/>
                    <a:pt x="8502" y="25787"/>
                  </a:cubicBezTo>
                  <a:cubicBezTo>
                    <a:pt x="8513" y="25696"/>
                    <a:pt x="8524" y="25606"/>
                    <a:pt x="8547" y="25516"/>
                  </a:cubicBezTo>
                  <a:cubicBezTo>
                    <a:pt x="8558" y="25436"/>
                    <a:pt x="8580" y="25346"/>
                    <a:pt x="8603" y="25267"/>
                  </a:cubicBezTo>
                  <a:cubicBezTo>
                    <a:pt x="8660" y="25019"/>
                    <a:pt x="8716" y="24771"/>
                    <a:pt x="8728" y="24522"/>
                  </a:cubicBezTo>
                  <a:cubicBezTo>
                    <a:pt x="8738" y="24342"/>
                    <a:pt x="8738" y="24161"/>
                    <a:pt x="8705" y="23980"/>
                  </a:cubicBezTo>
                  <a:cubicBezTo>
                    <a:pt x="8671" y="23822"/>
                    <a:pt x="8626" y="23653"/>
                    <a:pt x="8513" y="23529"/>
                  </a:cubicBezTo>
                  <a:cubicBezTo>
                    <a:pt x="8411" y="23404"/>
                    <a:pt x="8276" y="23303"/>
                    <a:pt x="8129" y="23280"/>
                  </a:cubicBezTo>
                  <a:cubicBezTo>
                    <a:pt x="8096" y="23276"/>
                    <a:pt x="8065" y="23273"/>
                    <a:pt x="8035" y="23273"/>
                  </a:cubicBezTo>
                  <a:cubicBezTo>
                    <a:pt x="7993" y="23273"/>
                    <a:pt x="7954" y="23278"/>
                    <a:pt x="7915" y="23291"/>
                  </a:cubicBezTo>
                  <a:cubicBezTo>
                    <a:pt x="7847" y="23303"/>
                    <a:pt x="7802" y="23326"/>
                    <a:pt x="7757" y="23371"/>
                  </a:cubicBezTo>
                  <a:cubicBezTo>
                    <a:pt x="7711" y="23416"/>
                    <a:pt x="7689" y="23484"/>
                    <a:pt x="7689" y="23551"/>
                  </a:cubicBezTo>
                  <a:cubicBezTo>
                    <a:pt x="7677" y="23619"/>
                    <a:pt x="7677" y="23687"/>
                    <a:pt x="7689" y="23765"/>
                  </a:cubicBezTo>
                  <a:cubicBezTo>
                    <a:pt x="7700" y="23890"/>
                    <a:pt x="7734" y="24014"/>
                    <a:pt x="7767" y="24138"/>
                  </a:cubicBezTo>
                  <a:cubicBezTo>
                    <a:pt x="7802" y="24262"/>
                    <a:pt x="7835" y="24375"/>
                    <a:pt x="7870" y="24488"/>
                  </a:cubicBezTo>
                  <a:cubicBezTo>
                    <a:pt x="7892" y="24601"/>
                    <a:pt x="7926" y="24726"/>
                    <a:pt x="7948" y="24838"/>
                  </a:cubicBezTo>
                  <a:lnTo>
                    <a:pt x="8016" y="25177"/>
                  </a:lnTo>
                  <a:lnTo>
                    <a:pt x="8050" y="25346"/>
                  </a:lnTo>
                  <a:cubicBezTo>
                    <a:pt x="8073" y="25403"/>
                    <a:pt x="8084" y="25459"/>
                    <a:pt x="8095" y="25527"/>
                  </a:cubicBezTo>
                  <a:cubicBezTo>
                    <a:pt x="8118" y="25584"/>
                    <a:pt x="8129" y="25651"/>
                    <a:pt x="8151" y="25707"/>
                  </a:cubicBezTo>
                  <a:cubicBezTo>
                    <a:pt x="8163" y="25742"/>
                    <a:pt x="8174" y="25764"/>
                    <a:pt x="8174" y="25798"/>
                  </a:cubicBezTo>
                  <a:lnTo>
                    <a:pt x="8174" y="25922"/>
                  </a:lnTo>
                  <a:cubicBezTo>
                    <a:pt x="8174" y="26046"/>
                    <a:pt x="8186" y="26171"/>
                    <a:pt x="8208" y="26284"/>
                  </a:cubicBezTo>
                  <a:cubicBezTo>
                    <a:pt x="8219" y="26351"/>
                    <a:pt x="8231" y="26419"/>
                    <a:pt x="8242" y="26475"/>
                  </a:cubicBezTo>
                  <a:cubicBezTo>
                    <a:pt x="8253" y="26532"/>
                    <a:pt x="8276" y="26588"/>
                    <a:pt x="8287" y="26645"/>
                  </a:cubicBezTo>
                  <a:cubicBezTo>
                    <a:pt x="8287" y="26713"/>
                    <a:pt x="8287" y="26780"/>
                    <a:pt x="8276" y="26848"/>
                  </a:cubicBezTo>
                  <a:lnTo>
                    <a:pt x="8276" y="27085"/>
                  </a:lnTo>
                  <a:lnTo>
                    <a:pt x="8276" y="27333"/>
                  </a:lnTo>
                  <a:cubicBezTo>
                    <a:pt x="8287" y="27491"/>
                    <a:pt x="8299" y="27649"/>
                    <a:pt x="8299" y="27807"/>
                  </a:cubicBezTo>
                  <a:cubicBezTo>
                    <a:pt x="8309" y="27887"/>
                    <a:pt x="8309" y="27977"/>
                    <a:pt x="8309" y="28056"/>
                  </a:cubicBezTo>
                  <a:cubicBezTo>
                    <a:pt x="8321" y="28135"/>
                    <a:pt x="8321" y="28214"/>
                    <a:pt x="8321" y="28281"/>
                  </a:cubicBezTo>
                  <a:lnTo>
                    <a:pt x="8321" y="28349"/>
                  </a:lnTo>
                  <a:cubicBezTo>
                    <a:pt x="8321" y="28372"/>
                    <a:pt x="8321" y="28394"/>
                    <a:pt x="8309" y="28417"/>
                  </a:cubicBezTo>
                  <a:lnTo>
                    <a:pt x="8276" y="28688"/>
                  </a:lnTo>
                  <a:cubicBezTo>
                    <a:pt x="8264" y="28756"/>
                    <a:pt x="8253" y="28812"/>
                    <a:pt x="8242" y="28880"/>
                  </a:cubicBezTo>
                  <a:cubicBezTo>
                    <a:pt x="8219" y="28925"/>
                    <a:pt x="8196" y="28959"/>
                    <a:pt x="8163" y="28993"/>
                  </a:cubicBezTo>
                  <a:cubicBezTo>
                    <a:pt x="8140" y="29038"/>
                    <a:pt x="8106" y="29083"/>
                    <a:pt x="8073" y="29129"/>
                  </a:cubicBezTo>
                  <a:cubicBezTo>
                    <a:pt x="8061" y="29139"/>
                    <a:pt x="8050" y="29162"/>
                    <a:pt x="8038" y="29174"/>
                  </a:cubicBezTo>
                  <a:cubicBezTo>
                    <a:pt x="7993" y="29252"/>
                    <a:pt x="7948" y="29343"/>
                    <a:pt x="7892" y="29422"/>
                  </a:cubicBezTo>
                  <a:cubicBezTo>
                    <a:pt x="7813" y="29558"/>
                    <a:pt x="7745" y="29704"/>
                    <a:pt x="7677" y="29851"/>
                  </a:cubicBezTo>
                  <a:lnTo>
                    <a:pt x="7644" y="29919"/>
                  </a:lnTo>
                  <a:cubicBezTo>
                    <a:pt x="7621" y="29964"/>
                    <a:pt x="7609" y="30020"/>
                    <a:pt x="7587" y="30065"/>
                  </a:cubicBezTo>
                  <a:cubicBezTo>
                    <a:pt x="7553" y="30122"/>
                    <a:pt x="7531" y="30190"/>
                    <a:pt x="7508" y="30246"/>
                  </a:cubicBezTo>
                  <a:cubicBezTo>
                    <a:pt x="7474" y="30336"/>
                    <a:pt x="7441" y="30416"/>
                    <a:pt x="7406" y="30506"/>
                  </a:cubicBezTo>
                  <a:cubicBezTo>
                    <a:pt x="7384" y="30574"/>
                    <a:pt x="7350" y="30641"/>
                    <a:pt x="7328" y="30709"/>
                  </a:cubicBezTo>
                  <a:cubicBezTo>
                    <a:pt x="7271" y="30878"/>
                    <a:pt x="7215" y="31036"/>
                    <a:pt x="7158" y="31206"/>
                  </a:cubicBezTo>
                  <a:cubicBezTo>
                    <a:pt x="7113" y="31330"/>
                    <a:pt x="7079" y="31454"/>
                    <a:pt x="7034" y="31590"/>
                  </a:cubicBezTo>
                  <a:cubicBezTo>
                    <a:pt x="7022" y="31545"/>
                    <a:pt x="7022" y="31499"/>
                    <a:pt x="7022" y="31454"/>
                  </a:cubicBezTo>
                  <a:cubicBezTo>
                    <a:pt x="7000" y="31262"/>
                    <a:pt x="6966" y="31081"/>
                    <a:pt x="6932" y="30890"/>
                  </a:cubicBezTo>
                  <a:cubicBezTo>
                    <a:pt x="6899" y="30697"/>
                    <a:pt x="6853" y="30506"/>
                    <a:pt x="6819" y="30314"/>
                  </a:cubicBezTo>
                  <a:cubicBezTo>
                    <a:pt x="6741" y="29907"/>
                    <a:pt x="6650" y="29512"/>
                    <a:pt x="6560" y="29117"/>
                  </a:cubicBezTo>
                  <a:cubicBezTo>
                    <a:pt x="6548" y="29061"/>
                    <a:pt x="6537" y="29016"/>
                    <a:pt x="6526" y="28970"/>
                  </a:cubicBezTo>
                  <a:cubicBezTo>
                    <a:pt x="6526" y="28925"/>
                    <a:pt x="6515" y="28880"/>
                    <a:pt x="6503" y="28835"/>
                  </a:cubicBezTo>
                  <a:cubicBezTo>
                    <a:pt x="6503" y="28756"/>
                    <a:pt x="6492" y="28665"/>
                    <a:pt x="6480" y="28587"/>
                  </a:cubicBezTo>
                  <a:cubicBezTo>
                    <a:pt x="6480" y="28451"/>
                    <a:pt x="6470" y="28316"/>
                    <a:pt x="6480" y="28180"/>
                  </a:cubicBezTo>
                  <a:lnTo>
                    <a:pt x="6480" y="27785"/>
                  </a:lnTo>
                  <a:cubicBezTo>
                    <a:pt x="6492" y="27514"/>
                    <a:pt x="6515" y="27254"/>
                    <a:pt x="6526" y="26983"/>
                  </a:cubicBezTo>
                  <a:cubicBezTo>
                    <a:pt x="6548" y="26713"/>
                    <a:pt x="6560" y="26452"/>
                    <a:pt x="6560" y="26181"/>
                  </a:cubicBezTo>
                  <a:lnTo>
                    <a:pt x="6593" y="25403"/>
                  </a:lnTo>
                  <a:cubicBezTo>
                    <a:pt x="6616" y="24996"/>
                    <a:pt x="6628" y="24601"/>
                    <a:pt x="6639" y="24206"/>
                  </a:cubicBezTo>
                  <a:cubicBezTo>
                    <a:pt x="6650" y="24003"/>
                    <a:pt x="6650" y="23800"/>
                    <a:pt x="6650" y="23607"/>
                  </a:cubicBezTo>
                  <a:lnTo>
                    <a:pt x="6650" y="23020"/>
                  </a:lnTo>
                  <a:cubicBezTo>
                    <a:pt x="6650" y="22749"/>
                    <a:pt x="6661" y="22478"/>
                    <a:pt x="6673" y="22207"/>
                  </a:cubicBezTo>
                  <a:cubicBezTo>
                    <a:pt x="6706" y="22117"/>
                    <a:pt x="6751" y="22016"/>
                    <a:pt x="6797" y="21914"/>
                  </a:cubicBezTo>
                  <a:cubicBezTo>
                    <a:pt x="6831" y="21869"/>
                    <a:pt x="6864" y="21824"/>
                    <a:pt x="6909" y="21778"/>
                  </a:cubicBezTo>
                  <a:cubicBezTo>
                    <a:pt x="7045" y="21620"/>
                    <a:pt x="7192" y="21462"/>
                    <a:pt x="7328" y="21316"/>
                  </a:cubicBezTo>
                  <a:lnTo>
                    <a:pt x="7599" y="21045"/>
                  </a:lnTo>
                  <a:cubicBezTo>
                    <a:pt x="7700" y="20955"/>
                    <a:pt x="7802" y="20853"/>
                    <a:pt x="7903" y="20762"/>
                  </a:cubicBezTo>
                  <a:lnTo>
                    <a:pt x="8163" y="20503"/>
                  </a:lnTo>
                  <a:cubicBezTo>
                    <a:pt x="8253" y="20413"/>
                    <a:pt x="8344" y="20323"/>
                    <a:pt x="8445" y="20232"/>
                  </a:cubicBezTo>
                  <a:cubicBezTo>
                    <a:pt x="8479" y="20210"/>
                    <a:pt x="8502" y="20175"/>
                    <a:pt x="8535" y="20153"/>
                  </a:cubicBezTo>
                  <a:lnTo>
                    <a:pt x="8637" y="20085"/>
                  </a:lnTo>
                  <a:cubicBezTo>
                    <a:pt x="8705" y="20040"/>
                    <a:pt x="8761" y="20006"/>
                    <a:pt x="8818" y="19972"/>
                  </a:cubicBezTo>
                  <a:cubicBezTo>
                    <a:pt x="8874" y="19939"/>
                    <a:pt x="8942" y="19904"/>
                    <a:pt x="8999" y="19882"/>
                  </a:cubicBezTo>
                  <a:lnTo>
                    <a:pt x="9134" y="19814"/>
                  </a:lnTo>
                  <a:cubicBezTo>
                    <a:pt x="9179" y="19803"/>
                    <a:pt x="9224" y="19781"/>
                    <a:pt x="9269" y="19758"/>
                  </a:cubicBezTo>
                  <a:cubicBezTo>
                    <a:pt x="9325" y="19746"/>
                    <a:pt x="9382" y="19724"/>
                    <a:pt x="9438" y="19701"/>
                  </a:cubicBezTo>
                  <a:cubicBezTo>
                    <a:pt x="9518" y="19679"/>
                    <a:pt x="9586" y="19668"/>
                    <a:pt x="9664" y="19645"/>
                  </a:cubicBezTo>
                  <a:cubicBezTo>
                    <a:pt x="9789" y="19623"/>
                    <a:pt x="9924" y="19588"/>
                    <a:pt x="10048" y="19566"/>
                  </a:cubicBezTo>
                  <a:lnTo>
                    <a:pt x="10218" y="19532"/>
                  </a:lnTo>
                  <a:cubicBezTo>
                    <a:pt x="10376" y="19498"/>
                    <a:pt x="10545" y="19464"/>
                    <a:pt x="10703" y="19442"/>
                  </a:cubicBezTo>
                  <a:cubicBezTo>
                    <a:pt x="10873" y="19419"/>
                    <a:pt x="11031" y="19385"/>
                    <a:pt x="11200" y="19362"/>
                  </a:cubicBezTo>
                  <a:cubicBezTo>
                    <a:pt x="11335" y="19340"/>
                    <a:pt x="11460" y="19306"/>
                    <a:pt x="11595" y="19284"/>
                  </a:cubicBezTo>
                  <a:cubicBezTo>
                    <a:pt x="11708" y="19272"/>
                    <a:pt x="11821" y="19250"/>
                    <a:pt x="11945" y="19227"/>
                  </a:cubicBezTo>
                  <a:cubicBezTo>
                    <a:pt x="12069" y="19216"/>
                    <a:pt x="12205" y="19194"/>
                    <a:pt x="12329" y="19171"/>
                  </a:cubicBezTo>
                  <a:lnTo>
                    <a:pt x="12667" y="19137"/>
                  </a:lnTo>
                  <a:cubicBezTo>
                    <a:pt x="12679" y="19159"/>
                    <a:pt x="12702" y="19194"/>
                    <a:pt x="12724" y="19204"/>
                  </a:cubicBezTo>
                  <a:cubicBezTo>
                    <a:pt x="12747" y="19227"/>
                    <a:pt x="12769" y="19250"/>
                    <a:pt x="12803" y="19272"/>
                  </a:cubicBezTo>
                  <a:cubicBezTo>
                    <a:pt x="12905" y="19329"/>
                    <a:pt x="13018" y="19385"/>
                    <a:pt x="13131" y="19419"/>
                  </a:cubicBezTo>
                  <a:lnTo>
                    <a:pt x="13232" y="19453"/>
                  </a:lnTo>
                  <a:cubicBezTo>
                    <a:pt x="13266" y="19464"/>
                    <a:pt x="13299" y="19464"/>
                    <a:pt x="13334" y="19475"/>
                  </a:cubicBezTo>
                  <a:cubicBezTo>
                    <a:pt x="13402" y="19487"/>
                    <a:pt x="13469" y="19487"/>
                    <a:pt x="13537" y="19487"/>
                  </a:cubicBezTo>
                  <a:cubicBezTo>
                    <a:pt x="13588" y="19492"/>
                    <a:pt x="13640" y="19494"/>
                    <a:pt x="13693" y="19494"/>
                  </a:cubicBezTo>
                  <a:cubicBezTo>
                    <a:pt x="13770" y="19494"/>
                    <a:pt x="13847" y="19489"/>
                    <a:pt x="13921" y="19475"/>
                  </a:cubicBezTo>
                  <a:cubicBezTo>
                    <a:pt x="14112" y="19442"/>
                    <a:pt x="14316" y="19408"/>
                    <a:pt x="14474" y="19284"/>
                  </a:cubicBezTo>
                  <a:cubicBezTo>
                    <a:pt x="14530" y="19227"/>
                    <a:pt x="14586" y="19159"/>
                    <a:pt x="14621" y="19091"/>
                  </a:cubicBezTo>
                  <a:cubicBezTo>
                    <a:pt x="14643" y="19024"/>
                    <a:pt x="14666" y="18945"/>
                    <a:pt x="14666" y="18866"/>
                  </a:cubicBezTo>
                  <a:cubicBezTo>
                    <a:pt x="14666" y="18798"/>
                    <a:pt x="14643" y="18719"/>
                    <a:pt x="14598" y="18662"/>
                  </a:cubicBezTo>
                  <a:cubicBezTo>
                    <a:pt x="14564" y="18606"/>
                    <a:pt x="14508" y="18561"/>
                    <a:pt x="14451" y="18539"/>
                  </a:cubicBezTo>
                  <a:cubicBezTo>
                    <a:pt x="14372" y="18494"/>
                    <a:pt x="14293" y="18471"/>
                    <a:pt x="14214" y="18448"/>
                  </a:cubicBezTo>
                  <a:cubicBezTo>
                    <a:pt x="14157" y="18448"/>
                    <a:pt x="14112" y="18437"/>
                    <a:pt x="14056" y="18437"/>
                  </a:cubicBezTo>
                  <a:lnTo>
                    <a:pt x="13819" y="18437"/>
                  </a:lnTo>
                  <a:cubicBezTo>
                    <a:pt x="13718" y="18448"/>
                    <a:pt x="13627" y="18459"/>
                    <a:pt x="13537" y="18494"/>
                  </a:cubicBezTo>
                  <a:cubicBezTo>
                    <a:pt x="13469" y="18516"/>
                    <a:pt x="13390" y="18550"/>
                    <a:pt x="13322" y="18584"/>
                  </a:cubicBezTo>
                  <a:cubicBezTo>
                    <a:pt x="13232" y="18629"/>
                    <a:pt x="13153" y="18674"/>
                    <a:pt x="13085" y="18719"/>
                  </a:cubicBezTo>
                  <a:cubicBezTo>
                    <a:pt x="13018" y="18765"/>
                    <a:pt x="12973" y="18798"/>
                    <a:pt x="12916" y="18843"/>
                  </a:cubicBezTo>
                  <a:cubicBezTo>
                    <a:pt x="12870" y="18877"/>
                    <a:pt x="12825" y="18923"/>
                    <a:pt x="12769" y="18956"/>
                  </a:cubicBezTo>
                  <a:lnTo>
                    <a:pt x="12758" y="18968"/>
                  </a:lnTo>
                  <a:cubicBezTo>
                    <a:pt x="12509" y="18968"/>
                    <a:pt x="12261" y="18990"/>
                    <a:pt x="12012" y="19024"/>
                  </a:cubicBezTo>
                  <a:cubicBezTo>
                    <a:pt x="11764" y="19069"/>
                    <a:pt x="11516" y="19103"/>
                    <a:pt x="11279" y="19148"/>
                  </a:cubicBezTo>
                  <a:lnTo>
                    <a:pt x="11267" y="19148"/>
                  </a:lnTo>
                  <a:cubicBezTo>
                    <a:pt x="11267" y="19159"/>
                    <a:pt x="11256" y="19159"/>
                    <a:pt x="11256" y="19159"/>
                  </a:cubicBezTo>
                  <a:cubicBezTo>
                    <a:pt x="11234" y="19159"/>
                    <a:pt x="11222" y="19159"/>
                    <a:pt x="11200" y="19171"/>
                  </a:cubicBezTo>
                  <a:cubicBezTo>
                    <a:pt x="11189" y="19171"/>
                    <a:pt x="11166" y="19171"/>
                    <a:pt x="11154" y="19182"/>
                  </a:cubicBezTo>
                  <a:lnTo>
                    <a:pt x="11144" y="19182"/>
                  </a:lnTo>
                  <a:cubicBezTo>
                    <a:pt x="10986" y="19204"/>
                    <a:pt x="10827" y="19239"/>
                    <a:pt x="10680" y="19261"/>
                  </a:cubicBezTo>
                  <a:cubicBezTo>
                    <a:pt x="10511" y="19295"/>
                    <a:pt x="10342" y="19329"/>
                    <a:pt x="10183" y="19362"/>
                  </a:cubicBezTo>
                  <a:cubicBezTo>
                    <a:pt x="10060" y="19397"/>
                    <a:pt x="9947" y="19419"/>
                    <a:pt x="9834" y="19453"/>
                  </a:cubicBezTo>
                  <a:cubicBezTo>
                    <a:pt x="9709" y="19475"/>
                    <a:pt x="9574" y="19510"/>
                    <a:pt x="9450" y="19555"/>
                  </a:cubicBezTo>
                  <a:cubicBezTo>
                    <a:pt x="9202" y="19623"/>
                    <a:pt x="8964" y="19724"/>
                    <a:pt x="8738" y="19859"/>
                  </a:cubicBezTo>
                  <a:cubicBezTo>
                    <a:pt x="8682" y="19882"/>
                    <a:pt x="8626" y="19927"/>
                    <a:pt x="8570" y="19961"/>
                  </a:cubicBezTo>
                  <a:cubicBezTo>
                    <a:pt x="8547" y="19972"/>
                    <a:pt x="8513" y="19995"/>
                    <a:pt x="8490" y="20017"/>
                  </a:cubicBezTo>
                  <a:cubicBezTo>
                    <a:pt x="8467" y="20029"/>
                    <a:pt x="8445" y="20040"/>
                    <a:pt x="8434" y="20062"/>
                  </a:cubicBezTo>
                  <a:cubicBezTo>
                    <a:pt x="8400" y="20085"/>
                    <a:pt x="8366" y="20108"/>
                    <a:pt x="8344" y="20130"/>
                  </a:cubicBezTo>
                  <a:cubicBezTo>
                    <a:pt x="8321" y="20153"/>
                    <a:pt x="8287" y="20175"/>
                    <a:pt x="8264" y="20198"/>
                  </a:cubicBezTo>
                  <a:cubicBezTo>
                    <a:pt x="8219" y="20232"/>
                    <a:pt x="8186" y="20277"/>
                    <a:pt x="8140" y="20311"/>
                  </a:cubicBezTo>
                  <a:cubicBezTo>
                    <a:pt x="8050" y="20413"/>
                    <a:pt x="7948" y="20503"/>
                    <a:pt x="7847" y="20604"/>
                  </a:cubicBezTo>
                  <a:cubicBezTo>
                    <a:pt x="7767" y="20684"/>
                    <a:pt x="7677" y="20762"/>
                    <a:pt x="7587" y="20842"/>
                  </a:cubicBezTo>
                  <a:cubicBezTo>
                    <a:pt x="7497" y="20932"/>
                    <a:pt x="7406" y="21022"/>
                    <a:pt x="7316" y="21124"/>
                  </a:cubicBezTo>
                  <a:cubicBezTo>
                    <a:pt x="7237" y="21214"/>
                    <a:pt x="7147" y="21304"/>
                    <a:pt x="7068" y="21406"/>
                  </a:cubicBezTo>
                  <a:cubicBezTo>
                    <a:pt x="7046" y="21428"/>
                    <a:pt x="7024" y="21450"/>
                    <a:pt x="7013" y="21471"/>
                  </a:cubicBezTo>
                  <a:lnTo>
                    <a:pt x="7013" y="21471"/>
                  </a:lnTo>
                  <a:lnTo>
                    <a:pt x="7147" y="21203"/>
                  </a:lnTo>
                  <a:cubicBezTo>
                    <a:pt x="7180" y="21135"/>
                    <a:pt x="7226" y="21056"/>
                    <a:pt x="7260" y="20988"/>
                  </a:cubicBezTo>
                  <a:cubicBezTo>
                    <a:pt x="7305" y="20920"/>
                    <a:pt x="7350" y="20842"/>
                    <a:pt x="7395" y="20774"/>
                  </a:cubicBezTo>
                  <a:cubicBezTo>
                    <a:pt x="7441" y="20684"/>
                    <a:pt x="7497" y="20593"/>
                    <a:pt x="7553" y="20514"/>
                  </a:cubicBezTo>
                  <a:cubicBezTo>
                    <a:pt x="7609" y="20435"/>
                    <a:pt x="7666" y="20345"/>
                    <a:pt x="7722" y="20266"/>
                  </a:cubicBezTo>
                  <a:lnTo>
                    <a:pt x="7757" y="20232"/>
                  </a:lnTo>
                  <a:cubicBezTo>
                    <a:pt x="7779" y="20210"/>
                    <a:pt x="7790" y="20175"/>
                    <a:pt x="7813" y="20153"/>
                  </a:cubicBezTo>
                  <a:cubicBezTo>
                    <a:pt x="7847" y="20119"/>
                    <a:pt x="7880" y="20085"/>
                    <a:pt x="7903" y="20040"/>
                  </a:cubicBezTo>
                  <a:cubicBezTo>
                    <a:pt x="8028" y="19916"/>
                    <a:pt x="8151" y="19781"/>
                    <a:pt x="8264" y="19645"/>
                  </a:cubicBezTo>
                  <a:cubicBezTo>
                    <a:pt x="8264" y="19645"/>
                    <a:pt x="8276" y="19645"/>
                    <a:pt x="8276" y="19633"/>
                  </a:cubicBezTo>
                  <a:cubicBezTo>
                    <a:pt x="8309" y="19588"/>
                    <a:pt x="8355" y="19543"/>
                    <a:pt x="8400" y="19498"/>
                  </a:cubicBezTo>
                  <a:cubicBezTo>
                    <a:pt x="8400" y="19487"/>
                    <a:pt x="8400" y="19487"/>
                    <a:pt x="8411" y="19487"/>
                  </a:cubicBezTo>
                  <a:cubicBezTo>
                    <a:pt x="8411" y="19475"/>
                    <a:pt x="8422" y="19464"/>
                    <a:pt x="8434" y="19464"/>
                  </a:cubicBezTo>
                  <a:lnTo>
                    <a:pt x="8422" y="19464"/>
                  </a:lnTo>
                  <a:lnTo>
                    <a:pt x="8434" y="19453"/>
                  </a:lnTo>
                  <a:cubicBezTo>
                    <a:pt x="8445" y="19442"/>
                    <a:pt x="8445" y="19430"/>
                    <a:pt x="8457" y="19430"/>
                  </a:cubicBezTo>
                  <a:lnTo>
                    <a:pt x="8479" y="19408"/>
                  </a:lnTo>
                  <a:cubicBezTo>
                    <a:pt x="8478" y="19408"/>
                    <a:pt x="8477" y="19408"/>
                    <a:pt x="8475" y="19408"/>
                  </a:cubicBezTo>
                  <a:lnTo>
                    <a:pt x="8475" y="19408"/>
                  </a:lnTo>
                  <a:cubicBezTo>
                    <a:pt x="8496" y="19380"/>
                    <a:pt x="8517" y="19358"/>
                    <a:pt x="8547" y="19329"/>
                  </a:cubicBezTo>
                  <a:cubicBezTo>
                    <a:pt x="8648" y="19204"/>
                    <a:pt x="8761" y="19103"/>
                    <a:pt x="8874" y="18990"/>
                  </a:cubicBezTo>
                  <a:cubicBezTo>
                    <a:pt x="9009" y="18866"/>
                    <a:pt x="9145" y="18730"/>
                    <a:pt x="9280" y="18595"/>
                  </a:cubicBezTo>
                  <a:cubicBezTo>
                    <a:pt x="9405" y="18448"/>
                    <a:pt x="9529" y="18301"/>
                    <a:pt x="9664" y="18155"/>
                  </a:cubicBezTo>
                  <a:lnTo>
                    <a:pt x="9664" y="18143"/>
                  </a:lnTo>
                  <a:cubicBezTo>
                    <a:pt x="9754" y="18042"/>
                    <a:pt x="9857" y="17940"/>
                    <a:pt x="9958" y="17839"/>
                  </a:cubicBezTo>
                  <a:cubicBezTo>
                    <a:pt x="10093" y="17703"/>
                    <a:pt x="10218" y="17556"/>
                    <a:pt x="10331" y="17410"/>
                  </a:cubicBezTo>
                  <a:lnTo>
                    <a:pt x="10500" y="17172"/>
                  </a:lnTo>
                  <a:cubicBezTo>
                    <a:pt x="10557" y="17094"/>
                    <a:pt x="10624" y="17014"/>
                    <a:pt x="10680" y="16946"/>
                  </a:cubicBezTo>
                  <a:cubicBezTo>
                    <a:pt x="10760" y="16856"/>
                    <a:pt x="10827" y="16778"/>
                    <a:pt x="10906" y="16698"/>
                  </a:cubicBezTo>
                  <a:cubicBezTo>
                    <a:pt x="10920" y="16703"/>
                    <a:pt x="10935" y="16706"/>
                    <a:pt x="10948" y="16706"/>
                  </a:cubicBezTo>
                  <a:cubicBezTo>
                    <a:pt x="10966" y="16706"/>
                    <a:pt x="10983" y="16700"/>
                    <a:pt x="10996" y="16687"/>
                  </a:cubicBezTo>
                  <a:cubicBezTo>
                    <a:pt x="11053" y="16642"/>
                    <a:pt x="11121" y="16585"/>
                    <a:pt x="11177" y="16540"/>
                  </a:cubicBezTo>
                  <a:cubicBezTo>
                    <a:pt x="11234" y="16495"/>
                    <a:pt x="11290" y="16450"/>
                    <a:pt x="11335" y="16405"/>
                  </a:cubicBezTo>
                  <a:cubicBezTo>
                    <a:pt x="11358" y="16382"/>
                    <a:pt x="11392" y="16359"/>
                    <a:pt x="11415" y="16326"/>
                  </a:cubicBezTo>
                  <a:lnTo>
                    <a:pt x="11493" y="16246"/>
                  </a:lnTo>
                  <a:lnTo>
                    <a:pt x="11640" y="16100"/>
                  </a:lnTo>
                  <a:cubicBezTo>
                    <a:pt x="11674" y="16078"/>
                    <a:pt x="11708" y="16043"/>
                    <a:pt x="11741" y="16021"/>
                  </a:cubicBezTo>
                  <a:cubicBezTo>
                    <a:pt x="11776" y="15998"/>
                    <a:pt x="11809" y="15965"/>
                    <a:pt x="11854" y="15942"/>
                  </a:cubicBezTo>
                  <a:cubicBezTo>
                    <a:pt x="11934" y="15885"/>
                    <a:pt x="12002" y="15829"/>
                    <a:pt x="12080" y="15784"/>
                  </a:cubicBezTo>
                  <a:lnTo>
                    <a:pt x="12318" y="15614"/>
                  </a:lnTo>
                  <a:cubicBezTo>
                    <a:pt x="12408" y="15536"/>
                    <a:pt x="12498" y="15445"/>
                    <a:pt x="12566" y="15343"/>
                  </a:cubicBezTo>
                  <a:cubicBezTo>
                    <a:pt x="12599" y="15298"/>
                    <a:pt x="12622" y="15242"/>
                    <a:pt x="12656" y="15197"/>
                  </a:cubicBezTo>
                  <a:cubicBezTo>
                    <a:pt x="12702" y="15107"/>
                    <a:pt x="12735" y="15016"/>
                    <a:pt x="12780" y="14914"/>
                  </a:cubicBezTo>
                  <a:cubicBezTo>
                    <a:pt x="12814" y="14824"/>
                    <a:pt x="12848" y="14723"/>
                    <a:pt x="12870" y="14632"/>
                  </a:cubicBezTo>
                  <a:cubicBezTo>
                    <a:pt x="12905" y="14530"/>
                    <a:pt x="12916" y="14440"/>
                    <a:pt x="12927" y="14339"/>
                  </a:cubicBezTo>
                  <a:cubicBezTo>
                    <a:pt x="12927" y="14237"/>
                    <a:pt x="12938" y="14136"/>
                    <a:pt x="12916" y="14034"/>
                  </a:cubicBezTo>
                  <a:cubicBezTo>
                    <a:pt x="12916" y="13978"/>
                    <a:pt x="12893" y="13910"/>
                    <a:pt x="12870" y="13853"/>
                  </a:cubicBezTo>
                  <a:cubicBezTo>
                    <a:pt x="12848" y="13808"/>
                    <a:pt x="12814" y="13752"/>
                    <a:pt x="12769" y="13718"/>
                  </a:cubicBezTo>
                  <a:cubicBezTo>
                    <a:pt x="12724" y="13695"/>
                    <a:pt x="12679" y="13672"/>
                    <a:pt x="12622" y="13672"/>
                  </a:cubicBezTo>
                  <a:cubicBezTo>
                    <a:pt x="12554" y="13672"/>
                    <a:pt x="12509" y="13707"/>
                    <a:pt x="12464" y="13740"/>
                  </a:cubicBezTo>
                  <a:cubicBezTo>
                    <a:pt x="12408" y="13774"/>
                    <a:pt x="12363" y="13820"/>
                    <a:pt x="12318" y="13865"/>
                  </a:cubicBezTo>
                  <a:cubicBezTo>
                    <a:pt x="12261" y="13933"/>
                    <a:pt x="12193" y="14011"/>
                    <a:pt x="12137" y="14079"/>
                  </a:cubicBezTo>
                  <a:cubicBezTo>
                    <a:pt x="12069" y="14158"/>
                    <a:pt x="12012" y="14226"/>
                    <a:pt x="11945" y="14305"/>
                  </a:cubicBezTo>
                  <a:cubicBezTo>
                    <a:pt x="11877" y="14384"/>
                    <a:pt x="11809" y="14452"/>
                    <a:pt x="11753" y="14530"/>
                  </a:cubicBezTo>
                  <a:cubicBezTo>
                    <a:pt x="11708" y="14587"/>
                    <a:pt x="11663" y="14632"/>
                    <a:pt x="11629" y="14688"/>
                  </a:cubicBezTo>
                  <a:cubicBezTo>
                    <a:pt x="11550" y="14801"/>
                    <a:pt x="11482" y="14926"/>
                    <a:pt x="11425" y="15050"/>
                  </a:cubicBezTo>
                  <a:cubicBezTo>
                    <a:pt x="11380" y="15152"/>
                    <a:pt x="11347" y="15253"/>
                    <a:pt x="11312" y="15366"/>
                  </a:cubicBezTo>
                  <a:cubicBezTo>
                    <a:pt x="11302" y="15411"/>
                    <a:pt x="11290" y="15456"/>
                    <a:pt x="11279" y="15513"/>
                  </a:cubicBezTo>
                  <a:lnTo>
                    <a:pt x="11245" y="15649"/>
                  </a:lnTo>
                  <a:cubicBezTo>
                    <a:pt x="11234" y="15694"/>
                    <a:pt x="11234" y="15750"/>
                    <a:pt x="11222" y="15795"/>
                  </a:cubicBezTo>
                  <a:cubicBezTo>
                    <a:pt x="11211" y="15817"/>
                    <a:pt x="11211" y="15840"/>
                    <a:pt x="11200" y="15863"/>
                  </a:cubicBezTo>
                  <a:cubicBezTo>
                    <a:pt x="11189" y="15885"/>
                    <a:pt x="11189" y="15908"/>
                    <a:pt x="11177" y="15930"/>
                  </a:cubicBezTo>
                  <a:cubicBezTo>
                    <a:pt x="11166" y="15965"/>
                    <a:pt x="11154" y="15987"/>
                    <a:pt x="11144" y="16021"/>
                  </a:cubicBezTo>
                  <a:cubicBezTo>
                    <a:pt x="11121" y="16055"/>
                    <a:pt x="11098" y="16088"/>
                    <a:pt x="11087" y="16123"/>
                  </a:cubicBezTo>
                  <a:cubicBezTo>
                    <a:pt x="11064" y="16168"/>
                    <a:pt x="11042" y="16213"/>
                    <a:pt x="11008" y="16258"/>
                  </a:cubicBezTo>
                  <a:cubicBezTo>
                    <a:pt x="10974" y="16314"/>
                    <a:pt x="10940" y="16371"/>
                    <a:pt x="10895" y="16427"/>
                  </a:cubicBezTo>
                  <a:cubicBezTo>
                    <a:pt x="10873" y="16450"/>
                    <a:pt x="10850" y="16484"/>
                    <a:pt x="10816" y="16517"/>
                  </a:cubicBezTo>
                  <a:cubicBezTo>
                    <a:pt x="10805" y="16540"/>
                    <a:pt x="10782" y="16563"/>
                    <a:pt x="10760" y="16585"/>
                  </a:cubicBezTo>
                  <a:lnTo>
                    <a:pt x="10760" y="16597"/>
                  </a:lnTo>
                  <a:lnTo>
                    <a:pt x="10748" y="16597"/>
                  </a:lnTo>
                  <a:cubicBezTo>
                    <a:pt x="10748" y="16608"/>
                    <a:pt x="10737" y="16619"/>
                    <a:pt x="10725" y="16619"/>
                  </a:cubicBezTo>
                  <a:lnTo>
                    <a:pt x="10725" y="16630"/>
                  </a:lnTo>
                  <a:cubicBezTo>
                    <a:pt x="10715" y="16630"/>
                    <a:pt x="10715" y="16642"/>
                    <a:pt x="10715" y="16642"/>
                  </a:cubicBezTo>
                  <a:cubicBezTo>
                    <a:pt x="10703" y="16653"/>
                    <a:pt x="10692" y="16675"/>
                    <a:pt x="10669" y="16687"/>
                  </a:cubicBezTo>
                  <a:cubicBezTo>
                    <a:pt x="10624" y="16743"/>
                    <a:pt x="10567" y="16811"/>
                    <a:pt x="10511" y="16879"/>
                  </a:cubicBezTo>
                  <a:cubicBezTo>
                    <a:pt x="10466" y="16936"/>
                    <a:pt x="10432" y="16992"/>
                    <a:pt x="10387" y="17048"/>
                  </a:cubicBezTo>
                  <a:cubicBezTo>
                    <a:pt x="10376" y="17071"/>
                    <a:pt x="10376" y="17082"/>
                    <a:pt x="10364" y="17094"/>
                  </a:cubicBezTo>
                  <a:lnTo>
                    <a:pt x="10364" y="17082"/>
                  </a:lnTo>
                  <a:cubicBezTo>
                    <a:pt x="10353" y="17104"/>
                    <a:pt x="10342" y="17127"/>
                    <a:pt x="10331" y="17139"/>
                  </a:cubicBezTo>
                  <a:lnTo>
                    <a:pt x="10331" y="17150"/>
                  </a:lnTo>
                  <a:lnTo>
                    <a:pt x="10296" y="17184"/>
                  </a:lnTo>
                  <a:cubicBezTo>
                    <a:pt x="10299" y="17184"/>
                    <a:pt x="10301" y="17184"/>
                    <a:pt x="10302" y="17183"/>
                  </a:cubicBezTo>
                  <a:lnTo>
                    <a:pt x="10302" y="17183"/>
                  </a:lnTo>
                  <a:cubicBezTo>
                    <a:pt x="10258" y="17258"/>
                    <a:pt x="10204" y="17323"/>
                    <a:pt x="10150" y="17398"/>
                  </a:cubicBezTo>
                  <a:cubicBezTo>
                    <a:pt x="10105" y="17466"/>
                    <a:pt x="10048" y="17523"/>
                    <a:pt x="9992" y="17590"/>
                  </a:cubicBezTo>
                  <a:cubicBezTo>
                    <a:pt x="9867" y="17726"/>
                    <a:pt x="9732" y="17850"/>
                    <a:pt x="9608" y="17985"/>
                  </a:cubicBezTo>
                  <a:cubicBezTo>
                    <a:pt x="9484" y="18132"/>
                    <a:pt x="9371" y="18279"/>
                    <a:pt x="9247" y="18426"/>
                  </a:cubicBezTo>
                  <a:lnTo>
                    <a:pt x="9247" y="18414"/>
                  </a:lnTo>
                  <a:lnTo>
                    <a:pt x="9235" y="18426"/>
                  </a:lnTo>
                  <a:cubicBezTo>
                    <a:pt x="9235" y="18437"/>
                    <a:pt x="9224" y="18448"/>
                    <a:pt x="9213" y="18459"/>
                  </a:cubicBezTo>
                  <a:cubicBezTo>
                    <a:pt x="9157" y="18527"/>
                    <a:pt x="9100" y="18584"/>
                    <a:pt x="9032" y="18640"/>
                  </a:cubicBezTo>
                  <a:cubicBezTo>
                    <a:pt x="8987" y="18697"/>
                    <a:pt x="8942" y="18742"/>
                    <a:pt x="8896" y="18787"/>
                  </a:cubicBezTo>
                  <a:cubicBezTo>
                    <a:pt x="8908" y="18742"/>
                    <a:pt x="8931" y="18697"/>
                    <a:pt x="8953" y="18662"/>
                  </a:cubicBezTo>
                  <a:cubicBezTo>
                    <a:pt x="8964" y="18606"/>
                    <a:pt x="8976" y="18561"/>
                    <a:pt x="8999" y="18504"/>
                  </a:cubicBezTo>
                  <a:lnTo>
                    <a:pt x="9032" y="18369"/>
                  </a:lnTo>
                  <a:lnTo>
                    <a:pt x="9066" y="18233"/>
                  </a:lnTo>
                  <a:cubicBezTo>
                    <a:pt x="9134" y="17952"/>
                    <a:pt x="9190" y="17658"/>
                    <a:pt x="9247" y="17365"/>
                  </a:cubicBezTo>
                  <a:lnTo>
                    <a:pt x="9247" y="17353"/>
                  </a:lnTo>
                  <a:lnTo>
                    <a:pt x="9247" y="17342"/>
                  </a:lnTo>
                  <a:cubicBezTo>
                    <a:pt x="9247" y="17330"/>
                    <a:pt x="9247" y="17319"/>
                    <a:pt x="9258" y="17308"/>
                  </a:cubicBezTo>
                  <a:lnTo>
                    <a:pt x="9258" y="17285"/>
                  </a:lnTo>
                  <a:cubicBezTo>
                    <a:pt x="9258" y="17263"/>
                    <a:pt x="9269" y="17252"/>
                    <a:pt x="9269" y="17240"/>
                  </a:cubicBezTo>
                  <a:lnTo>
                    <a:pt x="9269" y="17217"/>
                  </a:lnTo>
                  <a:lnTo>
                    <a:pt x="9303" y="17082"/>
                  </a:lnTo>
                  <a:lnTo>
                    <a:pt x="9303" y="17094"/>
                  </a:lnTo>
                  <a:cubicBezTo>
                    <a:pt x="9325" y="16981"/>
                    <a:pt x="9337" y="16879"/>
                    <a:pt x="9348" y="16766"/>
                  </a:cubicBezTo>
                  <a:cubicBezTo>
                    <a:pt x="9371" y="16630"/>
                    <a:pt x="9382" y="16484"/>
                    <a:pt x="9393" y="16349"/>
                  </a:cubicBezTo>
                  <a:cubicBezTo>
                    <a:pt x="9405" y="16190"/>
                    <a:pt x="9416" y="16043"/>
                    <a:pt x="9428" y="15897"/>
                  </a:cubicBezTo>
                  <a:cubicBezTo>
                    <a:pt x="9438" y="15817"/>
                    <a:pt x="9438" y="15739"/>
                    <a:pt x="9438" y="15671"/>
                  </a:cubicBezTo>
                  <a:lnTo>
                    <a:pt x="9438" y="15637"/>
                  </a:lnTo>
                  <a:cubicBezTo>
                    <a:pt x="9450" y="15558"/>
                    <a:pt x="9461" y="15490"/>
                    <a:pt x="9473" y="15411"/>
                  </a:cubicBezTo>
                  <a:cubicBezTo>
                    <a:pt x="9473" y="15388"/>
                    <a:pt x="9484" y="15378"/>
                    <a:pt x="9484" y="15355"/>
                  </a:cubicBezTo>
                  <a:cubicBezTo>
                    <a:pt x="9495" y="15332"/>
                    <a:pt x="9495" y="15310"/>
                    <a:pt x="9506" y="15287"/>
                  </a:cubicBezTo>
                  <a:lnTo>
                    <a:pt x="9506" y="15298"/>
                  </a:lnTo>
                  <a:cubicBezTo>
                    <a:pt x="9506" y="15287"/>
                    <a:pt x="9518" y="15265"/>
                    <a:pt x="9518" y="15253"/>
                  </a:cubicBezTo>
                  <a:cubicBezTo>
                    <a:pt x="9529" y="15242"/>
                    <a:pt x="9529" y="15220"/>
                    <a:pt x="9529" y="15208"/>
                  </a:cubicBezTo>
                  <a:cubicBezTo>
                    <a:pt x="9551" y="15163"/>
                    <a:pt x="9574" y="15107"/>
                    <a:pt x="9586" y="15050"/>
                  </a:cubicBezTo>
                  <a:cubicBezTo>
                    <a:pt x="9607" y="15008"/>
                    <a:pt x="9617" y="14956"/>
                    <a:pt x="9637" y="14903"/>
                  </a:cubicBezTo>
                  <a:lnTo>
                    <a:pt x="9637" y="14903"/>
                  </a:lnTo>
                  <a:cubicBezTo>
                    <a:pt x="9636" y="14903"/>
                    <a:pt x="9634" y="14903"/>
                    <a:pt x="9631" y="14903"/>
                  </a:cubicBezTo>
                  <a:cubicBezTo>
                    <a:pt x="9653" y="14847"/>
                    <a:pt x="9676" y="14791"/>
                    <a:pt x="9698" y="14723"/>
                  </a:cubicBezTo>
                  <a:lnTo>
                    <a:pt x="9698" y="14711"/>
                  </a:lnTo>
                  <a:cubicBezTo>
                    <a:pt x="9698" y="14711"/>
                    <a:pt x="9709" y="14711"/>
                    <a:pt x="9709" y="14700"/>
                  </a:cubicBezTo>
                  <a:lnTo>
                    <a:pt x="9709" y="14688"/>
                  </a:lnTo>
                  <a:lnTo>
                    <a:pt x="9709" y="14678"/>
                  </a:lnTo>
                  <a:lnTo>
                    <a:pt x="9721" y="14678"/>
                  </a:lnTo>
                  <a:lnTo>
                    <a:pt x="9721" y="14666"/>
                  </a:lnTo>
                  <a:lnTo>
                    <a:pt x="9721" y="14643"/>
                  </a:lnTo>
                  <a:cubicBezTo>
                    <a:pt x="9732" y="14632"/>
                    <a:pt x="9732" y="14632"/>
                    <a:pt x="9732" y="14621"/>
                  </a:cubicBezTo>
                  <a:lnTo>
                    <a:pt x="9732" y="14632"/>
                  </a:lnTo>
                  <a:lnTo>
                    <a:pt x="9800" y="14429"/>
                  </a:lnTo>
                  <a:cubicBezTo>
                    <a:pt x="9811" y="14395"/>
                    <a:pt x="9834" y="14350"/>
                    <a:pt x="9845" y="14316"/>
                  </a:cubicBezTo>
                  <a:cubicBezTo>
                    <a:pt x="9857" y="14271"/>
                    <a:pt x="9867" y="14237"/>
                    <a:pt x="9867" y="14203"/>
                  </a:cubicBezTo>
                  <a:cubicBezTo>
                    <a:pt x="9879" y="14181"/>
                    <a:pt x="9879" y="14169"/>
                    <a:pt x="9879" y="14147"/>
                  </a:cubicBezTo>
                  <a:cubicBezTo>
                    <a:pt x="9890" y="14136"/>
                    <a:pt x="9890" y="14113"/>
                    <a:pt x="9890" y="14091"/>
                  </a:cubicBezTo>
                  <a:cubicBezTo>
                    <a:pt x="9913" y="13988"/>
                    <a:pt x="9913" y="13887"/>
                    <a:pt x="9902" y="13785"/>
                  </a:cubicBezTo>
                  <a:cubicBezTo>
                    <a:pt x="9890" y="13684"/>
                    <a:pt x="9857" y="13582"/>
                    <a:pt x="9800" y="13503"/>
                  </a:cubicBezTo>
                  <a:cubicBezTo>
                    <a:pt x="9732" y="13424"/>
                    <a:pt x="9653" y="13356"/>
                    <a:pt x="9563" y="13334"/>
                  </a:cubicBezTo>
                  <a:cubicBezTo>
                    <a:pt x="9513" y="13315"/>
                    <a:pt x="9457" y="13307"/>
                    <a:pt x="9401" y="13307"/>
                  </a:cubicBezTo>
                  <a:cubicBezTo>
                    <a:pt x="9356" y="13307"/>
                    <a:pt x="9310" y="13313"/>
                    <a:pt x="9269" y="13323"/>
                  </a:cubicBezTo>
                  <a:cubicBezTo>
                    <a:pt x="9167" y="13356"/>
                    <a:pt x="9077" y="13413"/>
                    <a:pt x="9009" y="13492"/>
                  </a:cubicBezTo>
                  <a:cubicBezTo>
                    <a:pt x="8942" y="13559"/>
                    <a:pt x="8874" y="13639"/>
                    <a:pt x="8840" y="13740"/>
                  </a:cubicBezTo>
                  <a:cubicBezTo>
                    <a:pt x="8806" y="13830"/>
                    <a:pt x="8806" y="13921"/>
                    <a:pt x="8829" y="14011"/>
                  </a:cubicBezTo>
                  <a:cubicBezTo>
                    <a:pt x="8840" y="14034"/>
                    <a:pt x="8840" y="14056"/>
                    <a:pt x="8851" y="14079"/>
                  </a:cubicBezTo>
                  <a:cubicBezTo>
                    <a:pt x="8851" y="14101"/>
                    <a:pt x="8863" y="14113"/>
                    <a:pt x="8863" y="14136"/>
                  </a:cubicBezTo>
                  <a:cubicBezTo>
                    <a:pt x="8874" y="14169"/>
                    <a:pt x="8886" y="14203"/>
                    <a:pt x="8896" y="14226"/>
                  </a:cubicBezTo>
                  <a:cubicBezTo>
                    <a:pt x="8931" y="14305"/>
                    <a:pt x="8964" y="14372"/>
                    <a:pt x="8999" y="14452"/>
                  </a:cubicBezTo>
                  <a:cubicBezTo>
                    <a:pt x="9032" y="14520"/>
                    <a:pt x="9055" y="14576"/>
                    <a:pt x="9089" y="14643"/>
                  </a:cubicBezTo>
                  <a:cubicBezTo>
                    <a:pt x="9122" y="14711"/>
                    <a:pt x="9157" y="14779"/>
                    <a:pt x="9179" y="14847"/>
                  </a:cubicBezTo>
                  <a:cubicBezTo>
                    <a:pt x="9202" y="14914"/>
                    <a:pt x="9224" y="14982"/>
                    <a:pt x="9235" y="15050"/>
                  </a:cubicBezTo>
                  <a:cubicBezTo>
                    <a:pt x="9247" y="15117"/>
                    <a:pt x="9269" y="15185"/>
                    <a:pt x="9280" y="15253"/>
                  </a:cubicBezTo>
                  <a:lnTo>
                    <a:pt x="9280" y="15242"/>
                  </a:lnTo>
                  <a:cubicBezTo>
                    <a:pt x="9280" y="15265"/>
                    <a:pt x="9292" y="15276"/>
                    <a:pt x="9292" y="15298"/>
                  </a:cubicBezTo>
                  <a:lnTo>
                    <a:pt x="9292" y="15310"/>
                  </a:lnTo>
                  <a:cubicBezTo>
                    <a:pt x="9280" y="15343"/>
                    <a:pt x="9280" y="15378"/>
                    <a:pt x="9280" y="15411"/>
                  </a:cubicBezTo>
                  <a:cubicBezTo>
                    <a:pt x="9269" y="15479"/>
                    <a:pt x="9280" y="15558"/>
                    <a:pt x="9280" y="15626"/>
                  </a:cubicBezTo>
                  <a:cubicBezTo>
                    <a:pt x="9280" y="15659"/>
                    <a:pt x="9303" y="15694"/>
                    <a:pt x="9325" y="15705"/>
                  </a:cubicBezTo>
                  <a:cubicBezTo>
                    <a:pt x="9325" y="15817"/>
                    <a:pt x="9325" y="15930"/>
                    <a:pt x="9315" y="16055"/>
                  </a:cubicBezTo>
                  <a:cubicBezTo>
                    <a:pt x="9315" y="16088"/>
                    <a:pt x="9315" y="16123"/>
                    <a:pt x="9303" y="16168"/>
                  </a:cubicBezTo>
                  <a:lnTo>
                    <a:pt x="9303" y="16246"/>
                  </a:lnTo>
                  <a:lnTo>
                    <a:pt x="9303" y="16258"/>
                  </a:lnTo>
                  <a:lnTo>
                    <a:pt x="9303" y="16281"/>
                  </a:lnTo>
                  <a:lnTo>
                    <a:pt x="9303" y="16292"/>
                  </a:lnTo>
                  <a:lnTo>
                    <a:pt x="9303" y="16303"/>
                  </a:lnTo>
                  <a:lnTo>
                    <a:pt x="9303" y="16326"/>
                  </a:lnTo>
                  <a:cubicBezTo>
                    <a:pt x="9292" y="16326"/>
                    <a:pt x="9292" y="16337"/>
                    <a:pt x="9292" y="16337"/>
                  </a:cubicBezTo>
                  <a:lnTo>
                    <a:pt x="9292" y="16349"/>
                  </a:lnTo>
                  <a:lnTo>
                    <a:pt x="9292" y="16359"/>
                  </a:lnTo>
                  <a:lnTo>
                    <a:pt x="9292" y="16472"/>
                  </a:lnTo>
                  <a:cubicBezTo>
                    <a:pt x="9280" y="16619"/>
                    <a:pt x="9269" y="16755"/>
                    <a:pt x="9247" y="16901"/>
                  </a:cubicBezTo>
                  <a:cubicBezTo>
                    <a:pt x="9224" y="17048"/>
                    <a:pt x="9190" y="17195"/>
                    <a:pt x="9157" y="17342"/>
                  </a:cubicBezTo>
                  <a:cubicBezTo>
                    <a:pt x="9145" y="17443"/>
                    <a:pt x="9122" y="17545"/>
                    <a:pt x="9111" y="17646"/>
                  </a:cubicBezTo>
                  <a:cubicBezTo>
                    <a:pt x="9089" y="17759"/>
                    <a:pt x="9066" y="17872"/>
                    <a:pt x="9044" y="17974"/>
                  </a:cubicBezTo>
                  <a:lnTo>
                    <a:pt x="9044" y="17985"/>
                  </a:lnTo>
                  <a:cubicBezTo>
                    <a:pt x="9032" y="18019"/>
                    <a:pt x="9032" y="18053"/>
                    <a:pt x="9021" y="18087"/>
                  </a:cubicBezTo>
                  <a:cubicBezTo>
                    <a:pt x="9009" y="18177"/>
                    <a:pt x="8987" y="18268"/>
                    <a:pt x="8964" y="18346"/>
                  </a:cubicBezTo>
                  <a:cubicBezTo>
                    <a:pt x="8942" y="18448"/>
                    <a:pt x="8908" y="18550"/>
                    <a:pt x="8874" y="18640"/>
                  </a:cubicBezTo>
                  <a:cubicBezTo>
                    <a:pt x="8863" y="18697"/>
                    <a:pt x="8840" y="18753"/>
                    <a:pt x="8818" y="18810"/>
                  </a:cubicBezTo>
                  <a:cubicBezTo>
                    <a:pt x="8806" y="18832"/>
                    <a:pt x="8795" y="18855"/>
                    <a:pt x="8773" y="18866"/>
                  </a:cubicBezTo>
                  <a:cubicBezTo>
                    <a:pt x="8773" y="18877"/>
                    <a:pt x="8761" y="18888"/>
                    <a:pt x="8750" y="18900"/>
                  </a:cubicBezTo>
                  <a:cubicBezTo>
                    <a:pt x="8750" y="18911"/>
                    <a:pt x="8738" y="18923"/>
                    <a:pt x="8738" y="18933"/>
                  </a:cubicBezTo>
                  <a:lnTo>
                    <a:pt x="8660" y="19013"/>
                  </a:lnTo>
                  <a:cubicBezTo>
                    <a:pt x="8592" y="19081"/>
                    <a:pt x="8524" y="19159"/>
                    <a:pt x="8457" y="19227"/>
                  </a:cubicBezTo>
                  <a:lnTo>
                    <a:pt x="8457" y="19239"/>
                  </a:lnTo>
                  <a:cubicBezTo>
                    <a:pt x="8355" y="19340"/>
                    <a:pt x="8264" y="19453"/>
                    <a:pt x="8174" y="19566"/>
                  </a:cubicBezTo>
                  <a:cubicBezTo>
                    <a:pt x="8118" y="19623"/>
                    <a:pt x="8073" y="19679"/>
                    <a:pt x="8016" y="19735"/>
                  </a:cubicBezTo>
                  <a:lnTo>
                    <a:pt x="8028" y="19735"/>
                  </a:lnTo>
                  <a:cubicBezTo>
                    <a:pt x="8016" y="19735"/>
                    <a:pt x="8016" y="19746"/>
                    <a:pt x="8016" y="19746"/>
                  </a:cubicBezTo>
                  <a:lnTo>
                    <a:pt x="8005" y="19746"/>
                  </a:lnTo>
                  <a:lnTo>
                    <a:pt x="7835" y="19950"/>
                  </a:lnTo>
                  <a:lnTo>
                    <a:pt x="7824" y="19961"/>
                  </a:lnTo>
                  <a:cubicBezTo>
                    <a:pt x="7779" y="20006"/>
                    <a:pt x="7734" y="20062"/>
                    <a:pt x="7700" y="20119"/>
                  </a:cubicBezTo>
                  <a:cubicBezTo>
                    <a:pt x="7677" y="20142"/>
                    <a:pt x="7644" y="20175"/>
                    <a:pt x="7632" y="20198"/>
                  </a:cubicBezTo>
                  <a:cubicBezTo>
                    <a:pt x="7587" y="20255"/>
                    <a:pt x="7553" y="20311"/>
                    <a:pt x="7519" y="20356"/>
                  </a:cubicBezTo>
                  <a:lnTo>
                    <a:pt x="7451" y="20458"/>
                  </a:lnTo>
                  <a:cubicBezTo>
                    <a:pt x="7429" y="20503"/>
                    <a:pt x="7395" y="20548"/>
                    <a:pt x="7361" y="20593"/>
                  </a:cubicBezTo>
                  <a:lnTo>
                    <a:pt x="7226" y="20830"/>
                  </a:lnTo>
                  <a:cubicBezTo>
                    <a:pt x="7192" y="20887"/>
                    <a:pt x="7158" y="20955"/>
                    <a:pt x="7124" y="21011"/>
                  </a:cubicBezTo>
                  <a:cubicBezTo>
                    <a:pt x="7113" y="21045"/>
                    <a:pt x="7102" y="21068"/>
                    <a:pt x="7079" y="21090"/>
                  </a:cubicBezTo>
                  <a:cubicBezTo>
                    <a:pt x="7034" y="21203"/>
                    <a:pt x="6977" y="21304"/>
                    <a:pt x="6921" y="21417"/>
                  </a:cubicBezTo>
                  <a:cubicBezTo>
                    <a:pt x="6876" y="21497"/>
                    <a:pt x="6842" y="21575"/>
                    <a:pt x="6797" y="21655"/>
                  </a:cubicBezTo>
                  <a:cubicBezTo>
                    <a:pt x="6786" y="21700"/>
                    <a:pt x="6763" y="21745"/>
                    <a:pt x="6741" y="21790"/>
                  </a:cubicBezTo>
                  <a:cubicBezTo>
                    <a:pt x="6718" y="21813"/>
                    <a:pt x="6695" y="21835"/>
                    <a:pt x="6684" y="21858"/>
                  </a:cubicBezTo>
                  <a:lnTo>
                    <a:pt x="6673" y="21869"/>
                  </a:lnTo>
                  <a:cubicBezTo>
                    <a:pt x="6695" y="21474"/>
                    <a:pt x="6706" y="21090"/>
                    <a:pt x="6729" y="20695"/>
                  </a:cubicBezTo>
                  <a:cubicBezTo>
                    <a:pt x="6808" y="19724"/>
                    <a:pt x="6909" y="18753"/>
                    <a:pt x="7000" y="17771"/>
                  </a:cubicBezTo>
                  <a:cubicBezTo>
                    <a:pt x="7079" y="16969"/>
                    <a:pt x="7147" y="16156"/>
                    <a:pt x="7192" y="15355"/>
                  </a:cubicBezTo>
                  <a:cubicBezTo>
                    <a:pt x="7215" y="14937"/>
                    <a:pt x="7237" y="14508"/>
                    <a:pt x="7237" y="14091"/>
                  </a:cubicBezTo>
                  <a:cubicBezTo>
                    <a:pt x="7248" y="13684"/>
                    <a:pt x="7248" y="13278"/>
                    <a:pt x="7237" y="12871"/>
                  </a:cubicBezTo>
                  <a:cubicBezTo>
                    <a:pt x="7237" y="12736"/>
                    <a:pt x="7226" y="12611"/>
                    <a:pt x="7215" y="12476"/>
                  </a:cubicBezTo>
                  <a:cubicBezTo>
                    <a:pt x="7226" y="12453"/>
                    <a:pt x="7226" y="12420"/>
                    <a:pt x="7237" y="12397"/>
                  </a:cubicBezTo>
                  <a:lnTo>
                    <a:pt x="7226" y="12397"/>
                  </a:lnTo>
                  <a:cubicBezTo>
                    <a:pt x="7248" y="12307"/>
                    <a:pt x="7271" y="12216"/>
                    <a:pt x="7282" y="12137"/>
                  </a:cubicBezTo>
                  <a:cubicBezTo>
                    <a:pt x="7305" y="12036"/>
                    <a:pt x="7328" y="11946"/>
                    <a:pt x="7350" y="11855"/>
                  </a:cubicBezTo>
                  <a:cubicBezTo>
                    <a:pt x="7373" y="11787"/>
                    <a:pt x="7395" y="11708"/>
                    <a:pt x="7406" y="11640"/>
                  </a:cubicBezTo>
                  <a:lnTo>
                    <a:pt x="7474" y="11437"/>
                  </a:lnTo>
                  <a:cubicBezTo>
                    <a:pt x="7497" y="11347"/>
                    <a:pt x="7531" y="11256"/>
                    <a:pt x="7553" y="11166"/>
                  </a:cubicBezTo>
                  <a:cubicBezTo>
                    <a:pt x="7587" y="11076"/>
                    <a:pt x="7632" y="10975"/>
                    <a:pt x="7666" y="10873"/>
                  </a:cubicBezTo>
                  <a:cubicBezTo>
                    <a:pt x="7689" y="10794"/>
                    <a:pt x="7722" y="10704"/>
                    <a:pt x="7757" y="10624"/>
                  </a:cubicBezTo>
                  <a:cubicBezTo>
                    <a:pt x="7767" y="10591"/>
                    <a:pt x="7790" y="10568"/>
                    <a:pt x="7802" y="10534"/>
                  </a:cubicBezTo>
                  <a:cubicBezTo>
                    <a:pt x="7813" y="10500"/>
                    <a:pt x="7835" y="10455"/>
                    <a:pt x="7847" y="10421"/>
                  </a:cubicBezTo>
                  <a:cubicBezTo>
                    <a:pt x="7870" y="10388"/>
                    <a:pt x="7880" y="10353"/>
                    <a:pt x="7903" y="10331"/>
                  </a:cubicBezTo>
                  <a:cubicBezTo>
                    <a:pt x="7915" y="10297"/>
                    <a:pt x="7926" y="10263"/>
                    <a:pt x="7948" y="10240"/>
                  </a:cubicBezTo>
                  <a:cubicBezTo>
                    <a:pt x="7960" y="10229"/>
                    <a:pt x="7971" y="10207"/>
                    <a:pt x="7982" y="10184"/>
                  </a:cubicBezTo>
                  <a:cubicBezTo>
                    <a:pt x="7982" y="10195"/>
                    <a:pt x="7993" y="10195"/>
                    <a:pt x="8005" y="10195"/>
                  </a:cubicBezTo>
                  <a:cubicBezTo>
                    <a:pt x="8028" y="10195"/>
                    <a:pt x="8038" y="10173"/>
                    <a:pt x="8038" y="10150"/>
                  </a:cubicBezTo>
                  <a:lnTo>
                    <a:pt x="8038" y="10139"/>
                  </a:lnTo>
                  <a:cubicBezTo>
                    <a:pt x="8050" y="10139"/>
                    <a:pt x="8050" y="10139"/>
                    <a:pt x="8050" y="10127"/>
                  </a:cubicBezTo>
                  <a:cubicBezTo>
                    <a:pt x="8050" y="10117"/>
                    <a:pt x="8061" y="10105"/>
                    <a:pt x="8073" y="10094"/>
                  </a:cubicBezTo>
                  <a:cubicBezTo>
                    <a:pt x="8084" y="10071"/>
                    <a:pt x="8095" y="10049"/>
                    <a:pt x="8118" y="10037"/>
                  </a:cubicBezTo>
                  <a:lnTo>
                    <a:pt x="8186" y="9969"/>
                  </a:lnTo>
                  <a:cubicBezTo>
                    <a:pt x="8219" y="9947"/>
                    <a:pt x="8253" y="9913"/>
                    <a:pt x="8287" y="9891"/>
                  </a:cubicBezTo>
                  <a:lnTo>
                    <a:pt x="8457" y="9789"/>
                  </a:lnTo>
                  <a:cubicBezTo>
                    <a:pt x="8547" y="9744"/>
                    <a:pt x="8637" y="9710"/>
                    <a:pt x="8728" y="9676"/>
                  </a:cubicBezTo>
                  <a:cubicBezTo>
                    <a:pt x="8851" y="9631"/>
                    <a:pt x="8964" y="9597"/>
                    <a:pt x="9089" y="9575"/>
                  </a:cubicBezTo>
                  <a:cubicBezTo>
                    <a:pt x="9179" y="9563"/>
                    <a:pt x="9269" y="9540"/>
                    <a:pt x="9360" y="9540"/>
                  </a:cubicBezTo>
                  <a:cubicBezTo>
                    <a:pt x="9416" y="9529"/>
                    <a:pt x="9473" y="9518"/>
                    <a:pt x="9529" y="9518"/>
                  </a:cubicBezTo>
                  <a:cubicBezTo>
                    <a:pt x="9608" y="9507"/>
                    <a:pt x="9698" y="9507"/>
                    <a:pt x="9777" y="9495"/>
                  </a:cubicBezTo>
                  <a:lnTo>
                    <a:pt x="9992" y="9495"/>
                  </a:lnTo>
                  <a:cubicBezTo>
                    <a:pt x="10071" y="9484"/>
                    <a:pt x="10150" y="9484"/>
                    <a:pt x="10240" y="9484"/>
                  </a:cubicBezTo>
                  <a:cubicBezTo>
                    <a:pt x="10274" y="9484"/>
                    <a:pt x="10308" y="9484"/>
                    <a:pt x="10353" y="9473"/>
                  </a:cubicBezTo>
                  <a:cubicBezTo>
                    <a:pt x="10398" y="9518"/>
                    <a:pt x="10444" y="9552"/>
                    <a:pt x="10489" y="9585"/>
                  </a:cubicBezTo>
                  <a:lnTo>
                    <a:pt x="10567" y="9665"/>
                  </a:lnTo>
                  <a:cubicBezTo>
                    <a:pt x="10602" y="9698"/>
                    <a:pt x="10647" y="9721"/>
                    <a:pt x="10680" y="9744"/>
                  </a:cubicBezTo>
                  <a:cubicBezTo>
                    <a:pt x="10748" y="9789"/>
                    <a:pt x="10816" y="9834"/>
                    <a:pt x="10895" y="9868"/>
                  </a:cubicBezTo>
                  <a:cubicBezTo>
                    <a:pt x="10974" y="9913"/>
                    <a:pt x="11053" y="9947"/>
                    <a:pt x="11132" y="9981"/>
                  </a:cubicBezTo>
                  <a:cubicBezTo>
                    <a:pt x="11211" y="10014"/>
                    <a:pt x="11302" y="10049"/>
                    <a:pt x="11380" y="10071"/>
                  </a:cubicBezTo>
                  <a:cubicBezTo>
                    <a:pt x="11460" y="10105"/>
                    <a:pt x="11538" y="10127"/>
                    <a:pt x="11629" y="10139"/>
                  </a:cubicBezTo>
                  <a:cubicBezTo>
                    <a:pt x="11776" y="10184"/>
                    <a:pt x="11945" y="10218"/>
                    <a:pt x="12103" y="10218"/>
                  </a:cubicBezTo>
                  <a:lnTo>
                    <a:pt x="12182" y="10218"/>
                  </a:lnTo>
                  <a:cubicBezTo>
                    <a:pt x="12295" y="10207"/>
                    <a:pt x="12419" y="10184"/>
                    <a:pt x="12521" y="10139"/>
                  </a:cubicBezTo>
                  <a:cubicBezTo>
                    <a:pt x="12634" y="10094"/>
                    <a:pt x="12735" y="10037"/>
                    <a:pt x="12803" y="9947"/>
                  </a:cubicBezTo>
                  <a:cubicBezTo>
                    <a:pt x="12882" y="9856"/>
                    <a:pt x="12927" y="9744"/>
                    <a:pt x="12961" y="9631"/>
                  </a:cubicBezTo>
                  <a:lnTo>
                    <a:pt x="12995" y="9462"/>
                  </a:lnTo>
                  <a:cubicBezTo>
                    <a:pt x="12995" y="9405"/>
                    <a:pt x="12995" y="9349"/>
                    <a:pt x="12983" y="9304"/>
                  </a:cubicBezTo>
                  <a:cubicBezTo>
                    <a:pt x="12973" y="9224"/>
                    <a:pt x="12950" y="9156"/>
                    <a:pt x="12927" y="9089"/>
                  </a:cubicBezTo>
                  <a:cubicBezTo>
                    <a:pt x="12893" y="9033"/>
                    <a:pt x="12870" y="8976"/>
                    <a:pt x="12837" y="8920"/>
                  </a:cubicBezTo>
                  <a:cubicBezTo>
                    <a:pt x="12769" y="8807"/>
                    <a:pt x="12667" y="8717"/>
                    <a:pt x="12554" y="8649"/>
                  </a:cubicBezTo>
                  <a:cubicBezTo>
                    <a:pt x="12431" y="8592"/>
                    <a:pt x="12306" y="8547"/>
                    <a:pt x="12170" y="8547"/>
                  </a:cubicBezTo>
                  <a:cubicBezTo>
                    <a:pt x="12024" y="8547"/>
                    <a:pt x="11889" y="8569"/>
                    <a:pt x="11764" y="8615"/>
                  </a:cubicBezTo>
                  <a:cubicBezTo>
                    <a:pt x="11618" y="8671"/>
                    <a:pt x="11493" y="8739"/>
                    <a:pt x="11369" y="8818"/>
                  </a:cubicBezTo>
                  <a:cubicBezTo>
                    <a:pt x="11312" y="8852"/>
                    <a:pt x="11256" y="8897"/>
                    <a:pt x="11200" y="8931"/>
                  </a:cubicBezTo>
                  <a:cubicBezTo>
                    <a:pt x="11087" y="9010"/>
                    <a:pt x="10986" y="9111"/>
                    <a:pt x="10873" y="9191"/>
                  </a:cubicBezTo>
                  <a:cubicBezTo>
                    <a:pt x="10861" y="9202"/>
                    <a:pt x="10850" y="9202"/>
                    <a:pt x="10838" y="9213"/>
                  </a:cubicBezTo>
                  <a:cubicBezTo>
                    <a:pt x="10827" y="9213"/>
                    <a:pt x="10816" y="9224"/>
                    <a:pt x="10805" y="9224"/>
                  </a:cubicBezTo>
                  <a:cubicBezTo>
                    <a:pt x="10793" y="9236"/>
                    <a:pt x="10782" y="9236"/>
                    <a:pt x="10771" y="9236"/>
                  </a:cubicBezTo>
                  <a:cubicBezTo>
                    <a:pt x="10680" y="9247"/>
                    <a:pt x="10602" y="9259"/>
                    <a:pt x="10511" y="9269"/>
                  </a:cubicBezTo>
                  <a:cubicBezTo>
                    <a:pt x="10454" y="9281"/>
                    <a:pt x="10387" y="9281"/>
                    <a:pt x="10331" y="9292"/>
                  </a:cubicBezTo>
                  <a:cubicBezTo>
                    <a:pt x="10183" y="9304"/>
                    <a:pt x="10048" y="9315"/>
                    <a:pt x="9902" y="9326"/>
                  </a:cubicBezTo>
                  <a:cubicBezTo>
                    <a:pt x="9845" y="9337"/>
                    <a:pt x="9800" y="9337"/>
                    <a:pt x="9744" y="9337"/>
                  </a:cubicBezTo>
                  <a:cubicBezTo>
                    <a:pt x="9687" y="9349"/>
                    <a:pt x="9619" y="9360"/>
                    <a:pt x="9563" y="9360"/>
                  </a:cubicBezTo>
                  <a:cubicBezTo>
                    <a:pt x="9461" y="9371"/>
                    <a:pt x="9360" y="9394"/>
                    <a:pt x="9258" y="9405"/>
                  </a:cubicBezTo>
                  <a:cubicBezTo>
                    <a:pt x="9202" y="9417"/>
                    <a:pt x="9134" y="9427"/>
                    <a:pt x="9077" y="9450"/>
                  </a:cubicBezTo>
                  <a:cubicBezTo>
                    <a:pt x="9009" y="9462"/>
                    <a:pt x="8942" y="9484"/>
                    <a:pt x="8874" y="9507"/>
                  </a:cubicBezTo>
                  <a:cubicBezTo>
                    <a:pt x="8728" y="9552"/>
                    <a:pt x="8603" y="9597"/>
                    <a:pt x="8467" y="9665"/>
                  </a:cubicBezTo>
                  <a:cubicBezTo>
                    <a:pt x="8389" y="9710"/>
                    <a:pt x="8309" y="9755"/>
                    <a:pt x="8242" y="9811"/>
                  </a:cubicBezTo>
                  <a:cubicBezTo>
                    <a:pt x="8276" y="9766"/>
                    <a:pt x="8299" y="9721"/>
                    <a:pt x="8344" y="9676"/>
                  </a:cubicBezTo>
                  <a:cubicBezTo>
                    <a:pt x="8422" y="9585"/>
                    <a:pt x="8502" y="9507"/>
                    <a:pt x="8592" y="9427"/>
                  </a:cubicBezTo>
                  <a:cubicBezTo>
                    <a:pt x="8626" y="9394"/>
                    <a:pt x="8671" y="9349"/>
                    <a:pt x="8728" y="9315"/>
                  </a:cubicBezTo>
                  <a:cubicBezTo>
                    <a:pt x="8784" y="9269"/>
                    <a:pt x="8851" y="9213"/>
                    <a:pt x="8919" y="9168"/>
                  </a:cubicBezTo>
                  <a:cubicBezTo>
                    <a:pt x="8987" y="9111"/>
                    <a:pt x="9055" y="9066"/>
                    <a:pt x="9122" y="9010"/>
                  </a:cubicBezTo>
                  <a:cubicBezTo>
                    <a:pt x="9179" y="8965"/>
                    <a:pt x="9247" y="8908"/>
                    <a:pt x="9315" y="8863"/>
                  </a:cubicBezTo>
                  <a:cubicBezTo>
                    <a:pt x="9360" y="8818"/>
                    <a:pt x="9393" y="8784"/>
                    <a:pt x="9438" y="8750"/>
                  </a:cubicBezTo>
                  <a:cubicBezTo>
                    <a:pt x="9473" y="8727"/>
                    <a:pt x="9495" y="8705"/>
                    <a:pt x="9529" y="8682"/>
                  </a:cubicBezTo>
                  <a:cubicBezTo>
                    <a:pt x="9586" y="8626"/>
                    <a:pt x="9653" y="8569"/>
                    <a:pt x="9709" y="8513"/>
                  </a:cubicBezTo>
                  <a:lnTo>
                    <a:pt x="9721" y="8513"/>
                  </a:lnTo>
                  <a:lnTo>
                    <a:pt x="9721" y="8502"/>
                  </a:lnTo>
                  <a:lnTo>
                    <a:pt x="9732" y="8502"/>
                  </a:lnTo>
                  <a:cubicBezTo>
                    <a:pt x="9744" y="8491"/>
                    <a:pt x="9754" y="8468"/>
                    <a:pt x="9777" y="8457"/>
                  </a:cubicBezTo>
                  <a:cubicBezTo>
                    <a:pt x="9902" y="8344"/>
                    <a:pt x="10037" y="8220"/>
                    <a:pt x="10161" y="8107"/>
                  </a:cubicBezTo>
                  <a:cubicBezTo>
                    <a:pt x="10286" y="7982"/>
                    <a:pt x="10398" y="7859"/>
                    <a:pt x="10522" y="7734"/>
                  </a:cubicBezTo>
                  <a:cubicBezTo>
                    <a:pt x="10635" y="7610"/>
                    <a:pt x="10748" y="7497"/>
                    <a:pt x="10861" y="7384"/>
                  </a:cubicBezTo>
                  <a:cubicBezTo>
                    <a:pt x="10974" y="7272"/>
                    <a:pt x="11098" y="7169"/>
                    <a:pt x="11222" y="7057"/>
                  </a:cubicBezTo>
                  <a:lnTo>
                    <a:pt x="11234" y="7057"/>
                  </a:lnTo>
                  <a:lnTo>
                    <a:pt x="11324" y="6966"/>
                  </a:lnTo>
                  <a:cubicBezTo>
                    <a:pt x="11392" y="6910"/>
                    <a:pt x="11448" y="6853"/>
                    <a:pt x="11516" y="6797"/>
                  </a:cubicBezTo>
                  <a:cubicBezTo>
                    <a:pt x="11550" y="6831"/>
                    <a:pt x="11595" y="6843"/>
                    <a:pt x="11640" y="6843"/>
                  </a:cubicBezTo>
                  <a:cubicBezTo>
                    <a:pt x="11731" y="6843"/>
                    <a:pt x="11809" y="6843"/>
                    <a:pt x="11900" y="6831"/>
                  </a:cubicBezTo>
                  <a:cubicBezTo>
                    <a:pt x="11956" y="6820"/>
                    <a:pt x="12024" y="6797"/>
                    <a:pt x="12092" y="6786"/>
                  </a:cubicBezTo>
                  <a:cubicBezTo>
                    <a:pt x="12205" y="6763"/>
                    <a:pt x="12318" y="6730"/>
                    <a:pt x="12431" y="6695"/>
                  </a:cubicBezTo>
                  <a:cubicBezTo>
                    <a:pt x="12554" y="6662"/>
                    <a:pt x="12679" y="6628"/>
                    <a:pt x="12792" y="6582"/>
                  </a:cubicBezTo>
                  <a:cubicBezTo>
                    <a:pt x="12905" y="6537"/>
                    <a:pt x="13018" y="6492"/>
                    <a:pt x="13119" y="6436"/>
                  </a:cubicBezTo>
                  <a:cubicBezTo>
                    <a:pt x="13289" y="6357"/>
                    <a:pt x="13458" y="6266"/>
                    <a:pt x="13605" y="6143"/>
                  </a:cubicBezTo>
                  <a:cubicBezTo>
                    <a:pt x="13728" y="6030"/>
                    <a:pt x="13841" y="5882"/>
                    <a:pt x="13909" y="5714"/>
                  </a:cubicBezTo>
                  <a:cubicBezTo>
                    <a:pt x="13977" y="5544"/>
                    <a:pt x="13999" y="5352"/>
                    <a:pt x="13977" y="5172"/>
                  </a:cubicBezTo>
                  <a:cubicBezTo>
                    <a:pt x="13943" y="5002"/>
                    <a:pt x="13887" y="4821"/>
                    <a:pt x="13774" y="4686"/>
                  </a:cubicBezTo>
                  <a:cubicBezTo>
                    <a:pt x="13718" y="4630"/>
                    <a:pt x="13661" y="4573"/>
                    <a:pt x="13582" y="4528"/>
                  </a:cubicBezTo>
                  <a:cubicBezTo>
                    <a:pt x="13514" y="4494"/>
                    <a:pt x="13435" y="4460"/>
                    <a:pt x="13356" y="4449"/>
                  </a:cubicBezTo>
                  <a:cubicBezTo>
                    <a:pt x="13311" y="4443"/>
                    <a:pt x="13266" y="4440"/>
                    <a:pt x="13222" y="4440"/>
                  </a:cubicBezTo>
                  <a:cubicBezTo>
                    <a:pt x="13178" y="4440"/>
                    <a:pt x="13136" y="4443"/>
                    <a:pt x="13096" y="4449"/>
                  </a:cubicBezTo>
                  <a:cubicBezTo>
                    <a:pt x="13006" y="4460"/>
                    <a:pt x="12916" y="4483"/>
                    <a:pt x="12837" y="4517"/>
                  </a:cubicBezTo>
                  <a:cubicBezTo>
                    <a:pt x="12667" y="4573"/>
                    <a:pt x="12521" y="4663"/>
                    <a:pt x="12396" y="4788"/>
                  </a:cubicBezTo>
                  <a:cubicBezTo>
                    <a:pt x="12250" y="4912"/>
                    <a:pt x="12137" y="5070"/>
                    <a:pt x="12035" y="5228"/>
                  </a:cubicBezTo>
                  <a:cubicBezTo>
                    <a:pt x="11979" y="5330"/>
                    <a:pt x="11911" y="5431"/>
                    <a:pt x="11866" y="5533"/>
                  </a:cubicBezTo>
                  <a:cubicBezTo>
                    <a:pt x="11832" y="5601"/>
                    <a:pt x="11798" y="5657"/>
                    <a:pt x="11764" y="5724"/>
                  </a:cubicBezTo>
                  <a:cubicBezTo>
                    <a:pt x="11731" y="5792"/>
                    <a:pt x="11708" y="5860"/>
                    <a:pt x="11674" y="5939"/>
                  </a:cubicBezTo>
                  <a:cubicBezTo>
                    <a:pt x="11561" y="6176"/>
                    <a:pt x="11482" y="6424"/>
                    <a:pt x="11369" y="6662"/>
                  </a:cubicBezTo>
                  <a:lnTo>
                    <a:pt x="11358" y="6673"/>
                  </a:lnTo>
                  <a:cubicBezTo>
                    <a:pt x="11234" y="6775"/>
                    <a:pt x="11109" y="6888"/>
                    <a:pt x="10986" y="6989"/>
                  </a:cubicBezTo>
                  <a:cubicBezTo>
                    <a:pt x="10861" y="7102"/>
                    <a:pt x="10748" y="7204"/>
                    <a:pt x="10635" y="7328"/>
                  </a:cubicBezTo>
                  <a:cubicBezTo>
                    <a:pt x="10567" y="7384"/>
                    <a:pt x="10511" y="7452"/>
                    <a:pt x="10454" y="7520"/>
                  </a:cubicBezTo>
                  <a:cubicBezTo>
                    <a:pt x="10387" y="7588"/>
                    <a:pt x="10331" y="7644"/>
                    <a:pt x="10274" y="7711"/>
                  </a:cubicBezTo>
                  <a:cubicBezTo>
                    <a:pt x="10218" y="7779"/>
                    <a:pt x="10161" y="7836"/>
                    <a:pt x="10105" y="7892"/>
                  </a:cubicBezTo>
                  <a:cubicBezTo>
                    <a:pt x="10082" y="7926"/>
                    <a:pt x="10060" y="7949"/>
                    <a:pt x="10037" y="7971"/>
                  </a:cubicBezTo>
                  <a:lnTo>
                    <a:pt x="9947" y="8062"/>
                  </a:lnTo>
                  <a:lnTo>
                    <a:pt x="9608" y="8401"/>
                  </a:lnTo>
                  <a:cubicBezTo>
                    <a:pt x="9540" y="8457"/>
                    <a:pt x="9484" y="8513"/>
                    <a:pt x="9416" y="8581"/>
                  </a:cubicBezTo>
                  <a:cubicBezTo>
                    <a:pt x="9348" y="8626"/>
                    <a:pt x="9292" y="8682"/>
                    <a:pt x="9235" y="8739"/>
                  </a:cubicBezTo>
                  <a:cubicBezTo>
                    <a:pt x="9258" y="8682"/>
                    <a:pt x="9292" y="8626"/>
                    <a:pt x="9315" y="8569"/>
                  </a:cubicBezTo>
                  <a:cubicBezTo>
                    <a:pt x="9348" y="8502"/>
                    <a:pt x="9371" y="8446"/>
                    <a:pt x="9393" y="8389"/>
                  </a:cubicBezTo>
                  <a:cubicBezTo>
                    <a:pt x="9405" y="8355"/>
                    <a:pt x="9416" y="8333"/>
                    <a:pt x="9428" y="8298"/>
                  </a:cubicBezTo>
                  <a:cubicBezTo>
                    <a:pt x="9438" y="8276"/>
                    <a:pt x="9450" y="8242"/>
                    <a:pt x="9461" y="8220"/>
                  </a:cubicBezTo>
                  <a:cubicBezTo>
                    <a:pt x="9495" y="8140"/>
                    <a:pt x="9518" y="8062"/>
                    <a:pt x="9551" y="7994"/>
                  </a:cubicBezTo>
                  <a:cubicBezTo>
                    <a:pt x="9574" y="7904"/>
                    <a:pt x="9608" y="7824"/>
                    <a:pt x="9631" y="7746"/>
                  </a:cubicBezTo>
                  <a:cubicBezTo>
                    <a:pt x="9676" y="7588"/>
                    <a:pt x="9721" y="7440"/>
                    <a:pt x="9754" y="7282"/>
                  </a:cubicBezTo>
                  <a:cubicBezTo>
                    <a:pt x="9800" y="7124"/>
                    <a:pt x="9845" y="6955"/>
                    <a:pt x="9867" y="6797"/>
                  </a:cubicBezTo>
                  <a:lnTo>
                    <a:pt x="9867" y="6718"/>
                  </a:lnTo>
                  <a:cubicBezTo>
                    <a:pt x="9879" y="6684"/>
                    <a:pt x="9890" y="6639"/>
                    <a:pt x="9902" y="6605"/>
                  </a:cubicBezTo>
                  <a:cubicBezTo>
                    <a:pt x="9924" y="6537"/>
                    <a:pt x="9958" y="6470"/>
                    <a:pt x="9980" y="6414"/>
                  </a:cubicBezTo>
                  <a:cubicBezTo>
                    <a:pt x="10003" y="6346"/>
                    <a:pt x="10037" y="6278"/>
                    <a:pt x="10060" y="6210"/>
                  </a:cubicBezTo>
                  <a:cubicBezTo>
                    <a:pt x="10093" y="6131"/>
                    <a:pt x="10127" y="6052"/>
                    <a:pt x="10150" y="5973"/>
                  </a:cubicBezTo>
                  <a:cubicBezTo>
                    <a:pt x="10183" y="5894"/>
                    <a:pt x="10206" y="5826"/>
                    <a:pt x="10229" y="5747"/>
                  </a:cubicBezTo>
                  <a:cubicBezTo>
                    <a:pt x="10263" y="5634"/>
                    <a:pt x="10296" y="5521"/>
                    <a:pt x="10308" y="5408"/>
                  </a:cubicBezTo>
                  <a:cubicBezTo>
                    <a:pt x="10308" y="5318"/>
                    <a:pt x="10308" y="5239"/>
                    <a:pt x="10296" y="5149"/>
                  </a:cubicBezTo>
                  <a:cubicBezTo>
                    <a:pt x="10296" y="5115"/>
                    <a:pt x="10286" y="5070"/>
                    <a:pt x="10286" y="5036"/>
                  </a:cubicBezTo>
                  <a:cubicBezTo>
                    <a:pt x="10263" y="4923"/>
                    <a:pt x="10240" y="4810"/>
                    <a:pt x="10173" y="4720"/>
                  </a:cubicBezTo>
                  <a:cubicBezTo>
                    <a:pt x="10110" y="4647"/>
                    <a:pt x="10028" y="4583"/>
                    <a:pt x="9927" y="4583"/>
                  </a:cubicBezTo>
                  <a:cubicBezTo>
                    <a:pt x="9919" y="4583"/>
                    <a:pt x="9910" y="4584"/>
                    <a:pt x="9902" y="4585"/>
                  </a:cubicBezTo>
                  <a:cubicBezTo>
                    <a:pt x="9845" y="4595"/>
                    <a:pt x="9789" y="4618"/>
                    <a:pt x="9754" y="4652"/>
                  </a:cubicBezTo>
                  <a:cubicBezTo>
                    <a:pt x="9709" y="4686"/>
                    <a:pt x="9676" y="4720"/>
                    <a:pt x="9653" y="4765"/>
                  </a:cubicBezTo>
                  <a:cubicBezTo>
                    <a:pt x="9540" y="4934"/>
                    <a:pt x="9518" y="5137"/>
                    <a:pt x="9529" y="5330"/>
                  </a:cubicBezTo>
                  <a:cubicBezTo>
                    <a:pt x="9540" y="5408"/>
                    <a:pt x="9540" y="5488"/>
                    <a:pt x="9551" y="5566"/>
                  </a:cubicBezTo>
                  <a:cubicBezTo>
                    <a:pt x="9574" y="5646"/>
                    <a:pt x="9586" y="5736"/>
                    <a:pt x="9596" y="5815"/>
                  </a:cubicBezTo>
                  <a:cubicBezTo>
                    <a:pt x="9619" y="5894"/>
                    <a:pt x="9631" y="5962"/>
                    <a:pt x="9642" y="6040"/>
                  </a:cubicBezTo>
                  <a:cubicBezTo>
                    <a:pt x="9653" y="6199"/>
                    <a:pt x="9676" y="6357"/>
                    <a:pt x="9687" y="6526"/>
                  </a:cubicBezTo>
                  <a:cubicBezTo>
                    <a:pt x="9687" y="6560"/>
                    <a:pt x="9698" y="6605"/>
                    <a:pt x="9698" y="6639"/>
                  </a:cubicBezTo>
                  <a:lnTo>
                    <a:pt x="9698" y="6763"/>
                  </a:lnTo>
                  <a:cubicBezTo>
                    <a:pt x="9687" y="6797"/>
                    <a:pt x="9687" y="6820"/>
                    <a:pt x="9687" y="6853"/>
                  </a:cubicBezTo>
                  <a:cubicBezTo>
                    <a:pt x="9676" y="6865"/>
                    <a:pt x="9676" y="6888"/>
                    <a:pt x="9676" y="6899"/>
                  </a:cubicBezTo>
                  <a:cubicBezTo>
                    <a:pt x="9664" y="6910"/>
                    <a:pt x="9664" y="6921"/>
                    <a:pt x="9676" y="6933"/>
                  </a:cubicBezTo>
                  <a:cubicBezTo>
                    <a:pt x="9676" y="6955"/>
                    <a:pt x="9664" y="6978"/>
                    <a:pt x="9664" y="7011"/>
                  </a:cubicBezTo>
                  <a:cubicBezTo>
                    <a:pt x="9642" y="7091"/>
                    <a:pt x="9631" y="7169"/>
                    <a:pt x="9619" y="7260"/>
                  </a:cubicBezTo>
                  <a:cubicBezTo>
                    <a:pt x="9608" y="7317"/>
                    <a:pt x="9596" y="7384"/>
                    <a:pt x="9574" y="7440"/>
                  </a:cubicBezTo>
                  <a:cubicBezTo>
                    <a:pt x="9563" y="7508"/>
                    <a:pt x="9551" y="7565"/>
                    <a:pt x="9529" y="7633"/>
                  </a:cubicBezTo>
                  <a:cubicBezTo>
                    <a:pt x="9518" y="7701"/>
                    <a:pt x="9495" y="7768"/>
                    <a:pt x="9484" y="7824"/>
                  </a:cubicBezTo>
                  <a:cubicBezTo>
                    <a:pt x="9473" y="7869"/>
                    <a:pt x="9450" y="7915"/>
                    <a:pt x="9438" y="7960"/>
                  </a:cubicBezTo>
                  <a:cubicBezTo>
                    <a:pt x="9438" y="7982"/>
                    <a:pt x="9428" y="8005"/>
                    <a:pt x="9416" y="8027"/>
                  </a:cubicBezTo>
                  <a:cubicBezTo>
                    <a:pt x="9393" y="8107"/>
                    <a:pt x="9371" y="8186"/>
                    <a:pt x="9337" y="8276"/>
                  </a:cubicBezTo>
                  <a:lnTo>
                    <a:pt x="9337" y="8265"/>
                  </a:lnTo>
                  <a:cubicBezTo>
                    <a:pt x="9315" y="8333"/>
                    <a:pt x="9280" y="8411"/>
                    <a:pt x="9258" y="8479"/>
                  </a:cubicBezTo>
                  <a:cubicBezTo>
                    <a:pt x="9247" y="8513"/>
                    <a:pt x="9224" y="8536"/>
                    <a:pt x="9213" y="8569"/>
                  </a:cubicBezTo>
                  <a:cubicBezTo>
                    <a:pt x="9202" y="8604"/>
                    <a:pt x="9190" y="8626"/>
                    <a:pt x="9167" y="8660"/>
                  </a:cubicBezTo>
                  <a:cubicBezTo>
                    <a:pt x="9134" y="8739"/>
                    <a:pt x="9100" y="8818"/>
                    <a:pt x="9055" y="8886"/>
                  </a:cubicBezTo>
                  <a:cubicBezTo>
                    <a:pt x="9032" y="8908"/>
                    <a:pt x="9009" y="8920"/>
                    <a:pt x="8987" y="8942"/>
                  </a:cubicBezTo>
                  <a:cubicBezTo>
                    <a:pt x="8919" y="8988"/>
                    <a:pt x="8851" y="9044"/>
                    <a:pt x="8795" y="9100"/>
                  </a:cubicBezTo>
                  <a:cubicBezTo>
                    <a:pt x="8705" y="9168"/>
                    <a:pt x="8603" y="9247"/>
                    <a:pt x="8524" y="9315"/>
                  </a:cubicBezTo>
                  <a:cubicBezTo>
                    <a:pt x="8434" y="9394"/>
                    <a:pt x="8355" y="9484"/>
                    <a:pt x="8276" y="9563"/>
                  </a:cubicBezTo>
                  <a:cubicBezTo>
                    <a:pt x="8208" y="9642"/>
                    <a:pt x="8140" y="9721"/>
                    <a:pt x="8084" y="9811"/>
                  </a:cubicBezTo>
                  <a:lnTo>
                    <a:pt x="8095" y="9800"/>
                  </a:lnTo>
                  <a:lnTo>
                    <a:pt x="8095" y="9800"/>
                  </a:lnTo>
                  <a:cubicBezTo>
                    <a:pt x="8050" y="9868"/>
                    <a:pt x="8005" y="9924"/>
                    <a:pt x="7971" y="9992"/>
                  </a:cubicBezTo>
                  <a:lnTo>
                    <a:pt x="7971" y="9981"/>
                  </a:lnTo>
                  <a:cubicBezTo>
                    <a:pt x="7971" y="9992"/>
                    <a:pt x="7960" y="9992"/>
                    <a:pt x="7960" y="9992"/>
                  </a:cubicBezTo>
                  <a:cubicBezTo>
                    <a:pt x="7960" y="10004"/>
                    <a:pt x="7948" y="10014"/>
                    <a:pt x="7948" y="10026"/>
                  </a:cubicBezTo>
                  <a:cubicBezTo>
                    <a:pt x="7937" y="10049"/>
                    <a:pt x="7915" y="10071"/>
                    <a:pt x="7903" y="10094"/>
                  </a:cubicBezTo>
                  <a:cubicBezTo>
                    <a:pt x="7892" y="10127"/>
                    <a:pt x="7870" y="10150"/>
                    <a:pt x="7847" y="10184"/>
                  </a:cubicBezTo>
                  <a:cubicBezTo>
                    <a:pt x="7824" y="10229"/>
                    <a:pt x="7802" y="10275"/>
                    <a:pt x="7790" y="10308"/>
                  </a:cubicBezTo>
                  <a:cubicBezTo>
                    <a:pt x="7767" y="10342"/>
                    <a:pt x="7757" y="10365"/>
                    <a:pt x="7745" y="10388"/>
                  </a:cubicBezTo>
                  <a:cubicBezTo>
                    <a:pt x="7711" y="10455"/>
                    <a:pt x="7677" y="10534"/>
                    <a:pt x="7655" y="10602"/>
                  </a:cubicBezTo>
                  <a:cubicBezTo>
                    <a:pt x="7632" y="10647"/>
                    <a:pt x="7621" y="10704"/>
                    <a:pt x="7599" y="10749"/>
                  </a:cubicBezTo>
                  <a:cubicBezTo>
                    <a:pt x="7587" y="10782"/>
                    <a:pt x="7576" y="10805"/>
                    <a:pt x="7564" y="10839"/>
                  </a:cubicBezTo>
                  <a:lnTo>
                    <a:pt x="7564" y="10850"/>
                  </a:lnTo>
                  <a:cubicBezTo>
                    <a:pt x="7553" y="10850"/>
                    <a:pt x="7553" y="10862"/>
                    <a:pt x="7553" y="10862"/>
                  </a:cubicBezTo>
                  <a:lnTo>
                    <a:pt x="7553" y="10873"/>
                  </a:lnTo>
                  <a:cubicBezTo>
                    <a:pt x="7553" y="10873"/>
                    <a:pt x="7553" y="10884"/>
                    <a:pt x="7542" y="10884"/>
                  </a:cubicBezTo>
                  <a:lnTo>
                    <a:pt x="7553" y="10884"/>
                  </a:lnTo>
                  <a:cubicBezTo>
                    <a:pt x="7542" y="10884"/>
                    <a:pt x="7542" y="10884"/>
                    <a:pt x="7542" y="10895"/>
                  </a:cubicBezTo>
                  <a:cubicBezTo>
                    <a:pt x="7542" y="10907"/>
                    <a:pt x="7542" y="10918"/>
                    <a:pt x="7531" y="10918"/>
                  </a:cubicBezTo>
                  <a:cubicBezTo>
                    <a:pt x="7531" y="10929"/>
                    <a:pt x="7531" y="10940"/>
                    <a:pt x="7519" y="10952"/>
                  </a:cubicBezTo>
                  <a:cubicBezTo>
                    <a:pt x="7519" y="10963"/>
                    <a:pt x="7519" y="10975"/>
                    <a:pt x="7508" y="10985"/>
                  </a:cubicBezTo>
                  <a:lnTo>
                    <a:pt x="7508" y="10997"/>
                  </a:lnTo>
                  <a:lnTo>
                    <a:pt x="7508" y="11008"/>
                  </a:lnTo>
                  <a:lnTo>
                    <a:pt x="7497" y="11020"/>
                  </a:lnTo>
                  <a:lnTo>
                    <a:pt x="7497" y="11008"/>
                  </a:lnTo>
                  <a:cubicBezTo>
                    <a:pt x="7497" y="11031"/>
                    <a:pt x="7486" y="11053"/>
                    <a:pt x="7486" y="11065"/>
                  </a:cubicBezTo>
                  <a:cubicBezTo>
                    <a:pt x="7474" y="11076"/>
                    <a:pt x="7474" y="11087"/>
                    <a:pt x="7474" y="11098"/>
                  </a:cubicBezTo>
                  <a:lnTo>
                    <a:pt x="7474" y="11110"/>
                  </a:lnTo>
                  <a:lnTo>
                    <a:pt x="7463" y="11110"/>
                  </a:lnTo>
                  <a:lnTo>
                    <a:pt x="7463" y="11121"/>
                  </a:lnTo>
                  <a:lnTo>
                    <a:pt x="7463" y="11133"/>
                  </a:lnTo>
                  <a:cubicBezTo>
                    <a:pt x="7451" y="11166"/>
                    <a:pt x="7441" y="11200"/>
                    <a:pt x="7429" y="11246"/>
                  </a:cubicBezTo>
                  <a:cubicBezTo>
                    <a:pt x="7406" y="11302"/>
                    <a:pt x="7384" y="11369"/>
                    <a:pt x="7361" y="11437"/>
                  </a:cubicBezTo>
                  <a:cubicBezTo>
                    <a:pt x="7338" y="11505"/>
                    <a:pt x="7328" y="11572"/>
                    <a:pt x="7305" y="11652"/>
                  </a:cubicBezTo>
                  <a:cubicBezTo>
                    <a:pt x="7282" y="11720"/>
                    <a:pt x="7271" y="11787"/>
                    <a:pt x="7248" y="11855"/>
                  </a:cubicBezTo>
                  <a:cubicBezTo>
                    <a:pt x="7237" y="11911"/>
                    <a:pt x="7226" y="11968"/>
                    <a:pt x="7203" y="12036"/>
                  </a:cubicBezTo>
                  <a:lnTo>
                    <a:pt x="7203" y="12047"/>
                  </a:lnTo>
                  <a:cubicBezTo>
                    <a:pt x="7180" y="11539"/>
                    <a:pt x="7147" y="11020"/>
                    <a:pt x="7124" y="10500"/>
                  </a:cubicBezTo>
                  <a:cubicBezTo>
                    <a:pt x="7090" y="10014"/>
                    <a:pt x="7057" y="9518"/>
                    <a:pt x="7022" y="9033"/>
                  </a:cubicBezTo>
                  <a:cubicBezTo>
                    <a:pt x="7022" y="9021"/>
                    <a:pt x="7034" y="8998"/>
                    <a:pt x="7034" y="8988"/>
                  </a:cubicBezTo>
                  <a:cubicBezTo>
                    <a:pt x="7034" y="8908"/>
                    <a:pt x="7045" y="8830"/>
                    <a:pt x="7057" y="8750"/>
                  </a:cubicBezTo>
                  <a:cubicBezTo>
                    <a:pt x="7068" y="8649"/>
                    <a:pt x="7090" y="8559"/>
                    <a:pt x="7102" y="8468"/>
                  </a:cubicBezTo>
                  <a:cubicBezTo>
                    <a:pt x="7113" y="8423"/>
                    <a:pt x="7124" y="8366"/>
                    <a:pt x="7135" y="8321"/>
                  </a:cubicBezTo>
                  <a:cubicBezTo>
                    <a:pt x="7147" y="8265"/>
                    <a:pt x="7158" y="8220"/>
                    <a:pt x="7170" y="8175"/>
                  </a:cubicBezTo>
                  <a:cubicBezTo>
                    <a:pt x="7180" y="8130"/>
                    <a:pt x="7192" y="8073"/>
                    <a:pt x="7215" y="8027"/>
                  </a:cubicBezTo>
                  <a:cubicBezTo>
                    <a:pt x="7226" y="7971"/>
                    <a:pt x="7237" y="7915"/>
                    <a:pt x="7260" y="7869"/>
                  </a:cubicBezTo>
                  <a:cubicBezTo>
                    <a:pt x="7293" y="7757"/>
                    <a:pt x="7338" y="7655"/>
                    <a:pt x="7384" y="7565"/>
                  </a:cubicBezTo>
                  <a:lnTo>
                    <a:pt x="7519" y="7328"/>
                  </a:lnTo>
                  <a:lnTo>
                    <a:pt x="7621" y="7159"/>
                  </a:lnTo>
                  <a:cubicBezTo>
                    <a:pt x="7689" y="7046"/>
                    <a:pt x="7757" y="6944"/>
                    <a:pt x="7824" y="6843"/>
                  </a:cubicBezTo>
                  <a:cubicBezTo>
                    <a:pt x="7870" y="6763"/>
                    <a:pt x="7926" y="6684"/>
                    <a:pt x="7971" y="6605"/>
                  </a:cubicBezTo>
                  <a:cubicBezTo>
                    <a:pt x="8005" y="6549"/>
                    <a:pt x="8038" y="6481"/>
                    <a:pt x="8073" y="6424"/>
                  </a:cubicBezTo>
                  <a:cubicBezTo>
                    <a:pt x="8092" y="6432"/>
                    <a:pt x="8111" y="6436"/>
                    <a:pt x="8129" y="6436"/>
                  </a:cubicBezTo>
                  <a:cubicBezTo>
                    <a:pt x="8164" y="6436"/>
                    <a:pt x="8197" y="6421"/>
                    <a:pt x="8219" y="6391"/>
                  </a:cubicBezTo>
                  <a:cubicBezTo>
                    <a:pt x="8299" y="6289"/>
                    <a:pt x="8366" y="6188"/>
                    <a:pt x="8445" y="6075"/>
                  </a:cubicBezTo>
                  <a:cubicBezTo>
                    <a:pt x="8479" y="6018"/>
                    <a:pt x="8524" y="5962"/>
                    <a:pt x="8558" y="5905"/>
                  </a:cubicBezTo>
                  <a:cubicBezTo>
                    <a:pt x="8603" y="5849"/>
                    <a:pt x="8648" y="5781"/>
                    <a:pt x="8682" y="5714"/>
                  </a:cubicBezTo>
                  <a:cubicBezTo>
                    <a:pt x="8738" y="5601"/>
                    <a:pt x="8795" y="5476"/>
                    <a:pt x="8806" y="5341"/>
                  </a:cubicBezTo>
                  <a:cubicBezTo>
                    <a:pt x="8829" y="5217"/>
                    <a:pt x="8818" y="5092"/>
                    <a:pt x="8761" y="4979"/>
                  </a:cubicBezTo>
                  <a:cubicBezTo>
                    <a:pt x="8738" y="4923"/>
                    <a:pt x="8705" y="4866"/>
                    <a:pt x="8648" y="4833"/>
                  </a:cubicBezTo>
                  <a:cubicBezTo>
                    <a:pt x="8603" y="4799"/>
                    <a:pt x="8547" y="4765"/>
                    <a:pt x="8490" y="4765"/>
                  </a:cubicBezTo>
                  <a:cubicBezTo>
                    <a:pt x="8434" y="4765"/>
                    <a:pt x="8377" y="4788"/>
                    <a:pt x="8321" y="4821"/>
                  </a:cubicBezTo>
                  <a:cubicBezTo>
                    <a:pt x="8299" y="4844"/>
                    <a:pt x="8276" y="4866"/>
                    <a:pt x="8242" y="4889"/>
                  </a:cubicBezTo>
                  <a:cubicBezTo>
                    <a:pt x="8196" y="4934"/>
                    <a:pt x="8140" y="4991"/>
                    <a:pt x="8095" y="5047"/>
                  </a:cubicBezTo>
                  <a:cubicBezTo>
                    <a:pt x="8016" y="5137"/>
                    <a:pt x="7948" y="5250"/>
                    <a:pt x="7915" y="5375"/>
                  </a:cubicBezTo>
                  <a:cubicBezTo>
                    <a:pt x="7892" y="5488"/>
                    <a:pt x="7880" y="5623"/>
                    <a:pt x="7926" y="5736"/>
                  </a:cubicBezTo>
                  <a:cubicBezTo>
                    <a:pt x="7948" y="5792"/>
                    <a:pt x="7982" y="5849"/>
                    <a:pt x="8028" y="5905"/>
                  </a:cubicBezTo>
                  <a:cubicBezTo>
                    <a:pt x="8038" y="5928"/>
                    <a:pt x="8061" y="5950"/>
                    <a:pt x="8084" y="5973"/>
                  </a:cubicBezTo>
                  <a:cubicBezTo>
                    <a:pt x="8084" y="5984"/>
                    <a:pt x="8073" y="6007"/>
                    <a:pt x="8073" y="6030"/>
                  </a:cubicBezTo>
                  <a:cubicBezTo>
                    <a:pt x="8050" y="6097"/>
                    <a:pt x="8016" y="6165"/>
                    <a:pt x="7993" y="6233"/>
                  </a:cubicBezTo>
                  <a:lnTo>
                    <a:pt x="7892" y="6436"/>
                  </a:lnTo>
                  <a:cubicBezTo>
                    <a:pt x="7779" y="6673"/>
                    <a:pt x="7644" y="6910"/>
                    <a:pt x="7508" y="7136"/>
                  </a:cubicBezTo>
                  <a:cubicBezTo>
                    <a:pt x="7463" y="7226"/>
                    <a:pt x="7406" y="7305"/>
                    <a:pt x="7361" y="7395"/>
                  </a:cubicBezTo>
                  <a:cubicBezTo>
                    <a:pt x="7328" y="7463"/>
                    <a:pt x="7293" y="7520"/>
                    <a:pt x="7271" y="7588"/>
                  </a:cubicBezTo>
                  <a:cubicBezTo>
                    <a:pt x="7237" y="7644"/>
                    <a:pt x="7215" y="7711"/>
                    <a:pt x="7192" y="7768"/>
                  </a:cubicBezTo>
                  <a:cubicBezTo>
                    <a:pt x="7180" y="7813"/>
                    <a:pt x="7170" y="7847"/>
                    <a:pt x="7158" y="7881"/>
                  </a:cubicBezTo>
                  <a:cubicBezTo>
                    <a:pt x="7147" y="7937"/>
                    <a:pt x="7124" y="7994"/>
                    <a:pt x="7113" y="8039"/>
                  </a:cubicBezTo>
                  <a:cubicBezTo>
                    <a:pt x="7102" y="8084"/>
                    <a:pt x="7090" y="8118"/>
                    <a:pt x="7079" y="8152"/>
                  </a:cubicBezTo>
                  <a:cubicBezTo>
                    <a:pt x="7057" y="8253"/>
                    <a:pt x="7034" y="8344"/>
                    <a:pt x="7012" y="8446"/>
                  </a:cubicBezTo>
                  <a:cubicBezTo>
                    <a:pt x="7012" y="8479"/>
                    <a:pt x="7000" y="8524"/>
                    <a:pt x="7000" y="8559"/>
                  </a:cubicBezTo>
                  <a:lnTo>
                    <a:pt x="7000" y="8569"/>
                  </a:lnTo>
                  <a:cubicBezTo>
                    <a:pt x="6977" y="8355"/>
                    <a:pt x="6966" y="8140"/>
                    <a:pt x="6955" y="7926"/>
                  </a:cubicBezTo>
                  <a:cubicBezTo>
                    <a:pt x="6921" y="7520"/>
                    <a:pt x="6899" y="7113"/>
                    <a:pt x="6864" y="6707"/>
                  </a:cubicBezTo>
                  <a:cubicBezTo>
                    <a:pt x="6831" y="6311"/>
                    <a:pt x="6797" y="5905"/>
                    <a:pt x="6763" y="5510"/>
                  </a:cubicBezTo>
                  <a:cubicBezTo>
                    <a:pt x="6751" y="5420"/>
                    <a:pt x="6741" y="5341"/>
                    <a:pt x="6729" y="5250"/>
                  </a:cubicBezTo>
                  <a:lnTo>
                    <a:pt x="6695" y="4979"/>
                  </a:lnTo>
                  <a:cubicBezTo>
                    <a:pt x="6673" y="4776"/>
                    <a:pt x="6639" y="4585"/>
                    <a:pt x="6605" y="4381"/>
                  </a:cubicBezTo>
                  <a:cubicBezTo>
                    <a:pt x="6571" y="4166"/>
                    <a:pt x="6537" y="3952"/>
                    <a:pt x="6480" y="3737"/>
                  </a:cubicBezTo>
                  <a:cubicBezTo>
                    <a:pt x="6492" y="3727"/>
                    <a:pt x="6492" y="3715"/>
                    <a:pt x="6492" y="3692"/>
                  </a:cubicBezTo>
                  <a:cubicBezTo>
                    <a:pt x="6480" y="3692"/>
                    <a:pt x="6480" y="3681"/>
                    <a:pt x="6480" y="3681"/>
                  </a:cubicBezTo>
                  <a:cubicBezTo>
                    <a:pt x="6470" y="3670"/>
                    <a:pt x="6470" y="3647"/>
                    <a:pt x="6458" y="3636"/>
                  </a:cubicBezTo>
                  <a:cubicBezTo>
                    <a:pt x="6458" y="3591"/>
                    <a:pt x="6458" y="3557"/>
                    <a:pt x="6447" y="3512"/>
                  </a:cubicBezTo>
                  <a:lnTo>
                    <a:pt x="6447" y="3207"/>
                  </a:lnTo>
                  <a:cubicBezTo>
                    <a:pt x="6458" y="3173"/>
                    <a:pt x="6458" y="3139"/>
                    <a:pt x="6470" y="3105"/>
                  </a:cubicBezTo>
                  <a:cubicBezTo>
                    <a:pt x="6470" y="3072"/>
                    <a:pt x="6470" y="3037"/>
                    <a:pt x="6480" y="3004"/>
                  </a:cubicBezTo>
                  <a:cubicBezTo>
                    <a:pt x="6515" y="2846"/>
                    <a:pt x="6560" y="2688"/>
                    <a:pt x="6605" y="2530"/>
                  </a:cubicBezTo>
                  <a:cubicBezTo>
                    <a:pt x="6628" y="2450"/>
                    <a:pt x="6650" y="2360"/>
                    <a:pt x="6673" y="2281"/>
                  </a:cubicBezTo>
                  <a:cubicBezTo>
                    <a:pt x="6695" y="2202"/>
                    <a:pt x="6718" y="2112"/>
                    <a:pt x="6751" y="2033"/>
                  </a:cubicBezTo>
                  <a:lnTo>
                    <a:pt x="6751" y="2033"/>
                  </a:lnTo>
                  <a:lnTo>
                    <a:pt x="6741" y="2044"/>
                  </a:lnTo>
                  <a:cubicBezTo>
                    <a:pt x="6762" y="1990"/>
                    <a:pt x="6784" y="1925"/>
                    <a:pt x="6806" y="1860"/>
                  </a:cubicBezTo>
                  <a:lnTo>
                    <a:pt x="6806" y="1860"/>
                  </a:lnTo>
                  <a:cubicBezTo>
                    <a:pt x="6805" y="1861"/>
                    <a:pt x="6804" y="1862"/>
                    <a:pt x="6803" y="1863"/>
                  </a:cubicBezTo>
                  <a:lnTo>
                    <a:pt x="6803" y="1863"/>
                  </a:lnTo>
                  <a:cubicBezTo>
                    <a:pt x="6812" y="1845"/>
                    <a:pt x="6819" y="1826"/>
                    <a:pt x="6819" y="1807"/>
                  </a:cubicBezTo>
                  <a:cubicBezTo>
                    <a:pt x="6864" y="1683"/>
                    <a:pt x="6899" y="1559"/>
                    <a:pt x="6932" y="1423"/>
                  </a:cubicBezTo>
                  <a:cubicBezTo>
                    <a:pt x="6944" y="1356"/>
                    <a:pt x="6955" y="1276"/>
                    <a:pt x="6955" y="1208"/>
                  </a:cubicBezTo>
                  <a:lnTo>
                    <a:pt x="6955" y="1118"/>
                  </a:lnTo>
                  <a:cubicBezTo>
                    <a:pt x="6955" y="1062"/>
                    <a:pt x="6944" y="1005"/>
                    <a:pt x="6932" y="949"/>
                  </a:cubicBezTo>
                  <a:cubicBezTo>
                    <a:pt x="6921" y="836"/>
                    <a:pt x="6887" y="734"/>
                    <a:pt x="6842" y="633"/>
                  </a:cubicBezTo>
                  <a:lnTo>
                    <a:pt x="6808" y="531"/>
                  </a:lnTo>
                  <a:cubicBezTo>
                    <a:pt x="6786" y="475"/>
                    <a:pt x="6751" y="418"/>
                    <a:pt x="6718" y="362"/>
                  </a:cubicBezTo>
                  <a:cubicBezTo>
                    <a:pt x="6695" y="340"/>
                    <a:pt x="6684" y="317"/>
                    <a:pt x="6661" y="283"/>
                  </a:cubicBezTo>
                  <a:cubicBezTo>
                    <a:pt x="6628" y="260"/>
                    <a:pt x="6605" y="238"/>
                    <a:pt x="6571" y="204"/>
                  </a:cubicBezTo>
                  <a:cubicBezTo>
                    <a:pt x="6526" y="182"/>
                    <a:pt x="6480" y="147"/>
                    <a:pt x="6435" y="114"/>
                  </a:cubicBezTo>
                  <a:cubicBezTo>
                    <a:pt x="6357" y="69"/>
                    <a:pt x="6255" y="34"/>
                    <a:pt x="6164" y="23"/>
                  </a:cubicBezTo>
                  <a:cubicBezTo>
                    <a:pt x="6131" y="12"/>
                    <a:pt x="6086" y="1"/>
                    <a:pt x="6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7"/>
            <p:cNvSpPr/>
            <p:nvPr/>
          </p:nvSpPr>
          <p:spPr>
            <a:xfrm>
              <a:off x="4079950" y="4585051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7"/>
            <p:cNvSpPr/>
            <p:nvPr/>
          </p:nvSpPr>
          <p:spPr>
            <a:xfrm>
              <a:off x="4044021" y="5175023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7"/>
            <p:cNvSpPr/>
            <p:nvPr/>
          </p:nvSpPr>
          <p:spPr>
            <a:xfrm>
              <a:off x="4142602" y="5105916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7"/>
            <p:cNvSpPr/>
            <p:nvPr/>
          </p:nvSpPr>
          <p:spPr>
            <a:xfrm>
              <a:off x="4143694" y="5101075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7"/>
            <p:cNvSpPr/>
            <p:nvPr/>
          </p:nvSpPr>
          <p:spPr>
            <a:xfrm>
              <a:off x="4118491" y="517611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7"/>
            <p:cNvSpPr/>
            <p:nvPr/>
          </p:nvSpPr>
          <p:spPr>
            <a:xfrm>
              <a:off x="4105628" y="4334302"/>
              <a:ext cx="570" cy="1092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" y="0"/>
                  </a:moveTo>
                  <a:lnTo>
                    <a:pt x="1" y="11"/>
                  </a:lnTo>
                  <a:cubicBezTo>
                    <a:pt x="1" y="11"/>
                    <a:pt x="1" y="11"/>
                    <a:pt x="2" y="11"/>
                  </a:cubicBezTo>
                  <a:lnTo>
                    <a:pt x="2" y="11"/>
                  </a:lnTo>
                  <a:cubicBezTo>
                    <a:pt x="1" y="8"/>
                    <a:pt x="1" y="6"/>
                    <a:pt x="1" y="0"/>
                  </a:cubicBezTo>
                  <a:close/>
                  <a:moveTo>
                    <a:pt x="2" y="11"/>
                  </a:moveTo>
                  <a:cubicBezTo>
                    <a:pt x="4" y="14"/>
                    <a:pt x="6" y="17"/>
                    <a:pt x="12" y="23"/>
                  </a:cubicBezTo>
                  <a:cubicBezTo>
                    <a:pt x="12" y="14"/>
                    <a:pt x="5" y="12"/>
                    <a:pt x="2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7"/>
            <p:cNvSpPr/>
            <p:nvPr/>
          </p:nvSpPr>
          <p:spPr>
            <a:xfrm>
              <a:off x="4350493" y="4086162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7"/>
            <p:cNvSpPr/>
            <p:nvPr/>
          </p:nvSpPr>
          <p:spPr>
            <a:xfrm>
              <a:off x="4428238" y="4160680"/>
              <a:ext cx="1092" cy="57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0" y="0"/>
                  </a:moveTo>
                  <a:cubicBezTo>
                    <a:pt x="11" y="0"/>
                    <a:pt x="11" y="0"/>
                    <a:pt x="23" y="11"/>
                  </a:cubicBezTo>
                  <a:cubicBezTo>
                    <a:pt x="23" y="0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7"/>
            <p:cNvSpPr/>
            <p:nvPr/>
          </p:nvSpPr>
          <p:spPr>
            <a:xfrm>
              <a:off x="4146874" y="4297280"/>
              <a:ext cx="47" cy="61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37"/>
            <p:cNvSpPr/>
            <p:nvPr/>
          </p:nvSpPr>
          <p:spPr>
            <a:xfrm>
              <a:off x="4140466" y="42972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37"/>
            <p:cNvSpPr/>
            <p:nvPr/>
          </p:nvSpPr>
          <p:spPr>
            <a:xfrm>
              <a:off x="4146874" y="4296236"/>
              <a:ext cx="617" cy="57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0"/>
                  </a:moveTo>
                  <a:cubicBezTo>
                    <a:pt x="13" y="0"/>
                    <a:pt x="13" y="12"/>
                    <a:pt x="1" y="12"/>
                  </a:cubicBezTo>
                  <a:lnTo>
                    <a:pt x="1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37"/>
            <p:cNvSpPr/>
            <p:nvPr/>
          </p:nvSpPr>
          <p:spPr>
            <a:xfrm>
              <a:off x="4106720" y="5291309"/>
              <a:ext cx="570" cy="57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37"/>
            <p:cNvSpPr/>
            <p:nvPr/>
          </p:nvSpPr>
          <p:spPr>
            <a:xfrm>
              <a:off x="4097085" y="4843348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37"/>
            <p:cNvSpPr/>
            <p:nvPr/>
          </p:nvSpPr>
          <p:spPr>
            <a:xfrm>
              <a:off x="4086880" y="481439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37"/>
            <p:cNvSpPr/>
            <p:nvPr/>
          </p:nvSpPr>
          <p:spPr>
            <a:xfrm>
              <a:off x="4015068" y="4664885"/>
              <a:ext cx="617" cy="617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2" y="1"/>
                    <a:pt x="12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37"/>
            <p:cNvSpPr/>
            <p:nvPr/>
          </p:nvSpPr>
          <p:spPr>
            <a:xfrm>
              <a:off x="4047770" y="4713108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37"/>
            <p:cNvSpPr/>
            <p:nvPr/>
          </p:nvSpPr>
          <p:spPr>
            <a:xfrm>
              <a:off x="4087924" y="4817623"/>
              <a:ext cx="47" cy="113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1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2" name="Google Shape;1532;p37"/>
          <p:cNvGrpSpPr/>
          <p:nvPr/>
        </p:nvGrpSpPr>
        <p:grpSpPr>
          <a:xfrm rot="5400000">
            <a:off x="847362" y="1154360"/>
            <a:ext cx="578995" cy="762248"/>
            <a:chOff x="2109400" y="2670450"/>
            <a:chExt cx="113200" cy="149025"/>
          </a:xfrm>
        </p:grpSpPr>
        <p:sp>
          <p:nvSpPr>
            <p:cNvPr id="1533" name="Google Shape;1533;p37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37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37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37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37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37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7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7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37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37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37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7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7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7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7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7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7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7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7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7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7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7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7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6" name="Google Shape;1556;p37"/>
          <p:cNvGrpSpPr/>
          <p:nvPr/>
        </p:nvGrpSpPr>
        <p:grpSpPr>
          <a:xfrm rot="8100000">
            <a:off x="6530281" y="293733"/>
            <a:ext cx="578994" cy="762252"/>
            <a:chOff x="2109400" y="2670450"/>
            <a:chExt cx="113200" cy="149025"/>
          </a:xfrm>
        </p:grpSpPr>
        <p:sp>
          <p:nvSpPr>
            <p:cNvPr id="1557" name="Google Shape;1557;p37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7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7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7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7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7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7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7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7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7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7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7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7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7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7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7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37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37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37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7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7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7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7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0" name="Google Shape;1580;p37"/>
          <p:cNvGrpSpPr/>
          <p:nvPr/>
        </p:nvGrpSpPr>
        <p:grpSpPr>
          <a:xfrm rot="8100000">
            <a:off x="7230056" y="4452533"/>
            <a:ext cx="578994" cy="762252"/>
            <a:chOff x="2109400" y="2670450"/>
            <a:chExt cx="113200" cy="149025"/>
          </a:xfrm>
        </p:grpSpPr>
        <p:sp>
          <p:nvSpPr>
            <p:cNvPr id="1581" name="Google Shape;1581;p37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7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7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7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7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7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7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7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7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7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7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7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7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7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7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7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7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7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37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37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7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7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7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5" name="Google Shape;1605;p38"/>
          <p:cNvGrpSpPr/>
          <p:nvPr/>
        </p:nvGrpSpPr>
        <p:grpSpPr>
          <a:xfrm flipH="1">
            <a:off x="-3451311" y="-1948923"/>
            <a:ext cx="14675620" cy="7718894"/>
            <a:chOff x="-2308311" y="-1948923"/>
            <a:chExt cx="14675620" cy="7718894"/>
          </a:xfrm>
        </p:grpSpPr>
        <p:grpSp>
          <p:nvGrpSpPr>
            <p:cNvPr id="1606" name="Google Shape;1606;p38"/>
            <p:cNvGrpSpPr/>
            <p:nvPr/>
          </p:nvGrpSpPr>
          <p:grpSpPr>
            <a:xfrm>
              <a:off x="8131305" y="2068599"/>
              <a:ext cx="1208098" cy="1936572"/>
              <a:chOff x="8131305" y="2068599"/>
              <a:chExt cx="1208098" cy="1936572"/>
            </a:xfrm>
          </p:grpSpPr>
          <p:sp>
            <p:nvSpPr>
              <p:cNvPr id="1607" name="Google Shape;1607;p38"/>
              <p:cNvSpPr/>
              <p:nvPr/>
            </p:nvSpPr>
            <p:spPr>
              <a:xfrm rot="-596862">
                <a:off x="8280510" y="2133593"/>
                <a:ext cx="909688" cy="1806585"/>
              </a:xfrm>
              <a:custGeom>
                <a:avLst/>
                <a:gdLst/>
                <a:ahLst/>
                <a:cxnLst/>
                <a:rect l="l" t="t" r="r" b="b"/>
                <a:pathLst>
                  <a:path w="13797" h="27400" extrusionOk="0">
                    <a:moveTo>
                      <a:pt x="3343" y="584"/>
                    </a:moveTo>
                    <a:cubicBezTo>
                      <a:pt x="3422" y="584"/>
                      <a:pt x="3593" y="837"/>
                      <a:pt x="3652" y="896"/>
                    </a:cubicBezTo>
                    <a:cubicBezTo>
                      <a:pt x="4623" y="1935"/>
                      <a:pt x="4645" y="3583"/>
                      <a:pt x="5041" y="4926"/>
                    </a:cubicBezTo>
                    <a:cubicBezTo>
                      <a:pt x="4871" y="4655"/>
                      <a:pt x="4702" y="4396"/>
                      <a:pt x="4510" y="4136"/>
                    </a:cubicBezTo>
                    <a:cubicBezTo>
                      <a:pt x="4318" y="3752"/>
                      <a:pt x="4092" y="3368"/>
                      <a:pt x="3900" y="2973"/>
                    </a:cubicBezTo>
                    <a:cubicBezTo>
                      <a:pt x="3686" y="2555"/>
                      <a:pt x="3528" y="2126"/>
                      <a:pt x="3403" y="1664"/>
                    </a:cubicBezTo>
                    <a:cubicBezTo>
                      <a:pt x="3325" y="1347"/>
                      <a:pt x="3302" y="1020"/>
                      <a:pt x="3302" y="693"/>
                    </a:cubicBezTo>
                    <a:cubicBezTo>
                      <a:pt x="3299" y="614"/>
                      <a:pt x="3316" y="584"/>
                      <a:pt x="3343" y="584"/>
                    </a:cubicBezTo>
                    <a:close/>
                    <a:moveTo>
                      <a:pt x="1367" y="448"/>
                    </a:moveTo>
                    <a:cubicBezTo>
                      <a:pt x="1493" y="448"/>
                      <a:pt x="2396" y="1374"/>
                      <a:pt x="2422" y="1415"/>
                    </a:cubicBezTo>
                    <a:cubicBezTo>
                      <a:pt x="2681" y="1742"/>
                      <a:pt x="2884" y="2103"/>
                      <a:pt x="3099" y="2465"/>
                    </a:cubicBezTo>
                    <a:cubicBezTo>
                      <a:pt x="2929" y="2307"/>
                      <a:pt x="2760" y="2149"/>
                      <a:pt x="2580" y="1991"/>
                    </a:cubicBezTo>
                    <a:cubicBezTo>
                      <a:pt x="2569" y="1980"/>
                      <a:pt x="2557" y="1976"/>
                      <a:pt x="2545" y="1976"/>
                    </a:cubicBezTo>
                    <a:cubicBezTo>
                      <a:pt x="2505" y="1976"/>
                      <a:pt x="2465" y="2026"/>
                      <a:pt x="2500" y="2070"/>
                    </a:cubicBezTo>
                    <a:cubicBezTo>
                      <a:pt x="2851" y="2397"/>
                      <a:pt x="3155" y="2736"/>
                      <a:pt x="3449" y="3074"/>
                    </a:cubicBezTo>
                    <a:cubicBezTo>
                      <a:pt x="3561" y="3244"/>
                      <a:pt x="3663" y="3413"/>
                      <a:pt x="3787" y="3571"/>
                    </a:cubicBezTo>
                    <a:cubicBezTo>
                      <a:pt x="3798" y="3582"/>
                      <a:pt x="3810" y="3588"/>
                      <a:pt x="3821" y="3588"/>
                    </a:cubicBezTo>
                    <a:cubicBezTo>
                      <a:pt x="3832" y="3588"/>
                      <a:pt x="3844" y="3582"/>
                      <a:pt x="3855" y="3571"/>
                    </a:cubicBezTo>
                    <a:cubicBezTo>
                      <a:pt x="3945" y="3684"/>
                      <a:pt x="4025" y="3797"/>
                      <a:pt x="4115" y="3910"/>
                    </a:cubicBezTo>
                    <a:cubicBezTo>
                      <a:pt x="4318" y="4283"/>
                      <a:pt x="4532" y="4655"/>
                      <a:pt x="4758" y="5016"/>
                    </a:cubicBezTo>
                    <a:cubicBezTo>
                      <a:pt x="3934" y="3910"/>
                      <a:pt x="3054" y="2849"/>
                      <a:pt x="2229" y="1754"/>
                    </a:cubicBezTo>
                    <a:lnTo>
                      <a:pt x="1620" y="907"/>
                    </a:lnTo>
                    <a:cubicBezTo>
                      <a:pt x="1378" y="572"/>
                      <a:pt x="1321" y="448"/>
                      <a:pt x="1367" y="448"/>
                    </a:cubicBezTo>
                    <a:close/>
                    <a:moveTo>
                      <a:pt x="4973" y="5254"/>
                    </a:moveTo>
                    <a:cubicBezTo>
                      <a:pt x="5006" y="5332"/>
                      <a:pt x="5063" y="5412"/>
                      <a:pt x="5097" y="5490"/>
                    </a:cubicBezTo>
                    <a:cubicBezTo>
                      <a:pt x="5041" y="5412"/>
                      <a:pt x="4996" y="5332"/>
                      <a:pt x="4939" y="5265"/>
                    </a:cubicBezTo>
                    <a:cubicBezTo>
                      <a:pt x="4950" y="5265"/>
                      <a:pt x="4961" y="5254"/>
                      <a:pt x="4973" y="5254"/>
                    </a:cubicBezTo>
                    <a:close/>
                    <a:moveTo>
                      <a:pt x="547" y="4723"/>
                    </a:moveTo>
                    <a:lnTo>
                      <a:pt x="547" y="4723"/>
                    </a:lnTo>
                    <a:cubicBezTo>
                      <a:pt x="548" y="4723"/>
                      <a:pt x="1800" y="4881"/>
                      <a:pt x="1993" y="4926"/>
                    </a:cubicBezTo>
                    <a:cubicBezTo>
                      <a:pt x="2794" y="5107"/>
                      <a:pt x="3471" y="5400"/>
                      <a:pt x="4092" y="5806"/>
                    </a:cubicBezTo>
                    <a:cubicBezTo>
                      <a:pt x="3489" y="5580"/>
                      <a:pt x="2835" y="5473"/>
                      <a:pt x="2242" y="5473"/>
                    </a:cubicBezTo>
                    <a:cubicBezTo>
                      <a:pt x="2157" y="5473"/>
                      <a:pt x="2074" y="5475"/>
                      <a:pt x="1993" y="5480"/>
                    </a:cubicBezTo>
                    <a:cubicBezTo>
                      <a:pt x="1947" y="5480"/>
                      <a:pt x="1947" y="5547"/>
                      <a:pt x="1993" y="5547"/>
                    </a:cubicBezTo>
                    <a:cubicBezTo>
                      <a:pt x="2929" y="5558"/>
                      <a:pt x="3945" y="5806"/>
                      <a:pt x="4770" y="6326"/>
                    </a:cubicBezTo>
                    <a:cubicBezTo>
                      <a:pt x="4894" y="6428"/>
                      <a:pt x="5018" y="6541"/>
                      <a:pt x="5142" y="6665"/>
                    </a:cubicBezTo>
                    <a:cubicBezTo>
                      <a:pt x="4251" y="6303"/>
                      <a:pt x="3042" y="6338"/>
                      <a:pt x="2161" y="5954"/>
                    </a:cubicBezTo>
                    <a:cubicBezTo>
                      <a:pt x="1541" y="5683"/>
                      <a:pt x="1033" y="5174"/>
                      <a:pt x="547" y="4723"/>
                    </a:cubicBezTo>
                    <a:close/>
                    <a:moveTo>
                      <a:pt x="6189" y="2411"/>
                    </a:moveTo>
                    <a:cubicBezTo>
                      <a:pt x="6346" y="2411"/>
                      <a:pt x="6642" y="3274"/>
                      <a:pt x="6700" y="3515"/>
                    </a:cubicBezTo>
                    <a:cubicBezTo>
                      <a:pt x="6983" y="4678"/>
                      <a:pt x="6519" y="5841"/>
                      <a:pt x="6361" y="7015"/>
                    </a:cubicBezTo>
                    <a:cubicBezTo>
                      <a:pt x="6350" y="6676"/>
                      <a:pt x="6350" y="6338"/>
                      <a:pt x="6373" y="5987"/>
                    </a:cubicBezTo>
                    <a:cubicBezTo>
                      <a:pt x="6396" y="5490"/>
                      <a:pt x="6486" y="4994"/>
                      <a:pt x="6406" y="4497"/>
                    </a:cubicBezTo>
                    <a:cubicBezTo>
                      <a:pt x="6401" y="4474"/>
                      <a:pt x="6381" y="4463"/>
                      <a:pt x="6362" y="4463"/>
                    </a:cubicBezTo>
                    <a:cubicBezTo>
                      <a:pt x="6342" y="4463"/>
                      <a:pt x="6322" y="4474"/>
                      <a:pt x="6316" y="4497"/>
                    </a:cubicBezTo>
                    <a:cubicBezTo>
                      <a:pt x="6260" y="4836"/>
                      <a:pt x="6215" y="5197"/>
                      <a:pt x="6181" y="5581"/>
                    </a:cubicBezTo>
                    <a:cubicBezTo>
                      <a:pt x="6158" y="5276"/>
                      <a:pt x="6135" y="4983"/>
                      <a:pt x="6125" y="4678"/>
                    </a:cubicBezTo>
                    <a:cubicBezTo>
                      <a:pt x="6090" y="4057"/>
                      <a:pt x="6090" y="3436"/>
                      <a:pt x="6090" y="2815"/>
                    </a:cubicBezTo>
                    <a:cubicBezTo>
                      <a:pt x="6093" y="2522"/>
                      <a:pt x="6132" y="2411"/>
                      <a:pt x="6189" y="2411"/>
                    </a:cubicBezTo>
                    <a:close/>
                    <a:moveTo>
                      <a:pt x="4002" y="9160"/>
                    </a:moveTo>
                    <a:lnTo>
                      <a:pt x="4002" y="9160"/>
                    </a:lnTo>
                    <a:cubicBezTo>
                      <a:pt x="4499" y="9341"/>
                      <a:pt x="5018" y="9464"/>
                      <a:pt x="5492" y="9713"/>
                    </a:cubicBezTo>
                    <a:cubicBezTo>
                      <a:pt x="6000" y="9973"/>
                      <a:pt x="6373" y="10480"/>
                      <a:pt x="6689" y="11012"/>
                    </a:cubicBezTo>
                    <a:cubicBezTo>
                      <a:pt x="6306" y="10597"/>
                      <a:pt x="5850" y="10276"/>
                      <a:pt x="5341" y="10276"/>
                    </a:cubicBezTo>
                    <a:cubicBezTo>
                      <a:pt x="5324" y="10276"/>
                      <a:pt x="5306" y="10277"/>
                      <a:pt x="5289" y="10277"/>
                    </a:cubicBezTo>
                    <a:cubicBezTo>
                      <a:pt x="5244" y="10277"/>
                      <a:pt x="5255" y="10345"/>
                      <a:pt x="5289" y="10345"/>
                    </a:cubicBezTo>
                    <a:cubicBezTo>
                      <a:pt x="5921" y="10402"/>
                      <a:pt x="6350" y="10842"/>
                      <a:pt x="6734" y="11328"/>
                    </a:cubicBezTo>
                    <a:cubicBezTo>
                      <a:pt x="6677" y="11293"/>
                      <a:pt x="6621" y="11248"/>
                      <a:pt x="6564" y="11226"/>
                    </a:cubicBezTo>
                    <a:cubicBezTo>
                      <a:pt x="5548" y="10639"/>
                      <a:pt x="4758" y="10006"/>
                      <a:pt x="4002" y="9160"/>
                    </a:cubicBezTo>
                    <a:close/>
                    <a:moveTo>
                      <a:pt x="10032" y="8839"/>
                    </a:moveTo>
                    <a:cubicBezTo>
                      <a:pt x="10052" y="8839"/>
                      <a:pt x="10085" y="9030"/>
                      <a:pt x="10200" y="9510"/>
                    </a:cubicBezTo>
                    <a:cubicBezTo>
                      <a:pt x="10674" y="11418"/>
                      <a:pt x="10189" y="13100"/>
                      <a:pt x="9466" y="14873"/>
                    </a:cubicBezTo>
                    <a:cubicBezTo>
                      <a:pt x="9331" y="15211"/>
                      <a:pt x="9195" y="15573"/>
                      <a:pt x="9083" y="15934"/>
                    </a:cubicBezTo>
                    <a:cubicBezTo>
                      <a:pt x="9116" y="14602"/>
                      <a:pt x="9263" y="13315"/>
                      <a:pt x="9624" y="11960"/>
                    </a:cubicBezTo>
                    <a:cubicBezTo>
                      <a:pt x="9632" y="11937"/>
                      <a:pt x="9605" y="11915"/>
                      <a:pt x="9583" y="11915"/>
                    </a:cubicBezTo>
                    <a:cubicBezTo>
                      <a:pt x="9571" y="11915"/>
                      <a:pt x="9560" y="11922"/>
                      <a:pt x="9557" y="11937"/>
                    </a:cubicBezTo>
                    <a:cubicBezTo>
                      <a:pt x="8879" y="13450"/>
                      <a:pt x="8755" y="15222"/>
                      <a:pt x="8890" y="16905"/>
                    </a:cubicBezTo>
                    <a:cubicBezTo>
                      <a:pt x="8879" y="17018"/>
                      <a:pt x="8879" y="17119"/>
                      <a:pt x="8879" y="17232"/>
                    </a:cubicBezTo>
                    <a:cubicBezTo>
                      <a:pt x="8845" y="17164"/>
                      <a:pt x="8812" y="17085"/>
                      <a:pt x="8777" y="17006"/>
                    </a:cubicBezTo>
                    <a:cubicBezTo>
                      <a:pt x="8676" y="16667"/>
                      <a:pt x="8586" y="16340"/>
                      <a:pt x="8495" y="16002"/>
                    </a:cubicBezTo>
                    <a:cubicBezTo>
                      <a:pt x="8303" y="14782"/>
                      <a:pt x="8473" y="13315"/>
                      <a:pt x="8721" y="12355"/>
                    </a:cubicBezTo>
                    <a:cubicBezTo>
                      <a:pt x="8947" y="11463"/>
                      <a:pt x="9466" y="10616"/>
                      <a:pt x="9805" y="9747"/>
                    </a:cubicBezTo>
                    <a:cubicBezTo>
                      <a:pt x="9998" y="9240"/>
                      <a:pt x="10003" y="8839"/>
                      <a:pt x="10032" y="8839"/>
                    </a:cubicBezTo>
                    <a:close/>
                    <a:moveTo>
                      <a:pt x="11327" y="12665"/>
                    </a:moveTo>
                    <a:cubicBezTo>
                      <a:pt x="11433" y="12665"/>
                      <a:pt x="11396" y="13430"/>
                      <a:pt x="11396" y="13687"/>
                    </a:cubicBezTo>
                    <a:cubicBezTo>
                      <a:pt x="11419" y="15042"/>
                      <a:pt x="10505" y="16193"/>
                      <a:pt x="9579" y="17063"/>
                    </a:cubicBezTo>
                    <a:cubicBezTo>
                      <a:pt x="9432" y="17198"/>
                      <a:pt x="9319" y="17334"/>
                      <a:pt x="9241" y="17469"/>
                    </a:cubicBezTo>
                    <a:cubicBezTo>
                      <a:pt x="9647" y="16318"/>
                      <a:pt x="9929" y="15132"/>
                      <a:pt x="10573" y="14071"/>
                    </a:cubicBezTo>
                    <a:cubicBezTo>
                      <a:pt x="10776" y="13732"/>
                      <a:pt x="11035" y="13393"/>
                      <a:pt x="11148" y="13021"/>
                    </a:cubicBezTo>
                    <a:cubicBezTo>
                      <a:pt x="11232" y="12764"/>
                      <a:pt x="11288" y="12665"/>
                      <a:pt x="11327" y="12665"/>
                    </a:cubicBezTo>
                    <a:close/>
                    <a:moveTo>
                      <a:pt x="954" y="0"/>
                    </a:moveTo>
                    <a:cubicBezTo>
                      <a:pt x="885" y="0"/>
                      <a:pt x="833" y="88"/>
                      <a:pt x="864" y="139"/>
                    </a:cubicBezTo>
                    <a:cubicBezTo>
                      <a:pt x="2264" y="2183"/>
                      <a:pt x="3776" y="4181"/>
                      <a:pt x="5390" y="6067"/>
                    </a:cubicBezTo>
                    <a:cubicBezTo>
                      <a:pt x="5571" y="6428"/>
                      <a:pt x="5729" y="6789"/>
                      <a:pt x="5887" y="7161"/>
                    </a:cubicBezTo>
                    <a:cubicBezTo>
                      <a:pt x="5842" y="7116"/>
                      <a:pt x="5809" y="7071"/>
                      <a:pt x="5763" y="7038"/>
                    </a:cubicBezTo>
                    <a:cubicBezTo>
                      <a:pt x="5605" y="6800"/>
                      <a:pt x="5413" y="6597"/>
                      <a:pt x="5199" y="6428"/>
                    </a:cubicBezTo>
                    <a:cubicBezTo>
                      <a:pt x="3923" y="5084"/>
                      <a:pt x="2003" y="4723"/>
                      <a:pt x="164" y="4373"/>
                    </a:cubicBezTo>
                    <a:cubicBezTo>
                      <a:pt x="156" y="4371"/>
                      <a:pt x="148" y="4370"/>
                      <a:pt x="140" y="4370"/>
                    </a:cubicBezTo>
                    <a:cubicBezTo>
                      <a:pt x="60" y="4370"/>
                      <a:pt x="1" y="4469"/>
                      <a:pt x="73" y="4531"/>
                    </a:cubicBezTo>
                    <a:cubicBezTo>
                      <a:pt x="796" y="5242"/>
                      <a:pt x="1484" y="5886"/>
                      <a:pt x="2432" y="6292"/>
                    </a:cubicBezTo>
                    <a:cubicBezTo>
                      <a:pt x="3471" y="6732"/>
                      <a:pt x="4645" y="6484"/>
                      <a:pt x="5481" y="7015"/>
                    </a:cubicBezTo>
                    <a:cubicBezTo>
                      <a:pt x="5594" y="7150"/>
                      <a:pt x="5706" y="7274"/>
                      <a:pt x="5809" y="7410"/>
                    </a:cubicBezTo>
                    <a:cubicBezTo>
                      <a:pt x="5818" y="7419"/>
                      <a:pt x="5828" y="7423"/>
                      <a:pt x="5837" y="7423"/>
                    </a:cubicBezTo>
                    <a:cubicBezTo>
                      <a:pt x="5850" y="7423"/>
                      <a:pt x="5863" y="7416"/>
                      <a:pt x="5876" y="7410"/>
                    </a:cubicBezTo>
                    <a:cubicBezTo>
                      <a:pt x="5899" y="7455"/>
                      <a:pt x="5932" y="7500"/>
                      <a:pt x="5967" y="7557"/>
                    </a:cubicBezTo>
                    <a:cubicBezTo>
                      <a:pt x="5972" y="7568"/>
                      <a:pt x="5977" y="7571"/>
                      <a:pt x="5984" y="7571"/>
                    </a:cubicBezTo>
                    <a:cubicBezTo>
                      <a:pt x="5992" y="7571"/>
                      <a:pt x="6000" y="7568"/>
                      <a:pt x="6012" y="7568"/>
                    </a:cubicBezTo>
                    <a:cubicBezTo>
                      <a:pt x="6045" y="7625"/>
                      <a:pt x="6090" y="7703"/>
                      <a:pt x="6125" y="7771"/>
                    </a:cubicBezTo>
                    <a:cubicBezTo>
                      <a:pt x="6587" y="9002"/>
                      <a:pt x="6937" y="10277"/>
                      <a:pt x="7242" y="11576"/>
                    </a:cubicBezTo>
                    <a:cubicBezTo>
                      <a:pt x="6937" y="11000"/>
                      <a:pt x="6554" y="10470"/>
                      <a:pt x="6147" y="9973"/>
                    </a:cubicBezTo>
                    <a:cubicBezTo>
                      <a:pt x="5548" y="9228"/>
                      <a:pt x="4499" y="9193"/>
                      <a:pt x="3686" y="8810"/>
                    </a:cubicBezTo>
                    <a:cubicBezTo>
                      <a:pt x="3667" y="8800"/>
                      <a:pt x="3648" y="8796"/>
                      <a:pt x="3630" y="8796"/>
                    </a:cubicBezTo>
                    <a:cubicBezTo>
                      <a:pt x="3547" y="8796"/>
                      <a:pt x="3496" y="8895"/>
                      <a:pt x="3561" y="8979"/>
                    </a:cubicBezTo>
                    <a:cubicBezTo>
                      <a:pt x="4013" y="9521"/>
                      <a:pt x="4465" y="10074"/>
                      <a:pt x="5029" y="10503"/>
                    </a:cubicBezTo>
                    <a:cubicBezTo>
                      <a:pt x="5661" y="10989"/>
                      <a:pt x="7287" y="11519"/>
                      <a:pt x="7367" y="12457"/>
                    </a:cubicBezTo>
                    <a:cubicBezTo>
                      <a:pt x="7367" y="12476"/>
                      <a:pt x="7385" y="12488"/>
                      <a:pt x="7404" y="12488"/>
                    </a:cubicBezTo>
                    <a:cubicBezTo>
                      <a:pt x="7417" y="12488"/>
                      <a:pt x="7429" y="12482"/>
                      <a:pt x="7434" y="12467"/>
                    </a:cubicBezTo>
                    <a:cubicBezTo>
                      <a:pt x="7445" y="12445"/>
                      <a:pt x="7434" y="12422"/>
                      <a:pt x="7445" y="12400"/>
                    </a:cubicBezTo>
                    <a:lnTo>
                      <a:pt x="7886" y="14364"/>
                    </a:lnTo>
                    <a:cubicBezTo>
                      <a:pt x="8393" y="16656"/>
                      <a:pt x="9093" y="18835"/>
                      <a:pt x="10121" y="20957"/>
                    </a:cubicBezTo>
                    <a:cubicBezTo>
                      <a:pt x="11148" y="23102"/>
                      <a:pt x="12153" y="25586"/>
                      <a:pt x="13722" y="27393"/>
                    </a:cubicBezTo>
                    <a:cubicBezTo>
                      <a:pt x="13727" y="27398"/>
                      <a:pt x="13734" y="27400"/>
                      <a:pt x="13742" y="27400"/>
                    </a:cubicBezTo>
                    <a:cubicBezTo>
                      <a:pt x="13766" y="27400"/>
                      <a:pt x="13797" y="27374"/>
                      <a:pt x="13779" y="27347"/>
                    </a:cubicBezTo>
                    <a:cubicBezTo>
                      <a:pt x="13135" y="26501"/>
                      <a:pt x="12593" y="25564"/>
                      <a:pt x="12086" y="24604"/>
                    </a:cubicBezTo>
                    <a:cubicBezTo>
                      <a:pt x="11657" y="23340"/>
                      <a:pt x="12729" y="21951"/>
                      <a:pt x="11487" y="20924"/>
                    </a:cubicBezTo>
                    <a:cubicBezTo>
                      <a:pt x="11470" y="20907"/>
                      <a:pt x="11448" y="20898"/>
                      <a:pt x="11425" y="20898"/>
                    </a:cubicBezTo>
                    <a:cubicBezTo>
                      <a:pt x="11402" y="20898"/>
                      <a:pt x="11380" y="20907"/>
                      <a:pt x="11363" y="20924"/>
                    </a:cubicBezTo>
                    <a:cubicBezTo>
                      <a:pt x="10697" y="21624"/>
                      <a:pt x="11318" y="22899"/>
                      <a:pt x="11634" y="23622"/>
                    </a:cubicBezTo>
                    <a:cubicBezTo>
                      <a:pt x="11647" y="23648"/>
                      <a:pt x="11668" y="23659"/>
                      <a:pt x="11689" y="23659"/>
                    </a:cubicBezTo>
                    <a:cubicBezTo>
                      <a:pt x="11723" y="23659"/>
                      <a:pt x="11758" y="23630"/>
                      <a:pt x="11758" y="23588"/>
                    </a:cubicBezTo>
                    <a:cubicBezTo>
                      <a:pt x="11747" y="23092"/>
                      <a:pt x="11544" y="22628"/>
                      <a:pt x="11431" y="22154"/>
                    </a:cubicBezTo>
                    <a:cubicBezTo>
                      <a:pt x="11340" y="21815"/>
                      <a:pt x="11284" y="21443"/>
                      <a:pt x="11442" y="21127"/>
                    </a:cubicBezTo>
                    <a:cubicBezTo>
                      <a:pt x="11443" y="21123"/>
                      <a:pt x="11446" y="21121"/>
                      <a:pt x="11449" y="21121"/>
                    </a:cubicBezTo>
                    <a:cubicBezTo>
                      <a:pt x="11518" y="21121"/>
                      <a:pt x="11917" y="21832"/>
                      <a:pt x="11938" y="21928"/>
                    </a:cubicBezTo>
                    <a:cubicBezTo>
                      <a:pt x="12119" y="22685"/>
                      <a:pt x="11803" y="23419"/>
                      <a:pt x="11848" y="24164"/>
                    </a:cubicBezTo>
                    <a:cubicBezTo>
                      <a:pt x="11295" y="23069"/>
                      <a:pt x="10787" y="21951"/>
                      <a:pt x="10257" y="20879"/>
                    </a:cubicBezTo>
                    <a:cubicBezTo>
                      <a:pt x="9850" y="20054"/>
                      <a:pt x="9512" y="19219"/>
                      <a:pt x="9218" y="18372"/>
                    </a:cubicBezTo>
                    <a:cubicBezTo>
                      <a:pt x="9218" y="17232"/>
                      <a:pt x="10787" y="16205"/>
                      <a:pt x="11284" y="15166"/>
                    </a:cubicBezTo>
                    <a:cubicBezTo>
                      <a:pt x="11724" y="14229"/>
                      <a:pt x="11713" y="13179"/>
                      <a:pt x="11318" y="12231"/>
                    </a:cubicBezTo>
                    <a:cubicBezTo>
                      <a:pt x="11306" y="12189"/>
                      <a:pt x="11262" y="12162"/>
                      <a:pt x="11222" y="12162"/>
                    </a:cubicBezTo>
                    <a:cubicBezTo>
                      <a:pt x="11186" y="12162"/>
                      <a:pt x="11154" y="12183"/>
                      <a:pt x="11148" y="12231"/>
                    </a:cubicBezTo>
                    <a:cubicBezTo>
                      <a:pt x="10979" y="13202"/>
                      <a:pt x="10324" y="13789"/>
                      <a:pt x="9986" y="14658"/>
                    </a:cubicBezTo>
                    <a:cubicBezTo>
                      <a:pt x="9658" y="15482"/>
                      <a:pt x="9331" y="16306"/>
                      <a:pt x="9128" y="17164"/>
                    </a:cubicBezTo>
                    <a:cubicBezTo>
                      <a:pt x="9206" y="15640"/>
                      <a:pt x="10019" y="14296"/>
                      <a:pt x="10426" y="12818"/>
                    </a:cubicBezTo>
                    <a:cubicBezTo>
                      <a:pt x="10844" y="11293"/>
                      <a:pt x="10516" y="9747"/>
                      <a:pt x="10099" y="8279"/>
                    </a:cubicBezTo>
                    <a:cubicBezTo>
                      <a:pt x="10081" y="8226"/>
                      <a:pt x="10026" y="8194"/>
                      <a:pt x="9976" y="8194"/>
                    </a:cubicBezTo>
                    <a:cubicBezTo>
                      <a:pt x="9930" y="8194"/>
                      <a:pt x="9889" y="8220"/>
                      <a:pt x="9884" y="8279"/>
                    </a:cubicBezTo>
                    <a:cubicBezTo>
                      <a:pt x="9658" y="10131"/>
                      <a:pt x="8416" y="11666"/>
                      <a:pt x="8326" y="13551"/>
                    </a:cubicBezTo>
                    <a:cubicBezTo>
                      <a:pt x="8303" y="14060"/>
                      <a:pt x="8270" y="14613"/>
                      <a:pt x="8292" y="15166"/>
                    </a:cubicBezTo>
                    <a:cubicBezTo>
                      <a:pt x="8122" y="14489"/>
                      <a:pt x="7964" y="13789"/>
                      <a:pt x="7818" y="13089"/>
                    </a:cubicBezTo>
                    <a:cubicBezTo>
                      <a:pt x="7468" y="11406"/>
                      <a:pt x="7084" y="9747"/>
                      <a:pt x="6531" y="8155"/>
                    </a:cubicBezTo>
                    <a:cubicBezTo>
                      <a:pt x="6508" y="8031"/>
                      <a:pt x="6474" y="7896"/>
                      <a:pt x="6452" y="7760"/>
                    </a:cubicBezTo>
                    <a:cubicBezTo>
                      <a:pt x="6531" y="5773"/>
                      <a:pt x="7739" y="3639"/>
                      <a:pt x="6079" y="2002"/>
                    </a:cubicBezTo>
                    <a:cubicBezTo>
                      <a:pt x="6055" y="1981"/>
                      <a:pt x="6027" y="1972"/>
                      <a:pt x="6001" y="1972"/>
                    </a:cubicBezTo>
                    <a:cubicBezTo>
                      <a:pt x="5941" y="1972"/>
                      <a:pt x="5887" y="2018"/>
                      <a:pt x="5887" y="2081"/>
                    </a:cubicBezTo>
                    <a:cubicBezTo>
                      <a:pt x="5842" y="3729"/>
                      <a:pt x="5819" y="5400"/>
                      <a:pt x="6102" y="7026"/>
                    </a:cubicBezTo>
                    <a:cubicBezTo>
                      <a:pt x="5854" y="6439"/>
                      <a:pt x="5571" y="5863"/>
                      <a:pt x="5267" y="5321"/>
                    </a:cubicBezTo>
                    <a:cubicBezTo>
                      <a:pt x="5029" y="4361"/>
                      <a:pt x="4848" y="3390"/>
                      <a:pt x="4589" y="2442"/>
                    </a:cubicBezTo>
                    <a:cubicBezTo>
                      <a:pt x="4363" y="1664"/>
                      <a:pt x="4025" y="749"/>
                      <a:pt x="3257" y="342"/>
                    </a:cubicBezTo>
                    <a:cubicBezTo>
                      <a:pt x="3242" y="335"/>
                      <a:pt x="3226" y="331"/>
                      <a:pt x="3212" y="331"/>
                    </a:cubicBezTo>
                    <a:cubicBezTo>
                      <a:pt x="3162" y="331"/>
                      <a:pt x="3122" y="372"/>
                      <a:pt x="3122" y="433"/>
                    </a:cubicBezTo>
                    <a:cubicBezTo>
                      <a:pt x="3076" y="1393"/>
                      <a:pt x="3336" y="2273"/>
                      <a:pt x="3709" y="3109"/>
                    </a:cubicBezTo>
                    <a:cubicBezTo>
                      <a:pt x="3663" y="3064"/>
                      <a:pt x="3618" y="3018"/>
                      <a:pt x="3573" y="2961"/>
                    </a:cubicBezTo>
                    <a:cubicBezTo>
                      <a:pt x="2952" y="1765"/>
                      <a:pt x="2274" y="523"/>
                      <a:pt x="977" y="4"/>
                    </a:cubicBezTo>
                    <a:cubicBezTo>
                      <a:pt x="969" y="1"/>
                      <a:pt x="961" y="0"/>
                      <a:pt x="9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38"/>
              <p:cNvSpPr/>
              <p:nvPr/>
            </p:nvSpPr>
            <p:spPr>
              <a:xfrm rot="-596862">
                <a:off x="8582919" y="3193778"/>
                <a:ext cx="453888" cy="377603"/>
              </a:xfrm>
              <a:custGeom>
                <a:avLst/>
                <a:gdLst/>
                <a:ahLst/>
                <a:cxnLst/>
                <a:rect l="l" t="t" r="r" b="b"/>
                <a:pathLst>
                  <a:path w="6884" h="5727" extrusionOk="0">
                    <a:moveTo>
                      <a:pt x="2180" y="197"/>
                    </a:moveTo>
                    <a:cubicBezTo>
                      <a:pt x="2233" y="197"/>
                      <a:pt x="2350" y="218"/>
                      <a:pt x="2562" y="268"/>
                    </a:cubicBezTo>
                    <a:cubicBezTo>
                      <a:pt x="3623" y="506"/>
                      <a:pt x="4391" y="1487"/>
                      <a:pt x="5023" y="2515"/>
                    </a:cubicBezTo>
                    <a:cubicBezTo>
                      <a:pt x="4786" y="2289"/>
                      <a:pt x="4526" y="2097"/>
                      <a:pt x="4222" y="1962"/>
                    </a:cubicBezTo>
                    <a:cubicBezTo>
                      <a:pt x="4215" y="1958"/>
                      <a:pt x="4210" y="1957"/>
                      <a:pt x="4205" y="1957"/>
                    </a:cubicBezTo>
                    <a:cubicBezTo>
                      <a:pt x="4193" y="1957"/>
                      <a:pt x="4184" y="1965"/>
                      <a:pt x="4177" y="1973"/>
                    </a:cubicBezTo>
                    <a:cubicBezTo>
                      <a:pt x="4029" y="1838"/>
                      <a:pt x="3894" y="1691"/>
                      <a:pt x="3748" y="1555"/>
                    </a:cubicBezTo>
                    <a:cubicBezTo>
                      <a:pt x="3364" y="1183"/>
                      <a:pt x="2968" y="844"/>
                      <a:pt x="2562" y="516"/>
                    </a:cubicBezTo>
                    <a:cubicBezTo>
                      <a:pt x="2349" y="345"/>
                      <a:pt x="2042" y="197"/>
                      <a:pt x="2180" y="197"/>
                    </a:cubicBezTo>
                    <a:close/>
                    <a:moveTo>
                      <a:pt x="4323" y="2131"/>
                    </a:moveTo>
                    <a:lnTo>
                      <a:pt x="4323" y="2131"/>
                    </a:lnTo>
                    <a:cubicBezTo>
                      <a:pt x="4729" y="2447"/>
                      <a:pt x="5068" y="2786"/>
                      <a:pt x="5407" y="3158"/>
                    </a:cubicBezTo>
                    <a:cubicBezTo>
                      <a:pt x="5407" y="3181"/>
                      <a:pt x="5419" y="3203"/>
                      <a:pt x="5429" y="3215"/>
                    </a:cubicBezTo>
                    <a:cubicBezTo>
                      <a:pt x="5339" y="3136"/>
                      <a:pt x="5238" y="3068"/>
                      <a:pt x="5136" y="3000"/>
                    </a:cubicBezTo>
                    <a:cubicBezTo>
                      <a:pt x="4877" y="2696"/>
                      <a:pt x="4606" y="2413"/>
                      <a:pt x="4323" y="2131"/>
                    </a:cubicBezTo>
                    <a:close/>
                    <a:moveTo>
                      <a:pt x="391" y="1618"/>
                    </a:moveTo>
                    <a:cubicBezTo>
                      <a:pt x="403" y="1618"/>
                      <a:pt x="478" y="1646"/>
                      <a:pt x="654" y="1713"/>
                    </a:cubicBezTo>
                    <a:cubicBezTo>
                      <a:pt x="1207" y="1916"/>
                      <a:pt x="1761" y="2074"/>
                      <a:pt x="2336" y="2222"/>
                    </a:cubicBezTo>
                    <a:cubicBezTo>
                      <a:pt x="3861" y="2628"/>
                      <a:pt x="5294" y="3012"/>
                      <a:pt x="6062" y="4434"/>
                    </a:cubicBezTo>
                    <a:cubicBezTo>
                      <a:pt x="5398" y="3493"/>
                      <a:pt x="4267" y="2944"/>
                      <a:pt x="3085" y="2944"/>
                    </a:cubicBezTo>
                    <a:cubicBezTo>
                      <a:pt x="3061" y="2944"/>
                      <a:pt x="3037" y="2944"/>
                      <a:pt x="3013" y="2944"/>
                    </a:cubicBezTo>
                    <a:cubicBezTo>
                      <a:pt x="2968" y="2944"/>
                      <a:pt x="2980" y="3000"/>
                      <a:pt x="3013" y="3012"/>
                    </a:cubicBezTo>
                    <a:cubicBezTo>
                      <a:pt x="4391" y="3147"/>
                      <a:pt x="5419" y="3813"/>
                      <a:pt x="6186" y="4897"/>
                    </a:cubicBezTo>
                    <a:cubicBezTo>
                      <a:pt x="5881" y="4626"/>
                      <a:pt x="5531" y="4434"/>
                      <a:pt x="5091" y="4276"/>
                    </a:cubicBezTo>
                    <a:cubicBezTo>
                      <a:pt x="3432" y="3667"/>
                      <a:pt x="2223" y="3238"/>
                      <a:pt x="925" y="1984"/>
                    </a:cubicBezTo>
                    <a:cubicBezTo>
                      <a:pt x="739" y="1798"/>
                      <a:pt x="361" y="1618"/>
                      <a:pt x="391" y="1618"/>
                    </a:cubicBezTo>
                    <a:close/>
                    <a:moveTo>
                      <a:pt x="2070" y="1"/>
                    </a:moveTo>
                    <a:cubicBezTo>
                      <a:pt x="2005" y="1"/>
                      <a:pt x="1940" y="3"/>
                      <a:pt x="1874" y="9"/>
                    </a:cubicBezTo>
                    <a:cubicBezTo>
                      <a:pt x="1794" y="9"/>
                      <a:pt x="1726" y="122"/>
                      <a:pt x="1794" y="178"/>
                    </a:cubicBezTo>
                    <a:cubicBezTo>
                      <a:pt x="2777" y="935"/>
                      <a:pt x="3635" y="1803"/>
                      <a:pt x="4504" y="2661"/>
                    </a:cubicBezTo>
                    <a:cubicBezTo>
                      <a:pt x="3138" y="2052"/>
                      <a:pt x="1332" y="1883"/>
                      <a:pt x="191" y="1251"/>
                    </a:cubicBezTo>
                    <a:cubicBezTo>
                      <a:pt x="174" y="1241"/>
                      <a:pt x="158" y="1237"/>
                      <a:pt x="142" y="1237"/>
                    </a:cubicBezTo>
                    <a:cubicBezTo>
                      <a:pt x="61" y="1237"/>
                      <a:pt x="1" y="1344"/>
                      <a:pt x="67" y="1420"/>
                    </a:cubicBezTo>
                    <a:cubicBezTo>
                      <a:pt x="981" y="2335"/>
                      <a:pt x="1851" y="3203"/>
                      <a:pt x="3013" y="3790"/>
                    </a:cubicBezTo>
                    <a:cubicBezTo>
                      <a:pt x="4380" y="4480"/>
                      <a:pt x="5745" y="4322"/>
                      <a:pt x="6739" y="5699"/>
                    </a:cubicBezTo>
                    <a:cubicBezTo>
                      <a:pt x="6752" y="5719"/>
                      <a:pt x="6771" y="5727"/>
                      <a:pt x="6790" y="5727"/>
                    </a:cubicBezTo>
                    <a:cubicBezTo>
                      <a:pt x="6837" y="5727"/>
                      <a:pt x="6884" y="5679"/>
                      <a:pt x="6852" y="5631"/>
                    </a:cubicBezTo>
                    <a:cubicBezTo>
                      <a:pt x="6716" y="5439"/>
                      <a:pt x="6570" y="5270"/>
                      <a:pt x="6423" y="5112"/>
                    </a:cubicBezTo>
                    <a:cubicBezTo>
                      <a:pt x="6389" y="5010"/>
                      <a:pt x="6333" y="4909"/>
                      <a:pt x="6287" y="4818"/>
                    </a:cubicBezTo>
                    <a:cubicBezTo>
                      <a:pt x="6333" y="4818"/>
                      <a:pt x="6367" y="4784"/>
                      <a:pt x="6355" y="4728"/>
                    </a:cubicBezTo>
                    <a:cubicBezTo>
                      <a:pt x="6265" y="4287"/>
                      <a:pt x="6084" y="3926"/>
                      <a:pt x="5848" y="3632"/>
                    </a:cubicBezTo>
                    <a:cubicBezTo>
                      <a:pt x="5848" y="3622"/>
                      <a:pt x="5858" y="3610"/>
                      <a:pt x="5848" y="3599"/>
                    </a:cubicBezTo>
                    <a:cubicBezTo>
                      <a:pt x="5813" y="3531"/>
                      <a:pt x="5768" y="3463"/>
                      <a:pt x="5723" y="3384"/>
                    </a:cubicBezTo>
                    <a:cubicBezTo>
                      <a:pt x="5005" y="1839"/>
                      <a:pt x="3784" y="1"/>
                      <a:pt x="20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9" name="Google Shape;1609;p38"/>
            <p:cNvSpPr/>
            <p:nvPr/>
          </p:nvSpPr>
          <p:spPr>
            <a:xfrm rot="-900042">
              <a:off x="7082649" y="-1377405"/>
              <a:ext cx="4896198" cy="3646409"/>
            </a:xfrm>
            <a:custGeom>
              <a:avLst/>
              <a:gdLst/>
              <a:ahLst/>
              <a:cxnLst/>
              <a:rect l="l" t="t" r="r" b="b"/>
              <a:pathLst>
                <a:path w="24592" h="18315" extrusionOk="0">
                  <a:moveTo>
                    <a:pt x="15410" y="0"/>
                  </a:moveTo>
                  <a:cubicBezTo>
                    <a:pt x="15317" y="0"/>
                    <a:pt x="15224" y="5"/>
                    <a:pt x="15132" y="15"/>
                  </a:cubicBezTo>
                  <a:cubicBezTo>
                    <a:pt x="13801" y="153"/>
                    <a:pt x="12736" y="1138"/>
                    <a:pt x="11589" y="1821"/>
                  </a:cubicBezTo>
                  <a:cubicBezTo>
                    <a:pt x="10265" y="2604"/>
                    <a:pt x="8739" y="3016"/>
                    <a:pt x="7212" y="3016"/>
                  </a:cubicBezTo>
                  <a:cubicBezTo>
                    <a:pt x="6911" y="3016"/>
                    <a:pt x="6610" y="3000"/>
                    <a:pt x="6310" y="2967"/>
                  </a:cubicBezTo>
                  <a:cubicBezTo>
                    <a:pt x="5002" y="2824"/>
                    <a:pt x="3736" y="2139"/>
                    <a:pt x="2412" y="2139"/>
                  </a:cubicBezTo>
                  <a:cubicBezTo>
                    <a:pt x="2342" y="2139"/>
                    <a:pt x="2271" y="2141"/>
                    <a:pt x="2200" y="2145"/>
                  </a:cubicBezTo>
                  <a:cubicBezTo>
                    <a:pt x="961" y="2214"/>
                    <a:pt x="35" y="3407"/>
                    <a:pt x="1" y="4622"/>
                  </a:cubicBezTo>
                  <a:cubicBezTo>
                    <a:pt x="1" y="4738"/>
                    <a:pt x="1" y="4843"/>
                    <a:pt x="12" y="4947"/>
                  </a:cubicBezTo>
                  <a:cubicBezTo>
                    <a:pt x="93" y="6024"/>
                    <a:pt x="776" y="7019"/>
                    <a:pt x="1679" y="7621"/>
                  </a:cubicBezTo>
                  <a:cubicBezTo>
                    <a:pt x="2513" y="8177"/>
                    <a:pt x="3543" y="8443"/>
                    <a:pt x="4307" y="9103"/>
                  </a:cubicBezTo>
                  <a:cubicBezTo>
                    <a:pt x="5662" y="10272"/>
                    <a:pt x="5442" y="12044"/>
                    <a:pt x="5986" y="13595"/>
                  </a:cubicBezTo>
                  <a:cubicBezTo>
                    <a:pt x="6525" y="15119"/>
                    <a:pt x="8028" y="16235"/>
                    <a:pt x="9663" y="16235"/>
                  </a:cubicBezTo>
                  <a:cubicBezTo>
                    <a:pt x="9680" y="16235"/>
                    <a:pt x="9697" y="16235"/>
                    <a:pt x="9714" y="16235"/>
                  </a:cubicBezTo>
                  <a:cubicBezTo>
                    <a:pt x="10930" y="16212"/>
                    <a:pt x="12087" y="15610"/>
                    <a:pt x="13303" y="15598"/>
                  </a:cubicBezTo>
                  <a:cubicBezTo>
                    <a:pt x="13320" y="15598"/>
                    <a:pt x="13338" y="15597"/>
                    <a:pt x="13355" y="15597"/>
                  </a:cubicBezTo>
                  <a:cubicBezTo>
                    <a:pt x="14171" y="15597"/>
                    <a:pt x="14984" y="15852"/>
                    <a:pt x="15641" y="16339"/>
                  </a:cubicBezTo>
                  <a:cubicBezTo>
                    <a:pt x="16487" y="16964"/>
                    <a:pt x="17077" y="17797"/>
                    <a:pt x="18119" y="18122"/>
                  </a:cubicBezTo>
                  <a:cubicBezTo>
                    <a:pt x="18529" y="18251"/>
                    <a:pt x="18960" y="18315"/>
                    <a:pt x="19392" y="18315"/>
                  </a:cubicBezTo>
                  <a:cubicBezTo>
                    <a:pt x="20155" y="18315"/>
                    <a:pt x="20922" y="18117"/>
                    <a:pt x="21581" y="17740"/>
                  </a:cubicBezTo>
                  <a:cubicBezTo>
                    <a:pt x="22993" y="16930"/>
                    <a:pt x="23920" y="15436"/>
                    <a:pt x="24267" y="13838"/>
                  </a:cubicBezTo>
                  <a:cubicBezTo>
                    <a:pt x="24591" y="12345"/>
                    <a:pt x="24383" y="10678"/>
                    <a:pt x="23456" y="9462"/>
                  </a:cubicBezTo>
                  <a:cubicBezTo>
                    <a:pt x="22183" y="7807"/>
                    <a:pt x="19763" y="7158"/>
                    <a:pt x="18952" y="5248"/>
                  </a:cubicBezTo>
                  <a:cubicBezTo>
                    <a:pt x="18489" y="4148"/>
                    <a:pt x="18675" y="2851"/>
                    <a:pt x="18177" y="1763"/>
                  </a:cubicBezTo>
                  <a:cubicBezTo>
                    <a:pt x="17706" y="713"/>
                    <a:pt x="16560" y="0"/>
                    <a:pt x="154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8"/>
            <p:cNvSpPr/>
            <p:nvPr/>
          </p:nvSpPr>
          <p:spPr>
            <a:xfrm rot="2700044">
              <a:off x="-1912772" y="-1033300"/>
              <a:ext cx="3384845" cy="2520846"/>
            </a:xfrm>
            <a:custGeom>
              <a:avLst/>
              <a:gdLst/>
              <a:ahLst/>
              <a:cxnLst/>
              <a:rect l="l" t="t" r="r" b="b"/>
              <a:pathLst>
                <a:path w="24592" h="18315" extrusionOk="0">
                  <a:moveTo>
                    <a:pt x="15410" y="0"/>
                  </a:moveTo>
                  <a:cubicBezTo>
                    <a:pt x="15317" y="0"/>
                    <a:pt x="15224" y="5"/>
                    <a:pt x="15132" y="15"/>
                  </a:cubicBezTo>
                  <a:cubicBezTo>
                    <a:pt x="13801" y="153"/>
                    <a:pt x="12736" y="1138"/>
                    <a:pt x="11589" y="1821"/>
                  </a:cubicBezTo>
                  <a:cubicBezTo>
                    <a:pt x="10265" y="2604"/>
                    <a:pt x="8739" y="3016"/>
                    <a:pt x="7212" y="3016"/>
                  </a:cubicBezTo>
                  <a:cubicBezTo>
                    <a:pt x="6911" y="3016"/>
                    <a:pt x="6610" y="3000"/>
                    <a:pt x="6310" y="2967"/>
                  </a:cubicBezTo>
                  <a:cubicBezTo>
                    <a:pt x="5002" y="2824"/>
                    <a:pt x="3736" y="2139"/>
                    <a:pt x="2412" y="2139"/>
                  </a:cubicBezTo>
                  <a:cubicBezTo>
                    <a:pt x="2342" y="2139"/>
                    <a:pt x="2271" y="2141"/>
                    <a:pt x="2200" y="2145"/>
                  </a:cubicBezTo>
                  <a:cubicBezTo>
                    <a:pt x="961" y="2214"/>
                    <a:pt x="35" y="3407"/>
                    <a:pt x="1" y="4622"/>
                  </a:cubicBezTo>
                  <a:cubicBezTo>
                    <a:pt x="1" y="4738"/>
                    <a:pt x="1" y="4843"/>
                    <a:pt x="12" y="4947"/>
                  </a:cubicBezTo>
                  <a:cubicBezTo>
                    <a:pt x="93" y="6024"/>
                    <a:pt x="776" y="7019"/>
                    <a:pt x="1679" y="7621"/>
                  </a:cubicBezTo>
                  <a:cubicBezTo>
                    <a:pt x="2513" y="8177"/>
                    <a:pt x="3543" y="8443"/>
                    <a:pt x="4307" y="9103"/>
                  </a:cubicBezTo>
                  <a:cubicBezTo>
                    <a:pt x="5662" y="10272"/>
                    <a:pt x="5442" y="12044"/>
                    <a:pt x="5986" y="13595"/>
                  </a:cubicBezTo>
                  <a:cubicBezTo>
                    <a:pt x="6525" y="15119"/>
                    <a:pt x="8028" y="16235"/>
                    <a:pt x="9663" y="16235"/>
                  </a:cubicBezTo>
                  <a:cubicBezTo>
                    <a:pt x="9680" y="16235"/>
                    <a:pt x="9697" y="16235"/>
                    <a:pt x="9714" y="16235"/>
                  </a:cubicBezTo>
                  <a:cubicBezTo>
                    <a:pt x="10930" y="16212"/>
                    <a:pt x="12087" y="15610"/>
                    <a:pt x="13303" y="15598"/>
                  </a:cubicBezTo>
                  <a:cubicBezTo>
                    <a:pt x="13320" y="15598"/>
                    <a:pt x="13338" y="15597"/>
                    <a:pt x="13355" y="15597"/>
                  </a:cubicBezTo>
                  <a:cubicBezTo>
                    <a:pt x="14171" y="15597"/>
                    <a:pt x="14984" y="15852"/>
                    <a:pt x="15641" y="16339"/>
                  </a:cubicBezTo>
                  <a:cubicBezTo>
                    <a:pt x="16487" y="16964"/>
                    <a:pt x="17077" y="17797"/>
                    <a:pt x="18119" y="18122"/>
                  </a:cubicBezTo>
                  <a:cubicBezTo>
                    <a:pt x="18529" y="18251"/>
                    <a:pt x="18960" y="18315"/>
                    <a:pt x="19392" y="18315"/>
                  </a:cubicBezTo>
                  <a:cubicBezTo>
                    <a:pt x="20155" y="18315"/>
                    <a:pt x="20922" y="18117"/>
                    <a:pt x="21581" y="17740"/>
                  </a:cubicBezTo>
                  <a:cubicBezTo>
                    <a:pt x="22993" y="16930"/>
                    <a:pt x="23920" y="15436"/>
                    <a:pt x="24267" y="13838"/>
                  </a:cubicBezTo>
                  <a:cubicBezTo>
                    <a:pt x="24591" y="12345"/>
                    <a:pt x="24383" y="10678"/>
                    <a:pt x="23456" y="9462"/>
                  </a:cubicBezTo>
                  <a:cubicBezTo>
                    <a:pt x="22183" y="7807"/>
                    <a:pt x="19763" y="7158"/>
                    <a:pt x="18952" y="5248"/>
                  </a:cubicBezTo>
                  <a:cubicBezTo>
                    <a:pt x="18489" y="4148"/>
                    <a:pt x="18675" y="2851"/>
                    <a:pt x="18177" y="1763"/>
                  </a:cubicBezTo>
                  <a:cubicBezTo>
                    <a:pt x="17706" y="713"/>
                    <a:pt x="16560" y="0"/>
                    <a:pt x="154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1" name="Google Shape;1611;p38"/>
            <p:cNvGrpSpPr/>
            <p:nvPr/>
          </p:nvGrpSpPr>
          <p:grpSpPr>
            <a:xfrm rot="3416918">
              <a:off x="-912311" y="2392130"/>
              <a:ext cx="1697343" cy="1746706"/>
              <a:chOff x="1362375" y="3861550"/>
              <a:chExt cx="887125" cy="912925"/>
            </a:xfrm>
          </p:grpSpPr>
          <p:sp>
            <p:nvSpPr>
              <p:cNvPr id="1612" name="Google Shape;1612;p38"/>
              <p:cNvSpPr/>
              <p:nvPr/>
            </p:nvSpPr>
            <p:spPr>
              <a:xfrm>
                <a:off x="1386700" y="4025325"/>
                <a:ext cx="561525" cy="749150"/>
              </a:xfrm>
              <a:custGeom>
                <a:avLst/>
                <a:gdLst/>
                <a:ahLst/>
                <a:cxnLst/>
                <a:rect l="l" t="t" r="r" b="b"/>
                <a:pathLst>
                  <a:path w="22461" h="29966" extrusionOk="0">
                    <a:moveTo>
                      <a:pt x="129" y="1"/>
                    </a:moveTo>
                    <a:cubicBezTo>
                      <a:pt x="69" y="1"/>
                      <a:pt x="22" y="44"/>
                      <a:pt x="11" y="106"/>
                    </a:cubicBezTo>
                    <a:cubicBezTo>
                      <a:pt x="0" y="176"/>
                      <a:pt x="47" y="245"/>
                      <a:pt x="116" y="257"/>
                    </a:cubicBezTo>
                    <a:cubicBezTo>
                      <a:pt x="17945" y="3175"/>
                      <a:pt x="21279" y="21629"/>
                      <a:pt x="21406" y="22417"/>
                    </a:cubicBezTo>
                    <a:cubicBezTo>
                      <a:pt x="22194" y="26989"/>
                      <a:pt x="22194" y="29803"/>
                      <a:pt x="22194" y="29837"/>
                    </a:cubicBezTo>
                    <a:cubicBezTo>
                      <a:pt x="22194" y="29907"/>
                      <a:pt x="22252" y="29965"/>
                      <a:pt x="22333" y="29965"/>
                    </a:cubicBezTo>
                    <a:cubicBezTo>
                      <a:pt x="22402" y="29965"/>
                      <a:pt x="22460" y="29907"/>
                      <a:pt x="22460" y="29837"/>
                    </a:cubicBezTo>
                    <a:cubicBezTo>
                      <a:pt x="22460" y="29803"/>
                      <a:pt x="22448" y="26978"/>
                      <a:pt x="21661" y="22370"/>
                    </a:cubicBezTo>
                    <a:cubicBezTo>
                      <a:pt x="21534" y="21583"/>
                      <a:pt x="18154" y="2955"/>
                      <a:pt x="150" y="3"/>
                    </a:cubicBezTo>
                    <a:cubicBezTo>
                      <a:pt x="143" y="1"/>
                      <a:pt x="136" y="1"/>
                      <a:pt x="1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38"/>
              <p:cNvSpPr/>
              <p:nvPr/>
            </p:nvSpPr>
            <p:spPr>
              <a:xfrm>
                <a:off x="1731400" y="3907375"/>
                <a:ext cx="191625" cy="655800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26232" extrusionOk="0">
                    <a:moveTo>
                      <a:pt x="6296" y="1"/>
                    </a:moveTo>
                    <a:cubicBezTo>
                      <a:pt x="6254" y="1"/>
                      <a:pt x="6212" y="19"/>
                      <a:pt x="6183" y="55"/>
                    </a:cubicBezTo>
                    <a:cubicBezTo>
                      <a:pt x="1610" y="7094"/>
                      <a:pt x="0" y="13265"/>
                      <a:pt x="1413" y="18416"/>
                    </a:cubicBezTo>
                    <a:cubicBezTo>
                      <a:pt x="2907" y="23904"/>
                      <a:pt x="7410" y="26196"/>
                      <a:pt x="7456" y="26220"/>
                    </a:cubicBezTo>
                    <a:cubicBezTo>
                      <a:pt x="7479" y="26220"/>
                      <a:pt x="7491" y="26232"/>
                      <a:pt x="7515" y="26232"/>
                    </a:cubicBezTo>
                    <a:cubicBezTo>
                      <a:pt x="7561" y="26232"/>
                      <a:pt x="7607" y="26208"/>
                      <a:pt x="7630" y="26162"/>
                    </a:cubicBezTo>
                    <a:cubicBezTo>
                      <a:pt x="7665" y="26093"/>
                      <a:pt x="7630" y="26023"/>
                      <a:pt x="7572" y="25988"/>
                    </a:cubicBezTo>
                    <a:cubicBezTo>
                      <a:pt x="7526" y="25965"/>
                      <a:pt x="3126" y="23731"/>
                      <a:pt x="1656" y="18347"/>
                    </a:cubicBezTo>
                    <a:cubicBezTo>
                      <a:pt x="267" y="13276"/>
                      <a:pt x="1865" y="7163"/>
                      <a:pt x="6403" y="194"/>
                    </a:cubicBezTo>
                    <a:cubicBezTo>
                      <a:pt x="6437" y="136"/>
                      <a:pt x="6426" y="55"/>
                      <a:pt x="6368" y="20"/>
                    </a:cubicBezTo>
                    <a:cubicBezTo>
                      <a:pt x="6346" y="7"/>
                      <a:pt x="6321" y="1"/>
                      <a:pt x="62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8"/>
              <p:cNvSpPr/>
              <p:nvPr/>
            </p:nvSpPr>
            <p:spPr>
              <a:xfrm>
                <a:off x="1764975" y="4114800"/>
                <a:ext cx="130575" cy="66325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2653" extrusionOk="0">
                    <a:moveTo>
                      <a:pt x="5094" y="1"/>
                    </a:moveTo>
                    <a:cubicBezTo>
                      <a:pt x="2027" y="1"/>
                      <a:pt x="59" y="2421"/>
                      <a:pt x="47" y="2444"/>
                    </a:cubicBezTo>
                    <a:cubicBezTo>
                      <a:pt x="0" y="2501"/>
                      <a:pt x="12" y="2571"/>
                      <a:pt x="59" y="2617"/>
                    </a:cubicBezTo>
                    <a:cubicBezTo>
                      <a:pt x="93" y="2640"/>
                      <a:pt x="116" y="2652"/>
                      <a:pt x="139" y="2652"/>
                    </a:cubicBezTo>
                    <a:cubicBezTo>
                      <a:pt x="186" y="2652"/>
                      <a:pt x="221" y="2629"/>
                      <a:pt x="244" y="2594"/>
                    </a:cubicBezTo>
                    <a:cubicBezTo>
                      <a:pt x="267" y="2571"/>
                      <a:pt x="2143" y="255"/>
                      <a:pt x="5094" y="255"/>
                    </a:cubicBezTo>
                    <a:cubicBezTo>
                      <a:pt x="5164" y="255"/>
                      <a:pt x="5222" y="198"/>
                      <a:pt x="5222" y="129"/>
                    </a:cubicBezTo>
                    <a:cubicBezTo>
                      <a:pt x="5222" y="59"/>
                      <a:pt x="5164" y="1"/>
                      <a:pt x="50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8"/>
              <p:cNvSpPr/>
              <p:nvPr/>
            </p:nvSpPr>
            <p:spPr>
              <a:xfrm>
                <a:off x="1728800" y="4005275"/>
                <a:ext cx="69200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428" extrusionOk="0">
                    <a:moveTo>
                      <a:pt x="150" y="0"/>
                    </a:moveTo>
                    <a:cubicBezTo>
                      <a:pt x="113" y="0"/>
                      <a:pt x="74" y="18"/>
                      <a:pt x="47" y="52"/>
                    </a:cubicBezTo>
                    <a:cubicBezTo>
                      <a:pt x="1" y="110"/>
                      <a:pt x="12" y="191"/>
                      <a:pt x="70" y="226"/>
                    </a:cubicBezTo>
                    <a:cubicBezTo>
                      <a:pt x="2489" y="2101"/>
                      <a:pt x="2200" y="4266"/>
                      <a:pt x="2188" y="4289"/>
                    </a:cubicBezTo>
                    <a:cubicBezTo>
                      <a:pt x="2188" y="4359"/>
                      <a:pt x="2235" y="4417"/>
                      <a:pt x="2304" y="4428"/>
                    </a:cubicBezTo>
                    <a:lnTo>
                      <a:pt x="2316" y="4428"/>
                    </a:lnTo>
                    <a:cubicBezTo>
                      <a:pt x="2386" y="4428"/>
                      <a:pt x="2432" y="4382"/>
                      <a:pt x="2443" y="4324"/>
                    </a:cubicBezTo>
                    <a:cubicBezTo>
                      <a:pt x="2455" y="4232"/>
                      <a:pt x="2767" y="1997"/>
                      <a:pt x="220" y="29"/>
                    </a:cubicBezTo>
                    <a:cubicBezTo>
                      <a:pt x="201" y="9"/>
                      <a:pt x="176" y="0"/>
                      <a:pt x="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6" name="Google Shape;1616;p38"/>
              <p:cNvSpPr/>
              <p:nvPr/>
            </p:nvSpPr>
            <p:spPr>
              <a:xfrm>
                <a:off x="1814750" y="3994700"/>
                <a:ext cx="107700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4308" h="1749" extrusionOk="0">
                    <a:moveTo>
                      <a:pt x="4181" y="1"/>
                    </a:moveTo>
                    <a:cubicBezTo>
                      <a:pt x="1158" y="1"/>
                      <a:pt x="82" y="1494"/>
                      <a:pt x="47" y="1552"/>
                    </a:cubicBezTo>
                    <a:cubicBezTo>
                      <a:pt x="1" y="1609"/>
                      <a:pt x="13" y="1691"/>
                      <a:pt x="70" y="1725"/>
                    </a:cubicBezTo>
                    <a:cubicBezTo>
                      <a:pt x="93" y="1748"/>
                      <a:pt x="116" y="1748"/>
                      <a:pt x="152" y="1748"/>
                    </a:cubicBezTo>
                    <a:cubicBezTo>
                      <a:pt x="186" y="1748"/>
                      <a:pt x="232" y="1737"/>
                      <a:pt x="255" y="1702"/>
                    </a:cubicBezTo>
                    <a:cubicBezTo>
                      <a:pt x="267" y="1679"/>
                      <a:pt x="1297" y="266"/>
                      <a:pt x="4181" y="266"/>
                    </a:cubicBezTo>
                    <a:cubicBezTo>
                      <a:pt x="4250" y="266"/>
                      <a:pt x="4308" y="209"/>
                      <a:pt x="4308" y="139"/>
                    </a:cubicBezTo>
                    <a:cubicBezTo>
                      <a:pt x="4308" y="58"/>
                      <a:pt x="4250" y="1"/>
                      <a:pt x="4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7" name="Google Shape;1617;p38"/>
              <p:cNvSpPr/>
              <p:nvPr/>
            </p:nvSpPr>
            <p:spPr>
              <a:xfrm>
                <a:off x="1808975" y="3884450"/>
                <a:ext cx="521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4561" extrusionOk="0">
                    <a:moveTo>
                      <a:pt x="138" y="1"/>
                    </a:moveTo>
                    <a:cubicBezTo>
                      <a:pt x="107" y="1"/>
                      <a:pt x="74" y="12"/>
                      <a:pt x="46" y="34"/>
                    </a:cubicBezTo>
                    <a:cubicBezTo>
                      <a:pt x="0" y="92"/>
                      <a:pt x="0" y="161"/>
                      <a:pt x="46" y="220"/>
                    </a:cubicBezTo>
                    <a:cubicBezTo>
                      <a:pt x="1795" y="2037"/>
                      <a:pt x="1065" y="4375"/>
                      <a:pt x="1054" y="4398"/>
                    </a:cubicBezTo>
                    <a:cubicBezTo>
                      <a:pt x="1031" y="4468"/>
                      <a:pt x="1077" y="4537"/>
                      <a:pt x="1135" y="4561"/>
                    </a:cubicBezTo>
                    <a:lnTo>
                      <a:pt x="1181" y="4561"/>
                    </a:lnTo>
                    <a:cubicBezTo>
                      <a:pt x="1239" y="4561"/>
                      <a:pt x="1286" y="4537"/>
                      <a:pt x="1297" y="4480"/>
                    </a:cubicBezTo>
                    <a:cubicBezTo>
                      <a:pt x="1309" y="4457"/>
                      <a:pt x="2084" y="1979"/>
                      <a:pt x="232" y="45"/>
                    </a:cubicBezTo>
                    <a:cubicBezTo>
                      <a:pt x="207" y="15"/>
                      <a:pt x="17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38"/>
              <p:cNvSpPr/>
              <p:nvPr/>
            </p:nvSpPr>
            <p:spPr>
              <a:xfrm>
                <a:off x="1531100" y="4175325"/>
                <a:ext cx="182100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7284" h="2165" extrusionOk="0">
                    <a:moveTo>
                      <a:pt x="5031" y="0"/>
                    </a:moveTo>
                    <a:cubicBezTo>
                      <a:pt x="3592" y="0"/>
                      <a:pt x="1672" y="370"/>
                      <a:pt x="47" y="1945"/>
                    </a:cubicBezTo>
                    <a:cubicBezTo>
                      <a:pt x="1" y="2002"/>
                      <a:pt x="1" y="2084"/>
                      <a:pt x="47" y="2130"/>
                    </a:cubicBezTo>
                    <a:cubicBezTo>
                      <a:pt x="70" y="2153"/>
                      <a:pt x="106" y="2164"/>
                      <a:pt x="140" y="2164"/>
                    </a:cubicBezTo>
                    <a:cubicBezTo>
                      <a:pt x="175" y="2164"/>
                      <a:pt x="209" y="2153"/>
                      <a:pt x="232" y="2130"/>
                    </a:cubicBezTo>
                    <a:cubicBezTo>
                      <a:pt x="1795" y="610"/>
                      <a:pt x="3644" y="254"/>
                      <a:pt x="5029" y="254"/>
                    </a:cubicBezTo>
                    <a:cubicBezTo>
                      <a:pt x="6230" y="254"/>
                      <a:pt x="7082" y="522"/>
                      <a:pt x="7098" y="532"/>
                    </a:cubicBezTo>
                    <a:cubicBezTo>
                      <a:pt x="7107" y="534"/>
                      <a:pt x="7116" y="534"/>
                      <a:pt x="7124" y="534"/>
                    </a:cubicBezTo>
                    <a:cubicBezTo>
                      <a:pt x="7184" y="534"/>
                      <a:pt x="7240" y="501"/>
                      <a:pt x="7260" y="440"/>
                    </a:cubicBezTo>
                    <a:cubicBezTo>
                      <a:pt x="7284" y="381"/>
                      <a:pt x="7248" y="301"/>
                      <a:pt x="7179" y="289"/>
                    </a:cubicBezTo>
                    <a:cubicBezTo>
                      <a:pt x="7163" y="278"/>
                      <a:pt x="6278" y="0"/>
                      <a:pt x="50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38"/>
              <p:cNvSpPr/>
              <p:nvPr/>
            </p:nvSpPr>
            <p:spPr>
              <a:xfrm>
                <a:off x="1619975" y="4013500"/>
                <a:ext cx="43450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5304" extrusionOk="0">
                    <a:moveTo>
                      <a:pt x="811" y="1"/>
                    </a:moveTo>
                    <a:cubicBezTo>
                      <a:pt x="742" y="1"/>
                      <a:pt x="683" y="59"/>
                      <a:pt x="683" y="128"/>
                    </a:cubicBezTo>
                    <a:cubicBezTo>
                      <a:pt x="683" y="175"/>
                      <a:pt x="660" y="302"/>
                      <a:pt x="626" y="441"/>
                    </a:cubicBezTo>
                    <a:cubicBezTo>
                      <a:pt x="441" y="1263"/>
                      <a:pt x="1" y="3208"/>
                      <a:pt x="1483" y="5246"/>
                    </a:cubicBezTo>
                    <a:cubicBezTo>
                      <a:pt x="1506" y="5280"/>
                      <a:pt x="1552" y="5303"/>
                      <a:pt x="1586" y="5303"/>
                    </a:cubicBezTo>
                    <a:cubicBezTo>
                      <a:pt x="1609" y="5303"/>
                      <a:pt x="1645" y="5292"/>
                      <a:pt x="1668" y="5269"/>
                    </a:cubicBezTo>
                    <a:cubicBezTo>
                      <a:pt x="1714" y="5234"/>
                      <a:pt x="1737" y="5153"/>
                      <a:pt x="1691" y="5095"/>
                    </a:cubicBezTo>
                    <a:cubicBezTo>
                      <a:pt x="278" y="3150"/>
                      <a:pt x="695" y="1286"/>
                      <a:pt x="868" y="499"/>
                    </a:cubicBezTo>
                    <a:cubicBezTo>
                      <a:pt x="915" y="325"/>
                      <a:pt x="938" y="209"/>
                      <a:pt x="938" y="128"/>
                    </a:cubicBezTo>
                    <a:cubicBezTo>
                      <a:pt x="938" y="59"/>
                      <a:pt x="880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8"/>
              <p:cNvSpPr/>
              <p:nvPr/>
            </p:nvSpPr>
            <p:spPr>
              <a:xfrm>
                <a:off x="1426325" y="4081575"/>
                <a:ext cx="1569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2233" extrusionOk="0">
                    <a:moveTo>
                      <a:pt x="4464" y="0"/>
                    </a:moveTo>
                    <a:cubicBezTo>
                      <a:pt x="3267" y="0"/>
                      <a:pt x="1608" y="377"/>
                      <a:pt x="47" y="2013"/>
                    </a:cubicBezTo>
                    <a:cubicBezTo>
                      <a:pt x="1" y="2060"/>
                      <a:pt x="1" y="2140"/>
                      <a:pt x="47" y="2186"/>
                    </a:cubicBezTo>
                    <a:cubicBezTo>
                      <a:pt x="70" y="2222"/>
                      <a:pt x="106" y="2233"/>
                      <a:pt x="140" y="2233"/>
                    </a:cubicBezTo>
                    <a:cubicBezTo>
                      <a:pt x="175" y="2233"/>
                      <a:pt x="209" y="2210"/>
                      <a:pt x="232" y="2186"/>
                    </a:cubicBezTo>
                    <a:cubicBezTo>
                      <a:pt x="1732" y="611"/>
                      <a:pt x="3322" y="250"/>
                      <a:pt x="4464" y="250"/>
                    </a:cubicBezTo>
                    <a:cubicBezTo>
                      <a:pt x="5420" y="250"/>
                      <a:pt x="6063" y="503"/>
                      <a:pt x="6079" y="508"/>
                    </a:cubicBezTo>
                    <a:cubicBezTo>
                      <a:pt x="6098" y="517"/>
                      <a:pt x="6117" y="522"/>
                      <a:pt x="6134" y="522"/>
                    </a:cubicBezTo>
                    <a:cubicBezTo>
                      <a:pt x="6183" y="522"/>
                      <a:pt x="6225" y="490"/>
                      <a:pt x="6242" y="439"/>
                    </a:cubicBezTo>
                    <a:cubicBezTo>
                      <a:pt x="6276" y="380"/>
                      <a:pt x="6242" y="300"/>
                      <a:pt x="6172" y="277"/>
                    </a:cubicBezTo>
                    <a:cubicBezTo>
                      <a:pt x="6161" y="271"/>
                      <a:pt x="5478" y="0"/>
                      <a:pt x="4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8"/>
              <p:cNvSpPr/>
              <p:nvPr/>
            </p:nvSpPr>
            <p:spPr>
              <a:xfrm>
                <a:off x="1460200" y="3967600"/>
                <a:ext cx="634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979" extrusionOk="0">
                    <a:moveTo>
                      <a:pt x="692" y="0"/>
                    </a:moveTo>
                    <a:cubicBezTo>
                      <a:pt x="641" y="0"/>
                      <a:pt x="586" y="34"/>
                      <a:pt x="568" y="89"/>
                    </a:cubicBezTo>
                    <a:cubicBezTo>
                      <a:pt x="545" y="158"/>
                      <a:pt x="1" y="1941"/>
                      <a:pt x="2304" y="3956"/>
                    </a:cubicBezTo>
                    <a:cubicBezTo>
                      <a:pt x="2327" y="3967"/>
                      <a:pt x="2363" y="3979"/>
                      <a:pt x="2397" y="3979"/>
                    </a:cubicBezTo>
                    <a:cubicBezTo>
                      <a:pt x="2432" y="3979"/>
                      <a:pt x="2466" y="3967"/>
                      <a:pt x="2490" y="3944"/>
                    </a:cubicBezTo>
                    <a:cubicBezTo>
                      <a:pt x="2536" y="3886"/>
                      <a:pt x="2525" y="3805"/>
                      <a:pt x="2478" y="3758"/>
                    </a:cubicBezTo>
                    <a:cubicBezTo>
                      <a:pt x="302" y="1872"/>
                      <a:pt x="811" y="181"/>
                      <a:pt x="811" y="158"/>
                    </a:cubicBezTo>
                    <a:cubicBezTo>
                      <a:pt x="834" y="100"/>
                      <a:pt x="799" y="19"/>
                      <a:pt x="730" y="7"/>
                    </a:cubicBezTo>
                    <a:cubicBezTo>
                      <a:pt x="718" y="3"/>
                      <a:pt x="705" y="0"/>
                      <a:pt x="6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8"/>
              <p:cNvSpPr/>
              <p:nvPr/>
            </p:nvSpPr>
            <p:spPr>
              <a:xfrm>
                <a:off x="1871775" y="3882100"/>
                <a:ext cx="411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4" extrusionOk="0">
                    <a:moveTo>
                      <a:pt x="822" y="0"/>
                    </a:moveTo>
                    <a:cubicBezTo>
                      <a:pt x="371" y="0"/>
                      <a:pt x="1" y="360"/>
                      <a:pt x="1" y="811"/>
                    </a:cubicBezTo>
                    <a:cubicBezTo>
                      <a:pt x="1" y="1263"/>
                      <a:pt x="371" y="1633"/>
                      <a:pt x="822" y="1633"/>
                    </a:cubicBezTo>
                    <a:cubicBezTo>
                      <a:pt x="1274" y="1633"/>
                      <a:pt x="1645" y="1263"/>
                      <a:pt x="1645" y="811"/>
                    </a:cubicBezTo>
                    <a:cubicBezTo>
                      <a:pt x="1645" y="360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8"/>
              <p:cNvSpPr/>
              <p:nvPr/>
            </p:nvSpPr>
            <p:spPr>
              <a:xfrm>
                <a:off x="1787275" y="386155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11" y="1"/>
                    </a:moveTo>
                    <a:cubicBezTo>
                      <a:pt x="359" y="1"/>
                      <a:pt x="0" y="359"/>
                      <a:pt x="0" y="822"/>
                    </a:cubicBezTo>
                    <a:cubicBezTo>
                      <a:pt x="0" y="1274"/>
                      <a:pt x="359" y="1633"/>
                      <a:pt x="811" y="1633"/>
                    </a:cubicBezTo>
                    <a:cubicBezTo>
                      <a:pt x="1262" y="1633"/>
                      <a:pt x="1632" y="1274"/>
                      <a:pt x="1632" y="822"/>
                    </a:cubicBezTo>
                    <a:cubicBezTo>
                      <a:pt x="1632" y="359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8"/>
              <p:cNvSpPr/>
              <p:nvPr/>
            </p:nvSpPr>
            <p:spPr>
              <a:xfrm>
                <a:off x="1908825" y="3977625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0"/>
                    </a:moveTo>
                    <a:cubicBezTo>
                      <a:pt x="359" y="0"/>
                      <a:pt x="1" y="359"/>
                      <a:pt x="1" y="810"/>
                    </a:cubicBezTo>
                    <a:cubicBezTo>
                      <a:pt x="1" y="1274"/>
                      <a:pt x="359" y="1633"/>
                      <a:pt x="822" y="1633"/>
                    </a:cubicBezTo>
                    <a:cubicBezTo>
                      <a:pt x="1274" y="1633"/>
                      <a:pt x="1633" y="1274"/>
                      <a:pt x="1633" y="810"/>
                    </a:cubicBezTo>
                    <a:cubicBezTo>
                      <a:pt x="1633" y="359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38"/>
              <p:cNvSpPr/>
              <p:nvPr/>
            </p:nvSpPr>
            <p:spPr>
              <a:xfrm>
                <a:off x="1708550" y="398515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0"/>
                    </a:moveTo>
                    <a:cubicBezTo>
                      <a:pt x="371" y="0"/>
                      <a:pt x="0" y="370"/>
                      <a:pt x="0" y="822"/>
                    </a:cubicBezTo>
                    <a:cubicBezTo>
                      <a:pt x="0" y="1274"/>
                      <a:pt x="371" y="1633"/>
                      <a:pt x="822" y="1633"/>
                    </a:cubicBezTo>
                    <a:cubicBezTo>
                      <a:pt x="1274" y="1633"/>
                      <a:pt x="1632" y="1274"/>
                      <a:pt x="1632" y="822"/>
                    </a:cubicBezTo>
                    <a:cubicBezTo>
                      <a:pt x="1632" y="370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38"/>
              <p:cNvSpPr/>
              <p:nvPr/>
            </p:nvSpPr>
            <p:spPr>
              <a:xfrm>
                <a:off x="1777425" y="3957075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2" y="0"/>
                    </a:moveTo>
                    <a:cubicBezTo>
                      <a:pt x="371" y="0"/>
                      <a:pt x="1" y="371"/>
                      <a:pt x="1" y="822"/>
                    </a:cubicBezTo>
                    <a:cubicBezTo>
                      <a:pt x="1" y="1274"/>
                      <a:pt x="371" y="1632"/>
                      <a:pt x="822" y="1632"/>
                    </a:cubicBezTo>
                    <a:cubicBezTo>
                      <a:pt x="1274" y="1632"/>
                      <a:pt x="1645" y="1274"/>
                      <a:pt x="1645" y="822"/>
                    </a:cubicBezTo>
                    <a:cubicBezTo>
                      <a:pt x="1645" y="371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38"/>
              <p:cNvSpPr/>
              <p:nvPr/>
            </p:nvSpPr>
            <p:spPr>
              <a:xfrm>
                <a:off x="1822275" y="4052275"/>
                <a:ext cx="40850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4" extrusionOk="0">
                    <a:moveTo>
                      <a:pt x="811" y="1"/>
                    </a:moveTo>
                    <a:cubicBezTo>
                      <a:pt x="360" y="1"/>
                      <a:pt x="1" y="360"/>
                      <a:pt x="1" y="811"/>
                    </a:cubicBezTo>
                    <a:cubicBezTo>
                      <a:pt x="1" y="1274"/>
                      <a:pt x="360" y="1634"/>
                      <a:pt x="811" y="1634"/>
                    </a:cubicBezTo>
                    <a:cubicBezTo>
                      <a:pt x="1263" y="1634"/>
                      <a:pt x="1634" y="1274"/>
                      <a:pt x="1634" y="811"/>
                    </a:cubicBezTo>
                    <a:cubicBezTo>
                      <a:pt x="1634" y="360"/>
                      <a:pt x="1263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8"/>
              <p:cNvSpPr/>
              <p:nvPr/>
            </p:nvSpPr>
            <p:spPr>
              <a:xfrm>
                <a:off x="1659625" y="4088750"/>
                <a:ext cx="408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45" extrusionOk="0">
                    <a:moveTo>
                      <a:pt x="823" y="1"/>
                    </a:moveTo>
                    <a:cubicBezTo>
                      <a:pt x="371" y="1"/>
                      <a:pt x="0" y="371"/>
                      <a:pt x="0" y="823"/>
                    </a:cubicBezTo>
                    <a:cubicBezTo>
                      <a:pt x="0" y="1274"/>
                      <a:pt x="371" y="1645"/>
                      <a:pt x="823" y="1645"/>
                    </a:cubicBezTo>
                    <a:cubicBezTo>
                      <a:pt x="1274" y="1645"/>
                      <a:pt x="1633" y="1274"/>
                      <a:pt x="1633" y="823"/>
                    </a:cubicBezTo>
                    <a:cubicBezTo>
                      <a:pt x="1633" y="371"/>
                      <a:pt x="1274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9" name="Google Shape;1629;p38"/>
              <p:cNvSpPr/>
              <p:nvPr/>
            </p:nvSpPr>
            <p:spPr>
              <a:xfrm>
                <a:off x="1677575" y="4209750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3" y="0"/>
                    </a:moveTo>
                    <a:cubicBezTo>
                      <a:pt x="371" y="0"/>
                      <a:pt x="0" y="359"/>
                      <a:pt x="0" y="810"/>
                    </a:cubicBezTo>
                    <a:cubicBezTo>
                      <a:pt x="0" y="1262"/>
                      <a:pt x="371" y="1633"/>
                      <a:pt x="823" y="1633"/>
                    </a:cubicBezTo>
                    <a:cubicBezTo>
                      <a:pt x="1274" y="1633"/>
                      <a:pt x="1644" y="1262"/>
                      <a:pt x="1644" y="810"/>
                    </a:cubicBezTo>
                    <a:cubicBezTo>
                      <a:pt x="1644" y="359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38"/>
              <p:cNvSpPr/>
              <p:nvPr/>
            </p:nvSpPr>
            <p:spPr>
              <a:xfrm>
                <a:off x="1791900" y="4185425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22" y="1"/>
                    </a:moveTo>
                    <a:cubicBezTo>
                      <a:pt x="371" y="1"/>
                      <a:pt x="1" y="371"/>
                      <a:pt x="1" y="823"/>
                    </a:cubicBezTo>
                    <a:cubicBezTo>
                      <a:pt x="1" y="1274"/>
                      <a:pt x="371" y="1633"/>
                      <a:pt x="822" y="1633"/>
                    </a:cubicBezTo>
                    <a:cubicBezTo>
                      <a:pt x="1274" y="1633"/>
                      <a:pt x="1633" y="1274"/>
                      <a:pt x="1633" y="823"/>
                    </a:cubicBezTo>
                    <a:cubicBezTo>
                      <a:pt x="1633" y="371"/>
                      <a:pt x="1274" y="1"/>
                      <a:pt x="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8"/>
              <p:cNvSpPr/>
              <p:nvPr/>
            </p:nvSpPr>
            <p:spPr>
              <a:xfrm>
                <a:off x="1555150" y="4025950"/>
                <a:ext cx="408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45" extrusionOk="0">
                    <a:moveTo>
                      <a:pt x="811" y="1"/>
                    </a:moveTo>
                    <a:cubicBezTo>
                      <a:pt x="359" y="1"/>
                      <a:pt x="0" y="371"/>
                      <a:pt x="0" y="822"/>
                    </a:cubicBezTo>
                    <a:cubicBezTo>
                      <a:pt x="0" y="1274"/>
                      <a:pt x="359" y="1645"/>
                      <a:pt x="811" y="1645"/>
                    </a:cubicBezTo>
                    <a:cubicBezTo>
                      <a:pt x="1262" y="1645"/>
                      <a:pt x="1632" y="1274"/>
                      <a:pt x="1632" y="822"/>
                    </a:cubicBezTo>
                    <a:cubicBezTo>
                      <a:pt x="1632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38"/>
              <p:cNvSpPr/>
              <p:nvPr/>
            </p:nvSpPr>
            <p:spPr>
              <a:xfrm>
                <a:off x="1421425" y="4052275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11" y="1"/>
                    </a:moveTo>
                    <a:cubicBezTo>
                      <a:pt x="359" y="1"/>
                      <a:pt x="1" y="360"/>
                      <a:pt x="1" y="811"/>
                    </a:cubicBezTo>
                    <a:cubicBezTo>
                      <a:pt x="1" y="1274"/>
                      <a:pt x="359" y="1634"/>
                      <a:pt x="811" y="1634"/>
                    </a:cubicBezTo>
                    <a:cubicBezTo>
                      <a:pt x="1262" y="1634"/>
                      <a:pt x="1632" y="1274"/>
                      <a:pt x="1632" y="811"/>
                    </a:cubicBezTo>
                    <a:cubicBezTo>
                      <a:pt x="1632" y="360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38"/>
              <p:cNvSpPr/>
              <p:nvPr/>
            </p:nvSpPr>
            <p:spPr>
              <a:xfrm>
                <a:off x="1564100" y="4113375"/>
                <a:ext cx="4085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3" extrusionOk="0">
                    <a:moveTo>
                      <a:pt x="823" y="0"/>
                    </a:moveTo>
                    <a:cubicBezTo>
                      <a:pt x="371" y="0"/>
                      <a:pt x="1" y="359"/>
                      <a:pt x="1" y="811"/>
                    </a:cubicBezTo>
                    <a:cubicBezTo>
                      <a:pt x="1" y="1262"/>
                      <a:pt x="371" y="1632"/>
                      <a:pt x="823" y="1632"/>
                    </a:cubicBezTo>
                    <a:cubicBezTo>
                      <a:pt x="1274" y="1632"/>
                      <a:pt x="1634" y="1262"/>
                      <a:pt x="1634" y="811"/>
                    </a:cubicBezTo>
                    <a:cubicBezTo>
                      <a:pt x="1634" y="359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8"/>
              <p:cNvSpPr/>
              <p:nvPr/>
            </p:nvSpPr>
            <p:spPr>
              <a:xfrm>
                <a:off x="1876425" y="409745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0"/>
                    </a:moveTo>
                    <a:cubicBezTo>
                      <a:pt x="371" y="0"/>
                      <a:pt x="0" y="371"/>
                      <a:pt x="0" y="823"/>
                    </a:cubicBezTo>
                    <a:cubicBezTo>
                      <a:pt x="0" y="1274"/>
                      <a:pt x="371" y="1633"/>
                      <a:pt x="822" y="1633"/>
                    </a:cubicBezTo>
                    <a:cubicBezTo>
                      <a:pt x="1274" y="1633"/>
                      <a:pt x="1632" y="1274"/>
                      <a:pt x="1632" y="823"/>
                    </a:cubicBezTo>
                    <a:cubicBezTo>
                      <a:pt x="1632" y="371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5" name="Google Shape;1635;p38"/>
              <p:cNvSpPr/>
              <p:nvPr/>
            </p:nvSpPr>
            <p:spPr>
              <a:xfrm>
                <a:off x="2140075" y="4280675"/>
                <a:ext cx="4085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2" extrusionOk="0">
                    <a:moveTo>
                      <a:pt x="823" y="0"/>
                    </a:moveTo>
                    <a:cubicBezTo>
                      <a:pt x="371" y="0"/>
                      <a:pt x="1" y="358"/>
                      <a:pt x="1" y="810"/>
                    </a:cubicBezTo>
                    <a:cubicBezTo>
                      <a:pt x="1" y="1261"/>
                      <a:pt x="371" y="1632"/>
                      <a:pt x="823" y="1632"/>
                    </a:cubicBezTo>
                    <a:cubicBezTo>
                      <a:pt x="1274" y="1632"/>
                      <a:pt x="1634" y="1261"/>
                      <a:pt x="1634" y="810"/>
                    </a:cubicBezTo>
                    <a:cubicBezTo>
                      <a:pt x="1634" y="358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38"/>
              <p:cNvSpPr/>
              <p:nvPr/>
            </p:nvSpPr>
            <p:spPr>
              <a:xfrm>
                <a:off x="2078150" y="4296875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3" y="0"/>
                    </a:moveTo>
                    <a:cubicBezTo>
                      <a:pt x="371" y="0"/>
                      <a:pt x="0" y="359"/>
                      <a:pt x="0" y="811"/>
                    </a:cubicBezTo>
                    <a:cubicBezTo>
                      <a:pt x="0" y="1262"/>
                      <a:pt x="371" y="1632"/>
                      <a:pt x="823" y="1632"/>
                    </a:cubicBezTo>
                    <a:cubicBezTo>
                      <a:pt x="1274" y="1632"/>
                      <a:pt x="1644" y="1262"/>
                      <a:pt x="1644" y="811"/>
                    </a:cubicBezTo>
                    <a:cubicBezTo>
                      <a:pt x="1644" y="359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38"/>
              <p:cNvSpPr/>
              <p:nvPr/>
            </p:nvSpPr>
            <p:spPr>
              <a:xfrm>
                <a:off x="2013600" y="4362850"/>
                <a:ext cx="408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45" extrusionOk="0">
                    <a:moveTo>
                      <a:pt x="811" y="1"/>
                    </a:moveTo>
                    <a:cubicBezTo>
                      <a:pt x="359" y="1"/>
                      <a:pt x="1" y="371"/>
                      <a:pt x="1" y="823"/>
                    </a:cubicBezTo>
                    <a:cubicBezTo>
                      <a:pt x="1" y="1275"/>
                      <a:pt x="359" y="1645"/>
                      <a:pt x="811" y="1645"/>
                    </a:cubicBezTo>
                    <a:cubicBezTo>
                      <a:pt x="1262" y="1645"/>
                      <a:pt x="1633" y="1275"/>
                      <a:pt x="1633" y="823"/>
                    </a:cubicBezTo>
                    <a:cubicBezTo>
                      <a:pt x="1633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38"/>
              <p:cNvSpPr/>
              <p:nvPr/>
            </p:nvSpPr>
            <p:spPr>
              <a:xfrm>
                <a:off x="2208375" y="4332450"/>
                <a:ext cx="411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4" extrusionOk="0">
                    <a:moveTo>
                      <a:pt x="823" y="1"/>
                    </a:moveTo>
                    <a:cubicBezTo>
                      <a:pt x="371" y="1"/>
                      <a:pt x="1" y="360"/>
                      <a:pt x="1" y="811"/>
                    </a:cubicBezTo>
                    <a:cubicBezTo>
                      <a:pt x="1" y="1263"/>
                      <a:pt x="371" y="1634"/>
                      <a:pt x="823" y="1634"/>
                    </a:cubicBezTo>
                    <a:cubicBezTo>
                      <a:pt x="1274" y="1634"/>
                      <a:pt x="1645" y="1263"/>
                      <a:pt x="1645" y="811"/>
                    </a:cubicBezTo>
                    <a:cubicBezTo>
                      <a:pt x="1645" y="360"/>
                      <a:pt x="1274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38"/>
              <p:cNvSpPr/>
              <p:nvPr/>
            </p:nvSpPr>
            <p:spPr>
              <a:xfrm>
                <a:off x="2180900" y="4447650"/>
                <a:ext cx="411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4" extrusionOk="0">
                    <a:moveTo>
                      <a:pt x="822" y="1"/>
                    </a:moveTo>
                    <a:cubicBezTo>
                      <a:pt x="371" y="1"/>
                      <a:pt x="1" y="360"/>
                      <a:pt x="1" y="811"/>
                    </a:cubicBezTo>
                    <a:cubicBezTo>
                      <a:pt x="1" y="1263"/>
                      <a:pt x="371" y="1634"/>
                      <a:pt x="822" y="1634"/>
                    </a:cubicBezTo>
                    <a:cubicBezTo>
                      <a:pt x="1274" y="1634"/>
                      <a:pt x="1645" y="1263"/>
                      <a:pt x="1645" y="811"/>
                    </a:cubicBezTo>
                    <a:cubicBezTo>
                      <a:pt x="1645" y="360"/>
                      <a:pt x="1274" y="1"/>
                      <a:pt x="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0" name="Google Shape;1640;p38"/>
              <p:cNvSpPr/>
              <p:nvPr/>
            </p:nvSpPr>
            <p:spPr>
              <a:xfrm>
                <a:off x="2115775" y="4435800"/>
                <a:ext cx="4085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3" extrusionOk="0">
                    <a:moveTo>
                      <a:pt x="811" y="0"/>
                    </a:moveTo>
                    <a:cubicBezTo>
                      <a:pt x="360" y="0"/>
                      <a:pt x="0" y="359"/>
                      <a:pt x="0" y="811"/>
                    </a:cubicBezTo>
                    <a:cubicBezTo>
                      <a:pt x="0" y="1262"/>
                      <a:pt x="360" y="1632"/>
                      <a:pt x="811" y="1632"/>
                    </a:cubicBezTo>
                    <a:cubicBezTo>
                      <a:pt x="1263" y="1632"/>
                      <a:pt x="1633" y="1262"/>
                      <a:pt x="1633" y="811"/>
                    </a:cubicBezTo>
                    <a:cubicBezTo>
                      <a:pt x="1633" y="359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1" name="Google Shape;1641;p38"/>
              <p:cNvSpPr/>
              <p:nvPr/>
            </p:nvSpPr>
            <p:spPr>
              <a:xfrm>
                <a:off x="2033875" y="443000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1"/>
                    </a:moveTo>
                    <a:cubicBezTo>
                      <a:pt x="371" y="1"/>
                      <a:pt x="0" y="359"/>
                      <a:pt x="0" y="811"/>
                    </a:cubicBezTo>
                    <a:cubicBezTo>
                      <a:pt x="0" y="1262"/>
                      <a:pt x="371" y="1633"/>
                      <a:pt x="822" y="1633"/>
                    </a:cubicBezTo>
                    <a:cubicBezTo>
                      <a:pt x="1274" y="1633"/>
                      <a:pt x="1632" y="1262"/>
                      <a:pt x="1632" y="811"/>
                    </a:cubicBezTo>
                    <a:cubicBezTo>
                      <a:pt x="1632" y="359"/>
                      <a:pt x="1274" y="1"/>
                      <a:pt x="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8"/>
              <p:cNvSpPr/>
              <p:nvPr/>
            </p:nvSpPr>
            <p:spPr>
              <a:xfrm>
                <a:off x="2049200" y="4522050"/>
                <a:ext cx="4085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3" extrusionOk="0">
                    <a:moveTo>
                      <a:pt x="811" y="1"/>
                    </a:moveTo>
                    <a:cubicBezTo>
                      <a:pt x="360" y="1"/>
                      <a:pt x="0" y="371"/>
                      <a:pt x="0" y="822"/>
                    </a:cubicBezTo>
                    <a:cubicBezTo>
                      <a:pt x="0" y="1274"/>
                      <a:pt x="360" y="1633"/>
                      <a:pt x="811" y="1633"/>
                    </a:cubicBezTo>
                    <a:cubicBezTo>
                      <a:pt x="1263" y="1633"/>
                      <a:pt x="1633" y="1274"/>
                      <a:pt x="1633" y="822"/>
                    </a:cubicBezTo>
                    <a:cubicBezTo>
                      <a:pt x="1633" y="371"/>
                      <a:pt x="1263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8"/>
              <p:cNvSpPr/>
              <p:nvPr/>
            </p:nvSpPr>
            <p:spPr>
              <a:xfrm>
                <a:off x="1618825" y="3988025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11" y="1"/>
                    </a:moveTo>
                    <a:cubicBezTo>
                      <a:pt x="359" y="1"/>
                      <a:pt x="0" y="371"/>
                      <a:pt x="0" y="823"/>
                    </a:cubicBezTo>
                    <a:cubicBezTo>
                      <a:pt x="0" y="1274"/>
                      <a:pt x="359" y="1634"/>
                      <a:pt x="811" y="1634"/>
                    </a:cubicBezTo>
                    <a:cubicBezTo>
                      <a:pt x="1262" y="1634"/>
                      <a:pt x="1632" y="1274"/>
                      <a:pt x="1632" y="823"/>
                    </a:cubicBezTo>
                    <a:cubicBezTo>
                      <a:pt x="1632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4" name="Google Shape;1644;p38"/>
              <p:cNvSpPr/>
              <p:nvPr/>
            </p:nvSpPr>
            <p:spPr>
              <a:xfrm>
                <a:off x="1455575" y="3950125"/>
                <a:ext cx="408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45" extrusionOk="0">
                    <a:moveTo>
                      <a:pt x="811" y="1"/>
                    </a:moveTo>
                    <a:cubicBezTo>
                      <a:pt x="359" y="1"/>
                      <a:pt x="1" y="371"/>
                      <a:pt x="1" y="822"/>
                    </a:cubicBezTo>
                    <a:cubicBezTo>
                      <a:pt x="1" y="1274"/>
                      <a:pt x="359" y="1645"/>
                      <a:pt x="811" y="1645"/>
                    </a:cubicBezTo>
                    <a:cubicBezTo>
                      <a:pt x="1262" y="1645"/>
                      <a:pt x="1633" y="1274"/>
                      <a:pt x="1633" y="822"/>
                    </a:cubicBezTo>
                    <a:cubicBezTo>
                      <a:pt x="1633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5" name="Google Shape;1645;p38"/>
              <p:cNvSpPr/>
              <p:nvPr/>
            </p:nvSpPr>
            <p:spPr>
              <a:xfrm>
                <a:off x="1362375" y="400570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11" y="0"/>
                    </a:moveTo>
                    <a:cubicBezTo>
                      <a:pt x="359" y="0"/>
                      <a:pt x="1" y="359"/>
                      <a:pt x="1" y="811"/>
                    </a:cubicBezTo>
                    <a:cubicBezTo>
                      <a:pt x="1" y="1262"/>
                      <a:pt x="359" y="1632"/>
                      <a:pt x="811" y="1632"/>
                    </a:cubicBezTo>
                    <a:cubicBezTo>
                      <a:pt x="1262" y="1632"/>
                      <a:pt x="1633" y="1262"/>
                      <a:pt x="1633" y="811"/>
                    </a:cubicBezTo>
                    <a:cubicBezTo>
                      <a:pt x="1633" y="359"/>
                      <a:pt x="1262" y="0"/>
                      <a:pt x="8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6" name="Google Shape;1646;p38"/>
              <p:cNvSpPr/>
              <p:nvPr/>
            </p:nvSpPr>
            <p:spPr>
              <a:xfrm>
                <a:off x="1409275" y="4113650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22" y="0"/>
                    </a:moveTo>
                    <a:cubicBezTo>
                      <a:pt x="371" y="0"/>
                      <a:pt x="0" y="360"/>
                      <a:pt x="0" y="811"/>
                    </a:cubicBezTo>
                    <a:cubicBezTo>
                      <a:pt x="0" y="1274"/>
                      <a:pt x="371" y="1633"/>
                      <a:pt x="822" y="1633"/>
                    </a:cubicBezTo>
                    <a:cubicBezTo>
                      <a:pt x="1274" y="1633"/>
                      <a:pt x="1632" y="1274"/>
                      <a:pt x="1632" y="811"/>
                    </a:cubicBezTo>
                    <a:cubicBezTo>
                      <a:pt x="1632" y="360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7" name="Google Shape;1647;p38"/>
              <p:cNvSpPr/>
              <p:nvPr/>
            </p:nvSpPr>
            <p:spPr>
              <a:xfrm>
                <a:off x="1514050" y="4209750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2" y="0"/>
                    </a:moveTo>
                    <a:cubicBezTo>
                      <a:pt x="371" y="0"/>
                      <a:pt x="0" y="359"/>
                      <a:pt x="0" y="810"/>
                    </a:cubicBezTo>
                    <a:cubicBezTo>
                      <a:pt x="0" y="1262"/>
                      <a:pt x="371" y="1633"/>
                      <a:pt x="822" y="1633"/>
                    </a:cubicBezTo>
                    <a:cubicBezTo>
                      <a:pt x="1274" y="1633"/>
                      <a:pt x="1644" y="1262"/>
                      <a:pt x="1644" y="810"/>
                    </a:cubicBezTo>
                    <a:cubicBezTo>
                      <a:pt x="1644" y="359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8"/>
              <p:cNvSpPr/>
              <p:nvPr/>
            </p:nvSpPr>
            <p:spPr>
              <a:xfrm>
                <a:off x="1853850" y="4130525"/>
                <a:ext cx="297250" cy="420500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16820" extrusionOk="0">
                    <a:moveTo>
                      <a:pt x="10361" y="264"/>
                    </a:moveTo>
                    <a:cubicBezTo>
                      <a:pt x="10790" y="264"/>
                      <a:pt x="11091" y="379"/>
                      <a:pt x="11218" y="611"/>
                    </a:cubicBezTo>
                    <a:cubicBezTo>
                      <a:pt x="11542" y="1201"/>
                      <a:pt x="10813" y="2672"/>
                      <a:pt x="9030" y="4084"/>
                    </a:cubicBezTo>
                    <a:cubicBezTo>
                      <a:pt x="6309" y="6238"/>
                      <a:pt x="3080" y="10266"/>
                      <a:pt x="2419" y="14839"/>
                    </a:cubicBezTo>
                    <a:cubicBezTo>
                      <a:pt x="2084" y="11980"/>
                      <a:pt x="1771" y="3737"/>
                      <a:pt x="8694" y="611"/>
                    </a:cubicBezTo>
                    <a:cubicBezTo>
                      <a:pt x="9366" y="379"/>
                      <a:pt x="9934" y="264"/>
                      <a:pt x="10361" y="264"/>
                    </a:cubicBezTo>
                    <a:close/>
                    <a:moveTo>
                      <a:pt x="10368" y="1"/>
                    </a:moveTo>
                    <a:cubicBezTo>
                      <a:pt x="9944" y="1"/>
                      <a:pt x="9373" y="105"/>
                      <a:pt x="8602" y="379"/>
                    </a:cubicBezTo>
                    <a:cubicBezTo>
                      <a:pt x="0" y="4257"/>
                      <a:pt x="2292" y="15765"/>
                      <a:pt x="2316" y="15881"/>
                    </a:cubicBezTo>
                    <a:lnTo>
                      <a:pt x="2512" y="16819"/>
                    </a:lnTo>
                    <a:lnTo>
                      <a:pt x="2570" y="15858"/>
                    </a:lnTo>
                    <a:cubicBezTo>
                      <a:pt x="2859" y="10961"/>
                      <a:pt x="6309" y="6562"/>
                      <a:pt x="9181" y="4293"/>
                    </a:cubicBezTo>
                    <a:cubicBezTo>
                      <a:pt x="10940" y="2903"/>
                      <a:pt x="11890" y="1294"/>
                      <a:pt x="11439" y="483"/>
                    </a:cubicBezTo>
                    <a:cubicBezTo>
                      <a:pt x="11300" y="234"/>
                      <a:pt x="10999" y="1"/>
                      <a:pt x="103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8"/>
              <p:cNvSpPr/>
              <p:nvPr/>
            </p:nvSpPr>
            <p:spPr>
              <a:xfrm>
                <a:off x="1911725" y="4141350"/>
                <a:ext cx="226075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9043" h="15101" extrusionOk="0">
                    <a:moveTo>
                      <a:pt x="8975" y="1"/>
                    </a:moveTo>
                    <a:cubicBezTo>
                      <a:pt x="8970" y="1"/>
                      <a:pt x="8966" y="2"/>
                      <a:pt x="8961" y="4"/>
                    </a:cubicBezTo>
                    <a:cubicBezTo>
                      <a:pt x="8938" y="4"/>
                      <a:pt x="6750" y="664"/>
                      <a:pt x="4562" y="2841"/>
                    </a:cubicBezTo>
                    <a:cubicBezTo>
                      <a:pt x="2548" y="4855"/>
                      <a:pt x="116" y="8594"/>
                      <a:pt x="1" y="15043"/>
                    </a:cubicBezTo>
                    <a:cubicBezTo>
                      <a:pt x="1" y="15078"/>
                      <a:pt x="24" y="15101"/>
                      <a:pt x="58" y="15101"/>
                    </a:cubicBezTo>
                    <a:cubicBezTo>
                      <a:pt x="93" y="15101"/>
                      <a:pt x="116" y="15078"/>
                      <a:pt x="116" y="15043"/>
                    </a:cubicBezTo>
                    <a:cubicBezTo>
                      <a:pt x="232" y="8641"/>
                      <a:pt x="2640" y="4925"/>
                      <a:pt x="4643" y="2933"/>
                    </a:cubicBezTo>
                    <a:cubicBezTo>
                      <a:pt x="6808" y="768"/>
                      <a:pt x="8973" y="120"/>
                      <a:pt x="8996" y="108"/>
                    </a:cubicBezTo>
                    <a:cubicBezTo>
                      <a:pt x="9019" y="108"/>
                      <a:pt x="9042" y="73"/>
                      <a:pt x="9031" y="39"/>
                    </a:cubicBezTo>
                    <a:cubicBezTo>
                      <a:pt x="9021" y="20"/>
                      <a:pt x="8996" y="1"/>
                      <a:pt x="89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8"/>
              <p:cNvSpPr/>
              <p:nvPr/>
            </p:nvSpPr>
            <p:spPr>
              <a:xfrm>
                <a:off x="1914325" y="4246775"/>
                <a:ext cx="121300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10063" extrusionOk="0">
                    <a:moveTo>
                      <a:pt x="4778" y="0"/>
                    </a:moveTo>
                    <a:cubicBezTo>
                      <a:pt x="4767" y="0"/>
                      <a:pt x="4756" y="4"/>
                      <a:pt x="4747" y="13"/>
                    </a:cubicBezTo>
                    <a:cubicBezTo>
                      <a:pt x="4713" y="47"/>
                      <a:pt x="741" y="3266"/>
                      <a:pt x="12" y="10004"/>
                    </a:cubicBezTo>
                    <a:cubicBezTo>
                      <a:pt x="0" y="10039"/>
                      <a:pt x="23" y="10062"/>
                      <a:pt x="59" y="10062"/>
                    </a:cubicBezTo>
                    <a:lnTo>
                      <a:pt x="70" y="10062"/>
                    </a:lnTo>
                    <a:cubicBezTo>
                      <a:pt x="93" y="10062"/>
                      <a:pt x="116" y="10039"/>
                      <a:pt x="128" y="10016"/>
                    </a:cubicBezTo>
                    <a:cubicBezTo>
                      <a:pt x="857" y="3324"/>
                      <a:pt x="4782" y="129"/>
                      <a:pt x="4817" y="106"/>
                    </a:cubicBezTo>
                    <a:cubicBezTo>
                      <a:pt x="4840" y="82"/>
                      <a:pt x="4852" y="47"/>
                      <a:pt x="4829" y="24"/>
                    </a:cubicBezTo>
                    <a:cubicBezTo>
                      <a:pt x="4814" y="10"/>
                      <a:pt x="4796" y="0"/>
                      <a:pt x="47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8"/>
              <p:cNvSpPr/>
              <p:nvPr/>
            </p:nvSpPr>
            <p:spPr>
              <a:xfrm>
                <a:off x="1907375" y="4224900"/>
                <a:ext cx="79325" cy="268800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10752" extrusionOk="0">
                    <a:moveTo>
                      <a:pt x="3113" y="0"/>
                    </a:moveTo>
                    <a:cubicBezTo>
                      <a:pt x="3094" y="0"/>
                      <a:pt x="3075" y="6"/>
                      <a:pt x="3069" y="19"/>
                    </a:cubicBezTo>
                    <a:cubicBezTo>
                      <a:pt x="3034" y="66"/>
                      <a:pt x="0" y="4107"/>
                      <a:pt x="209" y="10694"/>
                    </a:cubicBezTo>
                    <a:cubicBezTo>
                      <a:pt x="209" y="10729"/>
                      <a:pt x="244" y="10752"/>
                      <a:pt x="267" y="10752"/>
                    </a:cubicBezTo>
                    <a:cubicBezTo>
                      <a:pt x="301" y="10752"/>
                      <a:pt x="325" y="10729"/>
                      <a:pt x="325" y="10694"/>
                    </a:cubicBezTo>
                    <a:cubicBezTo>
                      <a:pt x="116" y="4141"/>
                      <a:pt x="3126" y="135"/>
                      <a:pt x="3162" y="89"/>
                    </a:cubicBezTo>
                    <a:cubicBezTo>
                      <a:pt x="3173" y="66"/>
                      <a:pt x="3173" y="31"/>
                      <a:pt x="3150" y="8"/>
                    </a:cubicBezTo>
                    <a:cubicBezTo>
                      <a:pt x="3140" y="3"/>
                      <a:pt x="3126" y="0"/>
                      <a:pt x="3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8"/>
              <p:cNvSpPr/>
              <p:nvPr/>
            </p:nvSpPr>
            <p:spPr>
              <a:xfrm>
                <a:off x="1417075" y="4240075"/>
                <a:ext cx="41797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16719" h="10203" extrusionOk="0">
                    <a:moveTo>
                      <a:pt x="4307" y="258"/>
                    </a:moveTo>
                    <a:cubicBezTo>
                      <a:pt x="10617" y="258"/>
                      <a:pt x="14415" y="6209"/>
                      <a:pt x="15653" y="8512"/>
                    </a:cubicBezTo>
                    <a:cubicBezTo>
                      <a:pt x="12493" y="5155"/>
                      <a:pt x="7538" y="3696"/>
                      <a:pt x="4088" y="3488"/>
                    </a:cubicBezTo>
                    <a:cubicBezTo>
                      <a:pt x="1806" y="3337"/>
                      <a:pt x="371" y="2561"/>
                      <a:pt x="301" y="1879"/>
                    </a:cubicBezTo>
                    <a:cubicBezTo>
                      <a:pt x="244" y="1346"/>
                      <a:pt x="996" y="825"/>
                      <a:pt x="2362" y="443"/>
                    </a:cubicBezTo>
                    <a:cubicBezTo>
                      <a:pt x="3034" y="315"/>
                      <a:pt x="3682" y="258"/>
                      <a:pt x="4307" y="258"/>
                    </a:cubicBezTo>
                    <a:close/>
                    <a:moveTo>
                      <a:pt x="4299" y="1"/>
                    </a:moveTo>
                    <a:cubicBezTo>
                      <a:pt x="3659" y="1"/>
                      <a:pt x="2995" y="60"/>
                      <a:pt x="2305" y="188"/>
                    </a:cubicBezTo>
                    <a:cubicBezTo>
                      <a:pt x="348" y="744"/>
                      <a:pt x="0" y="1427"/>
                      <a:pt x="47" y="1902"/>
                    </a:cubicBezTo>
                    <a:cubicBezTo>
                      <a:pt x="151" y="2828"/>
                      <a:pt x="1842" y="3603"/>
                      <a:pt x="4076" y="3742"/>
                    </a:cubicBezTo>
                    <a:cubicBezTo>
                      <a:pt x="7723" y="3963"/>
                      <a:pt x="13083" y="5595"/>
                      <a:pt x="16116" y="9450"/>
                    </a:cubicBezTo>
                    <a:lnTo>
                      <a:pt x="16718" y="10202"/>
                    </a:lnTo>
                    <a:lnTo>
                      <a:pt x="16718" y="10202"/>
                    </a:lnTo>
                    <a:lnTo>
                      <a:pt x="16337" y="9323"/>
                    </a:lnTo>
                    <a:cubicBezTo>
                      <a:pt x="16294" y="9215"/>
                      <a:pt x="12263" y="1"/>
                      <a:pt x="4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3" name="Google Shape;1653;p38"/>
              <p:cNvSpPr/>
              <p:nvPr/>
            </p:nvSpPr>
            <p:spPr>
              <a:xfrm>
                <a:off x="1419700" y="4274825"/>
                <a:ext cx="400600" cy="192250"/>
              </a:xfrm>
              <a:custGeom>
                <a:avLst/>
                <a:gdLst/>
                <a:ahLst/>
                <a:cxnLst/>
                <a:rect l="l" t="t" r="r" b="b"/>
                <a:pathLst>
                  <a:path w="16024" h="7690" extrusionOk="0">
                    <a:moveTo>
                      <a:pt x="3012" y="0"/>
                    </a:moveTo>
                    <a:cubicBezTo>
                      <a:pt x="1218" y="0"/>
                      <a:pt x="63" y="376"/>
                      <a:pt x="46" y="384"/>
                    </a:cubicBezTo>
                    <a:cubicBezTo>
                      <a:pt x="23" y="396"/>
                      <a:pt x="0" y="419"/>
                      <a:pt x="11" y="454"/>
                    </a:cubicBezTo>
                    <a:cubicBezTo>
                      <a:pt x="20" y="480"/>
                      <a:pt x="42" y="493"/>
                      <a:pt x="62" y="493"/>
                    </a:cubicBezTo>
                    <a:cubicBezTo>
                      <a:pt x="69" y="493"/>
                      <a:pt x="75" y="491"/>
                      <a:pt x="81" y="489"/>
                    </a:cubicBezTo>
                    <a:cubicBezTo>
                      <a:pt x="97" y="489"/>
                      <a:pt x="1232" y="116"/>
                      <a:pt x="3005" y="116"/>
                    </a:cubicBezTo>
                    <a:cubicBezTo>
                      <a:pt x="3674" y="116"/>
                      <a:pt x="4432" y="169"/>
                      <a:pt x="5256" y="315"/>
                    </a:cubicBezTo>
                    <a:cubicBezTo>
                      <a:pt x="8046" y="801"/>
                      <a:pt x="12144" y="2468"/>
                      <a:pt x="15907" y="7667"/>
                    </a:cubicBezTo>
                    <a:cubicBezTo>
                      <a:pt x="15918" y="7678"/>
                      <a:pt x="15931" y="7690"/>
                      <a:pt x="15954" y="7690"/>
                    </a:cubicBezTo>
                    <a:cubicBezTo>
                      <a:pt x="15965" y="7690"/>
                      <a:pt x="15977" y="7678"/>
                      <a:pt x="15988" y="7678"/>
                    </a:cubicBezTo>
                    <a:cubicBezTo>
                      <a:pt x="16011" y="7655"/>
                      <a:pt x="16023" y="7620"/>
                      <a:pt x="16000" y="7597"/>
                    </a:cubicBezTo>
                    <a:cubicBezTo>
                      <a:pt x="12214" y="2375"/>
                      <a:pt x="8081" y="697"/>
                      <a:pt x="5279" y="199"/>
                    </a:cubicBezTo>
                    <a:cubicBezTo>
                      <a:pt x="4451" y="53"/>
                      <a:pt x="3687" y="0"/>
                      <a:pt x="3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4" name="Google Shape;1654;p38"/>
              <p:cNvSpPr/>
              <p:nvPr/>
            </p:nvSpPr>
            <p:spPr>
              <a:xfrm>
                <a:off x="1564100" y="4312425"/>
                <a:ext cx="24200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5572" extrusionOk="0">
                    <a:moveTo>
                      <a:pt x="41" y="0"/>
                    </a:moveTo>
                    <a:cubicBezTo>
                      <a:pt x="16" y="0"/>
                      <a:pt x="1" y="21"/>
                      <a:pt x="1" y="50"/>
                    </a:cubicBezTo>
                    <a:cubicBezTo>
                      <a:pt x="1" y="84"/>
                      <a:pt x="24" y="107"/>
                      <a:pt x="47" y="107"/>
                    </a:cubicBezTo>
                    <a:cubicBezTo>
                      <a:pt x="105" y="119"/>
                      <a:pt x="5153" y="490"/>
                      <a:pt x="9576" y="5561"/>
                    </a:cubicBezTo>
                    <a:cubicBezTo>
                      <a:pt x="9587" y="5572"/>
                      <a:pt x="9599" y="5572"/>
                      <a:pt x="9622" y="5572"/>
                    </a:cubicBezTo>
                    <a:cubicBezTo>
                      <a:pt x="9633" y="5572"/>
                      <a:pt x="9645" y="5572"/>
                      <a:pt x="9656" y="5561"/>
                    </a:cubicBezTo>
                    <a:cubicBezTo>
                      <a:pt x="9679" y="5538"/>
                      <a:pt x="9679" y="5502"/>
                      <a:pt x="9656" y="5479"/>
                    </a:cubicBezTo>
                    <a:cubicBezTo>
                      <a:pt x="5199" y="374"/>
                      <a:pt x="105" y="4"/>
                      <a:pt x="59" y="4"/>
                    </a:cubicBezTo>
                    <a:cubicBezTo>
                      <a:pt x="53" y="1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8"/>
              <p:cNvSpPr/>
              <p:nvPr/>
            </p:nvSpPr>
            <p:spPr>
              <a:xfrm>
                <a:off x="1591300" y="4266475"/>
                <a:ext cx="213650" cy="180350"/>
              </a:xfrm>
              <a:custGeom>
                <a:avLst/>
                <a:gdLst/>
                <a:ahLst/>
                <a:cxnLst/>
                <a:rect l="l" t="t" r="r" b="b"/>
                <a:pathLst>
                  <a:path w="8546" h="7214" extrusionOk="0">
                    <a:moveTo>
                      <a:pt x="82" y="0"/>
                    </a:moveTo>
                    <a:cubicBezTo>
                      <a:pt x="59" y="0"/>
                      <a:pt x="24" y="12"/>
                      <a:pt x="13" y="47"/>
                    </a:cubicBezTo>
                    <a:cubicBezTo>
                      <a:pt x="1" y="70"/>
                      <a:pt x="24" y="105"/>
                      <a:pt x="47" y="116"/>
                    </a:cubicBezTo>
                    <a:cubicBezTo>
                      <a:pt x="94" y="128"/>
                      <a:pt x="4863" y="1691"/>
                      <a:pt x="8429" y="7190"/>
                    </a:cubicBezTo>
                    <a:cubicBezTo>
                      <a:pt x="8441" y="7201"/>
                      <a:pt x="8465" y="7213"/>
                      <a:pt x="8476" y="7213"/>
                    </a:cubicBezTo>
                    <a:cubicBezTo>
                      <a:pt x="8488" y="7213"/>
                      <a:pt x="8499" y="7213"/>
                      <a:pt x="8511" y="7201"/>
                    </a:cubicBezTo>
                    <a:cubicBezTo>
                      <a:pt x="8534" y="7190"/>
                      <a:pt x="8545" y="7155"/>
                      <a:pt x="8534" y="7132"/>
                    </a:cubicBezTo>
                    <a:cubicBezTo>
                      <a:pt x="4933" y="1598"/>
                      <a:pt x="129" y="23"/>
                      <a:pt x="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8"/>
              <p:cNvSpPr/>
              <p:nvPr/>
            </p:nvSpPr>
            <p:spPr>
              <a:xfrm>
                <a:off x="1548200" y="4480875"/>
                <a:ext cx="398550" cy="280275"/>
              </a:xfrm>
              <a:custGeom>
                <a:avLst/>
                <a:gdLst/>
                <a:ahLst/>
                <a:cxnLst/>
                <a:rect l="l" t="t" r="r" b="b"/>
                <a:pathLst>
                  <a:path w="15942" h="11211" extrusionOk="0">
                    <a:moveTo>
                      <a:pt x="3543" y="246"/>
                    </a:moveTo>
                    <a:cubicBezTo>
                      <a:pt x="10385" y="246"/>
                      <a:pt x="13928" y="6938"/>
                      <a:pt x="15028" y="9451"/>
                    </a:cubicBezTo>
                    <a:cubicBezTo>
                      <a:pt x="12145" y="5827"/>
                      <a:pt x="7328" y="3974"/>
                      <a:pt x="3902" y="3477"/>
                    </a:cubicBezTo>
                    <a:cubicBezTo>
                      <a:pt x="1644" y="3153"/>
                      <a:pt x="278" y="2250"/>
                      <a:pt x="266" y="1566"/>
                    </a:cubicBezTo>
                    <a:cubicBezTo>
                      <a:pt x="255" y="1046"/>
                      <a:pt x="1042" y="582"/>
                      <a:pt x="2432" y="305"/>
                    </a:cubicBezTo>
                    <a:cubicBezTo>
                      <a:pt x="2813" y="269"/>
                      <a:pt x="3184" y="246"/>
                      <a:pt x="3543" y="246"/>
                    </a:cubicBezTo>
                    <a:close/>
                    <a:moveTo>
                      <a:pt x="3549" y="1"/>
                    </a:moveTo>
                    <a:cubicBezTo>
                      <a:pt x="3174" y="1"/>
                      <a:pt x="2790" y="20"/>
                      <a:pt x="2396" y="61"/>
                    </a:cubicBezTo>
                    <a:cubicBezTo>
                      <a:pt x="405" y="444"/>
                      <a:pt x="0" y="1103"/>
                      <a:pt x="12" y="1578"/>
                    </a:cubicBezTo>
                    <a:cubicBezTo>
                      <a:pt x="35" y="2504"/>
                      <a:pt x="1656" y="3418"/>
                      <a:pt x="3867" y="3731"/>
                    </a:cubicBezTo>
                    <a:cubicBezTo>
                      <a:pt x="7491" y="4264"/>
                      <a:pt x="12689" y="6325"/>
                      <a:pt x="15409" y="10411"/>
                    </a:cubicBezTo>
                    <a:lnTo>
                      <a:pt x="15942" y="11210"/>
                    </a:lnTo>
                    <a:lnTo>
                      <a:pt x="15641" y="10295"/>
                    </a:lnTo>
                    <a:cubicBezTo>
                      <a:pt x="15597" y="10196"/>
                      <a:pt x="12099" y="1"/>
                      <a:pt x="35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8"/>
              <p:cNvSpPr/>
              <p:nvPr/>
            </p:nvSpPr>
            <p:spPr>
              <a:xfrm>
                <a:off x="1549925" y="4512725"/>
                <a:ext cx="3844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376" h="8767" extrusionOk="0">
                    <a:moveTo>
                      <a:pt x="2005" y="0"/>
                    </a:moveTo>
                    <a:cubicBezTo>
                      <a:pt x="812" y="0"/>
                      <a:pt x="72" y="176"/>
                      <a:pt x="58" y="176"/>
                    </a:cubicBezTo>
                    <a:cubicBezTo>
                      <a:pt x="24" y="188"/>
                      <a:pt x="1" y="223"/>
                      <a:pt x="12" y="246"/>
                    </a:cubicBezTo>
                    <a:cubicBezTo>
                      <a:pt x="22" y="275"/>
                      <a:pt x="39" y="295"/>
                      <a:pt x="64" y="295"/>
                    </a:cubicBezTo>
                    <a:cubicBezTo>
                      <a:pt x="69" y="295"/>
                      <a:pt x="75" y="294"/>
                      <a:pt x="81" y="292"/>
                    </a:cubicBezTo>
                    <a:cubicBezTo>
                      <a:pt x="95" y="292"/>
                      <a:pt x="837" y="114"/>
                      <a:pt x="2031" y="114"/>
                    </a:cubicBezTo>
                    <a:cubicBezTo>
                      <a:pt x="2902" y="114"/>
                      <a:pt x="4012" y="208"/>
                      <a:pt x="5257" y="536"/>
                    </a:cubicBezTo>
                    <a:cubicBezTo>
                      <a:pt x="7989" y="1253"/>
                      <a:pt x="11937" y="3256"/>
                      <a:pt x="15260" y="8732"/>
                    </a:cubicBezTo>
                    <a:cubicBezTo>
                      <a:pt x="15271" y="8756"/>
                      <a:pt x="15294" y="8767"/>
                      <a:pt x="15317" y="8767"/>
                    </a:cubicBezTo>
                    <a:cubicBezTo>
                      <a:pt x="15329" y="8767"/>
                      <a:pt x="15329" y="8756"/>
                      <a:pt x="15340" y="8756"/>
                    </a:cubicBezTo>
                    <a:cubicBezTo>
                      <a:pt x="15376" y="8744"/>
                      <a:pt x="15376" y="8709"/>
                      <a:pt x="15364" y="8674"/>
                    </a:cubicBezTo>
                    <a:cubicBezTo>
                      <a:pt x="12018" y="3163"/>
                      <a:pt x="8036" y="1149"/>
                      <a:pt x="5280" y="431"/>
                    </a:cubicBezTo>
                    <a:cubicBezTo>
                      <a:pt x="4015" y="96"/>
                      <a:pt x="288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8"/>
              <p:cNvSpPr/>
              <p:nvPr/>
            </p:nvSpPr>
            <p:spPr>
              <a:xfrm>
                <a:off x="1691450" y="4557000"/>
                <a:ext cx="230150" cy="158700"/>
              </a:xfrm>
              <a:custGeom>
                <a:avLst/>
                <a:gdLst/>
                <a:ahLst/>
                <a:cxnLst/>
                <a:rect l="l" t="t" r="r" b="b"/>
                <a:pathLst>
                  <a:path w="9206" h="6348" extrusionOk="0">
                    <a:moveTo>
                      <a:pt x="54" y="0"/>
                    </a:moveTo>
                    <a:cubicBezTo>
                      <a:pt x="28" y="0"/>
                      <a:pt x="11" y="21"/>
                      <a:pt x="1" y="49"/>
                    </a:cubicBezTo>
                    <a:cubicBezTo>
                      <a:pt x="1" y="84"/>
                      <a:pt x="24" y="108"/>
                      <a:pt x="59" y="108"/>
                    </a:cubicBezTo>
                    <a:cubicBezTo>
                      <a:pt x="105" y="119"/>
                      <a:pt x="5107" y="906"/>
                      <a:pt x="9101" y="6324"/>
                    </a:cubicBezTo>
                    <a:cubicBezTo>
                      <a:pt x="9113" y="6336"/>
                      <a:pt x="9124" y="6347"/>
                      <a:pt x="9147" y="6347"/>
                    </a:cubicBezTo>
                    <a:cubicBezTo>
                      <a:pt x="9159" y="6347"/>
                      <a:pt x="9170" y="6336"/>
                      <a:pt x="9182" y="6336"/>
                    </a:cubicBezTo>
                    <a:cubicBezTo>
                      <a:pt x="9205" y="6313"/>
                      <a:pt x="9205" y="6278"/>
                      <a:pt x="9193" y="6255"/>
                    </a:cubicBezTo>
                    <a:cubicBezTo>
                      <a:pt x="5164" y="802"/>
                      <a:pt x="117" y="3"/>
                      <a:pt x="70" y="3"/>
                    </a:cubicBezTo>
                    <a:cubicBezTo>
                      <a:pt x="64" y="1"/>
                      <a:pt x="59" y="0"/>
                      <a:pt x="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8"/>
              <p:cNvSpPr/>
              <p:nvPr/>
            </p:nvSpPr>
            <p:spPr>
              <a:xfrm>
                <a:off x="1722450" y="4513550"/>
                <a:ext cx="19857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7943" h="7877" extrusionOk="0">
                    <a:moveTo>
                      <a:pt x="67" y="0"/>
                    </a:moveTo>
                    <a:cubicBezTo>
                      <a:pt x="42" y="0"/>
                      <a:pt x="20" y="13"/>
                      <a:pt x="11" y="40"/>
                    </a:cubicBezTo>
                    <a:cubicBezTo>
                      <a:pt x="0" y="63"/>
                      <a:pt x="11" y="97"/>
                      <a:pt x="46" y="109"/>
                    </a:cubicBezTo>
                    <a:cubicBezTo>
                      <a:pt x="93" y="132"/>
                      <a:pt x="4712" y="2077"/>
                      <a:pt x="7826" y="7854"/>
                    </a:cubicBezTo>
                    <a:cubicBezTo>
                      <a:pt x="7837" y="7866"/>
                      <a:pt x="7849" y="7877"/>
                      <a:pt x="7873" y="7877"/>
                    </a:cubicBezTo>
                    <a:lnTo>
                      <a:pt x="7896" y="7877"/>
                    </a:lnTo>
                    <a:cubicBezTo>
                      <a:pt x="7930" y="7854"/>
                      <a:pt x="7942" y="7820"/>
                      <a:pt x="7919" y="7796"/>
                    </a:cubicBezTo>
                    <a:cubicBezTo>
                      <a:pt x="4793" y="1985"/>
                      <a:pt x="139" y="28"/>
                      <a:pt x="93" y="4"/>
                    </a:cubicBezTo>
                    <a:cubicBezTo>
                      <a:pt x="84" y="2"/>
                      <a:pt x="75" y="0"/>
                      <a:pt x="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8"/>
              <p:cNvSpPr/>
              <p:nvPr/>
            </p:nvSpPr>
            <p:spPr>
              <a:xfrm>
                <a:off x="1882200" y="4310725"/>
                <a:ext cx="281950" cy="422925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6917" extrusionOk="0">
                    <a:moveTo>
                      <a:pt x="11127" y="0"/>
                    </a:moveTo>
                    <a:cubicBezTo>
                      <a:pt x="11068" y="0"/>
                      <a:pt x="11021" y="44"/>
                      <a:pt x="11010" y="106"/>
                    </a:cubicBezTo>
                    <a:cubicBezTo>
                      <a:pt x="10999" y="152"/>
                      <a:pt x="10084" y="5570"/>
                      <a:pt x="4041" y="10144"/>
                    </a:cubicBezTo>
                    <a:cubicBezTo>
                      <a:pt x="1" y="13200"/>
                      <a:pt x="2304" y="16824"/>
                      <a:pt x="2327" y="16859"/>
                    </a:cubicBezTo>
                    <a:cubicBezTo>
                      <a:pt x="2350" y="16893"/>
                      <a:pt x="2397" y="16916"/>
                      <a:pt x="2432" y="16916"/>
                    </a:cubicBezTo>
                    <a:cubicBezTo>
                      <a:pt x="2455" y="16916"/>
                      <a:pt x="2478" y="16905"/>
                      <a:pt x="2501" y="16893"/>
                    </a:cubicBezTo>
                    <a:cubicBezTo>
                      <a:pt x="2559" y="16859"/>
                      <a:pt x="2582" y="16777"/>
                      <a:pt x="2536" y="16720"/>
                    </a:cubicBezTo>
                    <a:cubicBezTo>
                      <a:pt x="2513" y="16685"/>
                      <a:pt x="348" y="13258"/>
                      <a:pt x="4192" y="10352"/>
                    </a:cubicBezTo>
                    <a:cubicBezTo>
                      <a:pt x="10328" y="5709"/>
                      <a:pt x="11254" y="198"/>
                      <a:pt x="11265" y="141"/>
                    </a:cubicBezTo>
                    <a:cubicBezTo>
                      <a:pt x="11277" y="72"/>
                      <a:pt x="11219" y="13"/>
                      <a:pt x="11149" y="2"/>
                    </a:cubicBezTo>
                    <a:cubicBezTo>
                      <a:pt x="11142" y="1"/>
                      <a:pt x="11135" y="0"/>
                      <a:pt x="11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8"/>
              <p:cNvSpPr/>
              <p:nvPr/>
            </p:nvSpPr>
            <p:spPr>
              <a:xfrm>
                <a:off x="2075250" y="4318375"/>
                <a:ext cx="30125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5207" extrusionOk="0">
                    <a:moveTo>
                      <a:pt x="860" y="1"/>
                    </a:moveTo>
                    <a:cubicBezTo>
                      <a:pt x="807" y="1"/>
                      <a:pt x="760" y="32"/>
                      <a:pt x="741" y="78"/>
                    </a:cubicBezTo>
                    <a:cubicBezTo>
                      <a:pt x="718" y="170"/>
                      <a:pt x="0" y="2231"/>
                      <a:pt x="950" y="5125"/>
                    </a:cubicBezTo>
                    <a:cubicBezTo>
                      <a:pt x="962" y="5172"/>
                      <a:pt x="1008" y="5207"/>
                      <a:pt x="1065" y="5207"/>
                    </a:cubicBezTo>
                    <a:lnTo>
                      <a:pt x="1112" y="5207"/>
                    </a:lnTo>
                    <a:cubicBezTo>
                      <a:pt x="1170" y="5184"/>
                      <a:pt x="1204" y="5114"/>
                      <a:pt x="1193" y="5045"/>
                    </a:cubicBezTo>
                    <a:cubicBezTo>
                      <a:pt x="278" y="2243"/>
                      <a:pt x="973" y="182"/>
                      <a:pt x="985" y="170"/>
                    </a:cubicBezTo>
                    <a:cubicBezTo>
                      <a:pt x="1008" y="101"/>
                      <a:pt x="973" y="31"/>
                      <a:pt x="903" y="8"/>
                    </a:cubicBezTo>
                    <a:cubicBezTo>
                      <a:pt x="889" y="3"/>
                      <a:pt x="874" y="1"/>
                      <a:pt x="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8"/>
              <p:cNvSpPr/>
              <p:nvPr/>
            </p:nvSpPr>
            <p:spPr>
              <a:xfrm>
                <a:off x="1998550" y="4378925"/>
                <a:ext cx="38825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6177" extrusionOk="0">
                    <a:moveTo>
                      <a:pt x="1415" y="0"/>
                    </a:moveTo>
                    <a:cubicBezTo>
                      <a:pt x="1403" y="0"/>
                      <a:pt x="1390" y="2"/>
                      <a:pt x="1378" y="6"/>
                    </a:cubicBezTo>
                    <a:cubicBezTo>
                      <a:pt x="1332" y="17"/>
                      <a:pt x="1262" y="53"/>
                      <a:pt x="1147" y="318"/>
                    </a:cubicBezTo>
                    <a:cubicBezTo>
                      <a:pt x="753" y="1129"/>
                      <a:pt x="1" y="3769"/>
                      <a:pt x="1100" y="6107"/>
                    </a:cubicBezTo>
                    <a:cubicBezTo>
                      <a:pt x="1123" y="6153"/>
                      <a:pt x="1170" y="6177"/>
                      <a:pt x="1216" y="6177"/>
                    </a:cubicBezTo>
                    <a:cubicBezTo>
                      <a:pt x="1228" y="6177"/>
                      <a:pt x="1251" y="6177"/>
                      <a:pt x="1262" y="6165"/>
                    </a:cubicBezTo>
                    <a:cubicBezTo>
                      <a:pt x="1332" y="6142"/>
                      <a:pt x="1355" y="6061"/>
                      <a:pt x="1332" y="6003"/>
                    </a:cubicBezTo>
                    <a:cubicBezTo>
                      <a:pt x="128" y="3444"/>
                      <a:pt x="1251" y="493"/>
                      <a:pt x="1483" y="238"/>
                    </a:cubicBezTo>
                    <a:cubicBezTo>
                      <a:pt x="1529" y="215"/>
                      <a:pt x="1552" y="156"/>
                      <a:pt x="1540" y="99"/>
                    </a:cubicBezTo>
                    <a:cubicBezTo>
                      <a:pt x="1521" y="42"/>
                      <a:pt x="1471" y="0"/>
                      <a:pt x="1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8"/>
              <p:cNvSpPr/>
              <p:nvPr/>
            </p:nvSpPr>
            <p:spPr>
              <a:xfrm>
                <a:off x="2122725" y="4349700"/>
                <a:ext cx="1071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2334" extrusionOk="0">
                    <a:moveTo>
                      <a:pt x="4142" y="1"/>
                    </a:moveTo>
                    <a:cubicBezTo>
                      <a:pt x="4098" y="1"/>
                      <a:pt x="4053" y="24"/>
                      <a:pt x="4029" y="64"/>
                    </a:cubicBezTo>
                    <a:cubicBezTo>
                      <a:pt x="3161" y="1523"/>
                      <a:pt x="1042" y="1904"/>
                      <a:pt x="336" y="2032"/>
                    </a:cubicBezTo>
                    <a:cubicBezTo>
                      <a:pt x="105" y="2066"/>
                      <a:pt x="70" y="2078"/>
                      <a:pt x="35" y="2148"/>
                    </a:cubicBezTo>
                    <a:cubicBezTo>
                      <a:pt x="0" y="2205"/>
                      <a:pt x="23" y="2287"/>
                      <a:pt x="93" y="2310"/>
                    </a:cubicBezTo>
                    <a:cubicBezTo>
                      <a:pt x="105" y="2321"/>
                      <a:pt x="128" y="2333"/>
                      <a:pt x="151" y="2333"/>
                    </a:cubicBezTo>
                    <a:cubicBezTo>
                      <a:pt x="174" y="2333"/>
                      <a:pt x="197" y="2321"/>
                      <a:pt x="208" y="2310"/>
                    </a:cubicBezTo>
                    <a:cubicBezTo>
                      <a:pt x="244" y="2310"/>
                      <a:pt x="301" y="2298"/>
                      <a:pt x="383" y="2275"/>
                    </a:cubicBezTo>
                    <a:cubicBezTo>
                      <a:pt x="1111" y="2148"/>
                      <a:pt x="3323" y="1742"/>
                      <a:pt x="4249" y="191"/>
                    </a:cubicBezTo>
                    <a:cubicBezTo>
                      <a:pt x="4284" y="133"/>
                      <a:pt x="4261" y="52"/>
                      <a:pt x="4203" y="18"/>
                    </a:cubicBezTo>
                    <a:cubicBezTo>
                      <a:pt x="4184" y="6"/>
                      <a:pt x="4163" y="1"/>
                      <a:pt x="4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8"/>
              <p:cNvSpPr/>
              <p:nvPr/>
            </p:nvSpPr>
            <p:spPr>
              <a:xfrm>
                <a:off x="2057875" y="4471000"/>
                <a:ext cx="145325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1395" extrusionOk="0">
                    <a:moveTo>
                      <a:pt x="5670" y="0"/>
                    </a:moveTo>
                    <a:cubicBezTo>
                      <a:pt x="5648" y="0"/>
                      <a:pt x="5626" y="6"/>
                      <a:pt x="5604" y="16"/>
                    </a:cubicBezTo>
                    <a:cubicBezTo>
                      <a:pt x="3862" y="911"/>
                      <a:pt x="2500" y="1132"/>
                      <a:pt x="1579" y="1132"/>
                    </a:cubicBezTo>
                    <a:cubicBezTo>
                      <a:pt x="688" y="1132"/>
                      <a:pt x="209" y="925"/>
                      <a:pt x="198" y="919"/>
                    </a:cubicBezTo>
                    <a:cubicBezTo>
                      <a:pt x="183" y="913"/>
                      <a:pt x="167" y="910"/>
                      <a:pt x="151" y="910"/>
                    </a:cubicBezTo>
                    <a:cubicBezTo>
                      <a:pt x="103" y="910"/>
                      <a:pt x="53" y="936"/>
                      <a:pt x="36" y="989"/>
                    </a:cubicBezTo>
                    <a:cubicBezTo>
                      <a:pt x="1" y="1047"/>
                      <a:pt x="36" y="1127"/>
                      <a:pt x="93" y="1151"/>
                    </a:cubicBezTo>
                    <a:cubicBezTo>
                      <a:pt x="140" y="1174"/>
                      <a:pt x="649" y="1394"/>
                      <a:pt x="1575" y="1394"/>
                    </a:cubicBezTo>
                    <a:cubicBezTo>
                      <a:pt x="2537" y="1394"/>
                      <a:pt x="3926" y="1163"/>
                      <a:pt x="5732" y="248"/>
                    </a:cubicBezTo>
                    <a:cubicBezTo>
                      <a:pt x="5789" y="213"/>
                      <a:pt x="5813" y="132"/>
                      <a:pt x="5778" y="74"/>
                    </a:cubicBezTo>
                    <a:cubicBezTo>
                      <a:pt x="5762" y="26"/>
                      <a:pt x="5718" y="0"/>
                      <a:pt x="56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65" name="Google Shape;1665;p38"/>
            <p:cNvSpPr/>
            <p:nvPr/>
          </p:nvSpPr>
          <p:spPr>
            <a:xfrm>
              <a:off x="6029826" y="-119100"/>
              <a:ext cx="3390627" cy="1010695"/>
            </a:xfrm>
            <a:custGeom>
              <a:avLst/>
              <a:gdLst/>
              <a:ahLst/>
              <a:cxnLst/>
              <a:rect l="l" t="t" r="r" b="b"/>
              <a:pathLst>
                <a:path w="37231" h="11098" extrusionOk="0">
                  <a:moveTo>
                    <a:pt x="36" y="0"/>
                  </a:moveTo>
                  <a:cubicBezTo>
                    <a:pt x="20" y="0"/>
                    <a:pt x="1" y="12"/>
                    <a:pt x="1" y="33"/>
                  </a:cubicBezTo>
                  <a:cubicBezTo>
                    <a:pt x="58" y="1260"/>
                    <a:pt x="603" y="2418"/>
                    <a:pt x="1540" y="3228"/>
                  </a:cubicBezTo>
                  <a:cubicBezTo>
                    <a:pt x="2507" y="4067"/>
                    <a:pt x="3774" y="4356"/>
                    <a:pt x="5035" y="4356"/>
                  </a:cubicBezTo>
                  <a:cubicBezTo>
                    <a:pt x="5132" y="4356"/>
                    <a:pt x="5229" y="4354"/>
                    <a:pt x="5326" y="4351"/>
                  </a:cubicBezTo>
                  <a:cubicBezTo>
                    <a:pt x="6762" y="4304"/>
                    <a:pt x="8151" y="3957"/>
                    <a:pt x="9575" y="3853"/>
                  </a:cubicBezTo>
                  <a:cubicBezTo>
                    <a:pt x="9855" y="3832"/>
                    <a:pt x="10140" y="3818"/>
                    <a:pt x="10426" y="3818"/>
                  </a:cubicBezTo>
                  <a:cubicBezTo>
                    <a:pt x="11509" y="3818"/>
                    <a:pt x="12602" y="4008"/>
                    <a:pt x="13500" y="4641"/>
                  </a:cubicBezTo>
                  <a:cubicBezTo>
                    <a:pt x="14576" y="5405"/>
                    <a:pt x="15155" y="6666"/>
                    <a:pt x="16140" y="7535"/>
                  </a:cubicBezTo>
                  <a:cubicBezTo>
                    <a:pt x="17033" y="8332"/>
                    <a:pt x="18209" y="8642"/>
                    <a:pt x="19381" y="8642"/>
                  </a:cubicBezTo>
                  <a:cubicBezTo>
                    <a:pt x="19485" y="8642"/>
                    <a:pt x="19589" y="8639"/>
                    <a:pt x="19693" y="8634"/>
                  </a:cubicBezTo>
                  <a:cubicBezTo>
                    <a:pt x="20354" y="8611"/>
                    <a:pt x="21002" y="8508"/>
                    <a:pt x="21638" y="8345"/>
                  </a:cubicBezTo>
                  <a:cubicBezTo>
                    <a:pt x="22379" y="8160"/>
                    <a:pt x="23109" y="7917"/>
                    <a:pt x="23861" y="7767"/>
                  </a:cubicBezTo>
                  <a:cubicBezTo>
                    <a:pt x="24224" y="7691"/>
                    <a:pt x="24597" y="7643"/>
                    <a:pt x="24969" y="7643"/>
                  </a:cubicBezTo>
                  <a:cubicBezTo>
                    <a:pt x="25391" y="7643"/>
                    <a:pt x="25811" y="7705"/>
                    <a:pt x="26212" y="7859"/>
                  </a:cubicBezTo>
                  <a:cubicBezTo>
                    <a:pt x="26837" y="8091"/>
                    <a:pt x="27346" y="8531"/>
                    <a:pt x="27844" y="8971"/>
                  </a:cubicBezTo>
                  <a:cubicBezTo>
                    <a:pt x="28342" y="9411"/>
                    <a:pt x="28839" y="9862"/>
                    <a:pt x="29430" y="10198"/>
                  </a:cubicBezTo>
                  <a:cubicBezTo>
                    <a:pt x="30032" y="10533"/>
                    <a:pt x="30692" y="10765"/>
                    <a:pt x="31363" y="10916"/>
                  </a:cubicBezTo>
                  <a:cubicBezTo>
                    <a:pt x="31997" y="11046"/>
                    <a:pt x="32638" y="11098"/>
                    <a:pt x="33281" y="11098"/>
                  </a:cubicBezTo>
                  <a:cubicBezTo>
                    <a:pt x="34178" y="11098"/>
                    <a:pt x="35076" y="10997"/>
                    <a:pt x="35960" y="10869"/>
                  </a:cubicBezTo>
                  <a:cubicBezTo>
                    <a:pt x="36354" y="10811"/>
                    <a:pt x="36735" y="10741"/>
                    <a:pt x="37129" y="10672"/>
                  </a:cubicBezTo>
                  <a:cubicBezTo>
                    <a:pt x="37230" y="10650"/>
                    <a:pt x="37200" y="10475"/>
                    <a:pt x="37104" y="10475"/>
                  </a:cubicBezTo>
                  <a:cubicBezTo>
                    <a:pt x="37101" y="10475"/>
                    <a:pt x="37098" y="10475"/>
                    <a:pt x="37095" y="10476"/>
                  </a:cubicBezTo>
                  <a:cubicBezTo>
                    <a:pt x="35813" y="10673"/>
                    <a:pt x="34523" y="10909"/>
                    <a:pt x="33225" y="10909"/>
                  </a:cubicBezTo>
                  <a:cubicBezTo>
                    <a:pt x="32929" y="10909"/>
                    <a:pt x="32633" y="10897"/>
                    <a:pt x="32336" y="10869"/>
                  </a:cubicBezTo>
                  <a:cubicBezTo>
                    <a:pt x="30912" y="10741"/>
                    <a:pt x="29592" y="10255"/>
                    <a:pt x="28504" y="9318"/>
                  </a:cubicBezTo>
                  <a:cubicBezTo>
                    <a:pt x="28018" y="8901"/>
                    <a:pt x="27555" y="8438"/>
                    <a:pt x="27022" y="8079"/>
                  </a:cubicBezTo>
                  <a:cubicBezTo>
                    <a:pt x="26478" y="7708"/>
                    <a:pt x="25865" y="7489"/>
                    <a:pt x="25204" y="7454"/>
                  </a:cubicBezTo>
                  <a:cubicBezTo>
                    <a:pt x="25122" y="7449"/>
                    <a:pt x="25040" y="7447"/>
                    <a:pt x="24958" y="7447"/>
                  </a:cubicBezTo>
                  <a:cubicBezTo>
                    <a:pt x="23581" y="7447"/>
                    <a:pt x="22289" y="8059"/>
                    <a:pt x="20956" y="8310"/>
                  </a:cubicBezTo>
                  <a:cubicBezTo>
                    <a:pt x="20434" y="8414"/>
                    <a:pt x="19889" y="8479"/>
                    <a:pt x="19347" y="8479"/>
                  </a:cubicBezTo>
                  <a:cubicBezTo>
                    <a:pt x="18552" y="8479"/>
                    <a:pt x="17762" y="8339"/>
                    <a:pt x="17054" y="7975"/>
                  </a:cubicBezTo>
                  <a:cubicBezTo>
                    <a:pt x="15850" y="7361"/>
                    <a:pt x="15224" y="6157"/>
                    <a:pt x="14357" y="5196"/>
                  </a:cubicBezTo>
                  <a:cubicBezTo>
                    <a:pt x="13917" y="4721"/>
                    <a:pt x="13407" y="4328"/>
                    <a:pt x="12816" y="4073"/>
                  </a:cubicBezTo>
                  <a:cubicBezTo>
                    <a:pt x="12238" y="3818"/>
                    <a:pt x="11624" y="3702"/>
                    <a:pt x="10999" y="3656"/>
                  </a:cubicBezTo>
                  <a:cubicBezTo>
                    <a:pt x="10809" y="3643"/>
                    <a:pt x="10618" y="3637"/>
                    <a:pt x="10429" y="3637"/>
                  </a:cubicBezTo>
                  <a:cubicBezTo>
                    <a:pt x="9269" y="3637"/>
                    <a:pt x="8124" y="3858"/>
                    <a:pt x="6970" y="4027"/>
                  </a:cubicBezTo>
                  <a:cubicBezTo>
                    <a:pt x="6321" y="4122"/>
                    <a:pt x="5648" y="4200"/>
                    <a:pt x="4979" y="4200"/>
                  </a:cubicBezTo>
                  <a:cubicBezTo>
                    <a:pt x="4181" y="4200"/>
                    <a:pt x="3389" y="4088"/>
                    <a:pt x="2651" y="3761"/>
                  </a:cubicBezTo>
                  <a:cubicBezTo>
                    <a:pt x="1483" y="3251"/>
                    <a:pt x="591" y="2186"/>
                    <a:pt x="220" y="959"/>
                  </a:cubicBezTo>
                  <a:cubicBezTo>
                    <a:pt x="128" y="658"/>
                    <a:pt x="81" y="345"/>
                    <a:pt x="58" y="21"/>
                  </a:cubicBezTo>
                  <a:cubicBezTo>
                    <a:pt x="58" y="6"/>
                    <a:pt x="48" y="0"/>
                    <a:pt x="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8"/>
            <p:cNvSpPr/>
            <p:nvPr/>
          </p:nvSpPr>
          <p:spPr>
            <a:xfrm rot="6189267">
              <a:off x="-1834422" y="-904269"/>
              <a:ext cx="3009771" cy="2090516"/>
            </a:xfrm>
            <a:custGeom>
              <a:avLst/>
              <a:gdLst/>
              <a:ahLst/>
              <a:cxnLst/>
              <a:rect l="l" t="t" r="r" b="b"/>
              <a:pathLst>
                <a:path w="12203" h="8476" extrusionOk="0">
                  <a:moveTo>
                    <a:pt x="2026" y="59"/>
                  </a:moveTo>
                  <a:cubicBezTo>
                    <a:pt x="2466" y="59"/>
                    <a:pt x="2952" y="162"/>
                    <a:pt x="3415" y="278"/>
                  </a:cubicBezTo>
                  <a:cubicBezTo>
                    <a:pt x="3889" y="378"/>
                    <a:pt x="4384" y="488"/>
                    <a:pt x="4820" y="488"/>
                  </a:cubicBezTo>
                  <a:cubicBezTo>
                    <a:pt x="4842" y="488"/>
                    <a:pt x="4864" y="487"/>
                    <a:pt x="4886" y="487"/>
                  </a:cubicBezTo>
                  <a:cubicBezTo>
                    <a:pt x="5372" y="463"/>
                    <a:pt x="5859" y="383"/>
                    <a:pt x="6322" y="301"/>
                  </a:cubicBezTo>
                  <a:cubicBezTo>
                    <a:pt x="6865" y="209"/>
                    <a:pt x="7433" y="116"/>
                    <a:pt x="7977" y="116"/>
                  </a:cubicBezTo>
                  <a:cubicBezTo>
                    <a:pt x="8220" y="116"/>
                    <a:pt x="8452" y="139"/>
                    <a:pt x="8683" y="175"/>
                  </a:cubicBezTo>
                  <a:cubicBezTo>
                    <a:pt x="9818" y="383"/>
                    <a:pt x="10860" y="1181"/>
                    <a:pt x="11462" y="2328"/>
                  </a:cubicBezTo>
                  <a:cubicBezTo>
                    <a:pt x="12134" y="3589"/>
                    <a:pt x="12145" y="4956"/>
                    <a:pt x="12029" y="5871"/>
                  </a:cubicBezTo>
                  <a:cubicBezTo>
                    <a:pt x="11948" y="6576"/>
                    <a:pt x="11647" y="7827"/>
                    <a:pt x="10652" y="8267"/>
                  </a:cubicBezTo>
                  <a:cubicBezTo>
                    <a:pt x="10431" y="8371"/>
                    <a:pt x="10189" y="8418"/>
                    <a:pt x="9934" y="8418"/>
                  </a:cubicBezTo>
                  <a:cubicBezTo>
                    <a:pt x="9204" y="8418"/>
                    <a:pt x="8336" y="7978"/>
                    <a:pt x="7560" y="7214"/>
                  </a:cubicBezTo>
                  <a:cubicBezTo>
                    <a:pt x="7398" y="7063"/>
                    <a:pt x="7248" y="6901"/>
                    <a:pt x="7097" y="6738"/>
                  </a:cubicBezTo>
                  <a:cubicBezTo>
                    <a:pt x="6425" y="6044"/>
                    <a:pt x="5731" y="5326"/>
                    <a:pt x="4793" y="5094"/>
                  </a:cubicBezTo>
                  <a:cubicBezTo>
                    <a:pt x="4446" y="5002"/>
                    <a:pt x="4076" y="4991"/>
                    <a:pt x="3763" y="4991"/>
                  </a:cubicBezTo>
                  <a:lnTo>
                    <a:pt x="3149" y="4991"/>
                  </a:lnTo>
                  <a:cubicBezTo>
                    <a:pt x="2860" y="4991"/>
                    <a:pt x="2512" y="4979"/>
                    <a:pt x="2177" y="4909"/>
                  </a:cubicBezTo>
                  <a:cubicBezTo>
                    <a:pt x="1169" y="4667"/>
                    <a:pt x="348" y="3787"/>
                    <a:pt x="197" y="2756"/>
                  </a:cubicBezTo>
                  <a:cubicBezTo>
                    <a:pt x="0" y="1436"/>
                    <a:pt x="834" y="313"/>
                    <a:pt x="1506" y="128"/>
                  </a:cubicBezTo>
                  <a:cubicBezTo>
                    <a:pt x="1656" y="82"/>
                    <a:pt x="1830" y="59"/>
                    <a:pt x="2026" y="59"/>
                  </a:cubicBezTo>
                  <a:close/>
                  <a:moveTo>
                    <a:pt x="2026" y="0"/>
                  </a:moveTo>
                  <a:cubicBezTo>
                    <a:pt x="1830" y="0"/>
                    <a:pt x="1644" y="24"/>
                    <a:pt x="1482" y="70"/>
                  </a:cubicBezTo>
                  <a:cubicBezTo>
                    <a:pt x="464" y="360"/>
                    <a:pt x="0" y="1865"/>
                    <a:pt x="127" y="2756"/>
                  </a:cubicBezTo>
                  <a:cubicBezTo>
                    <a:pt x="289" y="3821"/>
                    <a:pt x="1123" y="4724"/>
                    <a:pt x="2165" y="4968"/>
                  </a:cubicBezTo>
                  <a:cubicBezTo>
                    <a:pt x="2501" y="5048"/>
                    <a:pt x="2860" y="5060"/>
                    <a:pt x="3149" y="5060"/>
                  </a:cubicBezTo>
                  <a:lnTo>
                    <a:pt x="3462" y="5060"/>
                  </a:lnTo>
                  <a:cubicBezTo>
                    <a:pt x="3554" y="5048"/>
                    <a:pt x="3659" y="5048"/>
                    <a:pt x="3763" y="5048"/>
                  </a:cubicBezTo>
                  <a:cubicBezTo>
                    <a:pt x="4064" y="5048"/>
                    <a:pt x="4434" y="5060"/>
                    <a:pt x="4781" y="5153"/>
                  </a:cubicBezTo>
                  <a:cubicBezTo>
                    <a:pt x="5697" y="5384"/>
                    <a:pt x="6379" y="6102"/>
                    <a:pt x="7051" y="6785"/>
                  </a:cubicBezTo>
                  <a:cubicBezTo>
                    <a:pt x="7202" y="6947"/>
                    <a:pt x="7352" y="7109"/>
                    <a:pt x="7514" y="7260"/>
                  </a:cubicBezTo>
                  <a:cubicBezTo>
                    <a:pt x="8301" y="8035"/>
                    <a:pt x="9181" y="8475"/>
                    <a:pt x="9934" y="8475"/>
                  </a:cubicBezTo>
                  <a:cubicBezTo>
                    <a:pt x="10200" y="8475"/>
                    <a:pt x="10443" y="8429"/>
                    <a:pt x="10675" y="8325"/>
                  </a:cubicBezTo>
                  <a:cubicBezTo>
                    <a:pt x="11705" y="7873"/>
                    <a:pt x="12006" y="6600"/>
                    <a:pt x="12087" y="5882"/>
                  </a:cubicBezTo>
                  <a:cubicBezTo>
                    <a:pt x="12203" y="4956"/>
                    <a:pt x="12203" y="3578"/>
                    <a:pt x="11519" y="2293"/>
                  </a:cubicBezTo>
                  <a:cubicBezTo>
                    <a:pt x="10906" y="1135"/>
                    <a:pt x="9852" y="325"/>
                    <a:pt x="8695" y="116"/>
                  </a:cubicBezTo>
                  <a:cubicBezTo>
                    <a:pt x="8463" y="70"/>
                    <a:pt x="8232" y="59"/>
                    <a:pt x="7977" y="59"/>
                  </a:cubicBezTo>
                  <a:cubicBezTo>
                    <a:pt x="7421" y="59"/>
                    <a:pt x="6865" y="151"/>
                    <a:pt x="6322" y="244"/>
                  </a:cubicBezTo>
                  <a:cubicBezTo>
                    <a:pt x="5847" y="313"/>
                    <a:pt x="5360" y="394"/>
                    <a:pt x="4886" y="417"/>
                  </a:cubicBezTo>
                  <a:cubicBezTo>
                    <a:pt x="4847" y="419"/>
                    <a:pt x="4807" y="420"/>
                    <a:pt x="4767" y="420"/>
                  </a:cubicBezTo>
                  <a:cubicBezTo>
                    <a:pt x="4345" y="420"/>
                    <a:pt x="3881" y="314"/>
                    <a:pt x="3427" y="209"/>
                  </a:cubicBezTo>
                  <a:cubicBezTo>
                    <a:pt x="2964" y="105"/>
                    <a:pt x="2466" y="0"/>
                    <a:pt x="20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8"/>
            <p:cNvSpPr/>
            <p:nvPr/>
          </p:nvSpPr>
          <p:spPr>
            <a:xfrm rot="8100000">
              <a:off x="7702763" y="4383133"/>
              <a:ext cx="1884739" cy="844097"/>
            </a:xfrm>
            <a:custGeom>
              <a:avLst/>
              <a:gdLst/>
              <a:ahLst/>
              <a:cxnLst/>
              <a:rect l="l" t="t" r="r" b="b"/>
              <a:pathLst>
                <a:path w="34397" h="15405" extrusionOk="0">
                  <a:moveTo>
                    <a:pt x="8350" y="8304"/>
                  </a:moveTo>
                  <a:cubicBezTo>
                    <a:pt x="9144" y="8304"/>
                    <a:pt x="8924" y="9268"/>
                    <a:pt x="8614" y="9682"/>
                  </a:cubicBezTo>
                  <a:cubicBezTo>
                    <a:pt x="8023" y="10481"/>
                    <a:pt x="7109" y="11013"/>
                    <a:pt x="6147" y="11291"/>
                  </a:cubicBezTo>
                  <a:cubicBezTo>
                    <a:pt x="6044" y="10516"/>
                    <a:pt x="6263" y="9717"/>
                    <a:pt x="6808" y="9091"/>
                  </a:cubicBezTo>
                  <a:cubicBezTo>
                    <a:pt x="7178" y="8664"/>
                    <a:pt x="7745" y="8316"/>
                    <a:pt x="8336" y="8304"/>
                  </a:cubicBezTo>
                  <a:cubicBezTo>
                    <a:pt x="8341" y="8304"/>
                    <a:pt x="8345" y="8304"/>
                    <a:pt x="8350" y="8304"/>
                  </a:cubicBezTo>
                  <a:close/>
                  <a:moveTo>
                    <a:pt x="24542" y="8736"/>
                  </a:moveTo>
                  <a:cubicBezTo>
                    <a:pt x="24901" y="8736"/>
                    <a:pt x="25262" y="8835"/>
                    <a:pt x="25551" y="9034"/>
                  </a:cubicBezTo>
                  <a:cubicBezTo>
                    <a:pt x="26536" y="9729"/>
                    <a:pt x="26570" y="11106"/>
                    <a:pt x="26107" y="12125"/>
                  </a:cubicBezTo>
                  <a:cubicBezTo>
                    <a:pt x="25945" y="12137"/>
                    <a:pt x="25795" y="12148"/>
                    <a:pt x="25644" y="12148"/>
                  </a:cubicBezTo>
                  <a:cubicBezTo>
                    <a:pt x="25619" y="12148"/>
                    <a:pt x="25593" y="12149"/>
                    <a:pt x="25568" y="12149"/>
                  </a:cubicBezTo>
                  <a:cubicBezTo>
                    <a:pt x="24894" y="12149"/>
                    <a:pt x="24166" y="11992"/>
                    <a:pt x="23652" y="11535"/>
                  </a:cubicBezTo>
                  <a:cubicBezTo>
                    <a:pt x="23201" y="11129"/>
                    <a:pt x="22888" y="10493"/>
                    <a:pt x="22993" y="9879"/>
                  </a:cubicBezTo>
                  <a:cubicBezTo>
                    <a:pt x="23131" y="9119"/>
                    <a:pt x="23834" y="8736"/>
                    <a:pt x="24542" y="8736"/>
                  </a:cubicBezTo>
                  <a:close/>
                  <a:moveTo>
                    <a:pt x="16156" y="9425"/>
                  </a:moveTo>
                  <a:cubicBezTo>
                    <a:pt x="16317" y="9425"/>
                    <a:pt x="16475" y="9480"/>
                    <a:pt x="16613" y="9613"/>
                  </a:cubicBezTo>
                  <a:cubicBezTo>
                    <a:pt x="17077" y="10053"/>
                    <a:pt x="16834" y="10898"/>
                    <a:pt x="16602" y="11407"/>
                  </a:cubicBezTo>
                  <a:cubicBezTo>
                    <a:pt x="16336" y="12021"/>
                    <a:pt x="15884" y="12530"/>
                    <a:pt x="15363" y="12935"/>
                  </a:cubicBezTo>
                  <a:cubicBezTo>
                    <a:pt x="14854" y="12102"/>
                    <a:pt x="14622" y="11072"/>
                    <a:pt x="15085" y="10180"/>
                  </a:cubicBezTo>
                  <a:cubicBezTo>
                    <a:pt x="15270" y="9818"/>
                    <a:pt x="15725" y="9425"/>
                    <a:pt x="16156" y="9425"/>
                  </a:cubicBezTo>
                  <a:close/>
                  <a:moveTo>
                    <a:pt x="34266" y="0"/>
                  </a:moveTo>
                  <a:cubicBezTo>
                    <a:pt x="34222" y="0"/>
                    <a:pt x="34177" y="30"/>
                    <a:pt x="34177" y="84"/>
                  </a:cubicBezTo>
                  <a:cubicBezTo>
                    <a:pt x="34362" y="2955"/>
                    <a:pt x="33817" y="5978"/>
                    <a:pt x="32127" y="8363"/>
                  </a:cubicBezTo>
                  <a:cubicBezTo>
                    <a:pt x="31386" y="9405"/>
                    <a:pt x="30449" y="10308"/>
                    <a:pt x="29361" y="10979"/>
                  </a:cubicBezTo>
                  <a:cubicBezTo>
                    <a:pt x="28434" y="11546"/>
                    <a:pt x="27357" y="11975"/>
                    <a:pt x="26258" y="12102"/>
                  </a:cubicBezTo>
                  <a:cubicBezTo>
                    <a:pt x="26431" y="11708"/>
                    <a:pt x="26536" y="11291"/>
                    <a:pt x="26524" y="10828"/>
                  </a:cubicBezTo>
                  <a:cubicBezTo>
                    <a:pt x="26513" y="10215"/>
                    <a:pt x="26304" y="9590"/>
                    <a:pt x="25852" y="9150"/>
                  </a:cubicBezTo>
                  <a:cubicBezTo>
                    <a:pt x="25503" y="8789"/>
                    <a:pt x="25016" y="8613"/>
                    <a:pt x="24519" y="8613"/>
                  </a:cubicBezTo>
                  <a:cubicBezTo>
                    <a:pt x="24474" y="8613"/>
                    <a:pt x="24428" y="8614"/>
                    <a:pt x="24382" y="8617"/>
                  </a:cubicBezTo>
                  <a:cubicBezTo>
                    <a:pt x="23873" y="8640"/>
                    <a:pt x="23363" y="8872"/>
                    <a:pt x="23074" y="9312"/>
                  </a:cubicBezTo>
                  <a:cubicBezTo>
                    <a:pt x="22738" y="9809"/>
                    <a:pt x="22785" y="10458"/>
                    <a:pt x="23050" y="10990"/>
                  </a:cubicBezTo>
                  <a:cubicBezTo>
                    <a:pt x="23549" y="11966"/>
                    <a:pt x="24573" y="12281"/>
                    <a:pt x="25599" y="12281"/>
                  </a:cubicBezTo>
                  <a:cubicBezTo>
                    <a:pt x="25742" y="12281"/>
                    <a:pt x="25885" y="12275"/>
                    <a:pt x="26026" y="12264"/>
                  </a:cubicBezTo>
                  <a:lnTo>
                    <a:pt x="26026" y="12264"/>
                  </a:lnTo>
                  <a:cubicBezTo>
                    <a:pt x="26003" y="12322"/>
                    <a:pt x="25980" y="12368"/>
                    <a:pt x="25945" y="12415"/>
                  </a:cubicBezTo>
                  <a:cubicBezTo>
                    <a:pt x="25273" y="13537"/>
                    <a:pt x="24035" y="14290"/>
                    <a:pt x="22842" y="14741"/>
                  </a:cubicBezTo>
                  <a:cubicBezTo>
                    <a:pt x="21977" y="15071"/>
                    <a:pt x="21017" y="15257"/>
                    <a:pt x="20061" y="15257"/>
                  </a:cubicBezTo>
                  <a:cubicBezTo>
                    <a:pt x="18534" y="15257"/>
                    <a:pt x="17020" y="14783"/>
                    <a:pt x="15931" y="13665"/>
                  </a:cubicBezTo>
                  <a:cubicBezTo>
                    <a:pt x="15746" y="13480"/>
                    <a:pt x="15583" y="13271"/>
                    <a:pt x="15433" y="13040"/>
                  </a:cubicBezTo>
                  <a:cubicBezTo>
                    <a:pt x="15491" y="12994"/>
                    <a:pt x="15560" y="12947"/>
                    <a:pt x="15618" y="12889"/>
                  </a:cubicBezTo>
                  <a:cubicBezTo>
                    <a:pt x="16093" y="12484"/>
                    <a:pt x="16498" y="11975"/>
                    <a:pt x="16741" y="11396"/>
                  </a:cubicBezTo>
                  <a:cubicBezTo>
                    <a:pt x="16950" y="10886"/>
                    <a:pt x="17123" y="10146"/>
                    <a:pt x="16764" y="9659"/>
                  </a:cubicBezTo>
                  <a:cubicBezTo>
                    <a:pt x="16608" y="9435"/>
                    <a:pt x="16386" y="9344"/>
                    <a:pt x="16153" y="9344"/>
                  </a:cubicBezTo>
                  <a:cubicBezTo>
                    <a:pt x="15869" y="9344"/>
                    <a:pt x="15568" y="9479"/>
                    <a:pt x="15352" y="9670"/>
                  </a:cubicBezTo>
                  <a:cubicBezTo>
                    <a:pt x="14877" y="10076"/>
                    <a:pt x="14704" y="10724"/>
                    <a:pt x="14715" y="11326"/>
                  </a:cubicBezTo>
                  <a:cubicBezTo>
                    <a:pt x="14738" y="11928"/>
                    <a:pt x="14935" y="12507"/>
                    <a:pt x="15259" y="13017"/>
                  </a:cubicBezTo>
                  <a:cubicBezTo>
                    <a:pt x="14854" y="13306"/>
                    <a:pt x="14414" y="13549"/>
                    <a:pt x="13974" y="13746"/>
                  </a:cubicBezTo>
                  <a:cubicBezTo>
                    <a:pt x="12938" y="14200"/>
                    <a:pt x="11773" y="14483"/>
                    <a:pt x="10632" y="14483"/>
                  </a:cubicBezTo>
                  <a:cubicBezTo>
                    <a:pt x="10319" y="14483"/>
                    <a:pt x="10008" y="14462"/>
                    <a:pt x="9702" y="14417"/>
                  </a:cubicBezTo>
                  <a:cubicBezTo>
                    <a:pt x="8406" y="14232"/>
                    <a:pt x="7166" y="13549"/>
                    <a:pt x="6507" y="12379"/>
                  </a:cubicBezTo>
                  <a:cubicBezTo>
                    <a:pt x="6333" y="12091"/>
                    <a:pt x="6229" y="11766"/>
                    <a:pt x="6171" y="11442"/>
                  </a:cubicBezTo>
                  <a:cubicBezTo>
                    <a:pt x="6646" y="11291"/>
                    <a:pt x="7109" y="11095"/>
                    <a:pt x="7526" y="10840"/>
                  </a:cubicBezTo>
                  <a:cubicBezTo>
                    <a:pt x="8058" y="10504"/>
                    <a:pt x="8660" y="10030"/>
                    <a:pt x="8915" y="9428"/>
                  </a:cubicBezTo>
                  <a:cubicBezTo>
                    <a:pt x="9100" y="8988"/>
                    <a:pt x="9111" y="8304"/>
                    <a:pt x="8509" y="8200"/>
                  </a:cubicBezTo>
                  <a:cubicBezTo>
                    <a:pt x="8440" y="8188"/>
                    <a:pt x="8369" y="8182"/>
                    <a:pt x="8298" y="8182"/>
                  </a:cubicBezTo>
                  <a:cubicBezTo>
                    <a:pt x="7790" y="8182"/>
                    <a:pt x="7256" y="8490"/>
                    <a:pt x="6900" y="8826"/>
                  </a:cubicBezTo>
                  <a:cubicBezTo>
                    <a:pt x="6472" y="9230"/>
                    <a:pt x="6171" y="9786"/>
                    <a:pt x="6044" y="10365"/>
                  </a:cubicBezTo>
                  <a:cubicBezTo>
                    <a:pt x="5974" y="10689"/>
                    <a:pt x="5974" y="11013"/>
                    <a:pt x="6009" y="11326"/>
                  </a:cubicBezTo>
                  <a:cubicBezTo>
                    <a:pt x="5708" y="11407"/>
                    <a:pt x="5407" y="11465"/>
                    <a:pt x="5106" y="11500"/>
                  </a:cubicBezTo>
                  <a:cubicBezTo>
                    <a:pt x="4912" y="11521"/>
                    <a:pt x="4717" y="11532"/>
                    <a:pt x="4522" y="11532"/>
                  </a:cubicBezTo>
                  <a:cubicBezTo>
                    <a:pt x="3332" y="11532"/>
                    <a:pt x="2154" y="11124"/>
                    <a:pt x="1378" y="10169"/>
                  </a:cubicBezTo>
                  <a:cubicBezTo>
                    <a:pt x="475" y="9045"/>
                    <a:pt x="255" y="7552"/>
                    <a:pt x="394" y="6163"/>
                  </a:cubicBezTo>
                  <a:cubicBezTo>
                    <a:pt x="475" y="5387"/>
                    <a:pt x="672" y="4635"/>
                    <a:pt x="880" y="3882"/>
                  </a:cubicBezTo>
                  <a:cubicBezTo>
                    <a:pt x="887" y="3862"/>
                    <a:pt x="870" y="3849"/>
                    <a:pt x="853" y="3849"/>
                  </a:cubicBezTo>
                  <a:cubicBezTo>
                    <a:pt x="840" y="3849"/>
                    <a:pt x="827" y="3856"/>
                    <a:pt x="822" y="3871"/>
                  </a:cubicBezTo>
                  <a:cubicBezTo>
                    <a:pt x="348" y="5433"/>
                    <a:pt x="0" y="7123"/>
                    <a:pt x="487" y="8721"/>
                  </a:cubicBezTo>
                  <a:cubicBezTo>
                    <a:pt x="695" y="9381"/>
                    <a:pt x="1030" y="10007"/>
                    <a:pt x="1505" y="10504"/>
                  </a:cubicBezTo>
                  <a:cubicBezTo>
                    <a:pt x="2003" y="11025"/>
                    <a:pt x="2640" y="11361"/>
                    <a:pt x="3335" y="11535"/>
                  </a:cubicBezTo>
                  <a:cubicBezTo>
                    <a:pt x="3729" y="11630"/>
                    <a:pt x="4141" y="11676"/>
                    <a:pt x="4556" y="11676"/>
                  </a:cubicBezTo>
                  <a:cubicBezTo>
                    <a:pt x="5052" y="11676"/>
                    <a:pt x="5552" y="11609"/>
                    <a:pt x="6032" y="11476"/>
                  </a:cubicBezTo>
                  <a:cubicBezTo>
                    <a:pt x="6206" y="12345"/>
                    <a:pt x="6762" y="13132"/>
                    <a:pt x="7467" y="13665"/>
                  </a:cubicBezTo>
                  <a:cubicBezTo>
                    <a:pt x="8381" y="14353"/>
                    <a:pt x="9484" y="14615"/>
                    <a:pt x="10594" y="14615"/>
                  </a:cubicBezTo>
                  <a:cubicBezTo>
                    <a:pt x="11016" y="14615"/>
                    <a:pt x="11440" y="14577"/>
                    <a:pt x="11856" y="14510"/>
                  </a:cubicBezTo>
                  <a:cubicBezTo>
                    <a:pt x="13083" y="14301"/>
                    <a:pt x="14321" y="13873"/>
                    <a:pt x="15329" y="13120"/>
                  </a:cubicBezTo>
                  <a:cubicBezTo>
                    <a:pt x="15699" y="13688"/>
                    <a:pt x="16220" y="14162"/>
                    <a:pt x="16788" y="14522"/>
                  </a:cubicBezTo>
                  <a:cubicBezTo>
                    <a:pt x="17776" y="15134"/>
                    <a:pt x="18946" y="15404"/>
                    <a:pt x="20104" y="15404"/>
                  </a:cubicBezTo>
                  <a:cubicBezTo>
                    <a:pt x="20261" y="15404"/>
                    <a:pt x="20417" y="15399"/>
                    <a:pt x="20573" y="15390"/>
                  </a:cubicBezTo>
                  <a:cubicBezTo>
                    <a:pt x="21928" y="15309"/>
                    <a:pt x="23259" y="14869"/>
                    <a:pt x="24393" y="14128"/>
                  </a:cubicBezTo>
                  <a:cubicBezTo>
                    <a:pt x="25123" y="13665"/>
                    <a:pt x="25806" y="13028"/>
                    <a:pt x="26188" y="12253"/>
                  </a:cubicBezTo>
                  <a:cubicBezTo>
                    <a:pt x="26385" y="12229"/>
                    <a:pt x="26582" y="12206"/>
                    <a:pt x="26767" y="12171"/>
                  </a:cubicBezTo>
                  <a:cubicBezTo>
                    <a:pt x="28133" y="11893"/>
                    <a:pt x="29418" y="11245"/>
                    <a:pt x="30495" y="10354"/>
                  </a:cubicBezTo>
                  <a:cubicBezTo>
                    <a:pt x="32868" y="8397"/>
                    <a:pt x="34084" y="5422"/>
                    <a:pt x="34327" y="2400"/>
                  </a:cubicBezTo>
                  <a:cubicBezTo>
                    <a:pt x="34396" y="1625"/>
                    <a:pt x="34396" y="848"/>
                    <a:pt x="34350" y="73"/>
                  </a:cubicBezTo>
                  <a:cubicBezTo>
                    <a:pt x="34345" y="24"/>
                    <a:pt x="34306" y="0"/>
                    <a:pt x="3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72DFD0-5D92-48E1-8CB1-B3CC5DBFCA19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ADEC9D-AE9A-47A4-9283-8C42DF882FD7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86489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4AAC567-4518-41E2-84CA-0F9D51A4A077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53724F-6888-4C96-BAC2-76AE631FE5B3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547627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1FBAA5-AF24-4E6E-9FE1-368A3B90875B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C18AFD-BE81-4DA9-BF59-6268C96D967C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0779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10561A-BACE-4C4C-9466-95107B9BF7CF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B93F33-013A-4ADA-ABC7-20DB120FEBB5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90043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5E2409-EEAA-4ADD-86F2-575AA7AA8342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BCD877-D9B7-49FE-BE9D-2212B1A5535C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68067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D2606A0-910F-4E2D-9EC4-5D94B9694108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8CF71F-47D2-4B22-9311-AEC784322553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52950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38D7CE-DBC0-4A4C-B9A5-0B178D03DDA2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E7F57-13C0-4782-B224-43CA034CC03B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424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8132A7-B1F5-4DDF-880D-4BD18978D970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BE95B2-6FC6-480A-92AF-8BAD6F682447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230475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9A3FAB-63DC-445C-9B14-D39BCF99C89E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C8D0F5-9021-4F0F-900E-7AF5145DC0DD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49290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BDB04C5-54D2-449F-A3FF-50DED169F15B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C0D7B-CE9A-4162-A148-5A2B99527FE0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02026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5A729BE-602B-4C02-80B0-06904F801BB9}" type="datetime1">
              <a:rPr lang="ko-KR" altLang="en-US" smtClean="0"/>
              <a:pPr>
                <a:defRPr/>
              </a:pPr>
              <a:t>2022-09-18</a:t>
            </a:fld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1BD3C8-6E69-46EF-96AA-9AB8A2756910}" type="slidenum">
              <a:rPr lang="ko-KR" altLang="en-US" smtClean="0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13228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4"/>
          <p:cNvSpPr/>
          <p:nvPr/>
        </p:nvSpPr>
        <p:spPr>
          <a:xfrm rot="10800000">
            <a:off x="7226212" y="3568697"/>
            <a:ext cx="2775936" cy="2454800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14"/>
          <p:cNvSpPr/>
          <p:nvPr/>
        </p:nvSpPr>
        <p:spPr>
          <a:xfrm rot="9899997">
            <a:off x="3766805" y="-293106"/>
            <a:ext cx="1108566" cy="1693804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4" name="Google Shape;504;p14"/>
          <p:cNvSpPr/>
          <p:nvPr/>
        </p:nvSpPr>
        <p:spPr>
          <a:xfrm rot="8100000">
            <a:off x="6590712" y="3978375"/>
            <a:ext cx="3666591" cy="1386700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14"/>
          <p:cNvSpPr/>
          <p:nvPr/>
        </p:nvSpPr>
        <p:spPr>
          <a:xfrm rot="2160747">
            <a:off x="7605297" y="-1383894"/>
            <a:ext cx="2396832" cy="1981584"/>
          </a:xfrm>
          <a:custGeom>
            <a:avLst/>
            <a:gdLst/>
            <a:ahLst/>
            <a:cxnLst/>
            <a:rect l="l" t="t" r="r" b="b"/>
            <a:pathLst>
              <a:path w="29778" h="24619" extrusionOk="0">
                <a:moveTo>
                  <a:pt x="12026" y="0"/>
                </a:moveTo>
                <a:cubicBezTo>
                  <a:pt x="10543" y="0"/>
                  <a:pt x="9061" y="568"/>
                  <a:pt x="7966" y="1664"/>
                </a:cubicBezTo>
                <a:cubicBezTo>
                  <a:pt x="7028" y="2601"/>
                  <a:pt x="6484" y="3782"/>
                  <a:pt x="6334" y="5009"/>
                </a:cubicBezTo>
                <a:cubicBezTo>
                  <a:pt x="6079" y="7163"/>
                  <a:pt x="4968" y="9120"/>
                  <a:pt x="3370" y="10602"/>
                </a:cubicBezTo>
                <a:lnTo>
                  <a:pt x="3162" y="10810"/>
                </a:lnTo>
                <a:cubicBezTo>
                  <a:pt x="0" y="13970"/>
                  <a:pt x="0" y="19088"/>
                  <a:pt x="3162" y="22249"/>
                </a:cubicBezTo>
                <a:cubicBezTo>
                  <a:pt x="4717" y="23811"/>
                  <a:pt x="6810" y="24618"/>
                  <a:pt x="8911" y="24618"/>
                </a:cubicBezTo>
                <a:cubicBezTo>
                  <a:pt x="10407" y="24618"/>
                  <a:pt x="11908" y="24209"/>
                  <a:pt x="13222" y="23371"/>
                </a:cubicBezTo>
                <a:cubicBezTo>
                  <a:pt x="14679" y="22439"/>
                  <a:pt x="16391" y="21990"/>
                  <a:pt x="18119" y="21990"/>
                </a:cubicBezTo>
                <a:cubicBezTo>
                  <a:pt x="18300" y="21990"/>
                  <a:pt x="18482" y="21995"/>
                  <a:pt x="18663" y="22005"/>
                </a:cubicBezTo>
                <a:cubicBezTo>
                  <a:pt x="18844" y="22015"/>
                  <a:pt x="19024" y="22020"/>
                  <a:pt x="19205" y="22020"/>
                </a:cubicBezTo>
                <a:cubicBezTo>
                  <a:pt x="21773" y="22020"/>
                  <a:pt x="24344" y="21017"/>
                  <a:pt x="26258" y="18984"/>
                </a:cubicBezTo>
                <a:cubicBezTo>
                  <a:pt x="29754" y="15290"/>
                  <a:pt x="29777" y="9432"/>
                  <a:pt x="26293" y="5727"/>
                </a:cubicBezTo>
                <a:cubicBezTo>
                  <a:pt x="24545" y="3841"/>
                  <a:pt x="22229" y="2833"/>
                  <a:pt x="19867" y="2671"/>
                </a:cubicBezTo>
                <a:cubicBezTo>
                  <a:pt x="18200" y="2555"/>
                  <a:pt x="16626" y="1976"/>
                  <a:pt x="15259" y="1016"/>
                </a:cubicBezTo>
                <a:cubicBezTo>
                  <a:pt x="14296" y="333"/>
                  <a:pt x="13161" y="0"/>
                  <a:pt x="120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6" name="Google Shape;506;p14"/>
          <p:cNvGrpSpPr/>
          <p:nvPr/>
        </p:nvGrpSpPr>
        <p:grpSpPr>
          <a:xfrm rot="-5400000">
            <a:off x="6143062" y="4201876"/>
            <a:ext cx="578995" cy="762248"/>
            <a:chOff x="2109400" y="2670450"/>
            <a:chExt cx="113200" cy="149025"/>
          </a:xfrm>
        </p:grpSpPr>
        <p:sp>
          <p:nvSpPr>
            <p:cNvPr id="507" name="Google Shape;507;p14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14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14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14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14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14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14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14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0" name="Google Shape;530;p14"/>
          <p:cNvSpPr txBox="1">
            <a:spLocks noGrp="1"/>
          </p:cNvSpPr>
          <p:nvPr>
            <p:ph type="title"/>
          </p:nvPr>
        </p:nvSpPr>
        <p:spPr>
          <a:xfrm>
            <a:off x="4441596" y="1754940"/>
            <a:ext cx="3981900" cy="12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31" name="Google Shape;531;p14"/>
          <p:cNvSpPr txBox="1">
            <a:spLocks noGrp="1"/>
          </p:cNvSpPr>
          <p:nvPr>
            <p:ph type="title" idx="2" hasCustomPrompt="1"/>
          </p:nvPr>
        </p:nvSpPr>
        <p:spPr>
          <a:xfrm>
            <a:off x="4441596" y="697075"/>
            <a:ext cx="3981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1"/>
          </p:nvPr>
        </p:nvSpPr>
        <p:spPr>
          <a:xfrm>
            <a:off x="5808396" y="3330175"/>
            <a:ext cx="26151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5"/>
          <p:cNvGrpSpPr/>
          <p:nvPr/>
        </p:nvGrpSpPr>
        <p:grpSpPr>
          <a:xfrm>
            <a:off x="-1146972" y="-1583082"/>
            <a:ext cx="10304550" cy="8391468"/>
            <a:chOff x="-1146972" y="-1583082"/>
            <a:chExt cx="10304550" cy="8391468"/>
          </a:xfrm>
        </p:grpSpPr>
        <p:sp>
          <p:nvSpPr>
            <p:cNvPr id="535" name="Google Shape;535;p15"/>
            <p:cNvSpPr/>
            <p:nvPr/>
          </p:nvSpPr>
          <p:spPr>
            <a:xfrm>
              <a:off x="25" y="19446"/>
              <a:ext cx="9157553" cy="5143515"/>
            </a:xfrm>
            <a:custGeom>
              <a:avLst/>
              <a:gdLst/>
              <a:ahLst/>
              <a:cxnLst/>
              <a:rect l="l" t="t" r="r" b="b"/>
              <a:pathLst>
                <a:path w="52579" h="29532" extrusionOk="0">
                  <a:moveTo>
                    <a:pt x="1" y="1"/>
                  </a:moveTo>
                  <a:lnTo>
                    <a:pt x="1" y="29532"/>
                  </a:lnTo>
                  <a:lnTo>
                    <a:pt x="31439" y="29532"/>
                  </a:lnTo>
                  <a:cubicBezTo>
                    <a:pt x="31161" y="29196"/>
                    <a:pt x="30942" y="28827"/>
                    <a:pt x="30768" y="28422"/>
                  </a:cubicBezTo>
                  <a:cubicBezTo>
                    <a:pt x="30341" y="27416"/>
                    <a:pt x="30306" y="26296"/>
                    <a:pt x="30364" y="25209"/>
                  </a:cubicBezTo>
                  <a:cubicBezTo>
                    <a:pt x="30445" y="23833"/>
                    <a:pt x="30699" y="22366"/>
                    <a:pt x="31624" y="21337"/>
                  </a:cubicBezTo>
                  <a:cubicBezTo>
                    <a:pt x="32964" y="19823"/>
                    <a:pt x="35219" y="19708"/>
                    <a:pt x="37184" y="19245"/>
                  </a:cubicBezTo>
                  <a:cubicBezTo>
                    <a:pt x="39183" y="18794"/>
                    <a:pt x="41171" y="17812"/>
                    <a:pt x="42280" y="16089"/>
                  </a:cubicBezTo>
                  <a:cubicBezTo>
                    <a:pt x="43494" y="14217"/>
                    <a:pt x="43505" y="11779"/>
                    <a:pt x="44604" y="9837"/>
                  </a:cubicBezTo>
                  <a:cubicBezTo>
                    <a:pt x="45563" y="8150"/>
                    <a:pt x="47355" y="6971"/>
                    <a:pt x="49284" y="6751"/>
                  </a:cubicBezTo>
                  <a:cubicBezTo>
                    <a:pt x="49490" y="6727"/>
                    <a:pt x="49703" y="6716"/>
                    <a:pt x="49921" y="6716"/>
                  </a:cubicBezTo>
                  <a:cubicBezTo>
                    <a:pt x="50796" y="6716"/>
                    <a:pt x="51746" y="6901"/>
                    <a:pt x="52579" y="7271"/>
                  </a:cubicBezTo>
                  <a:lnTo>
                    <a:pt x="525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4426125" y="-1583082"/>
              <a:ext cx="4630624" cy="2738127"/>
            </a:xfrm>
            <a:custGeom>
              <a:avLst/>
              <a:gdLst/>
              <a:ahLst/>
              <a:cxnLst/>
              <a:rect l="l" t="t" r="r" b="b"/>
              <a:pathLst>
                <a:path w="44273" h="26179" extrusionOk="0">
                  <a:moveTo>
                    <a:pt x="14821" y="0"/>
                  </a:moveTo>
                  <a:cubicBezTo>
                    <a:pt x="10376" y="0"/>
                    <a:pt x="5587" y="2355"/>
                    <a:pt x="3046" y="6350"/>
                  </a:cubicBezTo>
                  <a:cubicBezTo>
                    <a:pt x="1194" y="9268"/>
                    <a:pt x="1" y="13887"/>
                    <a:pt x="1680" y="17546"/>
                  </a:cubicBezTo>
                  <a:cubicBezTo>
                    <a:pt x="4223" y="23094"/>
                    <a:pt x="13256" y="26179"/>
                    <a:pt x="22220" y="26179"/>
                  </a:cubicBezTo>
                  <a:cubicBezTo>
                    <a:pt x="29942" y="26179"/>
                    <a:pt x="37614" y="23889"/>
                    <a:pt x="41043" y="18912"/>
                  </a:cubicBezTo>
                  <a:cubicBezTo>
                    <a:pt x="43694" y="15056"/>
                    <a:pt x="44272" y="8943"/>
                    <a:pt x="41807" y="6779"/>
                  </a:cubicBezTo>
                  <a:cubicBezTo>
                    <a:pt x="41206" y="6248"/>
                    <a:pt x="40537" y="6058"/>
                    <a:pt x="39782" y="6058"/>
                  </a:cubicBezTo>
                  <a:cubicBezTo>
                    <a:pt x="37857" y="6058"/>
                    <a:pt x="35366" y="7293"/>
                    <a:pt x="31973" y="7293"/>
                  </a:cubicBezTo>
                  <a:cubicBezTo>
                    <a:pt x="31028" y="7293"/>
                    <a:pt x="30013" y="7197"/>
                    <a:pt x="28921" y="6952"/>
                  </a:cubicBezTo>
                  <a:cubicBezTo>
                    <a:pt x="22519" y="5517"/>
                    <a:pt x="22311" y="944"/>
                    <a:pt x="16533" y="121"/>
                  </a:cubicBezTo>
                  <a:cubicBezTo>
                    <a:pt x="15972" y="40"/>
                    <a:pt x="15400" y="0"/>
                    <a:pt x="14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5"/>
            <p:cNvSpPr/>
            <p:nvPr/>
          </p:nvSpPr>
          <p:spPr>
            <a:xfrm rot="221455">
              <a:off x="2771533" y="-682883"/>
              <a:ext cx="3049686" cy="1365829"/>
            </a:xfrm>
            <a:custGeom>
              <a:avLst/>
              <a:gdLst/>
              <a:ahLst/>
              <a:cxnLst/>
              <a:rect l="l" t="t" r="r" b="b"/>
              <a:pathLst>
                <a:path w="34397" h="15405" extrusionOk="0">
                  <a:moveTo>
                    <a:pt x="8350" y="8304"/>
                  </a:moveTo>
                  <a:cubicBezTo>
                    <a:pt x="9144" y="8304"/>
                    <a:pt x="8924" y="9268"/>
                    <a:pt x="8614" y="9682"/>
                  </a:cubicBezTo>
                  <a:cubicBezTo>
                    <a:pt x="8023" y="10481"/>
                    <a:pt x="7109" y="11013"/>
                    <a:pt x="6147" y="11291"/>
                  </a:cubicBezTo>
                  <a:cubicBezTo>
                    <a:pt x="6044" y="10516"/>
                    <a:pt x="6263" y="9717"/>
                    <a:pt x="6808" y="9091"/>
                  </a:cubicBezTo>
                  <a:cubicBezTo>
                    <a:pt x="7178" y="8664"/>
                    <a:pt x="7745" y="8316"/>
                    <a:pt x="8336" y="8304"/>
                  </a:cubicBezTo>
                  <a:cubicBezTo>
                    <a:pt x="8341" y="8304"/>
                    <a:pt x="8345" y="8304"/>
                    <a:pt x="8350" y="8304"/>
                  </a:cubicBezTo>
                  <a:close/>
                  <a:moveTo>
                    <a:pt x="24542" y="8736"/>
                  </a:moveTo>
                  <a:cubicBezTo>
                    <a:pt x="24901" y="8736"/>
                    <a:pt x="25262" y="8835"/>
                    <a:pt x="25551" y="9034"/>
                  </a:cubicBezTo>
                  <a:cubicBezTo>
                    <a:pt x="26536" y="9729"/>
                    <a:pt x="26570" y="11106"/>
                    <a:pt x="26107" y="12125"/>
                  </a:cubicBezTo>
                  <a:cubicBezTo>
                    <a:pt x="25945" y="12137"/>
                    <a:pt x="25795" y="12148"/>
                    <a:pt x="25644" y="12148"/>
                  </a:cubicBezTo>
                  <a:cubicBezTo>
                    <a:pt x="25619" y="12148"/>
                    <a:pt x="25593" y="12149"/>
                    <a:pt x="25568" y="12149"/>
                  </a:cubicBezTo>
                  <a:cubicBezTo>
                    <a:pt x="24894" y="12149"/>
                    <a:pt x="24166" y="11992"/>
                    <a:pt x="23652" y="11535"/>
                  </a:cubicBezTo>
                  <a:cubicBezTo>
                    <a:pt x="23201" y="11129"/>
                    <a:pt x="22888" y="10493"/>
                    <a:pt x="22993" y="9879"/>
                  </a:cubicBezTo>
                  <a:cubicBezTo>
                    <a:pt x="23131" y="9119"/>
                    <a:pt x="23834" y="8736"/>
                    <a:pt x="24542" y="8736"/>
                  </a:cubicBezTo>
                  <a:close/>
                  <a:moveTo>
                    <a:pt x="16156" y="9425"/>
                  </a:moveTo>
                  <a:cubicBezTo>
                    <a:pt x="16317" y="9425"/>
                    <a:pt x="16475" y="9480"/>
                    <a:pt x="16613" y="9613"/>
                  </a:cubicBezTo>
                  <a:cubicBezTo>
                    <a:pt x="17077" y="10053"/>
                    <a:pt x="16834" y="10898"/>
                    <a:pt x="16602" y="11407"/>
                  </a:cubicBezTo>
                  <a:cubicBezTo>
                    <a:pt x="16336" y="12021"/>
                    <a:pt x="15884" y="12530"/>
                    <a:pt x="15363" y="12935"/>
                  </a:cubicBezTo>
                  <a:cubicBezTo>
                    <a:pt x="14854" y="12102"/>
                    <a:pt x="14622" y="11072"/>
                    <a:pt x="15085" y="10180"/>
                  </a:cubicBezTo>
                  <a:cubicBezTo>
                    <a:pt x="15270" y="9818"/>
                    <a:pt x="15725" y="9425"/>
                    <a:pt x="16156" y="9425"/>
                  </a:cubicBezTo>
                  <a:close/>
                  <a:moveTo>
                    <a:pt x="34266" y="0"/>
                  </a:moveTo>
                  <a:cubicBezTo>
                    <a:pt x="34222" y="0"/>
                    <a:pt x="34177" y="30"/>
                    <a:pt x="34177" y="84"/>
                  </a:cubicBezTo>
                  <a:cubicBezTo>
                    <a:pt x="34362" y="2955"/>
                    <a:pt x="33817" y="5978"/>
                    <a:pt x="32127" y="8363"/>
                  </a:cubicBezTo>
                  <a:cubicBezTo>
                    <a:pt x="31386" y="9405"/>
                    <a:pt x="30449" y="10308"/>
                    <a:pt x="29361" y="10979"/>
                  </a:cubicBezTo>
                  <a:cubicBezTo>
                    <a:pt x="28434" y="11546"/>
                    <a:pt x="27357" y="11975"/>
                    <a:pt x="26258" y="12102"/>
                  </a:cubicBezTo>
                  <a:cubicBezTo>
                    <a:pt x="26431" y="11708"/>
                    <a:pt x="26536" y="11291"/>
                    <a:pt x="26524" y="10828"/>
                  </a:cubicBezTo>
                  <a:cubicBezTo>
                    <a:pt x="26513" y="10215"/>
                    <a:pt x="26304" y="9590"/>
                    <a:pt x="25852" y="9150"/>
                  </a:cubicBezTo>
                  <a:cubicBezTo>
                    <a:pt x="25503" y="8789"/>
                    <a:pt x="25016" y="8613"/>
                    <a:pt x="24519" y="8613"/>
                  </a:cubicBezTo>
                  <a:cubicBezTo>
                    <a:pt x="24474" y="8613"/>
                    <a:pt x="24428" y="8614"/>
                    <a:pt x="24382" y="8617"/>
                  </a:cubicBezTo>
                  <a:cubicBezTo>
                    <a:pt x="23873" y="8640"/>
                    <a:pt x="23363" y="8872"/>
                    <a:pt x="23074" y="9312"/>
                  </a:cubicBezTo>
                  <a:cubicBezTo>
                    <a:pt x="22738" y="9809"/>
                    <a:pt x="22785" y="10458"/>
                    <a:pt x="23050" y="10990"/>
                  </a:cubicBezTo>
                  <a:cubicBezTo>
                    <a:pt x="23549" y="11966"/>
                    <a:pt x="24573" y="12281"/>
                    <a:pt x="25599" y="12281"/>
                  </a:cubicBezTo>
                  <a:cubicBezTo>
                    <a:pt x="25742" y="12281"/>
                    <a:pt x="25885" y="12275"/>
                    <a:pt x="26026" y="12264"/>
                  </a:cubicBezTo>
                  <a:lnTo>
                    <a:pt x="26026" y="12264"/>
                  </a:lnTo>
                  <a:cubicBezTo>
                    <a:pt x="26003" y="12322"/>
                    <a:pt x="25980" y="12368"/>
                    <a:pt x="25945" y="12415"/>
                  </a:cubicBezTo>
                  <a:cubicBezTo>
                    <a:pt x="25273" y="13537"/>
                    <a:pt x="24035" y="14290"/>
                    <a:pt x="22842" y="14741"/>
                  </a:cubicBezTo>
                  <a:cubicBezTo>
                    <a:pt x="21977" y="15071"/>
                    <a:pt x="21017" y="15257"/>
                    <a:pt x="20061" y="15257"/>
                  </a:cubicBezTo>
                  <a:cubicBezTo>
                    <a:pt x="18534" y="15257"/>
                    <a:pt x="17020" y="14783"/>
                    <a:pt x="15931" y="13665"/>
                  </a:cubicBezTo>
                  <a:cubicBezTo>
                    <a:pt x="15746" y="13480"/>
                    <a:pt x="15583" y="13271"/>
                    <a:pt x="15433" y="13040"/>
                  </a:cubicBezTo>
                  <a:cubicBezTo>
                    <a:pt x="15491" y="12994"/>
                    <a:pt x="15560" y="12947"/>
                    <a:pt x="15618" y="12889"/>
                  </a:cubicBezTo>
                  <a:cubicBezTo>
                    <a:pt x="16093" y="12484"/>
                    <a:pt x="16498" y="11975"/>
                    <a:pt x="16741" y="11396"/>
                  </a:cubicBezTo>
                  <a:cubicBezTo>
                    <a:pt x="16950" y="10886"/>
                    <a:pt x="17123" y="10146"/>
                    <a:pt x="16764" y="9659"/>
                  </a:cubicBezTo>
                  <a:cubicBezTo>
                    <a:pt x="16608" y="9435"/>
                    <a:pt x="16386" y="9344"/>
                    <a:pt x="16153" y="9344"/>
                  </a:cubicBezTo>
                  <a:cubicBezTo>
                    <a:pt x="15869" y="9344"/>
                    <a:pt x="15568" y="9479"/>
                    <a:pt x="15352" y="9670"/>
                  </a:cubicBezTo>
                  <a:cubicBezTo>
                    <a:pt x="14877" y="10076"/>
                    <a:pt x="14704" y="10724"/>
                    <a:pt x="14715" y="11326"/>
                  </a:cubicBezTo>
                  <a:cubicBezTo>
                    <a:pt x="14738" y="11928"/>
                    <a:pt x="14935" y="12507"/>
                    <a:pt x="15259" y="13017"/>
                  </a:cubicBezTo>
                  <a:cubicBezTo>
                    <a:pt x="14854" y="13306"/>
                    <a:pt x="14414" y="13549"/>
                    <a:pt x="13974" y="13746"/>
                  </a:cubicBezTo>
                  <a:cubicBezTo>
                    <a:pt x="12938" y="14200"/>
                    <a:pt x="11773" y="14483"/>
                    <a:pt x="10632" y="14483"/>
                  </a:cubicBezTo>
                  <a:cubicBezTo>
                    <a:pt x="10319" y="14483"/>
                    <a:pt x="10008" y="14462"/>
                    <a:pt x="9702" y="14417"/>
                  </a:cubicBezTo>
                  <a:cubicBezTo>
                    <a:pt x="8406" y="14232"/>
                    <a:pt x="7166" y="13549"/>
                    <a:pt x="6507" y="12379"/>
                  </a:cubicBezTo>
                  <a:cubicBezTo>
                    <a:pt x="6333" y="12091"/>
                    <a:pt x="6229" y="11766"/>
                    <a:pt x="6171" y="11442"/>
                  </a:cubicBezTo>
                  <a:cubicBezTo>
                    <a:pt x="6646" y="11291"/>
                    <a:pt x="7109" y="11095"/>
                    <a:pt x="7526" y="10840"/>
                  </a:cubicBezTo>
                  <a:cubicBezTo>
                    <a:pt x="8058" y="10504"/>
                    <a:pt x="8660" y="10030"/>
                    <a:pt x="8915" y="9428"/>
                  </a:cubicBezTo>
                  <a:cubicBezTo>
                    <a:pt x="9100" y="8988"/>
                    <a:pt x="9111" y="8304"/>
                    <a:pt x="8509" y="8200"/>
                  </a:cubicBezTo>
                  <a:cubicBezTo>
                    <a:pt x="8440" y="8188"/>
                    <a:pt x="8369" y="8182"/>
                    <a:pt x="8298" y="8182"/>
                  </a:cubicBezTo>
                  <a:cubicBezTo>
                    <a:pt x="7790" y="8182"/>
                    <a:pt x="7256" y="8490"/>
                    <a:pt x="6900" y="8826"/>
                  </a:cubicBezTo>
                  <a:cubicBezTo>
                    <a:pt x="6472" y="9230"/>
                    <a:pt x="6171" y="9786"/>
                    <a:pt x="6044" y="10365"/>
                  </a:cubicBezTo>
                  <a:cubicBezTo>
                    <a:pt x="5974" y="10689"/>
                    <a:pt x="5974" y="11013"/>
                    <a:pt x="6009" y="11326"/>
                  </a:cubicBezTo>
                  <a:cubicBezTo>
                    <a:pt x="5708" y="11407"/>
                    <a:pt x="5407" y="11465"/>
                    <a:pt x="5106" y="11500"/>
                  </a:cubicBezTo>
                  <a:cubicBezTo>
                    <a:pt x="4912" y="11521"/>
                    <a:pt x="4717" y="11532"/>
                    <a:pt x="4522" y="11532"/>
                  </a:cubicBezTo>
                  <a:cubicBezTo>
                    <a:pt x="3332" y="11532"/>
                    <a:pt x="2154" y="11124"/>
                    <a:pt x="1378" y="10169"/>
                  </a:cubicBezTo>
                  <a:cubicBezTo>
                    <a:pt x="475" y="9045"/>
                    <a:pt x="255" y="7552"/>
                    <a:pt x="394" y="6163"/>
                  </a:cubicBezTo>
                  <a:cubicBezTo>
                    <a:pt x="475" y="5387"/>
                    <a:pt x="672" y="4635"/>
                    <a:pt x="880" y="3882"/>
                  </a:cubicBezTo>
                  <a:cubicBezTo>
                    <a:pt x="887" y="3862"/>
                    <a:pt x="870" y="3849"/>
                    <a:pt x="853" y="3849"/>
                  </a:cubicBezTo>
                  <a:cubicBezTo>
                    <a:pt x="840" y="3849"/>
                    <a:pt x="827" y="3856"/>
                    <a:pt x="822" y="3871"/>
                  </a:cubicBezTo>
                  <a:cubicBezTo>
                    <a:pt x="348" y="5433"/>
                    <a:pt x="0" y="7123"/>
                    <a:pt x="487" y="8721"/>
                  </a:cubicBezTo>
                  <a:cubicBezTo>
                    <a:pt x="695" y="9381"/>
                    <a:pt x="1030" y="10007"/>
                    <a:pt x="1505" y="10504"/>
                  </a:cubicBezTo>
                  <a:cubicBezTo>
                    <a:pt x="2003" y="11025"/>
                    <a:pt x="2640" y="11361"/>
                    <a:pt x="3335" y="11535"/>
                  </a:cubicBezTo>
                  <a:cubicBezTo>
                    <a:pt x="3729" y="11630"/>
                    <a:pt x="4141" y="11676"/>
                    <a:pt x="4556" y="11676"/>
                  </a:cubicBezTo>
                  <a:cubicBezTo>
                    <a:pt x="5052" y="11676"/>
                    <a:pt x="5552" y="11609"/>
                    <a:pt x="6032" y="11476"/>
                  </a:cubicBezTo>
                  <a:cubicBezTo>
                    <a:pt x="6206" y="12345"/>
                    <a:pt x="6762" y="13132"/>
                    <a:pt x="7467" y="13665"/>
                  </a:cubicBezTo>
                  <a:cubicBezTo>
                    <a:pt x="8381" y="14353"/>
                    <a:pt x="9484" y="14615"/>
                    <a:pt x="10594" y="14615"/>
                  </a:cubicBezTo>
                  <a:cubicBezTo>
                    <a:pt x="11016" y="14615"/>
                    <a:pt x="11440" y="14577"/>
                    <a:pt x="11856" y="14510"/>
                  </a:cubicBezTo>
                  <a:cubicBezTo>
                    <a:pt x="13083" y="14301"/>
                    <a:pt x="14321" y="13873"/>
                    <a:pt x="15329" y="13120"/>
                  </a:cubicBezTo>
                  <a:cubicBezTo>
                    <a:pt x="15699" y="13688"/>
                    <a:pt x="16220" y="14162"/>
                    <a:pt x="16788" y="14522"/>
                  </a:cubicBezTo>
                  <a:cubicBezTo>
                    <a:pt x="17776" y="15134"/>
                    <a:pt x="18946" y="15404"/>
                    <a:pt x="20104" y="15404"/>
                  </a:cubicBezTo>
                  <a:cubicBezTo>
                    <a:pt x="20261" y="15404"/>
                    <a:pt x="20417" y="15399"/>
                    <a:pt x="20573" y="15390"/>
                  </a:cubicBezTo>
                  <a:cubicBezTo>
                    <a:pt x="21928" y="15309"/>
                    <a:pt x="23259" y="14869"/>
                    <a:pt x="24393" y="14128"/>
                  </a:cubicBezTo>
                  <a:cubicBezTo>
                    <a:pt x="25123" y="13665"/>
                    <a:pt x="25806" y="13028"/>
                    <a:pt x="26188" y="12253"/>
                  </a:cubicBezTo>
                  <a:cubicBezTo>
                    <a:pt x="26385" y="12229"/>
                    <a:pt x="26582" y="12206"/>
                    <a:pt x="26767" y="12171"/>
                  </a:cubicBezTo>
                  <a:cubicBezTo>
                    <a:pt x="28133" y="11893"/>
                    <a:pt x="29418" y="11245"/>
                    <a:pt x="30495" y="10354"/>
                  </a:cubicBezTo>
                  <a:cubicBezTo>
                    <a:pt x="32868" y="8397"/>
                    <a:pt x="34084" y="5422"/>
                    <a:pt x="34327" y="2400"/>
                  </a:cubicBezTo>
                  <a:cubicBezTo>
                    <a:pt x="34396" y="1625"/>
                    <a:pt x="34396" y="848"/>
                    <a:pt x="34350" y="73"/>
                  </a:cubicBezTo>
                  <a:cubicBezTo>
                    <a:pt x="34345" y="24"/>
                    <a:pt x="34306" y="0"/>
                    <a:pt x="34266" y="0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5"/>
            <p:cNvSpPr/>
            <p:nvPr/>
          </p:nvSpPr>
          <p:spPr>
            <a:xfrm rot="2426754">
              <a:off x="-804163" y="4501591"/>
              <a:ext cx="2419184" cy="1728655"/>
            </a:xfrm>
            <a:custGeom>
              <a:avLst/>
              <a:gdLst/>
              <a:ahLst/>
              <a:cxnLst/>
              <a:rect l="l" t="t" r="r" b="b"/>
              <a:pathLst>
                <a:path w="26976" h="19276" extrusionOk="0">
                  <a:moveTo>
                    <a:pt x="15950" y="0"/>
                  </a:moveTo>
                  <a:cubicBezTo>
                    <a:pt x="13031" y="0"/>
                    <a:pt x="10015" y="732"/>
                    <a:pt x="7398" y="1741"/>
                  </a:cubicBezTo>
                  <a:cubicBezTo>
                    <a:pt x="5488" y="2471"/>
                    <a:pt x="3682" y="3547"/>
                    <a:pt x="2350" y="5098"/>
                  </a:cubicBezTo>
                  <a:cubicBezTo>
                    <a:pt x="798" y="6904"/>
                    <a:pt x="0" y="9348"/>
                    <a:pt x="509" y="11710"/>
                  </a:cubicBezTo>
                  <a:cubicBezTo>
                    <a:pt x="706" y="12589"/>
                    <a:pt x="1042" y="13446"/>
                    <a:pt x="1505" y="14221"/>
                  </a:cubicBezTo>
                  <a:cubicBezTo>
                    <a:pt x="1563" y="14326"/>
                    <a:pt x="1621" y="14419"/>
                    <a:pt x="1690" y="14511"/>
                  </a:cubicBezTo>
                  <a:cubicBezTo>
                    <a:pt x="3103" y="16676"/>
                    <a:pt x="5429" y="18147"/>
                    <a:pt x="7930" y="18818"/>
                  </a:cubicBezTo>
                  <a:cubicBezTo>
                    <a:pt x="9127" y="19135"/>
                    <a:pt x="10364" y="19276"/>
                    <a:pt x="11607" y="19276"/>
                  </a:cubicBezTo>
                  <a:cubicBezTo>
                    <a:pt x="12948" y="19276"/>
                    <a:pt x="14296" y="19112"/>
                    <a:pt x="15606" y="18829"/>
                  </a:cubicBezTo>
                  <a:cubicBezTo>
                    <a:pt x="18790" y="18158"/>
                    <a:pt x="21928" y="16711"/>
                    <a:pt x="24023" y="14210"/>
                  </a:cubicBezTo>
                  <a:cubicBezTo>
                    <a:pt x="26107" y="11710"/>
                    <a:pt x="26975" y="8039"/>
                    <a:pt x="25597" y="5087"/>
                  </a:cubicBezTo>
                  <a:cubicBezTo>
                    <a:pt x="24405" y="2517"/>
                    <a:pt x="21753" y="861"/>
                    <a:pt x="18987" y="294"/>
                  </a:cubicBezTo>
                  <a:cubicBezTo>
                    <a:pt x="18001" y="92"/>
                    <a:pt x="16982" y="0"/>
                    <a:pt x="159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5"/>
            <p:cNvSpPr/>
            <p:nvPr/>
          </p:nvSpPr>
          <p:spPr>
            <a:xfrm rot="7309560">
              <a:off x="-1465059" y="185291"/>
              <a:ext cx="2916873" cy="873898"/>
            </a:xfrm>
            <a:custGeom>
              <a:avLst/>
              <a:gdLst/>
              <a:ahLst/>
              <a:cxnLst/>
              <a:rect l="l" t="t" r="r" b="b"/>
              <a:pathLst>
                <a:path w="56128" h="16816" extrusionOk="0">
                  <a:moveTo>
                    <a:pt x="17562" y="0"/>
                  </a:moveTo>
                  <a:cubicBezTo>
                    <a:pt x="14868" y="0"/>
                    <a:pt x="12099" y="1007"/>
                    <a:pt x="9760" y="2434"/>
                  </a:cubicBezTo>
                  <a:cubicBezTo>
                    <a:pt x="9644" y="2503"/>
                    <a:pt x="9529" y="2572"/>
                    <a:pt x="9425" y="2642"/>
                  </a:cubicBezTo>
                  <a:cubicBezTo>
                    <a:pt x="8440" y="3255"/>
                    <a:pt x="7503" y="3939"/>
                    <a:pt x="6588" y="4656"/>
                  </a:cubicBezTo>
                  <a:cubicBezTo>
                    <a:pt x="5674" y="5362"/>
                    <a:pt x="4782" y="6103"/>
                    <a:pt x="3879" y="6833"/>
                  </a:cubicBezTo>
                  <a:cubicBezTo>
                    <a:pt x="2988" y="7562"/>
                    <a:pt x="2085" y="8292"/>
                    <a:pt x="1147" y="8974"/>
                  </a:cubicBezTo>
                  <a:cubicBezTo>
                    <a:pt x="846" y="9195"/>
                    <a:pt x="487" y="9391"/>
                    <a:pt x="244" y="9681"/>
                  </a:cubicBezTo>
                  <a:cubicBezTo>
                    <a:pt x="24" y="9959"/>
                    <a:pt x="1" y="10329"/>
                    <a:pt x="12" y="10665"/>
                  </a:cubicBezTo>
                  <a:cubicBezTo>
                    <a:pt x="35" y="11695"/>
                    <a:pt x="568" y="12679"/>
                    <a:pt x="1332" y="13351"/>
                  </a:cubicBezTo>
                  <a:cubicBezTo>
                    <a:pt x="2420" y="14312"/>
                    <a:pt x="3879" y="14740"/>
                    <a:pt x="5291" y="15076"/>
                  </a:cubicBezTo>
                  <a:cubicBezTo>
                    <a:pt x="10642" y="16342"/>
                    <a:pt x="16102" y="16815"/>
                    <a:pt x="21596" y="16815"/>
                  </a:cubicBezTo>
                  <a:cubicBezTo>
                    <a:pt x="28608" y="16815"/>
                    <a:pt x="35675" y="16045"/>
                    <a:pt x="42640" y="15169"/>
                  </a:cubicBezTo>
                  <a:cubicBezTo>
                    <a:pt x="45199" y="14845"/>
                    <a:pt x="47792" y="14497"/>
                    <a:pt x="50177" y="13466"/>
                  </a:cubicBezTo>
                  <a:cubicBezTo>
                    <a:pt x="52550" y="12448"/>
                    <a:pt x="54703" y="10665"/>
                    <a:pt x="55583" y="8233"/>
                  </a:cubicBezTo>
                  <a:cubicBezTo>
                    <a:pt x="56116" y="6763"/>
                    <a:pt x="56128" y="5038"/>
                    <a:pt x="55294" y="3707"/>
                  </a:cubicBezTo>
                  <a:cubicBezTo>
                    <a:pt x="54368" y="2213"/>
                    <a:pt x="52527" y="1472"/>
                    <a:pt x="50767" y="1438"/>
                  </a:cubicBezTo>
                  <a:cubicBezTo>
                    <a:pt x="50734" y="1437"/>
                    <a:pt x="50700" y="1437"/>
                    <a:pt x="50667" y="1437"/>
                  </a:cubicBezTo>
                  <a:cubicBezTo>
                    <a:pt x="48943" y="1437"/>
                    <a:pt x="47275" y="2018"/>
                    <a:pt x="45685" y="2688"/>
                  </a:cubicBezTo>
                  <a:cubicBezTo>
                    <a:pt x="44384" y="3225"/>
                    <a:pt x="43004" y="3833"/>
                    <a:pt x="41641" y="3833"/>
                  </a:cubicBezTo>
                  <a:cubicBezTo>
                    <a:pt x="41270" y="3833"/>
                    <a:pt x="40900" y="3788"/>
                    <a:pt x="40533" y="3684"/>
                  </a:cubicBezTo>
                  <a:cubicBezTo>
                    <a:pt x="38819" y="3198"/>
                    <a:pt x="37650" y="1530"/>
                    <a:pt x="35948" y="1021"/>
                  </a:cubicBezTo>
                  <a:cubicBezTo>
                    <a:pt x="35543" y="897"/>
                    <a:pt x="35139" y="843"/>
                    <a:pt x="34736" y="843"/>
                  </a:cubicBezTo>
                  <a:cubicBezTo>
                    <a:pt x="32145" y="843"/>
                    <a:pt x="29584" y="3063"/>
                    <a:pt x="26901" y="3063"/>
                  </a:cubicBezTo>
                  <a:cubicBezTo>
                    <a:pt x="26734" y="3063"/>
                    <a:pt x="26566" y="3054"/>
                    <a:pt x="26397" y="3036"/>
                  </a:cubicBezTo>
                  <a:cubicBezTo>
                    <a:pt x="24556" y="2827"/>
                    <a:pt x="23063" y="1518"/>
                    <a:pt x="21373" y="778"/>
                  </a:cubicBezTo>
                  <a:cubicBezTo>
                    <a:pt x="20159" y="237"/>
                    <a:pt x="18869" y="0"/>
                    <a:pt x="17562" y="0"/>
                  </a:cubicBezTo>
                  <a:close/>
                </a:path>
              </a:pathLst>
            </a:custGeom>
            <a:solidFill>
              <a:srgbClr val="FFD7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0" name="Google Shape;540;p15"/>
          <p:cNvSpPr txBox="1">
            <a:spLocks noGrp="1"/>
          </p:cNvSpPr>
          <p:nvPr>
            <p:ph type="title"/>
          </p:nvPr>
        </p:nvSpPr>
        <p:spPr>
          <a:xfrm>
            <a:off x="720000" y="1336725"/>
            <a:ext cx="45204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5"/>
          <p:cNvSpPr txBox="1">
            <a:spLocks noGrp="1"/>
          </p:cNvSpPr>
          <p:nvPr>
            <p:ph type="subTitle" idx="1"/>
          </p:nvPr>
        </p:nvSpPr>
        <p:spPr>
          <a:xfrm>
            <a:off x="720000" y="2920125"/>
            <a:ext cx="4250100" cy="80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6"/>
          <p:cNvSpPr/>
          <p:nvPr/>
        </p:nvSpPr>
        <p:spPr>
          <a:xfrm rot="10800000" flipH="1">
            <a:off x="50" y="-1627654"/>
            <a:ext cx="9143971" cy="2529869"/>
          </a:xfrm>
          <a:custGeom>
            <a:avLst/>
            <a:gdLst/>
            <a:ahLst/>
            <a:cxnLst/>
            <a:rect l="l" t="t" r="r" b="b"/>
            <a:pathLst>
              <a:path w="52578" h="14547" extrusionOk="0">
                <a:moveTo>
                  <a:pt x="17628" y="1"/>
                </a:moveTo>
                <a:cubicBezTo>
                  <a:pt x="14658" y="1"/>
                  <a:pt x="11603" y="1110"/>
                  <a:pt x="9016" y="2677"/>
                </a:cubicBezTo>
                <a:cubicBezTo>
                  <a:pt x="8900" y="2757"/>
                  <a:pt x="8772" y="2827"/>
                  <a:pt x="8646" y="2908"/>
                </a:cubicBezTo>
                <a:cubicBezTo>
                  <a:pt x="7570" y="3589"/>
                  <a:pt x="6530" y="4341"/>
                  <a:pt x="5525" y="5115"/>
                </a:cubicBezTo>
                <a:cubicBezTo>
                  <a:pt x="4519" y="5901"/>
                  <a:pt x="3537" y="6722"/>
                  <a:pt x="2543" y="7531"/>
                </a:cubicBezTo>
                <a:cubicBezTo>
                  <a:pt x="1711" y="8213"/>
                  <a:pt x="867" y="8883"/>
                  <a:pt x="0" y="9530"/>
                </a:cubicBezTo>
                <a:lnTo>
                  <a:pt x="0" y="14546"/>
                </a:lnTo>
                <a:lnTo>
                  <a:pt x="52577" y="14546"/>
                </a:lnTo>
                <a:lnTo>
                  <a:pt x="52577" y="1706"/>
                </a:lnTo>
                <a:cubicBezTo>
                  <a:pt x="51203" y="1925"/>
                  <a:pt x="49862" y="2423"/>
                  <a:pt x="48567" y="2954"/>
                </a:cubicBezTo>
                <a:cubicBezTo>
                  <a:pt x="47139" y="3545"/>
                  <a:pt x="45619" y="4214"/>
                  <a:pt x="44118" y="4214"/>
                </a:cubicBezTo>
                <a:cubicBezTo>
                  <a:pt x="43711" y="4214"/>
                  <a:pt x="43306" y="4165"/>
                  <a:pt x="42904" y="4052"/>
                </a:cubicBezTo>
                <a:cubicBezTo>
                  <a:pt x="41019" y="3520"/>
                  <a:pt x="39725" y="1683"/>
                  <a:pt x="37853" y="1116"/>
                </a:cubicBezTo>
                <a:cubicBezTo>
                  <a:pt x="37408" y="981"/>
                  <a:pt x="36966" y="922"/>
                  <a:pt x="36524" y="922"/>
                </a:cubicBezTo>
                <a:cubicBezTo>
                  <a:pt x="33671" y="922"/>
                  <a:pt x="30853" y="3365"/>
                  <a:pt x="27890" y="3365"/>
                </a:cubicBezTo>
                <a:cubicBezTo>
                  <a:pt x="27705" y="3365"/>
                  <a:pt x="27520" y="3355"/>
                  <a:pt x="27335" y="3335"/>
                </a:cubicBezTo>
                <a:cubicBezTo>
                  <a:pt x="25312" y="3116"/>
                  <a:pt x="23659" y="1671"/>
                  <a:pt x="21810" y="851"/>
                </a:cubicBezTo>
                <a:cubicBezTo>
                  <a:pt x="20477" y="259"/>
                  <a:pt x="19063" y="1"/>
                  <a:pt x="1762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6"/>
          <p:cNvSpPr/>
          <p:nvPr/>
        </p:nvSpPr>
        <p:spPr>
          <a:xfrm rot="-2700000">
            <a:off x="7066627" y="3278621"/>
            <a:ext cx="3803775" cy="2708741"/>
          </a:xfrm>
          <a:custGeom>
            <a:avLst/>
            <a:gdLst/>
            <a:ahLst/>
            <a:cxnLst/>
            <a:rect l="l" t="t" r="r" b="b"/>
            <a:pathLst>
              <a:path w="36331" h="25872" extrusionOk="0">
                <a:moveTo>
                  <a:pt x="16260" y="1"/>
                </a:moveTo>
                <a:cubicBezTo>
                  <a:pt x="15146" y="1"/>
                  <a:pt x="14047" y="49"/>
                  <a:pt x="12979" y="137"/>
                </a:cubicBezTo>
                <a:cubicBezTo>
                  <a:pt x="10189" y="369"/>
                  <a:pt x="7387" y="1086"/>
                  <a:pt x="5037" y="2615"/>
                </a:cubicBezTo>
                <a:cubicBezTo>
                  <a:pt x="2305" y="4386"/>
                  <a:pt x="314" y="7303"/>
                  <a:pt x="82" y="10603"/>
                </a:cubicBezTo>
                <a:cubicBezTo>
                  <a:pt x="1" y="11841"/>
                  <a:pt x="117" y="13104"/>
                  <a:pt x="430" y="14308"/>
                </a:cubicBezTo>
                <a:cubicBezTo>
                  <a:pt x="464" y="14458"/>
                  <a:pt x="499" y="14597"/>
                  <a:pt x="545" y="14748"/>
                </a:cubicBezTo>
                <a:cubicBezTo>
                  <a:pt x="1575" y="18140"/>
                  <a:pt x="4076" y="20976"/>
                  <a:pt x="7109" y="22817"/>
                </a:cubicBezTo>
                <a:cubicBezTo>
                  <a:pt x="10131" y="24646"/>
                  <a:pt x="13674" y="25538"/>
                  <a:pt x="17205" y="25793"/>
                </a:cubicBezTo>
                <a:cubicBezTo>
                  <a:pt x="17891" y="25844"/>
                  <a:pt x="18583" y="25871"/>
                  <a:pt x="19275" y="25871"/>
                </a:cubicBezTo>
                <a:cubicBezTo>
                  <a:pt x="23080" y="25871"/>
                  <a:pt x="26914" y="25050"/>
                  <a:pt x="30068" y="22945"/>
                </a:cubicBezTo>
                <a:cubicBezTo>
                  <a:pt x="33784" y="20467"/>
                  <a:pt x="36331" y="15963"/>
                  <a:pt x="35659" y="11540"/>
                </a:cubicBezTo>
                <a:cubicBezTo>
                  <a:pt x="35080" y="7709"/>
                  <a:pt x="32221" y="4501"/>
                  <a:pt x="28794" y="2695"/>
                </a:cubicBezTo>
                <a:cubicBezTo>
                  <a:pt x="25086" y="727"/>
                  <a:pt x="20567" y="1"/>
                  <a:pt x="16260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16"/>
          <p:cNvSpPr/>
          <p:nvPr/>
        </p:nvSpPr>
        <p:spPr>
          <a:xfrm rot="-6299990">
            <a:off x="-437583" y="3269527"/>
            <a:ext cx="2813209" cy="2487944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16"/>
          <p:cNvSpPr/>
          <p:nvPr/>
        </p:nvSpPr>
        <p:spPr>
          <a:xfrm rot="-2575492">
            <a:off x="-297528" y="-165243"/>
            <a:ext cx="2868757" cy="1084932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7" name="Google Shape;547;p16"/>
          <p:cNvGrpSpPr/>
          <p:nvPr/>
        </p:nvGrpSpPr>
        <p:grpSpPr>
          <a:xfrm>
            <a:off x="8256149" y="785102"/>
            <a:ext cx="964062" cy="1545385"/>
            <a:chOff x="8131305" y="2068599"/>
            <a:chExt cx="1208098" cy="1936572"/>
          </a:xfrm>
        </p:grpSpPr>
        <p:sp>
          <p:nvSpPr>
            <p:cNvPr id="548" name="Google Shape;548;p16"/>
            <p:cNvSpPr/>
            <p:nvPr/>
          </p:nvSpPr>
          <p:spPr>
            <a:xfrm rot="-596862">
              <a:off x="8280510" y="2133593"/>
              <a:ext cx="909688" cy="1806585"/>
            </a:xfrm>
            <a:custGeom>
              <a:avLst/>
              <a:gdLst/>
              <a:ahLst/>
              <a:cxnLst/>
              <a:rect l="l" t="t" r="r" b="b"/>
              <a:pathLst>
                <a:path w="13797" h="27400" extrusionOk="0">
                  <a:moveTo>
                    <a:pt x="3343" y="584"/>
                  </a:moveTo>
                  <a:cubicBezTo>
                    <a:pt x="3422" y="584"/>
                    <a:pt x="3593" y="837"/>
                    <a:pt x="3652" y="896"/>
                  </a:cubicBezTo>
                  <a:cubicBezTo>
                    <a:pt x="4623" y="1935"/>
                    <a:pt x="4645" y="3583"/>
                    <a:pt x="5041" y="4926"/>
                  </a:cubicBezTo>
                  <a:cubicBezTo>
                    <a:pt x="4871" y="4655"/>
                    <a:pt x="4702" y="4396"/>
                    <a:pt x="4510" y="4136"/>
                  </a:cubicBezTo>
                  <a:cubicBezTo>
                    <a:pt x="4318" y="3752"/>
                    <a:pt x="4092" y="3368"/>
                    <a:pt x="3900" y="2973"/>
                  </a:cubicBezTo>
                  <a:cubicBezTo>
                    <a:pt x="3686" y="2555"/>
                    <a:pt x="3528" y="2126"/>
                    <a:pt x="3403" y="1664"/>
                  </a:cubicBezTo>
                  <a:cubicBezTo>
                    <a:pt x="3325" y="1347"/>
                    <a:pt x="3302" y="1020"/>
                    <a:pt x="3302" y="693"/>
                  </a:cubicBezTo>
                  <a:cubicBezTo>
                    <a:pt x="3299" y="614"/>
                    <a:pt x="3316" y="584"/>
                    <a:pt x="3343" y="584"/>
                  </a:cubicBezTo>
                  <a:close/>
                  <a:moveTo>
                    <a:pt x="1367" y="448"/>
                  </a:moveTo>
                  <a:cubicBezTo>
                    <a:pt x="1493" y="448"/>
                    <a:pt x="2396" y="1374"/>
                    <a:pt x="2422" y="1415"/>
                  </a:cubicBezTo>
                  <a:cubicBezTo>
                    <a:pt x="2681" y="1742"/>
                    <a:pt x="2884" y="2103"/>
                    <a:pt x="3099" y="2465"/>
                  </a:cubicBezTo>
                  <a:cubicBezTo>
                    <a:pt x="2929" y="2307"/>
                    <a:pt x="2760" y="2149"/>
                    <a:pt x="2580" y="1991"/>
                  </a:cubicBezTo>
                  <a:cubicBezTo>
                    <a:pt x="2569" y="1980"/>
                    <a:pt x="2557" y="1976"/>
                    <a:pt x="2545" y="1976"/>
                  </a:cubicBezTo>
                  <a:cubicBezTo>
                    <a:pt x="2505" y="1976"/>
                    <a:pt x="2465" y="2026"/>
                    <a:pt x="2500" y="2070"/>
                  </a:cubicBezTo>
                  <a:cubicBezTo>
                    <a:pt x="2851" y="2397"/>
                    <a:pt x="3155" y="2736"/>
                    <a:pt x="3449" y="3074"/>
                  </a:cubicBezTo>
                  <a:cubicBezTo>
                    <a:pt x="3561" y="3244"/>
                    <a:pt x="3663" y="3413"/>
                    <a:pt x="3787" y="3571"/>
                  </a:cubicBezTo>
                  <a:cubicBezTo>
                    <a:pt x="3798" y="3582"/>
                    <a:pt x="3810" y="3588"/>
                    <a:pt x="3821" y="3588"/>
                  </a:cubicBezTo>
                  <a:cubicBezTo>
                    <a:pt x="3832" y="3588"/>
                    <a:pt x="3844" y="3582"/>
                    <a:pt x="3855" y="3571"/>
                  </a:cubicBezTo>
                  <a:cubicBezTo>
                    <a:pt x="3945" y="3684"/>
                    <a:pt x="4025" y="3797"/>
                    <a:pt x="4115" y="3910"/>
                  </a:cubicBezTo>
                  <a:cubicBezTo>
                    <a:pt x="4318" y="4283"/>
                    <a:pt x="4532" y="4655"/>
                    <a:pt x="4758" y="5016"/>
                  </a:cubicBezTo>
                  <a:cubicBezTo>
                    <a:pt x="3934" y="3910"/>
                    <a:pt x="3054" y="2849"/>
                    <a:pt x="2229" y="1754"/>
                  </a:cubicBezTo>
                  <a:lnTo>
                    <a:pt x="1620" y="907"/>
                  </a:lnTo>
                  <a:cubicBezTo>
                    <a:pt x="1378" y="572"/>
                    <a:pt x="1321" y="448"/>
                    <a:pt x="1367" y="448"/>
                  </a:cubicBezTo>
                  <a:close/>
                  <a:moveTo>
                    <a:pt x="4973" y="5254"/>
                  </a:moveTo>
                  <a:cubicBezTo>
                    <a:pt x="5006" y="5332"/>
                    <a:pt x="5063" y="5412"/>
                    <a:pt x="5097" y="5490"/>
                  </a:cubicBezTo>
                  <a:cubicBezTo>
                    <a:pt x="5041" y="5412"/>
                    <a:pt x="4996" y="5332"/>
                    <a:pt x="4939" y="5265"/>
                  </a:cubicBezTo>
                  <a:cubicBezTo>
                    <a:pt x="4950" y="5265"/>
                    <a:pt x="4961" y="5254"/>
                    <a:pt x="4973" y="5254"/>
                  </a:cubicBezTo>
                  <a:close/>
                  <a:moveTo>
                    <a:pt x="547" y="4723"/>
                  </a:moveTo>
                  <a:lnTo>
                    <a:pt x="547" y="4723"/>
                  </a:lnTo>
                  <a:cubicBezTo>
                    <a:pt x="548" y="4723"/>
                    <a:pt x="1800" y="4881"/>
                    <a:pt x="1993" y="4926"/>
                  </a:cubicBezTo>
                  <a:cubicBezTo>
                    <a:pt x="2794" y="5107"/>
                    <a:pt x="3471" y="5400"/>
                    <a:pt x="4092" y="5806"/>
                  </a:cubicBezTo>
                  <a:cubicBezTo>
                    <a:pt x="3489" y="5580"/>
                    <a:pt x="2835" y="5473"/>
                    <a:pt x="2242" y="5473"/>
                  </a:cubicBezTo>
                  <a:cubicBezTo>
                    <a:pt x="2157" y="5473"/>
                    <a:pt x="2074" y="5475"/>
                    <a:pt x="1993" y="5480"/>
                  </a:cubicBezTo>
                  <a:cubicBezTo>
                    <a:pt x="1947" y="5480"/>
                    <a:pt x="1947" y="5547"/>
                    <a:pt x="1993" y="5547"/>
                  </a:cubicBezTo>
                  <a:cubicBezTo>
                    <a:pt x="2929" y="5558"/>
                    <a:pt x="3945" y="5806"/>
                    <a:pt x="4770" y="6326"/>
                  </a:cubicBezTo>
                  <a:cubicBezTo>
                    <a:pt x="4894" y="6428"/>
                    <a:pt x="5018" y="6541"/>
                    <a:pt x="5142" y="6665"/>
                  </a:cubicBezTo>
                  <a:cubicBezTo>
                    <a:pt x="4251" y="6303"/>
                    <a:pt x="3042" y="6338"/>
                    <a:pt x="2161" y="5954"/>
                  </a:cubicBezTo>
                  <a:cubicBezTo>
                    <a:pt x="1541" y="5683"/>
                    <a:pt x="1033" y="5174"/>
                    <a:pt x="547" y="4723"/>
                  </a:cubicBezTo>
                  <a:close/>
                  <a:moveTo>
                    <a:pt x="6189" y="2411"/>
                  </a:moveTo>
                  <a:cubicBezTo>
                    <a:pt x="6346" y="2411"/>
                    <a:pt x="6642" y="3274"/>
                    <a:pt x="6700" y="3515"/>
                  </a:cubicBezTo>
                  <a:cubicBezTo>
                    <a:pt x="6983" y="4678"/>
                    <a:pt x="6519" y="5841"/>
                    <a:pt x="6361" y="7015"/>
                  </a:cubicBezTo>
                  <a:cubicBezTo>
                    <a:pt x="6350" y="6676"/>
                    <a:pt x="6350" y="6338"/>
                    <a:pt x="6373" y="5987"/>
                  </a:cubicBezTo>
                  <a:cubicBezTo>
                    <a:pt x="6396" y="5490"/>
                    <a:pt x="6486" y="4994"/>
                    <a:pt x="6406" y="4497"/>
                  </a:cubicBezTo>
                  <a:cubicBezTo>
                    <a:pt x="6401" y="4474"/>
                    <a:pt x="6381" y="4463"/>
                    <a:pt x="6362" y="4463"/>
                  </a:cubicBezTo>
                  <a:cubicBezTo>
                    <a:pt x="6342" y="4463"/>
                    <a:pt x="6322" y="4474"/>
                    <a:pt x="6316" y="4497"/>
                  </a:cubicBezTo>
                  <a:cubicBezTo>
                    <a:pt x="6260" y="4836"/>
                    <a:pt x="6215" y="5197"/>
                    <a:pt x="6181" y="5581"/>
                  </a:cubicBezTo>
                  <a:cubicBezTo>
                    <a:pt x="6158" y="5276"/>
                    <a:pt x="6135" y="4983"/>
                    <a:pt x="6125" y="4678"/>
                  </a:cubicBezTo>
                  <a:cubicBezTo>
                    <a:pt x="6090" y="4057"/>
                    <a:pt x="6090" y="3436"/>
                    <a:pt x="6090" y="2815"/>
                  </a:cubicBezTo>
                  <a:cubicBezTo>
                    <a:pt x="6093" y="2522"/>
                    <a:pt x="6132" y="2411"/>
                    <a:pt x="6189" y="2411"/>
                  </a:cubicBezTo>
                  <a:close/>
                  <a:moveTo>
                    <a:pt x="4002" y="9160"/>
                  </a:moveTo>
                  <a:lnTo>
                    <a:pt x="4002" y="9160"/>
                  </a:lnTo>
                  <a:cubicBezTo>
                    <a:pt x="4499" y="9341"/>
                    <a:pt x="5018" y="9464"/>
                    <a:pt x="5492" y="9713"/>
                  </a:cubicBezTo>
                  <a:cubicBezTo>
                    <a:pt x="6000" y="9973"/>
                    <a:pt x="6373" y="10480"/>
                    <a:pt x="6689" y="11012"/>
                  </a:cubicBezTo>
                  <a:cubicBezTo>
                    <a:pt x="6306" y="10597"/>
                    <a:pt x="5850" y="10276"/>
                    <a:pt x="5341" y="10276"/>
                  </a:cubicBezTo>
                  <a:cubicBezTo>
                    <a:pt x="5324" y="10276"/>
                    <a:pt x="5306" y="10277"/>
                    <a:pt x="5289" y="10277"/>
                  </a:cubicBezTo>
                  <a:cubicBezTo>
                    <a:pt x="5244" y="10277"/>
                    <a:pt x="5255" y="10345"/>
                    <a:pt x="5289" y="10345"/>
                  </a:cubicBezTo>
                  <a:cubicBezTo>
                    <a:pt x="5921" y="10402"/>
                    <a:pt x="6350" y="10842"/>
                    <a:pt x="6734" y="11328"/>
                  </a:cubicBezTo>
                  <a:cubicBezTo>
                    <a:pt x="6677" y="11293"/>
                    <a:pt x="6621" y="11248"/>
                    <a:pt x="6564" y="11226"/>
                  </a:cubicBezTo>
                  <a:cubicBezTo>
                    <a:pt x="5548" y="10639"/>
                    <a:pt x="4758" y="10006"/>
                    <a:pt x="4002" y="9160"/>
                  </a:cubicBezTo>
                  <a:close/>
                  <a:moveTo>
                    <a:pt x="10032" y="8839"/>
                  </a:moveTo>
                  <a:cubicBezTo>
                    <a:pt x="10052" y="8839"/>
                    <a:pt x="10085" y="9030"/>
                    <a:pt x="10200" y="9510"/>
                  </a:cubicBezTo>
                  <a:cubicBezTo>
                    <a:pt x="10674" y="11418"/>
                    <a:pt x="10189" y="13100"/>
                    <a:pt x="9466" y="14873"/>
                  </a:cubicBezTo>
                  <a:cubicBezTo>
                    <a:pt x="9331" y="15211"/>
                    <a:pt x="9195" y="15573"/>
                    <a:pt x="9083" y="15934"/>
                  </a:cubicBezTo>
                  <a:cubicBezTo>
                    <a:pt x="9116" y="14602"/>
                    <a:pt x="9263" y="13315"/>
                    <a:pt x="9624" y="11960"/>
                  </a:cubicBezTo>
                  <a:cubicBezTo>
                    <a:pt x="9632" y="11937"/>
                    <a:pt x="9605" y="11915"/>
                    <a:pt x="9583" y="11915"/>
                  </a:cubicBezTo>
                  <a:cubicBezTo>
                    <a:pt x="9571" y="11915"/>
                    <a:pt x="9560" y="11922"/>
                    <a:pt x="9557" y="11937"/>
                  </a:cubicBezTo>
                  <a:cubicBezTo>
                    <a:pt x="8879" y="13450"/>
                    <a:pt x="8755" y="15222"/>
                    <a:pt x="8890" y="16905"/>
                  </a:cubicBezTo>
                  <a:cubicBezTo>
                    <a:pt x="8879" y="17018"/>
                    <a:pt x="8879" y="17119"/>
                    <a:pt x="8879" y="17232"/>
                  </a:cubicBezTo>
                  <a:cubicBezTo>
                    <a:pt x="8845" y="17164"/>
                    <a:pt x="8812" y="17085"/>
                    <a:pt x="8777" y="17006"/>
                  </a:cubicBezTo>
                  <a:cubicBezTo>
                    <a:pt x="8676" y="16667"/>
                    <a:pt x="8586" y="16340"/>
                    <a:pt x="8495" y="16002"/>
                  </a:cubicBezTo>
                  <a:cubicBezTo>
                    <a:pt x="8303" y="14782"/>
                    <a:pt x="8473" y="13315"/>
                    <a:pt x="8721" y="12355"/>
                  </a:cubicBezTo>
                  <a:cubicBezTo>
                    <a:pt x="8947" y="11463"/>
                    <a:pt x="9466" y="10616"/>
                    <a:pt x="9805" y="9747"/>
                  </a:cubicBezTo>
                  <a:cubicBezTo>
                    <a:pt x="9998" y="9240"/>
                    <a:pt x="10003" y="8839"/>
                    <a:pt x="10032" y="8839"/>
                  </a:cubicBezTo>
                  <a:close/>
                  <a:moveTo>
                    <a:pt x="11327" y="12665"/>
                  </a:moveTo>
                  <a:cubicBezTo>
                    <a:pt x="11433" y="12665"/>
                    <a:pt x="11396" y="13430"/>
                    <a:pt x="11396" y="13687"/>
                  </a:cubicBezTo>
                  <a:cubicBezTo>
                    <a:pt x="11419" y="15042"/>
                    <a:pt x="10505" y="16193"/>
                    <a:pt x="9579" y="17063"/>
                  </a:cubicBezTo>
                  <a:cubicBezTo>
                    <a:pt x="9432" y="17198"/>
                    <a:pt x="9319" y="17334"/>
                    <a:pt x="9241" y="17469"/>
                  </a:cubicBezTo>
                  <a:cubicBezTo>
                    <a:pt x="9647" y="16318"/>
                    <a:pt x="9929" y="15132"/>
                    <a:pt x="10573" y="14071"/>
                  </a:cubicBezTo>
                  <a:cubicBezTo>
                    <a:pt x="10776" y="13732"/>
                    <a:pt x="11035" y="13393"/>
                    <a:pt x="11148" y="13021"/>
                  </a:cubicBezTo>
                  <a:cubicBezTo>
                    <a:pt x="11232" y="12764"/>
                    <a:pt x="11288" y="12665"/>
                    <a:pt x="11327" y="12665"/>
                  </a:cubicBezTo>
                  <a:close/>
                  <a:moveTo>
                    <a:pt x="954" y="0"/>
                  </a:moveTo>
                  <a:cubicBezTo>
                    <a:pt x="885" y="0"/>
                    <a:pt x="833" y="88"/>
                    <a:pt x="864" y="139"/>
                  </a:cubicBezTo>
                  <a:cubicBezTo>
                    <a:pt x="2264" y="2183"/>
                    <a:pt x="3776" y="4181"/>
                    <a:pt x="5390" y="6067"/>
                  </a:cubicBezTo>
                  <a:cubicBezTo>
                    <a:pt x="5571" y="6428"/>
                    <a:pt x="5729" y="6789"/>
                    <a:pt x="5887" y="7161"/>
                  </a:cubicBezTo>
                  <a:cubicBezTo>
                    <a:pt x="5842" y="7116"/>
                    <a:pt x="5809" y="7071"/>
                    <a:pt x="5763" y="7038"/>
                  </a:cubicBezTo>
                  <a:cubicBezTo>
                    <a:pt x="5605" y="6800"/>
                    <a:pt x="5413" y="6597"/>
                    <a:pt x="5199" y="6428"/>
                  </a:cubicBezTo>
                  <a:cubicBezTo>
                    <a:pt x="3923" y="5084"/>
                    <a:pt x="2003" y="4723"/>
                    <a:pt x="164" y="4373"/>
                  </a:cubicBezTo>
                  <a:cubicBezTo>
                    <a:pt x="156" y="4371"/>
                    <a:pt x="148" y="4370"/>
                    <a:pt x="140" y="4370"/>
                  </a:cubicBezTo>
                  <a:cubicBezTo>
                    <a:pt x="60" y="4370"/>
                    <a:pt x="1" y="4469"/>
                    <a:pt x="73" y="4531"/>
                  </a:cubicBezTo>
                  <a:cubicBezTo>
                    <a:pt x="796" y="5242"/>
                    <a:pt x="1484" y="5886"/>
                    <a:pt x="2432" y="6292"/>
                  </a:cubicBezTo>
                  <a:cubicBezTo>
                    <a:pt x="3471" y="6732"/>
                    <a:pt x="4645" y="6484"/>
                    <a:pt x="5481" y="7015"/>
                  </a:cubicBezTo>
                  <a:cubicBezTo>
                    <a:pt x="5594" y="7150"/>
                    <a:pt x="5706" y="7274"/>
                    <a:pt x="5809" y="7410"/>
                  </a:cubicBezTo>
                  <a:cubicBezTo>
                    <a:pt x="5818" y="7419"/>
                    <a:pt x="5828" y="7423"/>
                    <a:pt x="5837" y="7423"/>
                  </a:cubicBezTo>
                  <a:cubicBezTo>
                    <a:pt x="5850" y="7423"/>
                    <a:pt x="5863" y="7416"/>
                    <a:pt x="5876" y="7410"/>
                  </a:cubicBezTo>
                  <a:cubicBezTo>
                    <a:pt x="5899" y="7455"/>
                    <a:pt x="5932" y="7500"/>
                    <a:pt x="5967" y="7557"/>
                  </a:cubicBezTo>
                  <a:cubicBezTo>
                    <a:pt x="5972" y="7568"/>
                    <a:pt x="5977" y="7571"/>
                    <a:pt x="5984" y="7571"/>
                  </a:cubicBezTo>
                  <a:cubicBezTo>
                    <a:pt x="5992" y="7571"/>
                    <a:pt x="6000" y="7568"/>
                    <a:pt x="6012" y="7568"/>
                  </a:cubicBezTo>
                  <a:cubicBezTo>
                    <a:pt x="6045" y="7625"/>
                    <a:pt x="6090" y="7703"/>
                    <a:pt x="6125" y="7771"/>
                  </a:cubicBezTo>
                  <a:cubicBezTo>
                    <a:pt x="6587" y="9002"/>
                    <a:pt x="6937" y="10277"/>
                    <a:pt x="7242" y="11576"/>
                  </a:cubicBezTo>
                  <a:cubicBezTo>
                    <a:pt x="6937" y="11000"/>
                    <a:pt x="6554" y="10470"/>
                    <a:pt x="6147" y="9973"/>
                  </a:cubicBezTo>
                  <a:cubicBezTo>
                    <a:pt x="5548" y="9228"/>
                    <a:pt x="4499" y="9193"/>
                    <a:pt x="3686" y="8810"/>
                  </a:cubicBezTo>
                  <a:cubicBezTo>
                    <a:pt x="3667" y="8800"/>
                    <a:pt x="3648" y="8796"/>
                    <a:pt x="3630" y="8796"/>
                  </a:cubicBezTo>
                  <a:cubicBezTo>
                    <a:pt x="3547" y="8796"/>
                    <a:pt x="3496" y="8895"/>
                    <a:pt x="3561" y="8979"/>
                  </a:cubicBezTo>
                  <a:cubicBezTo>
                    <a:pt x="4013" y="9521"/>
                    <a:pt x="4465" y="10074"/>
                    <a:pt x="5029" y="10503"/>
                  </a:cubicBezTo>
                  <a:cubicBezTo>
                    <a:pt x="5661" y="10989"/>
                    <a:pt x="7287" y="11519"/>
                    <a:pt x="7367" y="12457"/>
                  </a:cubicBezTo>
                  <a:cubicBezTo>
                    <a:pt x="7367" y="12476"/>
                    <a:pt x="7385" y="12488"/>
                    <a:pt x="7404" y="12488"/>
                  </a:cubicBezTo>
                  <a:cubicBezTo>
                    <a:pt x="7417" y="12488"/>
                    <a:pt x="7429" y="12482"/>
                    <a:pt x="7434" y="12467"/>
                  </a:cubicBezTo>
                  <a:cubicBezTo>
                    <a:pt x="7445" y="12445"/>
                    <a:pt x="7434" y="12422"/>
                    <a:pt x="7445" y="12400"/>
                  </a:cubicBezTo>
                  <a:lnTo>
                    <a:pt x="7886" y="14364"/>
                  </a:lnTo>
                  <a:cubicBezTo>
                    <a:pt x="8393" y="16656"/>
                    <a:pt x="9093" y="18835"/>
                    <a:pt x="10121" y="20957"/>
                  </a:cubicBezTo>
                  <a:cubicBezTo>
                    <a:pt x="11148" y="23102"/>
                    <a:pt x="12153" y="25586"/>
                    <a:pt x="13722" y="27393"/>
                  </a:cubicBezTo>
                  <a:cubicBezTo>
                    <a:pt x="13727" y="27398"/>
                    <a:pt x="13734" y="27400"/>
                    <a:pt x="13742" y="27400"/>
                  </a:cubicBezTo>
                  <a:cubicBezTo>
                    <a:pt x="13766" y="27400"/>
                    <a:pt x="13797" y="27374"/>
                    <a:pt x="13779" y="27347"/>
                  </a:cubicBezTo>
                  <a:cubicBezTo>
                    <a:pt x="13135" y="26501"/>
                    <a:pt x="12593" y="25564"/>
                    <a:pt x="12086" y="24604"/>
                  </a:cubicBezTo>
                  <a:cubicBezTo>
                    <a:pt x="11657" y="23340"/>
                    <a:pt x="12729" y="21951"/>
                    <a:pt x="11487" y="20924"/>
                  </a:cubicBezTo>
                  <a:cubicBezTo>
                    <a:pt x="11470" y="20907"/>
                    <a:pt x="11448" y="20898"/>
                    <a:pt x="11425" y="20898"/>
                  </a:cubicBezTo>
                  <a:cubicBezTo>
                    <a:pt x="11402" y="20898"/>
                    <a:pt x="11380" y="20907"/>
                    <a:pt x="11363" y="20924"/>
                  </a:cubicBezTo>
                  <a:cubicBezTo>
                    <a:pt x="10697" y="21624"/>
                    <a:pt x="11318" y="22899"/>
                    <a:pt x="11634" y="23622"/>
                  </a:cubicBezTo>
                  <a:cubicBezTo>
                    <a:pt x="11647" y="23648"/>
                    <a:pt x="11668" y="23659"/>
                    <a:pt x="11689" y="23659"/>
                  </a:cubicBezTo>
                  <a:cubicBezTo>
                    <a:pt x="11723" y="23659"/>
                    <a:pt x="11758" y="23630"/>
                    <a:pt x="11758" y="23588"/>
                  </a:cubicBezTo>
                  <a:cubicBezTo>
                    <a:pt x="11747" y="23092"/>
                    <a:pt x="11544" y="22628"/>
                    <a:pt x="11431" y="22154"/>
                  </a:cubicBezTo>
                  <a:cubicBezTo>
                    <a:pt x="11340" y="21815"/>
                    <a:pt x="11284" y="21443"/>
                    <a:pt x="11442" y="21127"/>
                  </a:cubicBezTo>
                  <a:cubicBezTo>
                    <a:pt x="11443" y="21123"/>
                    <a:pt x="11446" y="21121"/>
                    <a:pt x="11449" y="21121"/>
                  </a:cubicBezTo>
                  <a:cubicBezTo>
                    <a:pt x="11518" y="21121"/>
                    <a:pt x="11917" y="21832"/>
                    <a:pt x="11938" y="21928"/>
                  </a:cubicBezTo>
                  <a:cubicBezTo>
                    <a:pt x="12119" y="22685"/>
                    <a:pt x="11803" y="23419"/>
                    <a:pt x="11848" y="24164"/>
                  </a:cubicBezTo>
                  <a:cubicBezTo>
                    <a:pt x="11295" y="23069"/>
                    <a:pt x="10787" y="21951"/>
                    <a:pt x="10257" y="20879"/>
                  </a:cubicBezTo>
                  <a:cubicBezTo>
                    <a:pt x="9850" y="20054"/>
                    <a:pt x="9512" y="19219"/>
                    <a:pt x="9218" y="18372"/>
                  </a:cubicBezTo>
                  <a:cubicBezTo>
                    <a:pt x="9218" y="17232"/>
                    <a:pt x="10787" y="16205"/>
                    <a:pt x="11284" y="15166"/>
                  </a:cubicBezTo>
                  <a:cubicBezTo>
                    <a:pt x="11724" y="14229"/>
                    <a:pt x="11713" y="13179"/>
                    <a:pt x="11318" y="12231"/>
                  </a:cubicBezTo>
                  <a:cubicBezTo>
                    <a:pt x="11306" y="12189"/>
                    <a:pt x="11262" y="12162"/>
                    <a:pt x="11222" y="12162"/>
                  </a:cubicBezTo>
                  <a:cubicBezTo>
                    <a:pt x="11186" y="12162"/>
                    <a:pt x="11154" y="12183"/>
                    <a:pt x="11148" y="12231"/>
                  </a:cubicBezTo>
                  <a:cubicBezTo>
                    <a:pt x="10979" y="13202"/>
                    <a:pt x="10324" y="13789"/>
                    <a:pt x="9986" y="14658"/>
                  </a:cubicBezTo>
                  <a:cubicBezTo>
                    <a:pt x="9658" y="15482"/>
                    <a:pt x="9331" y="16306"/>
                    <a:pt x="9128" y="17164"/>
                  </a:cubicBezTo>
                  <a:cubicBezTo>
                    <a:pt x="9206" y="15640"/>
                    <a:pt x="10019" y="14296"/>
                    <a:pt x="10426" y="12818"/>
                  </a:cubicBezTo>
                  <a:cubicBezTo>
                    <a:pt x="10844" y="11293"/>
                    <a:pt x="10516" y="9747"/>
                    <a:pt x="10099" y="8279"/>
                  </a:cubicBezTo>
                  <a:cubicBezTo>
                    <a:pt x="10081" y="8226"/>
                    <a:pt x="10026" y="8194"/>
                    <a:pt x="9976" y="8194"/>
                  </a:cubicBezTo>
                  <a:cubicBezTo>
                    <a:pt x="9930" y="8194"/>
                    <a:pt x="9889" y="8220"/>
                    <a:pt x="9884" y="8279"/>
                  </a:cubicBezTo>
                  <a:cubicBezTo>
                    <a:pt x="9658" y="10131"/>
                    <a:pt x="8416" y="11666"/>
                    <a:pt x="8326" y="13551"/>
                  </a:cubicBezTo>
                  <a:cubicBezTo>
                    <a:pt x="8303" y="14060"/>
                    <a:pt x="8270" y="14613"/>
                    <a:pt x="8292" y="15166"/>
                  </a:cubicBezTo>
                  <a:cubicBezTo>
                    <a:pt x="8122" y="14489"/>
                    <a:pt x="7964" y="13789"/>
                    <a:pt x="7818" y="13089"/>
                  </a:cubicBezTo>
                  <a:cubicBezTo>
                    <a:pt x="7468" y="11406"/>
                    <a:pt x="7084" y="9747"/>
                    <a:pt x="6531" y="8155"/>
                  </a:cubicBezTo>
                  <a:cubicBezTo>
                    <a:pt x="6508" y="8031"/>
                    <a:pt x="6474" y="7896"/>
                    <a:pt x="6452" y="7760"/>
                  </a:cubicBezTo>
                  <a:cubicBezTo>
                    <a:pt x="6531" y="5773"/>
                    <a:pt x="7739" y="3639"/>
                    <a:pt x="6079" y="2002"/>
                  </a:cubicBezTo>
                  <a:cubicBezTo>
                    <a:pt x="6055" y="1981"/>
                    <a:pt x="6027" y="1972"/>
                    <a:pt x="6001" y="1972"/>
                  </a:cubicBezTo>
                  <a:cubicBezTo>
                    <a:pt x="5941" y="1972"/>
                    <a:pt x="5887" y="2018"/>
                    <a:pt x="5887" y="2081"/>
                  </a:cubicBezTo>
                  <a:cubicBezTo>
                    <a:pt x="5842" y="3729"/>
                    <a:pt x="5819" y="5400"/>
                    <a:pt x="6102" y="7026"/>
                  </a:cubicBezTo>
                  <a:cubicBezTo>
                    <a:pt x="5854" y="6439"/>
                    <a:pt x="5571" y="5863"/>
                    <a:pt x="5267" y="5321"/>
                  </a:cubicBezTo>
                  <a:cubicBezTo>
                    <a:pt x="5029" y="4361"/>
                    <a:pt x="4848" y="3390"/>
                    <a:pt x="4589" y="2442"/>
                  </a:cubicBezTo>
                  <a:cubicBezTo>
                    <a:pt x="4363" y="1664"/>
                    <a:pt x="4025" y="749"/>
                    <a:pt x="3257" y="342"/>
                  </a:cubicBezTo>
                  <a:cubicBezTo>
                    <a:pt x="3242" y="335"/>
                    <a:pt x="3226" y="331"/>
                    <a:pt x="3212" y="331"/>
                  </a:cubicBezTo>
                  <a:cubicBezTo>
                    <a:pt x="3162" y="331"/>
                    <a:pt x="3122" y="372"/>
                    <a:pt x="3122" y="433"/>
                  </a:cubicBezTo>
                  <a:cubicBezTo>
                    <a:pt x="3076" y="1393"/>
                    <a:pt x="3336" y="2273"/>
                    <a:pt x="3709" y="3109"/>
                  </a:cubicBezTo>
                  <a:cubicBezTo>
                    <a:pt x="3663" y="3064"/>
                    <a:pt x="3618" y="3018"/>
                    <a:pt x="3573" y="2961"/>
                  </a:cubicBezTo>
                  <a:cubicBezTo>
                    <a:pt x="2952" y="1765"/>
                    <a:pt x="2274" y="523"/>
                    <a:pt x="977" y="4"/>
                  </a:cubicBezTo>
                  <a:cubicBezTo>
                    <a:pt x="969" y="1"/>
                    <a:pt x="961" y="0"/>
                    <a:pt x="9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6"/>
            <p:cNvSpPr/>
            <p:nvPr/>
          </p:nvSpPr>
          <p:spPr>
            <a:xfrm rot="-596862">
              <a:off x="8582919" y="3193778"/>
              <a:ext cx="453888" cy="377603"/>
            </a:xfrm>
            <a:custGeom>
              <a:avLst/>
              <a:gdLst/>
              <a:ahLst/>
              <a:cxnLst/>
              <a:rect l="l" t="t" r="r" b="b"/>
              <a:pathLst>
                <a:path w="6884" h="5727" extrusionOk="0">
                  <a:moveTo>
                    <a:pt x="2180" y="197"/>
                  </a:moveTo>
                  <a:cubicBezTo>
                    <a:pt x="2233" y="197"/>
                    <a:pt x="2350" y="218"/>
                    <a:pt x="2562" y="268"/>
                  </a:cubicBezTo>
                  <a:cubicBezTo>
                    <a:pt x="3623" y="506"/>
                    <a:pt x="4391" y="1487"/>
                    <a:pt x="5023" y="2515"/>
                  </a:cubicBezTo>
                  <a:cubicBezTo>
                    <a:pt x="4786" y="2289"/>
                    <a:pt x="4526" y="2097"/>
                    <a:pt x="4222" y="1962"/>
                  </a:cubicBezTo>
                  <a:cubicBezTo>
                    <a:pt x="4215" y="1958"/>
                    <a:pt x="4210" y="1957"/>
                    <a:pt x="4205" y="1957"/>
                  </a:cubicBezTo>
                  <a:cubicBezTo>
                    <a:pt x="4193" y="1957"/>
                    <a:pt x="4184" y="1965"/>
                    <a:pt x="4177" y="1973"/>
                  </a:cubicBezTo>
                  <a:cubicBezTo>
                    <a:pt x="4029" y="1838"/>
                    <a:pt x="3894" y="1691"/>
                    <a:pt x="3748" y="1555"/>
                  </a:cubicBezTo>
                  <a:cubicBezTo>
                    <a:pt x="3364" y="1183"/>
                    <a:pt x="2968" y="844"/>
                    <a:pt x="2562" y="516"/>
                  </a:cubicBezTo>
                  <a:cubicBezTo>
                    <a:pt x="2349" y="345"/>
                    <a:pt x="2042" y="197"/>
                    <a:pt x="2180" y="197"/>
                  </a:cubicBezTo>
                  <a:close/>
                  <a:moveTo>
                    <a:pt x="4323" y="2131"/>
                  </a:moveTo>
                  <a:lnTo>
                    <a:pt x="4323" y="2131"/>
                  </a:lnTo>
                  <a:cubicBezTo>
                    <a:pt x="4729" y="2447"/>
                    <a:pt x="5068" y="2786"/>
                    <a:pt x="5407" y="3158"/>
                  </a:cubicBezTo>
                  <a:cubicBezTo>
                    <a:pt x="5407" y="3181"/>
                    <a:pt x="5419" y="3203"/>
                    <a:pt x="5429" y="3215"/>
                  </a:cubicBezTo>
                  <a:cubicBezTo>
                    <a:pt x="5339" y="3136"/>
                    <a:pt x="5238" y="3068"/>
                    <a:pt x="5136" y="3000"/>
                  </a:cubicBezTo>
                  <a:cubicBezTo>
                    <a:pt x="4877" y="2696"/>
                    <a:pt x="4606" y="2413"/>
                    <a:pt x="4323" y="2131"/>
                  </a:cubicBezTo>
                  <a:close/>
                  <a:moveTo>
                    <a:pt x="391" y="1618"/>
                  </a:moveTo>
                  <a:cubicBezTo>
                    <a:pt x="403" y="1618"/>
                    <a:pt x="478" y="1646"/>
                    <a:pt x="654" y="1713"/>
                  </a:cubicBezTo>
                  <a:cubicBezTo>
                    <a:pt x="1207" y="1916"/>
                    <a:pt x="1761" y="2074"/>
                    <a:pt x="2336" y="2222"/>
                  </a:cubicBezTo>
                  <a:cubicBezTo>
                    <a:pt x="3861" y="2628"/>
                    <a:pt x="5294" y="3012"/>
                    <a:pt x="6062" y="4434"/>
                  </a:cubicBezTo>
                  <a:cubicBezTo>
                    <a:pt x="5398" y="3493"/>
                    <a:pt x="4267" y="2944"/>
                    <a:pt x="3085" y="2944"/>
                  </a:cubicBezTo>
                  <a:cubicBezTo>
                    <a:pt x="3061" y="2944"/>
                    <a:pt x="3037" y="2944"/>
                    <a:pt x="3013" y="2944"/>
                  </a:cubicBezTo>
                  <a:cubicBezTo>
                    <a:pt x="2968" y="2944"/>
                    <a:pt x="2980" y="3000"/>
                    <a:pt x="3013" y="3012"/>
                  </a:cubicBezTo>
                  <a:cubicBezTo>
                    <a:pt x="4391" y="3147"/>
                    <a:pt x="5419" y="3813"/>
                    <a:pt x="6186" y="4897"/>
                  </a:cubicBezTo>
                  <a:cubicBezTo>
                    <a:pt x="5881" y="4626"/>
                    <a:pt x="5531" y="4434"/>
                    <a:pt x="5091" y="4276"/>
                  </a:cubicBezTo>
                  <a:cubicBezTo>
                    <a:pt x="3432" y="3667"/>
                    <a:pt x="2223" y="3238"/>
                    <a:pt x="925" y="1984"/>
                  </a:cubicBezTo>
                  <a:cubicBezTo>
                    <a:pt x="739" y="1798"/>
                    <a:pt x="361" y="1618"/>
                    <a:pt x="391" y="1618"/>
                  </a:cubicBezTo>
                  <a:close/>
                  <a:moveTo>
                    <a:pt x="2070" y="1"/>
                  </a:moveTo>
                  <a:cubicBezTo>
                    <a:pt x="2005" y="1"/>
                    <a:pt x="1940" y="3"/>
                    <a:pt x="1874" y="9"/>
                  </a:cubicBezTo>
                  <a:cubicBezTo>
                    <a:pt x="1794" y="9"/>
                    <a:pt x="1726" y="122"/>
                    <a:pt x="1794" y="178"/>
                  </a:cubicBezTo>
                  <a:cubicBezTo>
                    <a:pt x="2777" y="935"/>
                    <a:pt x="3635" y="1803"/>
                    <a:pt x="4504" y="2661"/>
                  </a:cubicBezTo>
                  <a:cubicBezTo>
                    <a:pt x="3138" y="2052"/>
                    <a:pt x="1332" y="1883"/>
                    <a:pt x="191" y="1251"/>
                  </a:cubicBezTo>
                  <a:cubicBezTo>
                    <a:pt x="174" y="1241"/>
                    <a:pt x="158" y="1237"/>
                    <a:pt x="142" y="1237"/>
                  </a:cubicBezTo>
                  <a:cubicBezTo>
                    <a:pt x="61" y="1237"/>
                    <a:pt x="1" y="1344"/>
                    <a:pt x="67" y="1420"/>
                  </a:cubicBezTo>
                  <a:cubicBezTo>
                    <a:pt x="981" y="2335"/>
                    <a:pt x="1851" y="3203"/>
                    <a:pt x="3013" y="3790"/>
                  </a:cubicBezTo>
                  <a:cubicBezTo>
                    <a:pt x="4380" y="4480"/>
                    <a:pt x="5745" y="4322"/>
                    <a:pt x="6739" y="5699"/>
                  </a:cubicBezTo>
                  <a:cubicBezTo>
                    <a:pt x="6752" y="5719"/>
                    <a:pt x="6771" y="5727"/>
                    <a:pt x="6790" y="5727"/>
                  </a:cubicBezTo>
                  <a:cubicBezTo>
                    <a:pt x="6837" y="5727"/>
                    <a:pt x="6884" y="5679"/>
                    <a:pt x="6852" y="5631"/>
                  </a:cubicBezTo>
                  <a:cubicBezTo>
                    <a:pt x="6716" y="5439"/>
                    <a:pt x="6570" y="5270"/>
                    <a:pt x="6423" y="5112"/>
                  </a:cubicBezTo>
                  <a:cubicBezTo>
                    <a:pt x="6389" y="5010"/>
                    <a:pt x="6333" y="4909"/>
                    <a:pt x="6287" y="4818"/>
                  </a:cubicBezTo>
                  <a:cubicBezTo>
                    <a:pt x="6333" y="4818"/>
                    <a:pt x="6367" y="4784"/>
                    <a:pt x="6355" y="4728"/>
                  </a:cubicBezTo>
                  <a:cubicBezTo>
                    <a:pt x="6265" y="4287"/>
                    <a:pt x="6084" y="3926"/>
                    <a:pt x="5848" y="3632"/>
                  </a:cubicBezTo>
                  <a:cubicBezTo>
                    <a:pt x="5848" y="3622"/>
                    <a:pt x="5858" y="3610"/>
                    <a:pt x="5848" y="3599"/>
                  </a:cubicBezTo>
                  <a:cubicBezTo>
                    <a:pt x="5813" y="3531"/>
                    <a:pt x="5768" y="3463"/>
                    <a:pt x="5723" y="3384"/>
                  </a:cubicBezTo>
                  <a:cubicBezTo>
                    <a:pt x="5005" y="1839"/>
                    <a:pt x="3784" y="1"/>
                    <a:pt x="2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0" name="Google Shape;550;p16"/>
          <p:cNvSpPr/>
          <p:nvPr/>
        </p:nvSpPr>
        <p:spPr>
          <a:xfrm rot="-2700000">
            <a:off x="7653281" y="2754110"/>
            <a:ext cx="1543941" cy="2359024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1" name="Google Shape;551;p16"/>
          <p:cNvGrpSpPr/>
          <p:nvPr/>
        </p:nvGrpSpPr>
        <p:grpSpPr>
          <a:xfrm rot="1470548" flipH="1">
            <a:off x="-57972" y="1392855"/>
            <a:ext cx="617828" cy="1715342"/>
            <a:chOff x="3888625" y="3682675"/>
            <a:chExt cx="696085" cy="1932815"/>
          </a:xfrm>
        </p:grpSpPr>
        <p:sp>
          <p:nvSpPr>
            <p:cNvPr id="552" name="Google Shape;552;p16"/>
            <p:cNvSpPr/>
            <p:nvPr/>
          </p:nvSpPr>
          <p:spPr>
            <a:xfrm>
              <a:off x="3905237" y="4753310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6"/>
            <p:cNvSpPr/>
            <p:nvPr/>
          </p:nvSpPr>
          <p:spPr>
            <a:xfrm>
              <a:off x="4295340" y="5069986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6"/>
            <p:cNvSpPr/>
            <p:nvPr/>
          </p:nvSpPr>
          <p:spPr>
            <a:xfrm>
              <a:off x="4381581" y="4491833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95013" y="4474699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97671" y="4471993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98715" y="44703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3888625" y="3682675"/>
              <a:ext cx="696085" cy="1932815"/>
            </a:xfrm>
            <a:custGeom>
              <a:avLst/>
              <a:gdLst/>
              <a:ahLst/>
              <a:cxnLst/>
              <a:rect l="l" t="t" r="r" b="b"/>
              <a:pathLst>
                <a:path w="14666" h="40723" extrusionOk="0">
                  <a:moveTo>
                    <a:pt x="6808" y="1852"/>
                  </a:moveTo>
                  <a:lnTo>
                    <a:pt x="6808" y="1852"/>
                  </a:lnTo>
                  <a:cubicBezTo>
                    <a:pt x="6807" y="1855"/>
                    <a:pt x="6807" y="1857"/>
                    <a:pt x="6806" y="1860"/>
                  </a:cubicBezTo>
                  <a:lnTo>
                    <a:pt x="6806" y="1860"/>
                  </a:lnTo>
                  <a:cubicBezTo>
                    <a:pt x="6807" y="1858"/>
                    <a:pt x="6808" y="1856"/>
                    <a:pt x="6808" y="1852"/>
                  </a:cubicBezTo>
                  <a:close/>
                  <a:moveTo>
                    <a:pt x="6051" y="294"/>
                  </a:moveTo>
                  <a:cubicBezTo>
                    <a:pt x="6074" y="294"/>
                    <a:pt x="6097" y="305"/>
                    <a:pt x="6108" y="305"/>
                  </a:cubicBezTo>
                  <a:cubicBezTo>
                    <a:pt x="6142" y="317"/>
                    <a:pt x="6176" y="317"/>
                    <a:pt x="6199" y="328"/>
                  </a:cubicBezTo>
                  <a:cubicBezTo>
                    <a:pt x="6221" y="340"/>
                    <a:pt x="6232" y="340"/>
                    <a:pt x="6244" y="350"/>
                  </a:cubicBezTo>
                  <a:cubicBezTo>
                    <a:pt x="6289" y="373"/>
                    <a:pt x="6334" y="396"/>
                    <a:pt x="6357" y="418"/>
                  </a:cubicBezTo>
                  <a:cubicBezTo>
                    <a:pt x="6379" y="430"/>
                    <a:pt x="6402" y="441"/>
                    <a:pt x="6424" y="463"/>
                  </a:cubicBezTo>
                  <a:lnTo>
                    <a:pt x="6435" y="475"/>
                  </a:lnTo>
                  <a:cubicBezTo>
                    <a:pt x="6458" y="498"/>
                    <a:pt x="6470" y="520"/>
                    <a:pt x="6492" y="543"/>
                  </a:cubicBezTo>
                  <a:cubicBezTo>
                    <a:pt x="6503" y="565"/>
                    <a:pt x="6503" y="576"/>
                    <a:pt x="6515" y="588"/>
                  </a:cubicBezTo>
                  <a:lnTo>
                    <a:pt x="6583" y="757"/>
                  </a:lnTo>
                  <a:cubicBezTo>
                    <a:pt x="6605" y="836"/>
                    <a:pt x="6628" y="915"/>
                    <a:pt x="6650" y="983"/>
                  </a:cubicBezTo>
                  <a:cubicBezTo>
                    <a:pt x="6661" y="1028"/>
                    <a:pt x="6661" y="1073"/>
                    <a:pt x="6661" y="1118"/>
                  </a:cubicBezTo>
                  <a:lnTo>
                    <a:pt x="6673" y="1130"/>
                  </a:lnTo>
                  <a:lnTo>
                    <a:pt x="6673" y="1231"/>
                  </a:lnTo>
                  <a:cubicBezTo>
                    <a:pt x="6661" y="1265"/>
                    <a:pt x="6661" y="1311"/>
                    <a:pt x="6650" y="1356"/>
                  </a:cubicBezTo>
                  <a:cubicBezTo>
                    <a:pt x="6639" y="1412"/>
                    <a:pt x="6616" y="1469"/>
                    <a:pt x="6605" y="1525"/>
                  </a:cubicBezTo>
                  <a:cubicBezTo>
                    <a:pt x="6605" y="1547"/>
                    <a:pt x="6593" y="1570"/>
                    <a:pt x="6583" y="1604"/>
                  </a:cubicBezTo>
                  <a:cubicBezTo>
                    <a:pt x="6583" y="1615"/>
                    <a:pt x="6583" y="1627"/>
                    <a:pt x="6571" y="1637"/>
                  </a:cubicBezTo>
                  <a:lnTo>
                    <a:pt x="6571" y="1660"/>
                  </a:lnTo>
                  <a:lnTo>
                    <a:pt x="6537" y="1762"/>
                  </a:lnTo>
                  <a:cubicBezTo>
                    <a:pt x="6515" y="1807"/>
                    <a:pt x="6503" y="1852"/>
                    <a:pt x="6492" y="1908"/>
                  </a:cubicBezTo>
                  <a:cubicBezTo>
                    <a:pt x="6458" y="1999"/>
                    <a:pt x="6424" y="2101"/>
                    <a:pt x="6402" y="2202"/>
                  </a:cubicBezTo>
                  <a:cubicBezTo>
                    <a:pt x="6379" y="2270"/>
                    <a:pt x="6368" y="2337"/>
                    <a:pt x="6357" y="2394"/>
                  </a:cubicBezTo>
                  <a:cubicBezTo>
                    <a:pt x="6345" y="2428"/>
                    <a:pt x="6334" y="2462"/>
                    <a:pt x="6334" y="2485"/>
                  </a:cubicBezTo>
                  <a:cubicBezTo>
                    <a:pt x="6322" y="2518"/>
                    <a:pt x="6312" y="2552"/>
                    <a:pt x="6312" y="2575"/>
                  </a:cubicBezTo>
                  <a:cubicBezTo>
                    <a:pt x="6289" y="2654"/>
                    <a:pt x="6266" y="2721"/>
                    <a:pt x="6255" y="2801"/>
                  </a:cubicBezTo>
                  <a:lnTo>
                    <a:pt x="6255" y="2812"/>
                  </a:lnTo>
                  <a:cubicBezTo>
                    <a:pt x="6244" y="2869"/>
                    <a:pt x="6221" y="2947"/>
                    <a:pt x="6221" y="3027"/>
                  </a:cubicBezTo>
                  <a:lnTo>
                    <a:pt x="6210" y="3037"/>
                  </a:lnTo>
                  <a:cubicBezTo>
                    <a:pt x="6199" y="3037"/>
                    <a:pt x="6187" y="3049"/>
                    <a:pt x="6187" y="3049"/>
                  </a:cubicBezTo>
                  <a:lnTo>
                    <a:pt x="6187" y="3060"/>
                  </a:lnTo>
                  <a:cubicBezTo>
                    <a:pt x="6119" y="2959"/>
                    <a:pt x="6074" y="2869"/>
                    <a:pt x="6029" y="2778"/>
                  </a:cubicBezTo>
                  <a:lnTo>
                    <a:pt x="6018" y="2766"/>
                  </a:lnTo>
                  <a:lnTo>
                    <a:pt x="6018" y="2756"/>
                  </a:lnTo>
                  <a:lnTo>
                    <a:pt x="5984" y="2688"/>
                  </a:lnTo>
                  <a:lnTo>
                    <a:pt x="5973" y="2688"/>
                  </a:lnTo>
                  <a:lnTo>
                    <a:pt x="5973" y="2676"/>
                  </a:lnTo>
                  <a:lnTo>
                    <a:pt x="5973" y="2665"/>
                  </a:lnTo>
                  <a:lnTo>
                    <a:pt x="5961" y="2654"/>
                  </a:lnTo>
                  <a:cubicBezTo>
                    <a:pt x="5905" y="2541"/>
                    <a:pt x="5848" y="2428"/>
                    <a:pt x="5792" y="2304"/>
                  </a:cubicBezTo>
                  <a:lnTo>
                    <a:pt x="5770" y="2247"/>
                  </a:lnTo>
                  <a:cubicBezTo>
                    <a:pt x="5713" y="2123"/>
                    <a:pt x="5668" y="1988"/>
                    <a:pt x="5622" y="1863"/>
                  </a:cubicBezTo>
                  <a:lnTo>
                    <a:pt x="5600" y="1830"/>
                  </a:lnTo>
                  <a:lnTo>
                    <a:pt x="5589" y="1796"/>
                  </a:lnTo>
                  <a:lnTo>
                    <a:pt x="5577" y="1750"/>
                  </a:lnTo>
                  <a:lnTo>
                    <a:pt x="5566" y="1728"/>
                  </a:lnTo>
                  <a:cubicBezTo>
                    <a:pt x="5566" y="1717"/>
                    <a:pt x="5555" y="1694"/>
                    <a:pt x="5555" y="1683"/>
                  </a:cubicBezTo>
                  <a:lnTo>
                    <a:pt x="5544" y="1637"/>
                  </a:lnTo>
                  <a:lnTo>
                    <a:pt x="5532" y="1581"/>
                  </a:lnTo>
                  <a:lnTo>
                    <a:pt x="5521" y="1559"/>
                  </a:lnTo>
                  <a:cubicBezTo>
                    <a:pt x="5521" y="1547"/>
                    <a:pt x="5521" y="1536"/>
                    <a:pt x="5510" y="1525"/>
                  </a:cubicBezTo>
                  <a:lnTo>
                    <a:pt x="5499" y="1446"/>
                  </a:lnTo>
                  <a:lnTo>
                    <a:pt x="5487" y="1367"/>
                  </a:lnTo>
                  <a:lnTo>
                    <a:pt x="5476" y="1288"/>
                  </a:lnTo>
                  <a:lnTo>
                    <a:pt x="5464" y="1220"/>
                  </a:lnTo>
                  <a:cubicBezTo>
                    <a:pt x="5464" y="1186"/>
                    <a:pt x="5454" y="1152"/>
                    <a:pt x="5454" y="1130"/>
                  </a:cubicBezTo>
                  <a:lnTo>
                    <a:pt x="5454" y="1085"/>
                  </a:lnTo>
                  <a:lnTo>
                    <a:pt x="5454" y="1073"/>
                  </a:lnTo>
                  <a:lnTo>
                    <a:pt x="5454" y="1040"/>
                  </a:lnTo>
                  <a:lnTo>
                    <a:pt x="5442" y="983"/>
                  </a:lnTo>
                  <a:lnTo>
                    <a:pt x="5442" y="882"/>
                  </a:lnTo>
                  <a:cubicBezTo>
                    <a:pt x="5442" y="859"/>
                    <a:pt x="5454" y="836"/>
                    <a:pt x="5454" y="814"/>
                  </a:cubicBezTo>
                  <a:cubicBezTo>
                    <a:pt x="5454" y="791"/>
                    <a:pt x="5464" y="769"/>
                    <a:pt x="5464" y="746"/>
                  </a:cubicBezTo>
                  <a:cubicBezTo>
                    <a:pt x="5476" y="723"/>
                    <a:pt x="5487" y="689"/>
                    <a:pt x="5510" y="667"/>
                  </a:cubicBezTo>
                  <a:cubicBezTo>
                    <a:pt x="5532" y="621"/>
                    <a:pt x="5555" y="576"/>
                    <a:pt x="5566" y="543"/>
                  </a:cubicBezTo>
                  <a:lnTo>
                    <a:pt x="5600" y="509"/>
                  </a:lnTo>
                  <a:lnTo>
                    <a:pt x="5657" y="453"/>
                  </a:lnTo>
                  <a:cubicBezTo>
                    <a:pt x="5690" y="418"/>
                    <a:pt x="5724" y="396"/>
                    <a:pt x="5747" y="373"/>
                  </a:cubicBezTo>
                  <a:cubicBezTo>
                    <a:pt x="5770" y="362"/>
                    <a:pt x="5792" y="350"/>
                    <a:pt x="5803" y="340"/>
                  </a:cubicBezTo>
                  <a:cubicBezTo>
                    <a:pt x="5815" y="340"/>
                    <a:pt x="5826" y="340"/>
                    <a:pt x="5837" y="328"/>
                  </a:cubicBezTo>
                  <a:cubicBezTo>
                    <a:pt x="5860" y="328"/>
                    <a:pt x="5883" y="317"/>
                    <a:pt x="5905" y="305"/>
                  </a:cubicBezTo>
                  <a:cubicBezTo>
                    <a:pt x="5950" y="305"/>
                    <a:pt x="5984" y="294"/>
                    <a:pt x="6006" y="294"/>
                  </a:cubicBezTo>
                  <a:close/>
                  <a:moveTo>
                    <a:pt x="4268" y="3568"/>
                  </a:moveTo>
                  <a:cubicBezTo>
                    <a:pt x="4279" y="3568"/>
                    <a:pt x="4302" y="3579"/>
                    <a:pt x="4313" y="3579"/>
                  </a:cubicBezTo>
                  <a:cubicBezTo>
                    <a:pt x="4325" y="3579"/>
                    <a:pt x="4335" y="3579"/>
                    <a:pt x="4347" y="3591"/>
                  </a:cubicBezTo>
                  <a:cubicBezTo>
                    <a:pt x="4358" y="3591"/>
                    <a:pt x="4370" y="3591"/>
                    <a:pt x="4381" y="3602"/>
                  </a:cubicBezTo>
                  <a:cubicBezTo>
                    <a:pt x="4392" y="3614"/>
                    <a:pt x="4415" y="3624"/>
                    <a:pt x="4437" y="3636"/>
                  </a:cubicBezTo>
                  <a:cubicBezTo>
                    <a:pt x="4448" y="3636"/>
                    <a:pt x="4460" y="3647"/>
                    <a:pt x="4471" y="3659"/>
                  </a:cubicBezTo>
                  <a:lnTo>
                    <a:pt x="4505" y="3692"/>
                  </a:lnTo>
                  <a:cubicBezTo>
                    <a:pt x="4516" y="3715"/>
                    <a:pt x="4528" y="3727"/>
                    <a:pt x="4539" y="3749"/>
                  </a:cubicBezTo>
                  <a:cubicBezTo>
                    <a:pt x="4561" y="3772"/>
                    <a:pt x="4573" y="3794"/>
                    <a:pt x="4584" y="3817"/>
                  </a:cubicBezTo>
                  <a:cubicBezTo>
                    <a:pt x="4606" y="3850"/>
                    <a:pt x="4618" y="3895"/>
                    <a:pt x="4629" y="3930"/>
                  </a:cubicBezTo>
                  <a:cubicBezTo>
                    <a:pt x="4652" y="3986"/>
                    <a:pt x="4663" y="4043"/>
                    <a:pt x="4674" y="4088"/>
                  </a:cubicBezTo>
                  <a:cubicBezTo>
                    <a:pt x="4686" y="4133"/>
                    <a:pt x="4697" y="4178"/>
                    <a:pt x="4697" y="4223"/>
                  </a:cubicBezTo>
                  <a:cubicBezTo>
                    <a:pt x="4697" y="4268"/>
                    <a:pt x="4708" y="4314"/>
                    <a:pt x="4708" y="4359"/>
                  </a:cubicBezTo>
                  <a:lnTo>
                    <a:pt x="4708" y="4460"/>
                  </a:lnTo>
                  <a:cubicBezTo>
                    <a:pt x="4719" y="4550"/>
                    <a:pt x="4719" y="4641"/>
                    <a:pt x="4731" y="4731"/>
                  </a:cubicBezTo>
                  <a:cubicBezTo>
                    <a:pt x="4742" y="4856"/>
                    <a:pt x="4764" y="4979"/>
                    <a:pt x="4787" y="5104"/>
                  </a:cubicBezTo>
                  <a:cubicBezTo>
                    <a:pt x="4810" y="5194"/>
                    <a:pt x="4832" y="5285"/>
                    <a:pt x="4866" y="5363"/>
                  </a:cubicBezTo>
                  <a:lnTo>
                    <a:pt x="4866" y="5375"/>
                  </a:lnTo>
                  <a:cubicBezTo>
                    <a:pt x="4821" y="5307"/>
                    <a:pt x="4764" y="5228"/>
                    <a:pt x="4719" y="5160"/>
                  </a:cubicBezTo>
                  <a:cubicBezTo>
                    <a:pt x="4674" y="5070"/>
                    <a:pt x="4618" y="4991"/>
                    <a:pt x="4561" y="4912"/>
                  </a:cubicBezTo>
                  <a:cubicBezTo>
                    <a:pt x="4505" y="4844"/>
                    <a:pt x="4448" y="4765"/>
                    <a:pt x="4392" y="4686"/>
                  </a:cubicBezTo>
                  <a:cubicBezTo>
                    <a:pt x="4325" y="4607"/>
                    <a:pt x="4268" y="4539"/>
                    <a:pt x="4212" y="4460"/>
                  </a:cubicBezTo>
                  <a:cubicBezTo>
                    <a:pt x="4155" y="4381"/>
                    <a:pt x="4110" y="4314"/>
                    <a:pt x="4054" y="4246"/>
                  </a:cubicBezTo>
                  <a:cubicBezTo>
                    <a:pt x="4042" y="4223"/>
                    <a:pt x="4019" y="4189"/>
                    <a:pt x="4008" y="4166"/>
                  </a:cubicBezTo>
                  <a:cubicBezTo>
                    <a:pt x="4008" y="4156"/>
                    <a:pt x="3997" y="4133"/>
                    <a:pt x="3986" y="4121"/>
                  </a:cubicBezTo>
                  <a:cubicBezTo>
                    <a:pt x="3986" y="4088"/>
                    <a:pt x="3974" y="4065"/>
                    <a:pt x="3963" y="4043"/>
                  </a:cubicBezTo>
                  <a:cubicBezTo>
                    <a:pt x="3963" y="3997"/>
                    <a:pt x="3952" y="3963"/>
                    <a:pt x="3952" y="3930"/>
                  </a:cubicBezTo>
                  <a:lnTo>
                    <a:pt x="3952" y="3862"/>
                  </a:lnTo>
                  <a:lnTo>
                    <a:pt x="3952" y="3828"/>
                  </a:lnTo>
                  <a:cubicBezTo>
                    <a:pt x="3963" y="3817"/>
                    <a:pt x="3963" y="3805"/>
                    <a:pt x="3963" y="3794"/>
                  </a:cubicBezTo>
                  <a:cubicBezTo>
                    <a:pt x="3974" y="3783"/>
                    <a:pt x="3974" y="3760"/>
                    <a:pt x="3986" y="3749"/>
                  </a:cubicBezTo>
                  <a:cubicBezTo>
                    <a:pt x="3986" y="3737"/>
                    <a:pt x="3997" y="3715"/>
                    <a:pt x="4008" y="3704"/>
                  </a:cubicBezTo>
                  <a:cubicBezTo>
                    <a:pt x="4019" y="3692"/>
                    <a:pt x="4019" y="3681"/>
                    <a:pt x="4031" y="3681"/>
                  </a:cubicBezTo>
                  <a:lnTo>
                    <a:pt x="4064" y="3647"/>
                  </a:lnTo>
                  <a:lnTo>
                    <a:pt x="4099" y="3614"/>
                  </a:lnTo>
                  <a:cubicBezTo>
                    <a:pt x="4110" y="3614"/>
                    <a:pt x="4121" y="3602"/>
                    <a:pt x="4132" y="3602"/>
                  </a:cubicBezTo>
                  <a:cubicBezTo>
                    <a:pt x="4144" y="3591"/>
                    <a:pt x="4155" y="3591"/>
                    <a:pt x="4155" y="3579"/>
                  </a:cubicBezTo>
                  <a:lnTo>
                    <a:pt x="4189" y="3579"/>
                  </a:lnTo>
                  <a:cubicBezTo>
                    <a:pt x="4200" y="3579"/>
                    <a:pt x="4212" y="3568"/>
                    <a:pt x="4223" y="3568"/>
                  </a:cubicBezTo>
                  <a:close/>
                  <a:moveTo>
                    <a:pt x="8513" y="5002"/>
                  </a:moveTo>
                  <a:lnTo>
                    <a:pt x="8513" y="5014"/>
                  </a:lnTo>
                  <a:cubicBezTo>
                    <a:pt x="8524" y="5014"/>
                    <a:pt x="8524" y="5024"/>
                    <a:pt x="8524" y="5024"/>
                  </a:cubicBezTo>
                  <a:lnTo>
                    <a:pt x="8535" y="5036"/>
                  </a:lnTo>
                  <a:cubicBezTo>
                    <a:pt x="8547" y="5047"/>
                    <a:pt x="8547" y="5059"/>
                    <a:pt x="8558" y="5070"/>
                  </a:cubicBezTo>
                  <a:cubicBezTo>
                    <a:pt x="8558" y="5081"/>
                    <a:pt x="8570" y="5092"/>
                    <a:pt x="8570" y="5115"/>
                  </a:cubicBezTo>
                  <a:cubicBezTo>
                    <a:pt x="8580" y="5126"/>
                    <a:pt x="8580" y="5137"/>
                    <a:pt x="8580" y="5149"/>
                  </a:cubicBezTo>
                  <a:cubicBezTo>
                    <a:pt x="8580" y="5160"/>
                    <a:pt x="8592" y="5182"/>
                    <a:pt x="8592" y="5194"/>
                  </a:cubicBezTo>
                  <a:lnTo>
                    <a:pt x="8592" y="5250"/>
                  </a:lnTo>
                  <a:cubicBezTo>
                    <a:pt x="8592" y="5273"/>
                    <a:pt x="8580" y="5295"/>
                    <a:pt x="8580" y="5307"/>
                  </a:cubicBezTo>
                  <a:cubicBezTo>
                    <a:pt x="8570" y="5352"/>
                    <a:pt x="8558" y="5386"/>
                    <a:pt x="8547" y="5431"/>
                  </a:cubicBezTo>
                  <a:cubicBezTo>
                    <a:pt x="8535" y="5476"/>
                    <a:pt x="8513" y="5510"/>
                    <a:pt x="8490" y="5555"/>
                  </a:cubicBezTo>
                  <a:cubicBezTo>
                    <a:pt x="8457" y="5623"/>
                    <a:pt x="8422" y="5679"/>
                    <a:pt x="8377" y="5736"/>
                  </a:cubicBezTo>
                  <a:lnTo>
                    <a:pt x="8332" y="5804"/>
                  </a:lnTo>
                  <a:lnTo>
                    <a:pt x="8287" y="5872"/>
                  </a:lnTo>
                  <a:cubicBezTo>
                    <a:pt x="8276" y="5872"/>
                    <a:pt x="8276" y="5860"/>
                    <a:pt x="8276" y="5860"/>
                  </a:cubicBezTo>
                  <a:cubicBezTo>
                    <a:pt x="8253" y="5837"/>
                    <a:pt x="8242" y="5815"/>
                    <a:pt x="8219" y="5792"/>
                  </a:cubicBezTo>
                  <a:lnTo>
                    <a:pt x="8208" y="5781"/>
                  </a:lnTo>
                  <a:cubicBezTo>
                    <a:pt x="8196" y="5770"/>
                    <a:pt x="8186" y="5759"/>
                    <a:pt x="8174" y="5736"/>
                  </a:cubicBezTo>
                  <a:cubicBezTo>
                    <a:pt x="8163" y="5724"/>
                    <a:pt x="8163" y="5714"/>
                    <a:pt x="8151" y="5702"/>
                  </a:cubicBezTo>
                  <a:cubicBezTo>
                    <a:pt x="8140" y="5691"/>
                    <a:pt x="8140" y="5668"/>
                    <a:pt x="8129" y="5657"/>
                  </a:cubicBezTo>
                  <a:cubicBezTo>
                    <a:pt x="8129" y="5646"/>
                    <a:pt x="8129" y="5623"/>
                    <a:pt x="8118" y="5611"/>
                  </a:cubicBezTo>
                  <a:lnTo>
                    <a:pt x="8118" y="5566"/>
                  </a:lnTo>
                  <a:lnTo>
                    <a:pt x="8118" y="5521"/>
                  </a:lnTo>
                  <a:lnTo>
                    <a:pt x="8118" y="5465"/>
                  </a:lnTo>
                  <a:cubicBezTo>
                    <a:pt x="8129" y="5443"/>
                    <a:pt x="8129" y="5431"/>
                    <a:pt x="8140" y="5408"/>
                  </a:cubicBezTo>
                  <a:cubicBezTo>
                    <a:pt x="8151" y="5386"/>
                    <a:pt x="8163" y="5363"/>
                    <a:pt x="8174" y="5330"/>
                  </a:cubicBezTo>
                  <a:cubicBezTo>
                    <a:pt x="8186" y="5295"/>
                    <a:pt x="8208" y="5273"/>
                    <a:pt x="8219" y="5239"/>
                  </a:cubicBezTo>
                  <a:cubicBezTo>
                    <a:pt x="8242" y="5217"/>
                    <a:pt x="8264" y="5194"/>
                    <a:pt x="8287" y="5160"/>
                  </a:cubicBezTo>
                  <a:cubicBezTo>
                    <a:pt x="8321" y="5126"/>
                    <a:pt x="8355" y="5092"/>
                    <a:pt x="8389" y="5070"/>
                  </a:cubicBezTo>
                  <a:lnTo>
                    <a:pt x="8400" y="5059"/>
                  </a:lnTo>
                  <a:cubicBezTo>
                    <a:pt x="8411" y="5036"/>
                    <a:pt x="8434" y="5024"/>
                    <a:pt x="8457" y="5014"/>
                  </a:cubicBezTo>
                  <a:cubicBezTo>
                    <a:pt x="8457" y="5002"/>
                    <a:pt x="8467" y="5002"/>
                    <a:pt x="8467" y="5002"/>
                  </a:cubicBezTo>
                  <a:close/>
                  <a:moveTo>
                    <a:pt x="9969" y="4799"/>
                  </a:moveTo>
                  <a:lnTo>
                    <a:pt x="9969" y="4810"/>
                  </a:lnTo>
                  <a:lnTo>
                    <a:pt x="9992" y="4821"/>
                  </a:lnTo>
                  <a:lnTo>
                    <a:pt x="10003" y="4833"/>
                  </a:lnTo>
                  <a:cubicBezTo>
                    <a:pt x="10015" y="4844"/>
                    <a:pt x="10015" y="4844"/>
                    <a:pt x="10015" y="4856"/>
                  </a:cubicBezTo>
                  <a:cubicBezTo>
                    <a:pt x="10025" y="4866"/>
                    <a:pt x="10037" y="4878"/>
                    <a:pt x="10037" y="4889"/>
                  </a:cubicBezTo>
                  <a:cubicBezTo>
                    <a:pt x="10048" y="4912"/>
                    <a:pt x="10060" y="4923"/>
                    <a:pt x="10060" y="4946"/>
                  </a:cubicBezTo>
                  <a:cubicBezTo>
                    <a:pt x="10071" y="4968"/>
                    <a:pt x="10082" y="5002"/>
                    <a:pt x="10093" y="5036"/>
                  </a:cubicBezTo>
                  <a:cubicBezTo>
                    <a:pt x="10105" y="5115"/>
                    <a:pt x="10116" y="5205"/>
                    <a:pt x="10116" y="5295"/>
                  </a:cubicBezTo>
                  <a:cubicBezTo>
                    <a:pt x="10127" y="5352"/>
                    <a:pt x="10127" y="5408"/>
                    <a:pt x="10127" y="5465"/>
                  </a:cubicBezTo>
                  <a:cubicBezTo>
                    <a:pt x="10116" y="5510"/>
                    <a:pt x="10105" y="5566"/>
                    <a:pt x="10105" y="5611"/>
                  </a:cubicBezTo>
                  <a:lnTo>
                    <a:pt x="10093" y="5634"/>
                  </a:lnTo>
                  <a:lnTo>
                    <a:pt x="10093" y="5646"/>
                  </a:lnTo>
                  <a:cubicBezTo>
                    <a:pt x="10082" y="5691"/>
                    <a:pt x="10071" y="5724"/>
                    <a:pt x="10060" y="5759"/>
                  </a:cubicBezTo>
                  <a:cubicBezTo>
                    <a:pt x="10048" y="5792"/>
                    <a:pt x="10037" y="5837"/>
                    <a:pt x="10025" y="5872"/>
                  </a:cubicBezTo>
                  <a:lnTo>
                    <a:pt x="10025" y="5882"/>
                  </a:lnTo>
                  <a:lnTo>
                    <a:pt x="10003" y="5962"/>
                  </a:lnTo>
                  <a:lnTo>
                    <a:pt x="9992" y="5962"/>
                  </a:lnTo>
                  <a:lnTo>
                    <a:pt x="9980" y="6007"/>
                  </a:lnTo>
                  <a:lnTo>
                    <a:pt x="9913" y="6176"/>
                  </a:lnTo>
                  <a:lnTo>
                    <a:pt x="9879" y="6278"/>
                  </a:lnTo>
                  <a:lnTo>
                    <a:pt x="9857" y="6334"/>
                  </a:lnTo>
                  <a:lnTo>
                    <a:pt x="9857" y="6311"/>
                  </a:lnTo>
                  <a:lnTo>
                    <a:pt x="9857" y="6301"/>
                  </a:lnTo>
                  <a:cubicBezTo>
                    <a:pt x="9834" y="6143"/>
                    <a:pt x="9822" y="5973"/>
                    <a:pt x="9800" y="5815"/>
                  </a:cubicBezTo>
                  <a:cubicBezTo>
                    <a:pt x="9789" y="5792"/>
                    <a:pt x="9789" y="5759"/>
                    <a:pt x="9777" y="5724"/>
                  </a:cubicBezTo>
                  <a:cubicBezTo>
                    <a:pt x="9766" y="5679"/>
                    <a:pt x="9766" y="5646"/>
                    <a:pt x="9754" y="5601"/>
                  </a:cubicBezTo>
                  <a:cubicBezTo>
                    <a:pt x="9744" y="5510"/>
                    <a:pt x="9732" y="5431"/>
                    <a:pt x="9732" y="5363"/>
                  </a:cubicBezTo>
                  <a:cubicBezTo>
                    <a:pt x="9732" y="5295"/>
                    <a:pt x="9721" y="5250"/>
                    <a:pt x="9732" y="5194"/>
                  </a:cubicBezTo>
                  <a:cubicBezTo>
                    <a:pt x="9732" y="5149"/>
                    <a:pt x="9732" y="5115"/>
                    <a:pt x="9744" y="5081"/>
                  </a:cubicBezTo>
                  <a:cubicBezTo>
                    <a:pt x="9744" y="5059"/>
                    <a:pt x="9754" y="5024"/>
                    <a:pt x="9766" y="5002"/>
                  </a:cubicBezTo>
                  <a:cubicBezTo>
                    <a:pt x="9777" y="4979"/>
                    <a:pt x="9777" y="4957"/>
                    <a:pt x="9789" y="4934"/>
                  </a:cubicBezTo>
                  <a:cubicBezTo>
                    <a:pt x="9800" y="4923"/>
                    <a:pt x="9811" y="4901"/>
                    <a:pt x="9822" y="4889"/>
                  </a:cubicBezTo>
                  <a:cubicBezTo>
                    <a:pt x="9834" y="4878"/>
                    <a:pt x="9845" y="4866"/>
                    <a:pt x="9845" y="4844"/>
                  </a:cubicBezTo>
                  <a:cubicBezTo>
                    <a:pt x="9857" y="4844"/>
                    <a:pt x="9867" y="4833"/>
                    <a:pt x="9879" y="4821"/>
                  </a:cubicBezTo>
                  <a:lnTo>
                    <a:pt x="9890" y="4810"/>
                  </a:lnTo>
                  <a:cubicBezTo>
                    <a:pt x="9902" y="4810"/>
                    <a:pt x="9902" y="4799"/>
                    <a:pt x="9902" y="4799"/>
                  </a:cubicBezTo>
                  <a:close/>
                  <a:moveTo>
                    <a:pt x="13266" y="4675"/>
                  </a:moveTo>
                  <a:cubicBezTo>
                    <a:pt x="13289" y="4675"/>
                    <a:pt x="13322" y="4686"/>
                    <a:pt x="13345" y="4686"/>
                  </a:cubicBezTo>
                  <a:cubicBezTo>
                    <a:pt x="13356" y="4686"/>
                    <a:pt x="13379" y="4697"/>
                    <a:pt x="13390" y="4697"/>
                  </a:cubicBezTo>
                  <a:cubicBezTo>
                    <a:pt x="13412" y="4708"/>
                    <a:pt x="13424" y="4708"/>
                    <a:pt x="13435" y="4720"/>
                  </a:cubicBezTo>
                  <a:cubicBezTo>
                    <a:pt x="13458" y="4731"/>
                    <a:pt x="13469" y="4731"/>
                    <a:pt x="13480" y="4743"/>
                  </a:cubicBezTo>
                  <a:cubicBezTo>
                    <a:pt x="13492" y="4753"/>
                    <a:pt x="13514" y="4765"/>
                    <a:pt x="13525" y="4776"/>
                  </a:cubicBezTo>
                  <a:lnTo>
                    <a:pt x="13570" y="4821"/>
                  </a:lnTo>
                  <a:cubicBezTo>
                    <a:pt x="13593" y="4844"/>
                    <a:pt x="13605" y="4856"/>
                    <a:pt x="13616" y="4878"/>
                  </a:cubicBezTo>
                  <a:cubicBezTo>
                    <a:pt x="13627" y="4901"/>
                    <a:pt x="13650" y="4923"/>
                    <a:pt x="13661" y="4957"/>
                  </a:cubicBezTo>
                  <a:cubicBezTo>
                    <a:pt x="13672" y="4979"/>
                    <a:pt x="13683" y="5014"/>
                    <a:pt x="13695" y="5047"/>
                  </a:cubicBezTo>
                  <a:cubicBezTo>
                    <a:pt x="13706" y="5092"/>
                    <a:pt x="13718" y="5126"/>
                    <a:pt x="13728" y="5172"/>
                  </a:cubicBezTo>
                  <a:cubicBezTo>
                    <a:pt x="13740" y="5205"/>
                    <a:pt x="13740" y="5239"/>
                    <a:pt x="13740" y="5273"/>
                  </a:cubicBezTo>
                  <a:lnTo>
                    <a:pt x="13740" y="5397"/>
                  </a:lnTo>
                  <a:cubicBezTo>
                    <a:pt x="13740" y="5420"/>
                    <a:pt x="13740" y="5443"/>
                    <a:pt x="13728" y="5476"/>
                  </a:cubicBezTo>
                  <a:cubicBezTo>
                    <a:pt x="13728" y="5510"/>
                    <a:pt x="13718" y="5544"/>
                    <a:pt x="13706" y="5589"/>
                  </a:cubicBezTo>
                  <a:cubicBezTo>
                    <a:pt x="13683" y="5623"/>
                    <a:pt x="13672" y="5646"/>
                    <a:pt x="13661" y="5679"/>
                  </a:cubicBezTo>
                  <a:cubicBezTo>
                    <a:pt x="13638" y="5714"/>
                    <a:pt x="13627" y="5747"/>
                    <a:pt x="13605" y="5781"/>
                  </a:cubicBezTo>
                  <a:cubicBezTo>
                    <a:pt x="13582" y="5815"/>
                    <a:pt x="13560" y="5849"/>
                    <a:pt x="13525" y="5872"/>
                  </a:cubicBezTo>
                  <a:cubicBezTo>
                    <a:pt x="13503" y="5905"/>
                    <a:pt x="13469" y="5939"/>
                    <a:pt x="13435" y="5962"/>
                  </a:cubicBezTo>
                  <a:cubicBezTo>
                    <a:pt x="13402" y="5995"/>
                    <a:pt x="13367" y="6030"/>
                    <a:pt x="13322" y="6052"/>
                  </a:cubicBezTo>
                  <a:cubicBezTo>
                    <a:pt x="13277" y="6075"/>
                    <a:pt x="13232" y="6108"/>
                    <a:pt x="13198" y="6131"/>
                  </a:cubicBezTo>
                  <a:cubicBezTo>
                    <a:pt x="13153" y="6143"/>
                    <a:pt x="13108" y="6165"/>
                    <a:pt x="13063" y="6188"/>
                  </a:cubicBezTo>
                  <a:cubicBezTo>
                    <a:pt x="13018" y="6210"/>
                    <a:pt x="12973" y="6221"/>
                    <a:pt x="12927" y="6244"/>
                  </a:cubicBezTo>
                  <a:cubicBezTo>
                    <a:pt x="12837" y="6266"/>
                    <a:pt x="12769" y="6289"/>
                    <a:pt x="12702" y="6301"/>
                  </a:cubicBezTo>
                  <a:cubicBezTo>
                    <a:pt x="12645" y="6311"/>
                    <a:pt x="12589" y="6323"/>
                    <a:pt x="12532" y="6323"/>
                  </a:cubicBezTo>
                  <a:lnTo>
                    <a:pt x="12453" y="6334"/>
                  </a:lnTo>
                  <a:cubicBezTo>
                    <a:pt x="12385" y="6346"/>
                    <a:pt x="12318" y="6357"/>
                    <a:pt x="12261" y="6368"/>
                  </a:cubicBezTo>
                  <a:lnTo>
                    <a:pt x="12160" y="6379"/>
                  </a:lnTo>
                  <a:cubicBezTo>
                    <a:pt x="12092" y="6391"/>
                    <a:pt x="12002" y="6402"/>
                    <a:pt x="11911" y="6414"/>
                  </a:cubicBezTo>
                  <a:lnTo>
                    <a:pt x="11877" y="6424"/>
                  </a:lnTo>
                  <a:cubicBezTo>
                    <a:pt x="11844" y="6424"/>
                    <a:pt x="11809" y="6436"/>
                    <a:pt x="11776" y="6436"/>
                  </a:cubicBezTo>
                  <a:cubicBezTo>
                    <a:pt x="11719" y="6447"/>
                    <a:pt x="11674" y="6459"/>
                    <a:pt x="11618" y="6470"/>
                  </a:cubicBezTo>
                  <a:lnTo>
                    <a:pt x="11595" y="6470"/>
                  </a:lnTo>
                  <a:cubicBezTo>
                    <a:pt x="11583" y="6470"/>
                    <a:pt x="11583" y="6470"/>
                    <a:pt x="11573" y="6481"/>
                  </a:cubicBezTo>
                  <a:cubicBezTo>
                    <a:pt x="11629" y="6379"/>
                    <a:pt x="11674" y="6278"/>
                    <a:pt x="11731" y="6176"/>
                  </a:cubicBezTo>
                  <a:lnTo>
                    <a:pt x="11809" y="6007"/>
                  </a:lnTo>
                  <a:cubicBezTo>
                    <a:pt x="11922" y="5804"/>
                    <a:pt x="12047" y="5566"/>
                    <a:pt x="12193" y="5363"/>
                  </a:cubicBezTo>
                  <a:cubicBezTo>
                    <a:pt x="12250" y="5262"/>
                    <a:pt x="12318" y="5194"/>
                    <a:pt x="12374" y="5115"/>
                  </a:cubicBezTo>
                  <a:cubicBezTo>
                    <a:pt x="12419" y="5059"/>
                    <a:pt x="12476" y="5014"/>
                    <a:pt x="12521" y="4979"/>
                  </a:cubicBezTo>
                  <a:cubicBezTo>
                    <a:pt x="12554" y="4934"/>
                    <a:pt x="12599" y="4901"/>
                    <a:pt x="12645" y="4878"/>
                  </a:cubicBezTo>
                  <a:cubicBezTo>
                    <a:pt x="12690" y="4844"/>
                    <a:pt x="12735" y="4810"/>
                    <a:pt x="12792" y="4788"/>
                  </a:cubicBezTo>
                  <a:cubicBezTo>
                    <a:pt x="12848" y="4765"/>
                    <a:pt x="12893" y="4743"/>
                    <a:pt x="12938" y="4731"/>
                  </a:cubicBezTo>
                  <a:cubicBezTo>
                    <a:pt x="12983" y="4708"/>
                    <a:pt x="13040" y="4697"/>
                    <a:pt x="13085" y="4686"/>
                  </a:cubicBezTo>
                  <a:cubicBezTo>
                    <a:pt x="13108" y="4686"/>
                    <a:pt x="13141" y="4675"/>
                    <a:pt x="13164" y="4675"/>
                  </a:cubicBezTo>
                  <a:close/>
                  <a:moveTo>
                    <a:pt x="12137" y="8795"/>
                  </a:moveTo>
                  <a:cubicBezTo>
                    <a:pt x="12160" y="8795"/>
                    <a:pt x="12170" y="8807"/>
                    <a:pt x="12193" y="8807"/>
                  </a:cubicBezTo>
                  <a:cubicBezTo>
                    <a:pt x="12216" y="8807"/>
                    <a:pt x="12238" y="8807"/>
                    <a:pt x="12273" y="8818"/>
                  </a:cubicBezTo>
                  <a:cubicBezTo>
                    <a:pt x="12295" y="8818"/>
                    <a:pt x="12318" y="8830"/>
                    <a:pt x="12351" y="8840"/>
                  </a:cubicBezTo>
                  <a:cubicBezTo>
                    <a:pt x="12374" y="8840"/>
                    <a:pt x="12396" y="8852"/>
                    <a:pt x="12419" y="8863"/>
                  </a:cubicBezTo>
                  <a:cubicBezTo>
                    <a:pt x="12441" y="8875"/>
                    <a:pt x="12453" y="8886"/>
                    <a:pt x="12476" y="8897"/>
                  </a:cubicBezTo>
                  <a:cubicBezTo>
                    <a:pt x="12498" y="8908"/>
                    <a:pt x="12509" y="8931"/>
                    <a:pt x="12532" y="8942"/>
                  </a:cubicBezTo>
                  <a:lnTo>
                    <a:pt x="12577" y="8988"/>
                  </a:lnTo>
                  <a:cubicBezTo>
                    <a:pt x="12589" y="8998"/>
                    <a:pt x="12599" y="9021"/>
                    <a:pt x="12611" y="9033"/>
                  </a:cubicBezTo>
                  <a:cubicBezTo>
                    <a:pt x="12634" y="9066"/>
                    <a:pt x="12645" y="9089"/>
                    <a:pt x="12667" y="9123"/>
                  </a:cubicBezTo>
                  <a:cubicBezTo>
                    <a:pt x="12679" y="9156"/>
                    <a:pt x="12702" y="9202"/>
                    <a:pt x="12712" y="9236"/>
                  </a:cubicBezTo>
                  <a:cubicBezTo>
                    <a:pt x="12724" y="9269"/>
                    <a:pt x="12735" y="9304"/>
                    <a:pt x="12735" y="9326"/>
                  </a:cubicBezTo>
                  <a:cubicBezTo>
                    <a:pt x="12747" y="9349"/>
                    <a:pt x="12747" y="9360"/>
                    <a:pt x="12747" y="9382"/>
                  </a:cubicBezTo>
                  <a:lnTo>
                    <a:pt x="12747" y="9439"/>
                  </a:lnTo>
                  <a:cubicBezTo>
                    <a:pt x="12747" y="9462"/>
                    <a:pt x="12735" y="9495"/>
                    <a:pt x="12735" y="9518"/>
                  </a:cubicBezTo>
                  <a:cubicBezTo>
                    <a:pt x="12724" y="9552"/>
                    <a:pt x="12724" y="9575"/>
                    <a:pt x="12712" y="9608"/>
                  </a:cubicBezTo>
                  <a:cubicBezTo>
                    <a:pt x="12702" y="9631"/>
                    <a:pt x="12690" y="9653"/>
                    <a:pt x="12679" y="9688"/>
                  </a:cubicBezTo>
                  <a:cubicBezTo>
                    <a:pt x="12667" y="9698"/>
                    <a:pt x="12656" y="9721"/>
                    <a:pt x="12645" y="9744"/>
                  </a:cubicBezTo>
                  <a:cubicBezTo>
                    <a:pt x="12634" y="9755"/>
                    <a:pt x="12634" y="9766"/>
                    <a:pt x="12622" y="9778"/>
                  </a:cubicBezTo>
                  <a:lnTo>
                    <a:pt x="12589" y="9811"/>
                  </a:lnTo>
                  <a:cubicBezTo>
                    <a:pt x="12577" y="9811"/>
                    <a:pt x="12566" y="9823"/>
                    <a:pt x="12554" y="9834"/>
                  </a:cubicBezTo>
                  <a:cubicBezTo>
                    <a:pt x="12544" y="9846"/>
                    <a:pt x="12521" y="9846"/>
                    <a:pt x="12509" y="9856"/>
                  </a:cubicBezTo>
                  <a:cubicBezTo>
                    <a:pt x="12487" y="9868"/>
                    <a:pt x="12464" y="9879"/>
                    <a:pt x="12441" y="9879"/>
                  </a:cubicBezTo>
                  <a:cubicBezTo>
                    <a:pt x="12408" y="9902"/>
                    <a:pt x="12363" y="9913"/>
                    <a:pt x="12318" y="9913"/>
                  </a:cubicBezTo>
                  <a:cubicBezTo>
                    <a:pt x="12283" y="9924"/>
                    <a:pt x="12238" y="9936"/>
                    <a:pt x="12193" y="9936"/>
                  </a:cubicBezTo>
                  <a:lnTo>
                    <a:pt x="12069" y="9936"/>
                  </a:lnTo>
                  <a:cubicBezTo>
                    <a:pt x="11990" y="9924"/>
                    <a:pt x="11922" y="9924"/>
                    <a:pt x="11854" y="9902"/>
                  </a:cubicBezTo>
                  <a:cubicBezTo>
                    <a:pt x="11764" y="9891"/>
                    <a:pt x="11674" y="9868"/>
                    <a:pt x="11583" y="9834"/>
                  </a:cubicBezTo>
                  <a:lnTo>
                    <a:pt x="11550" y="9823"/>
                  </a:lnTo>
                  <a:cubicBezTo>
                    <a:pt x="11516" y="9823"/>
                    <a:pt x="11493" y="9811"/>
                    <a:pt x="11471" y="9800"/>
                  </a:cubicBezTo>
                  <a:lnTo>
                    <a:pt x="11425" y="9789"/>
                  </a:lnTo>
                  <a:cubicBezTo>
                    <a:pt x="11392" y="9778"/>
                    <a:pt x="11369" y="9778"/>
                    <a:pt x="11347" y="9766"/>
                  </a:cubicBezTo>
                  <a:lnTo>
                    <a:pt x="11324" y="9755"/>
                  </a:lnTo>
                  <a:cubicBezTo>
                    <a:pt x="11302" y="9755"/>
                    <a:pt x="11279" y="9744"/>
                    <a:pt x="11256" y="9733"/>
                  </a:cubicBezTo>
                  <a:cubicBezTo>
                    <a:pt x="11200" y="9721"/>
                    <a:pt x="11154" y="9698"/>
                    <a:pt x="11098" y="9676"/>
                  </a:cubicBezTo>
                  <a:lnTo>
                    <a:pt x="11087" y="9676"/>
                  </a:lnTo>
                  <a:lnTo>
                    <a:pt x="11053" y="9665"/>
                  </a:lnTo>
                  <a:lnTo>
                    <a:pt x="11042" y="9665"/>
                  </a:lnTo>
                  <a:lnTo>
                    <a:pt x="11042" y="9653"/>
                  </a:lnTo>
                  <a:cubicBezTo>
                    <a:pt x="11019" y="9653"/>
                    <a:pt x="11008" y="9642"/>
                    <a:pt x="10996" y="9642"/>
                  </a:cubicBezTo>
                  <a:lnTo>
                    <a:pt x="10986" y="9642"/>
                  </a:lnTo>
                  <a:lnTo>
                    <a:pt x="10951" y="9631"/>
                  </a:lnTo>
                  <a:lnTo>
                    <a:pt x="10940" y="9620"/>
                  </a:lnTo>
                  <a:lnTo>
                    <a:pt x="10918" y="9620"/>
                  </a:lnTo>
                  <a:cubicBezTo>
                    <a:pt x="10850" y="9585"/>
                    <a:pt x="10771" y="9563"/>
                    <a:pt x="10715" y="9529"/>
                  </a:cubicBezTo>
                  <a:lnTo>
                    <a:pt x="10647" y="9495"/>
                  </a:lnTo>
                  <a:cubicBezTo>
                    <a:pt x="10613" y="9484"/>
                    <a:pt x="10590" y="9473"/>
                    <a:pt x="10567" y="9462"/>
                  </a:cubicBezTo>
                  <a:lnTo>
                    <a:pt x="10602" y="9462"/>
                  </a:lnTo>
                  <a:cubicBezTo>
                    <a:pt x="10658" y="9462"/>
                    <a:pt x="10703" y="9450"/>
                    <a:pt x="10760" y="9450"/>
                  </a:cubicBezTo>
                  <a:cubicBezTo>
                    <a:pt x="10805" y="9450"/>
                    <a:pt x="10873" y="9439"/>
                    <a:pt x="10929" y="9417"/>
                  </a:cubicBezTo>
                  <a:cubicBezTo>
                    <a:pt x="10974" y="9394"/>
                    <a:pt x="11031" y="9360"/>
                    <a:pt x="11076" y="9326"/>
                  </a:cubicBezTo>
                  <a:cubicBezTo>
                    <a:pt x="11109" y="9292"/>
                    <a:pt x="11144" y="9269"/>
                    <a:pt x="11177" y="9247"/>
                  </a:cubicBezTo>
                  <a:cubicBezTo>
                    <a:pt x="11200" y="9224"/>
                    <a:pt x="11222" y="9213"/>
                    <a:pt x="11245" y="9191"/>
                  </a:cubicBezTo>
                  <a:cubicBezTo>
                    <a:pt x="11312" y="9134"/>
                    <a:pt x="11392" y="9089"/>
                    <a:pt x="11460" y="9044"/>
                  </a:cubicBezTo>
                  <a:cubicBezTo>
                    <a:pt x="11527" y="8998"/>
                    <a:pt x="11595" y="8953"/>
                    <a:pt x="11651" y="8931"/>
                  </a:cubicBezTo>
                  <a:cubicBezTo>
                    <a:pt x="11708" y="8897"/>
                    <a:pt x="11764" y="8875"/>
                    <a:pt x="11821" y="8863"/>
                  </a:cubicBezTo>
                  <a:cubicBezTo>
                    <a:pt x="11866" y="8840"/>
                    <a:pt x="11911" y="8830"/>
                    <a:pt x="11956" y="8818"/>
                  </a:cubicBezTo>
                  <a:cubicBezTo>
                    <a:pt x="12002" y="8807"/>
                    <a:pt x="12047" y="8807"/>
                    <a:pt x="12092" y="8807"/>
                  </a:cubicBezTo>
                  <a:cubicBezTo>
                    <a:pt x="12103" y="8807"/>
                    <a:pt x="12125" y="8795"/>
                    <a:pt x="12137" y="8795"/>
                  </a:cubicBezTo>
                  <a:close/>
                  <a:moveTo>
                    <a:pt x="2913" y="11619"/>
                  </a:moveTo>
                  <a:cubicBezTo>
                    <a:pt x="2914" y="11629"/>
                    <a:pt x="2925" y="11629"/>
                    <a:pt x="2925" y="11629"/>
                  </a:cubicBezTo>
                  <a:cubicBezTo>
                    <a:pt x="2921" y="11626"/>
                    <a:pt x="2917" y="11623"/>
                    <a:pt x="2913" y="11619"/>
                  </a:cubicBezTo>
                  <a:close/>
                  <a:moveTo>
                    <a:pt x="5499" y="10410"/>
                  </a:moveTo>
                  <a:cubicBezTo>
                    <a:pt x="5510" y="10410"/>
                    <a:pt x="5521" y="10410"/>
                    <a:pt x="5532" y="10421"/>
                  </a:cubicBezTo>
                  <a:lnTo>
                    <a:pt x="5544" y="10421"/>
                  </a:lnTo>
                  <a:lnTo>
                    <a:pt x="5555" y="10433"/>
                  </a:lnTo>
                  <a:lnTo>
                    <a:pt x="5566" y="10433"/>
                  </a:lnTo>
                  <a:cubicBezTo>
                    <a:pt x="5566" y="10444"/>
                    <a:pt x="5577" y="10444"/>
                    <a:pt x="5577" y="10455"/>
                  </a:cubicBezTo>
                  <a:cubicBezTo>
                    <a:pt x="5589" y="10455"/>
                    <a:pt x="5589" y="10466"/>
                    <a:pt x="5600" y="10478"/>
                  </a:cubicBezTo>
                  <a:cubicBezTo>
                    <a:pt x="5600" y="10478"/>
                    <a:pt x="5600" y="10489"/>
                    <a:pt x="5612" y="10500"/>
                  </a:cubicBezTo>
                  <a:cubicBezTo>
                    <a:pt x="5622" y="10511"/>
                    <a:pt x="5622" y="10534"/>
                    <a:pt x="5634" y="10546"/>
                  </a:cubicBezTo>
                  <a:cubicBezTo>
                    <a:pt x="5645" y="10579"/>
                    <a:pt x="5645" y="10613"/>
                    <a:pt x="5657" y="10647"/>
                  </a:cubicBezTo>
                  <a:cubicBezTo>
                    <a:pt x="5668" y="10704"/>
                    <a:pt x="5679" y="10760"/>
                    <a:pt x="5679" y="10817"/>
                  </a:cubicBezTo>
                  <a:lnTo>
                    <a:pt x="5679" y="10827"/>
                  </a:lnTo>
                  <a:lnTo>
                    <a:pt x="5679" y="10850"/>
                  </a:lnTo>
                  <a:cubicBezTo>
                    <a:pt x="5690" y="10907"/>
                    <a:pt x="5690" y="10952"/>
                    <a:pt x="5690" y="10997"/>
                  </a:cubicBezTo>
                  <a:cubicBezTo>
                    <a:pt x="5690" y="11053"/>
                    <a:pt x="5679" y="11121"/>
                    <a:pt x="5679" y="11178"/>
                  </a:cubicBezTo>
                  <a:cubicBezTo>
                    <a:pt x="5679" y="11246"/>
                    <a:pt x="5668" y="11313"/>
                    <a:pt x="5657" y="11358"/>
                  </a:cubicBezTo>
                  <a:cubicBezTo>
                    <a:pt x="5657" y="11404"/>
                    <a:pt x="5645" y="11460"/>
                    <a:pt x="5634" y="11505"/>
                  </a:cubicBezTo>
                  <a:lnTo>
                    <a:pt x="5634" y="11539"/>
                  </a:lnTo>
                  <a:lnTo>
                    <a:pt x="5622" y="11584"/>
                  </a:lnTo>
                  <a:cubicBezTo>
                    <a:pt x="5622" y="11607"/>
                    <a:pt x="5612" y="11629"/>
                    <a:pt x="5612" y="11652"/>
                  </a:cubicBezTo>
                  <a:cubicBezTo>
                    <a:pt x="5589" y="11742"/>
                    <a:pt x="5555" y="11843"/>
                    <a:pt x="5532" y="11934"/>
                  </a:cubicBezTo>
                  <a:cubicBezTo>
                    <a:pt x="5510" y="12013"/>
                    <a:pt x="5487" y="12081"/>
                    <a:pt x="5464" y="12160"/>
                  </a:cubicBezTo>
                  <a:cubicBezTo>
                    <a:pt x="5454" y="12092"/>
                    <a:pt x="5431" y="12024"/>
                    <a:pt x="5408" y="11956"/>
                  </a:cubicBezTo>
                  <a:cubicBezTo>
                    <a:pt x="5408" y="11923"/>
                    <a:pt x="5397" y="11889"/>
                    <a:pt x="5386" y="11855"/>
                  </a:cubicBezTo>
                  <a:cubicBezTo>
                    <a:pt x="5363" y="11765"/>
                    <a:pt x="5341" y="11663"/>
                    <a:pt x="5318" y="11572"/>
                  </a:cubicBezTo>
                  <a:cubicBezTo>
                    <a:pt x="5284" y="11449"/>
                    <a:pt x="5261" y="11347"/>
                    <a:pt x="5228" y="11256"/>
                  </a:cubicBezTo>
                  <a:cubicBezTo>
                    <a:pt x="5205" y="11166"/>
                    <a:pt x="5171" y="11076"/>
                    <a:pt x="5137" y="10985"/>
                  </a:cubicBezTo>
                  <a:cubicBezTo>
                    <a:pt x="5115" y="10918"/>
                    <a:pt x="5092" y="10862"/>
                    <a:pt x="5081" y="10817"/>
                  </a:cubicBezTo>
                  <a:cubicBezTo>
                    <a:pt x="5081" y="10782"/>
                    <a:pt x="5070" y="10760"/>
                    <a:pt x="5070" y="10737"/>
                  </a:cubicBezTo>
                  <a:lnTo>
                    <a:pt x="5070" y="10681"/>
                  </a:lnTo>
                  <a:cubicBezTo>
                    <a:pt x="5070" y="10669"/>
                    <a:pt x="5070" y="10658"/>
                    <a:pt x="5081" y="10658"/>
                  </a:cubicBezTo>
                  <a:lnTo>
                    <a:pt x="5081" y="10624"/>
                  </a:lnTo>
                  <a:cubicBezTo>
                    <a:pt x="5092" y="10613"/>
                    <a:pt x="5092" y="10613"/>
                    <a:pt x="5092" y="10602"/>
                  </a:cubicBezTo>
                  <a:cubicBezTo>
                    <a:pt x="5103" y="10591"/>
                    <a:pt x="5103" y="10579"/>
                    <a:pt x="5115" y="10568"/>
                  </a:cubicBezTo>
                  <a:cubicBezTo>
                    <a:pt x="5126" y="10556"/>
                    <a:pt x="5126" y="10546"/>
                    <a:pt x="5137" y="10534"/>
                  </a:cubicBezTo>
                  <a:cubicBezTo>
                    <a:pt x="5148" y="10534"/>
                    <a:pt x="5148" y="10523"/>
                    <a:pt x="5160" y="10511"/>
                  </a:cubicBezTo>
                  <a:cubicBezTo>
                    <a:pt x="5171" y="10500"/>
                    <a:pt x="5183" y="10489"/>
                    <a:pt x="5205" y="10478"/>
                  </a:cubicBezTo>
                  <a:cubicBezTo>
                    <a:pt x="5216" y="10478"/>
                    <a:pt x="5228" y="10466"/>
                    <a:pt x="5250" y="10455"/>
                  </a:cubicBezTo>
                  <a:cubicBezTo>
                    <a:pt x="5261" y="10444"/>
                    <a:pt x="5284" y="10444"/>
                    <a:pt x="5295" y="10433"/>
                  </a:cubicBezTo>
                  <a:cubicBezTo>
                    <a:pt x="5318" y="10433"/>
                    <a:pt x="5341" y="10421"/>
                    <a:pt x="5363" y="10421"/>
                  </a:cubicBezTo>
                  <a:cubicBezTo>
                    <a:pt x="5386" y="10410"/>
                    <a:pt x="5408" y="10410"/>
                    <a:pt x="5431" y="10410"/>
                  </a:cubicBezTo>
                  <a:close/>
                  <a:moveTo>
                    <a:pt x="3116" y="10444"/>
                  </a:moveTo>
                  <a:cubicBezTo>
                    <a:pt x="3139" y="10444"/>
                    <a:pt x="3173" y="10455"/>
                    <a:pt x="3196" y="10455"/>
                  </a:cubicBezTo>
                  <a:cubicBezTo>
                    <a:pt x="3218" y="10466"/>
                    <a:pt x="3241" y="10466"/>
                    <a:pt x="3263" y="10478"/>
                  </a:cubicBezTo>
                  <a:cubicBezTo>
                    <a:pt x="3286" y="10489"/>
                    <a:pt x="3308" y="10489"/>
                    <a:pt x="3331" y="10500"/>
                  </a:cubicBezTo>
                  <a:cubicBezTo>
                    <a:pt x="3342" y="10511"/>
                    <a:pt x="3354" y="10523"/>
                    <a:pt x="3364" y="10523"/>
                  </a:cubicBezTo>
                  <a:lnTo>
                    <a:pt x="3399" y="10556"/>
                  </a:lnTo>
                  <a:cubicBezTo>
                    <a:pt x="3421" y="10568"/>
                    <a:pt x="3432" y="10579"/>
                    <a:pt x="3444" y="10591"/>
                  </a:cubicBezTo>
                  <a:cubicBezTo>
                    <a:pt x="3455" y="10613"/>
                    <a:pt x="3467" y="10624"/>
                    <a:pt x="3477" y="10647"/>
                  </a:cubicBezTo>
                  <a:cubicBezTo>
                    <a:pt x="3500" y="10669"/>
                    <a:pt x="3523" y="10704"/>
                    <a:pt x="3534" y="10737"/>
                  </a:cubicBezTo>
                  <a:cubicBezTo>
                    <a:pt x="3557" y="10782"/>
                    <a:pt x="3568" y="10817"/>
                    <a:pt x="3590" y="10862"/>
                  </a:cubicBezTo>
                  <a:cubicBezTo>
                    <a:pt x="3613" y="10929"/>
                    <a:pt x="3625" y="10997"/>
                    <a:pt x="3647" y="11065"/>
                  </a:cubicBezTo>
                  <a:lnTo>
                    <a:pt x="3647" y="11076"/>
                  </a:lnTo>
                  <a:cubicBezTo>
                    <a:pt x="3670" y="11166"/>
                    <a:pt x="3681" y="11268"/>
                    <a:pt x="3703" y="11369"/>
                  </a:cubicBezTo>
                  <a:lnTo>
                    <a:pt x="3715" y="11449"/>
                  </a:lnTo>
                  <a:lnTo>
                    <a:pt x="3816" y="11991"/>
                  </a:lnTo>
                  <a:cubicBezTo>
                    <a:pt x="3850" y="12092"/>
                    <a:pt x="3873" y="12194"/>
                    <a:pt x="3906" y="12307"/>
                  </a:cubicBezTo>
                  <a:cubicBezTo>
                    <a:pt x="3918" y="12352"/>
                    <a:pt x="3929" y="12408"/>
                    <a:pt x="3952" y="12476"/>
                  </a:cubicBezTo>
                  <a:lnTo>
                    <a:pt x="3896" y="12397"/>
                  </a:lnTo>
                  <a:cubicBezTo>
                    <a:pt x="3816" y="12307"/>
                    <a:pt x="3748" y="12216"/>
                    <a:pt x="3681" y="12126"/>
                  </a:cubicBezTo>
                  <a:cubicBezTo>
                    <a:pt x="3613" y="12058"/>
                    <a:pt x="3545" y="11979"/>
                    <a:pt x="3467" y="11878"/>
                  </a:cubicBezTo>
                  <a:cubicBezTo>
                    <a:pt x="3319" y="11720"/>
                    <a:pt x="3161" y="11572"/>
                    <a:pt x="3015" y="11437"/>
                  </a:cubicBezTo>
                  <a:cubicBezTo>
                    <a:pt x="2879" y="11302"/>
                    <a:pt x="2710" y="11155"/>
                    <a:pt x="2552" y="10997"/>
                  </a:cubicBezTo>
                  <a:cubicBezTo>
                    <a:pt x="2518" y="10952"/>
                    <a:pt x="2484" y="10918"/>
                    <a:pt x="2461" y="10873"/>
                  </a:cubicBezTo>
                  <a:cubicBezTo>
                    <a:pt x="2450" y="10862"/>
                    <a:pt x="2439" y="10850"/>
                    <a:pt x="2439" y="10839"/>
                  </a:cubicBezTo>
                  <a:cubicBezTo>
                    <a:pt x="2428" y="10827"/>
                    <a:pt x="2428" y="10817"/>
                    <a:pt x="2428" y="10805"/>
                  </a:cubicBezTo>
                  <a:cubicBezTo>
                    <a:pt x="2428" y="10794"/>
                    <a:pt x="2416" y="10794"/>
                    <a:pt x="2416" y="10782"/>
                  </a:cubicBezTo>
                  <a:lnTo>
                    <a:pt x="2416" y="10760"/>
                  </a:lnTo>
                  <a:lnTo>
                    <a:pt x="2416" y="10749"/>
                  </a:lnTo>
                  <a:lnTo>
                    <a:pt x="2416" y="10726"/>
                  </a:lnTo>
                  <a:cubicBezTo>
                    <a:pt x="2416" y="10726"/>
                    <a:pt x="2428" y="10714"/>
                    <a:pt x="2428" y="10704"/>
                  </a:cubicBezTo>
                  <a:cubicBezTo>
                    <a:pt x="2428" y="10692"/>
                    <a:pt x="2428" y="10692"/>
                    <a:pt x="2439" y="10681"/>
                  </a:cubicBezTo>
                  <a:cubicBezTo>
                    <a:pt x="2439" y="10669"/>
                    <a:pt x="2450" y="10658"/>
                    <a:pt x="2450" y="10658"/>
                  </a:cubicBezTo>
                  <a:cubicBezTo>
                    <a:pt x="2461" y="10647"/>
                    <a:pt x="2473" y="10636"/>
                    <a:pt x="2484" y="10636"/>
                  </a:cubicBezTo>
                  <a:lnTo>
                    <a:pt x="2518" y="10602"/>
                  </a:lnTo>
                  <a:cubicBezTo>
                    <a:pt x="2552" y="10579"/>
                    <a:pt x="2574" y="10568"/>
                    <a:pt x="2597" y="10556"/>
                  </a:cubicBezTo>
                  <a:cubicBezTo>
                    <a:pt x="2642" y="10534"/>
                    <a:pt x="2676" y="10523"/>
                    <a:pt x="2721" y="10500"/>
                  </a:cubicBezTo>
                  <a:lnTo>
                    <a:pt x="2857" y="10466"/>
                  </a:lnTo>
                  <a:cubicBezTo>
                    <a:pt x="2902" y="10455"/>
                    <a:pt x="2958" y="10455"/>
                    <a:pt x="3003" y="10444"/>
                  </a:cubicBezTo>
                  <a:close/>
                  <a:moveTo>
                    <a:pt x="9642" y="14892"/>
                  </a:moveTo>
                  <a:cubicBezTo>
                    <a:pt x="9640" y="14896"/>
                    <a:pt x="9639" y="14899"/>
                    <a:pt x="9637" y="14903"/>
                  </a:cubicBezTo>
                  <a:lnTo>
                    <a:pt x="9637" y="14903"/>
                  </a:lnTo>
                  <a:cubicBezTo>
                    <a:pt x="9642" y="14903"/>
                    <a:pt x="9642" y="14900"/>
                    <a:pt x="9642" y="14892"/>
                  </a:cubicBezTo>
                  <a:close/>
                  <a:moveTo>
                    <a:pt x="9438" y="13492"/>
                  </a:moveTo>
                  <a:cubicBezTo>
                    <a:pt x="9461" y="13492"/>
                    <a:pt x="9473" y="13503"/>
                    <a:pt x="9495" y="13503"/>
                  </a:cubicBezTo>
                  <a:cubicBezTo>
                    <a:pt x="9506" y="13503"/>
                    <a:pt x="9518" y="13503"/>
                    <a:pt x="9518" y="13514"/>
                  </a:cubicBezTo>
                  <a:cubicBezTo>
                    <a:pt x="9529" y="13514"/>
                    <a:pt x="9540" y="13514"/>
                    <a:pt x="9551" y="13526"/>
                  </a:cubicBezTo>
                  <a:cubicBezTo>
                    <a:pt x="9563" y="13526"/>
                    <a:pt x="9574" y="13537"/>
                    <a:pt x="9574" y="13537"/>
                  </a:cubicBezTo>
                  <a:cubicBezTo>
                    <a:pt x="9586" y="13549"/>
                    <a:pt x="9596" y="13549"/>
                    <a:pt x="9608" y="13559"/>
                  </a:cubicBezTo>
                  <a:lnTo>
                    <a:pt x="9631" y="13582"/>
                  </a:lnTo>
                  <a:lnTo>
                    <a:pt x="9664" y="13616"/>
                  </a:lnTo>
                  <a:cubicBezTo>
                    <a:pt x="9664" y="13627"/>
                    <a:pt x="9676" y="13650"/>
                    <a:pt x="9687" y="13662"/>
                  </a:cubicBezTo>
                  <a:cubicBezTo>
                    <a:pt x="9687" y="13672"/>
                    <a:pt x="9698" y="13684"/>
                    <a:pt x="9698" y="13707"/>
                  </a:cubicBezTo>
                  <a:cubicBezTo>
                    <a:pt x="9709" y="13718"/>
                    <a:pt x="9709" y="13740"/>
                    <a:pt x="9721" y="13763"/>
                  </a:cubicBezTo>
                  <a:cubicBezTo>
                    <a:pt x="9721" y="13785"/>
                    <a:pt x="9721" y="13808"/>
                    <a:pt x="9732" y="13830"/>
                  </a:cubicBezTo>
                  <a:lnTo>
                    <a:pt x="9732" y="13921"/>
                  </a:lnTo>
                  <a:cubicBezTo>
                    <a:pt x="9721" y="13978"/>
                    <a:pt x="9721" y="14023"/>
                    <a:pt x="9709" y="14068"/>
                  </a:cubicBezTo>
                  <a:lnTo>
                    <a:pt x="9709" y="14091"/>
                  </a:lnTo>
                  <a:cubicBezTo>
                    <a:pt x="9698" y="14101"/>
                    <a:pt x="9698" y="14124"/>
                    <a:pt x="9687" y="14147"/>
                  </a:cubicBezTo>
                  <a:lnTo>
                    <a:pt x="9676" y="14181"/>
                  </a:lnTo>
                  <a:lnTo>
                    <a:pt x="9664" y="14214"/>
                  </a:lnTo>
                  <a:cubicBezTo>
                    <a:pt x="9642" y="14282"/>
                    <a:pt x="9619" y="14339"/>
                    <a:pt x="9596" y="14407"/>
                  </a:cubicBezTo>
                  <a:cubicBezTo>
                    <a:pt x="9586" y="14440"/>
                    <a:pt x="9563" y="14474"/>
                    <a:pt x="9551" y="14520"/>
                  </a:cubicBezTo>
                  <a:cubicBezTo>
                    <a:pt x="9518" y="14610"/>
                    <a:pt x="9473" y="14723"/>
                    <a:pt x="9438" y="14836"/>
                  </a:cubicBezTo>
                  <a:cubicBezTo>
                    <a:pt x="9416" y="14903"/>
                    <a:pt x="9382" y="14982"/>
                    <a:pt x="9360" y="15061"/>
                  </a:cubicBezTo>
                  <a:cubicBezTo>
                    <a:pt x="9348" y="15050"/>
                    <a:pt x="9348" y="15027"/>
                    <a:pt x="9348" y="15016"/>
                  </a:cubicBezTo>
                  <a:cubicBezTo>
                    <a:pt x="9337" y="15005"/>
                    <a:pt x="9337" y="14994"/>
                    <a:pt x="9337" y="14982"/>
                  </a:cubicBezTo>
                  <a:cubicBezTo>
                    <a:pt x="9325" y="14959"/>
                    <a:pt x="9325" y="14926"/>
                    <a:pt x="9315" y="14903"/>
                  </a:cubicBezTo>
                  <a:lnTo>
                    <a:pt x="9303" y="14881"/>
                  </a:lnTo>
                  <a:cubicBezTo>
                    <a:pt x="9303" y="14847"/>
                    <a:pt x="9292" y="14824"/>
                    <a:pt x="9280" y="14801"/>
                  </a:cubicBezTo>
                  <a:lnTo>
                    <a:pt x="9269" y="14768"/>
                  </a:lnTo>
                  <a:cubicBezTo>
                    <a:pt x="9258" y="14745"/>
                    <a:pt x="9258" y="14711"/>
                    <a:pt x="9247" y="14688"/>
                  </a:cubicBezTo>
                  <a:lnTo>
                    <a:pt x="9235" y="14678"/>
                  </a:lnTo>
                  <a:cubicBezTo>
                    <a:pt x="9224" y="14643"/>
                    <a:pt x="9213" y="14621"/>
                    <a:pt x="9202" y="14587"/>
                  </a:cubicBezTo>
                  <a:cubicBezTo>
                    <a:pt x="9134" y="14452"/>
                    <a:pt x="9077" y="14316"/>
                    <a:pt x="9032" y="14181"/>
                  </a:cubicBezTo>
                  <a:lnTo>
                    <a:pt x="9021" y="14158"/>
                  </a:lnTo>
                  <a:cubicBezTo>
                    <a:pt x="9021" y="14147"/>
                    <a:pt x="9009" y="14124"/>
                    <a:pt x="9009" y="14113"/>
                  </a:cubicBezTo>
                  <a:lnTo>
                    <a:pt x="8999" y="14079"/>
                  </a:lnTo>
                  <a:lnTo>
                    <a:pt x="8999" y="14045"/>
                  </a:lnTo>
                  <a:lnTo>
                    <a:pt x="8987" y="14034"/>
                  </a:lnTo>
                  <a:cubicBezTo>
                    <a:pt x="8987" y="14011"/>
                    <a:pt x="8976" y="13978"/>
                    <a:pt x="8976" y="13943"/>
                  </a:cubicBezTo>
                  <a:lnTo>
                    <a:pt x="8976" y="13887"/>
                  </a:lnTo>
                  <a:cubicBezTo>
                    <a:pt x="8976" y="13876"/>
                    <a:pt x="8976" y="13853"/>
                    <a:pt x="8987" y="13842"/>
                  </a:cubicBezTo>
                  <a:lnTo>
                    <a:pt x="8987" y="13808"/>
                  </a:lnTo>
                  <a:cubicBezTo>
                    <a:pt x="8999" y="13797"/>
                    <a:pt x="8999" y="13785"/>
                    <a:pt x="9009" y="13774"/>
                  </a:cubicBezTo>
                  <a:cubicBezTo>
                    <a:pt x="9009" y="13763"/>
                    <a:pt x="9021" y="13740"/>
                    <a:pt x="9032" y="13729"/>
                  </a:cubicBezTo>
                  <a:cubicBezTo>
                    <a:pt x="9044" y="13707"/>
                    <a:pt x="9066" y="13684"/>
                    <a:pt x="9077" y="13672"/>
                  </a:cubicBezTo>
                  <a:lnTo>
                    <a:pt x="9145" y="13605"/>
                  </a:lnTo>
                  <a:cubicBezTo>
                    <a:pt x="9167" y="13594"/>
                    <a:pt x="9179" y="13571"/>
                    <a:pt x="9202" y="13559"/>
                  </a:cubicBezTo>
                  <a:cubicBezTo>
                    <a:pt x="9213" y="13549"/>
                    <a:pt x="9235" y="13537"/>
                    <a:pt x="9247" y="13526"/>
                  </a:cubicBezTo>
                  <a:cubicBezTo>
                    <a:pt x="9269" y="13526"/>
                    <a:pt x="9280" y="13514"/>
                    <a:pt x="9292" y="13514"/>
                  </a:cubicBezTo>
                  <a:cubicBezTo>
                    <a:pt x="9303" y="13514"/>
                    <a:pt x="9315" y="13503"/>
                    <a:pt x="9337" y="13503"/>
                  </a:cubicBezTo>
                  <a:cubicBezTo>
                    <a:pt x="9348" y="13503"/>
                    <a:pt x="9371" y="13492"/>
                    <a:pt x="9382" y="13492"/>
                  </a:cubicBezTo>
                  <a:close/>
                  <a:moveTo>
                    <a:pt x="12656" y="13830"/>
                  </a:moveTo>
                  <a:lnTo>
                    <a:pt x="12656" y="13842"/>
                  </a:lnTo>
                  <a:lnTo>
                    <a:pt x="12679" y="13842"/>
                  </a:lnTo>
                  <a:lnTo>
                    <a:pt x="12690" y="13853"/>
                  </a:lnTo>
                  <a:cubicBezTo>
                    <a:pt x="12690" y="13853"/>
                    <a:pt x="12690" y="13865"/>
                    <a:pt x="12702" y="13865"/>
                  </a:cubicBezTo>
                  <a:cubicBezTo>
                    <a:pt x="12702" y="13865"/>
                    <a:pt x="12702" y="13876"/>
                    <a:pt x="12712" y="13887"/>
                  </a:cubicBezTo>
                  <a:cubicBezTo>
                    <a:pt x="12712" y="13887"/>
                    <a:pt x="12724" y="13898"/>
                    <a:pt x="12724" y="13910"/>
                  </a:cubicBezTo>
                  <a:cubicBezTo>
                    <a:pt x="12724" y="13921"/>
                    <a:pt x="12735" y="13921"/>
                    <a:pt x="12735" y="13933"/>
                  </a:cubicBezTo>
                  <a:lnTo>
                    <a:pt x="12735" y="13943"/>
                  </a:lnTo>
                  <a:cubicBezTo>
                    <a:pt x="12735" y="13943"/>
                    <a:pt x="12747" y="13943"/>
                    <a:pt x="12747" y="13955"/>
                  </a:cubicBezTo>
                  <a:cubicBezTo>
                    <a:pt x="12747" y="13966"/>
                    <a:pt x="12758" y="13988"/>
                    <a:pt x="12758" y="14011"/>
                  </a:cubicBezTo>
                  <a:cubicBezTo>
                    <a:pt x="12769" y="14034"/>
                    <a:pt x="12769" y="14068"/>
                    <a:pt x="12769" y="14101"/>
                  </a:cubicBezTo>
                  <a:lnTo>
                    <a:pt x="12769" y="14237"/>
                  </a:lnTo>
                  <a:cubicBezTo>
                    <a:pt x="12769" y="14271"/>
                    <a:pt x="12758" y="14316"/>
                    <a:pt x="12758" y="14350"/>
                  </a:cubicBezTo>
                  <a:lnTo>
                    <a:pt x="12758" y="14372"/>
                  </a:lnTo>
                  <a:cubicBezTo>
                    <a:pt x="12747" y="14395"/>
                    <a:pt x="12747" y="14418"/>
                    <a:pt x="12747" y="14440"/>
                  </a:cubicBezTo>
                  <a:lnTo>
                    <a:pt x="12735" y="14463"/>
                  </a:lnTo>
                  <a:lnTo>
                    <a:pt x="12735" y="14497"/>
                  </a:lnTo>
                  <a:cubicBezTo>
                    <a:pt x="12712" y="14542"/>
                    <a:pt x="12702" y="14598"/>
                    <a:pt x="12690" y="14655"/>
                  </a:cubicBezTo>
                  <a:cubicBezTo>
                    <a:pt x="12679" y="14655"/>
                    <a:pt x="12679" y="14666"/>
                    <a:pt x="12679" y="14666"/>
                  </a:cubicBezTo>
                  <a:cubicBezTo>
                    <a:pt x="12667" y="14688"/>
                    <a:pt x="12667" y="14711"/>
                    <a:pt x="12656" y="14734"/>
                  </a:cubicBezTo>
                  <a:cubicBezTo>
                    <a:pt x="12634" y="14779"/>
                    <a:pt x="12622" y="14824"/>
                    <a:pt x="12599" y="14869"/>
                  </a:cubicBezTo>
                  <a:cubicBezTo>
                    <a:pt x="12589" y="14903"/>
                    <a:pt x="12566" y="14949"/>
                    <a:pt x="12554" y="14982"/>
                  </a:cubicBezTo>
                  <a:lnTo>
                    <a:pt x="12544" y="14994"/>
                  </a:lnTo>
                  <a:cubicBezTo>
                    <a:pt x="12521" y="15027"/>
                    <a:pt x="12509" y="15061"/>
                    <a:pt x="12487" y="15107"/>
                  </a:cubicBezTo>
                  <a:cubicBezTo>
                    <a:pt x="12464" y="15140"/>
                    <a:pt x="12441" y="15174"/>
                    <a:pt x="12431" y="15208"/>
                  </a:cubicBezTo>
                  <a:cubicBezTo>
                    <a:pt x="12396" y="15242"/>
                    <a:pt x="12374" y="15276"/>
                    <a:pt x="12340" y="15310"/>
                  </a:cubicBezTo>
                  <a:lnTo>
                    <a:pt x="12238" y="15411"/>
                  </a:lnTo>
                  <a:cubicBezTo>
                    <a:pt x="12205" y="15445"/>
                    <a:pt x="12170" y="15468"/>
                    <a:pt x="12125" y="15501"/>
                  </a:cubicBezTo>
                  <a:lnTo>
                    <a:pt x="12103" y="15513"/>
                  </a:lnTo>
                  <a:cubicBezTo>
                    <a:pt x="12080" y="15536"/>
                    <a:pt x="12047" y="15558"/>
                    <a:pt x="12012" y="15581"/>
                  </a:cubicBezTo>
                  <a:lnTo>
                    <a:pt x="12002" y="15592"/>
                  </a:lnTo>
                  <a:lnTo>
                    <a:pt x="11956" y="15626"/>
                  </a:lnTo>
                  <a:lnTo>
                    <a:pt x="11866" y="15682"/>
                  </a:lnTo>
                  <a:lnTo>
                    <a:pt x="11809" y="15727"/>
                  </a:lnTo>
                  <a:cubicBezTo>
                    <a:pt x="11753" y="15761"/>
                    <a:pt x="11685" y="15807"/>
                    <a:pt x="11640" y="15840"/>
                  </a:cubicBezTo>
                  <a:lnTo>
                    <a:pt x="11618" y="15863"/>
                  </a:lnTo>
                  <a:cubicBezTo>
                    <a:pt x="11606" y="15874"/>
                    <a:pt x="11583" y="15885"/>
                    <a:pt x="11573" y="15897"/>
                  </a:cubicBezTo>
                  <a:lnTo>
                    <a:pt x="11505" y="15942"/>
                  </a:lnTo>
                  <a:lnTo>
                    <a:pt x="11403" y="16043"/>
                  </a:lnTo>
                  <a:cubicBezTo>
                    <a:pt x="11392" y="16066"/>
                    <a:pt x="11369" y="16078"/>
                    <a:pt x="11358" y="16088"/>
                  </a:cubicBezTo>
                  <a:cubicBezTo>
                    <a:pt x="11347" y="16111"/>
                    <a:pt x="11324" y="16134"/>
                    <a:pt x="11302" y="16145"/>
                  </a:cubicBezTo>
                  <a:lnTo>
                    <a:pt x="11290" y="16156"/>
                  </a:lnTo>
                  <a:lnTo>
                    <a:pt x="11290" y="16156"/>
                  </a:lnTo>
                  <a:lnTo>
                    <a:pt x="11312" y="16123"/>
                  </a:lnTo>
                  <a:cubicBezTo>
                    <a:pt x="11358" y="16043"/>
                    <a:pt x="11392" y="15953"/>
                    <a:pt x="11425" y="15852"/>
                  </a:cubicBezTo>
                  <a:cubicBezTo>
                    <a:pt x="11437" y="15807"/>
                    <a:pt x="11448" y="15750"/>
                    <a:pt x="11460" y="15705"/>
                  </a:cubicBezTo>
                  <a:lnTo>
                    <a:pt x="11493" y="15569"/>
                  </a:lnTo>
                  <a:cubicBezTo>
                    <a:pt x="11493" y="15558"/>
                    <a:pt x="11505" y="15536"/>
                    <a:pt x="11505" y="15524"/>
                  </a:cubicBezTo>
                  <a:lnTo>
                    <a:pt x="11538" y="15423"/>
                  </a:lnTo>
                  <a:lnTo>
                    <a:pt x="11561" y="15355"/>
                  </a:lnTo>
                  <a:lnTo>
                    <a:pt x="11583" y="15287"/>
                  </a:lnTo>
                  <a:lnTo>
                    <a:pt x="11606" y="15230"/>
                  </a:lnTo>
                  <a:lnTo>
                    <a:pt x="11618" y="15185"/>
                  </a:lnTo>
                  <a:lnTo>
                    <a:pt x="11685" y="15050"/>
                  </a:lnTo>
                  <a:cubicBezTo>
                    <a:pt x="11719" y="14982"/>
                    <a:pt x="11753" y="14914"/>
                    <a:pt x="11787" y="14858"/>
                  </a:cubicBezTo>
                  <a:cubicBezTo>
                    <a:pt x="11854" y="14768"/>
                    <a:pt x="11934" y="14666"/>
                    <a:pt x="12002" y="14587"/>
                  </a:cubicBezTo>
                  <a:lnTo>
                    <a:pt x="12012" y="14576"/>
                  </a:lnTo>
                  <a:cubicBezTo>
                    <a:pt x="12069" y="14497"/>
                    <a:pt x="12125" y="14418"/>
                    <a:pt x="12193" y="14350"/>
                  </a:cubicBezTo>
                  <a:lnTo>
                    <a:pt x="12295" y="14214"/>
                  </a:lnTo>
                  <a:cubicBezTo>
                    <a:pt x="12374" y="14113"/>
                    <a:pt x="12453" y="14000"/>
                    <a:pt x="12544" y="13910"/>
                  </a:cubicBezTo>
                  <a:cubicBezTo>
                    <a:pt x="12554" y="13887"/>
                    <a:pt x="12566" y="13876"/>
                    <a:pt x="12589" y="13865"/>
                  </a:cubicBezTo>
                  <a:cubicBezTo>
                    <a:pt x="12589" y="13853"/>
                    <a:pt x="12599" y="13853"/>
                    <a:pt x="12599" y="13842"/>
                  </a:cubicBezTo>
                  <a:lnTo>
                    <a:pt x="12622" y="13842"/>
                  </a:lnTo>
                  <a:cubicBezTo>
                    <a:pt x="12622" y="13830"/>
                    <a:pt x="12622" y="13830"/>
                    <a:pt x="12634" y="13830"/>
                  </a:cubicBezTo>
                  <a:close/>
                  <a:moveTo>
                    <a:pt x="1231" y="16755"/>
                  </a:moveTo>
                  <a:cubicBezTo>
                    <a:pt x="1242" y="16766"/>
                    <a:pt x="1254" y="16766"/>
                    <a:pt x="1265" y="16766"/>
                  </a:cubicBezTo>
                  <a:cubicBezTo>
                    <a:pt x="1276" y="16778"/>
                    <a:pt x="1287" y="16778"/>
                    <a:pt x="1299" y="16788"/>
                  </a:cubicBezTo>
                  <a:cubicBezTo>
                    <a:pt x="1310" y="16788"/>
                    <a:pt x="1321" y="16800"/>
                    <a:pt x="1332" y="16800"/>
                  </a:cubicBezTo>
                  <a:cubicBezTo>
                    <a:pt x="1344" y="16811"/>
                    <a:pt x="1367" y="16823"/>
                    <a:pt x="1377" y="16834"/>
                  </a:cubicBezTo>
                  <a:lnTo>
                    <a:pt x="1412" y="16868"/>
                  </a:lnTo>
                  <a:cubicBezTo>
                    <a:pt x="1423" y="16890"/>
                    <a:pt x="1434" y="16901"/>
                    <a:pt x="1457" y="16924"/>
                  </a:cubicBezTo>
                  <a:lnTo>
                    <a:pt x="1490" y="16992"/>
                  </a:lnTo>
                  <a:cubicBezTo>
                    <a:pt x="1513" y="17048"/>
                    <a:pt x="1547" y="17104"/>
                    <a:pt x="1570" y="17161"/>
                  </a:cubicBezTo>
                  <a:lnTo>
                    <a:pt x="1581" y="17207"/>
                  </a:lnTo>
                  <a:cubicBezTo>
                    <a:pt x="1603" y="17263"/>
                    <a:pt x="1615" y="17319"/>
                    <a:pt x="1626" y="17365"/>
                  </a:cubicBezTo>
                  <a:cubicBezTo>
                    <a:pt x="1638" y="17387"/>
                    <a:pt x="1638" y="17398"/>
                    <a:pt x="1638" y="17410"/>
                  </a:cubicBezTo>
                  <a:cubicBezTo>
                    <a:pt x="1648" y="17432"/>
                    <a:pt x="1648" y="17455"/>
                    <a:pt x="1660" y="17477"/>
                  </a:cubicBezTo>
                  <a:cubicBezTo>
                    <a:pt x="1660" y="17511"/>
                    <a:pt x="1671" y="17545"/>
                    <a:pt x="1683" y="17579"/>
                  </a:cubicBezTo>
                  <a:cubicBezTo>
                    <a:pt x="1694" y="17681"/>
                    <a:pt x="1716" y="17804"/>
                    <a:pt x="1728" y="17917"/>
                  </a:cubicBezTo>
                  <a:cubicBezTo>
                    <a:pt x="1739" y="18030"/>
                    <a:pt x="1751" y="18132"/>
                    <a:pt x="1773" y="18245"/>
                  </a:cubicBezTo>
                  <a:lnTo>
                    <a:pt x="1773" y="18313"/>
                  </a:lnTo>
                  <a:cubicBezTo>
                    <a:pt x="1784" y="18403"/>
                    <a:pt x="1796" y="18494"/>
                    <a:pt x="1818" y="18584"/>
                  </a:cubicBezTo>
                  <a:cubicBezTo>
                    <a:pt x="1829" y="18662"/>
                    <a:pt x="1841" y="18730"/>
                    <a:pt x="1863" y="18810"/>
                  </a:cubicBezTo>
                  <a:lnTo>
                    <a:pt x="1874" y="18855"/>
                  </a:lnTo>
                  <a:lnTo>
                    <a:pt x="1863" y="18855"/>
                  </a:lnTo>
                  <a:lnTo>
                    <a:pt x="1852" y="18843"/>
                  </a:lnTo>
                  <a:lnTo>
                    <a:pt x="1829" y="18821"/>
                  </a:lnTo>
                  <a:lnTo>
                    <a:pt x="1818" y="18810"/>
                  </a:lnTo>
                  <a:cubicBezTo>
                    <a:pt x="1784" y="18787"/>
                    <a:pt x="1751" y="18753"/>
                    <a:pt x="1728" y="18719"/>
                  </a:cubicBezTo>
                  <a:lnTo>
                    <a:pt x="1728" y="18730"/>
                  </a:lnTo>
                  <a:lnTo>
                    <a:pt x="1660" y="18640"/>
                  </a:lnTo>
                  <a:lnTo>
                    <a:pt x="1660" y="18652"/>
                  </a:lnTo>
                  <a:cubicBezTo>
                    <a:pt x="1660" y="18640"/>
                    <a:pt x="1648" y="18640"/>
                    <a:pt x="1648" y="18629"/>
                  </a:cubicBezTo>
                  <a:cubicBezTo>
                    <a:pt x="1626" y="18606"/>
                    <a:pt x="1603" y="18572"/>
                    <a:pt x="1581" y="18550"/>
                  </a:cubicBezTo>
                  <a:lnTo>
                    <a:pt x="1558" y="18516"/>
                  </a:lnTo>
                  <a:cubicBezTo>
                    <a:pt x="1547" y="18494"/>
                    <a:pt x="1525" y="18471"/>
                    <a:pt x="1513" y="18448"/>
                  </a:cubicBezTo>
                  <a:cubicBezTo>
                    <a:pt x="1457" y="18392"/>
                    <a:pt x="1412" y="18324"/>
                    <a:pt x="1367" y="18256"/>
                  </a:cubicBezTo>
                  <a:lnTo>
                    <a:pt x="1367" y="18245"/>
                  </a:lnTo>
                  <a:lnTo>
                    <a:pt x="1344" y="18223"/>
                  </a:lnTo>
                  <a:cubicBezTo>
                    <a:pt x="1287" y="18143"/>
                    <a:pt x="1231" y="18053"/>
                    <a:pt x="1174" y="17974"/>
                  </a:cubicBezTo>
                  <a:cubicBezTo>
                    <a:pt x="1141" y="17929"/>
                    <a:pt x="1118" y="17895"/>
                    <a:pt x="1084" y="17861"/>
                  </a:cubicBezTo>
                  <a:lnTo>
                    <a:pt x="1061" y="17839"/>
                  </a:lnTo>
                  <a:cubicBezTo>
                    <a:pt x="1016" y="17782"/>
                    <a:pt x="983" y="17737"/>
                    <a:pt x="948" y="17681"/>
                  </a:cubicBezTo>
                  <a:cubicBezTo>
                    <a:pt x="938" y="17669"/>
                    <a:pt x="926" y="17646"/>
                    <a:pt x="915" y="17636"/>
                  </a:cubicBezTo>
                  <a:lnTo>
                    <a:pt x="881" y="17568"/>
                  </a:lnTo>
                  <a:cubicBezTo>
                    <a:pt x="870" y="17533"/>
                    <a:pt x="870" y="17500"/>
                    <a:pt x="858" y="17466"/>
                  </a:cubicBezTo>
                  <a:cubicBezTo>
                    <a:pt x="847" y="17421"/>
                    <a:pt x="847" y="17387"/>
                    <a:pt x="847" y="17353"/>
                  </a:cubicBezTo>
                  <a:cubicBezTo>
                    <a:pt x="836" y="17319"/>
                    <a:pt x="836" y="17274"/>
                    <a:pt x="847" y="17229"/>
                  </a:cubicBezTo>
                  <a:cubicBezTo>
                    <a:pt x="847" y="17195"/>
                    <a:pt x="847" y="17150"/>
                    <a:pt x="858" y="17104"/>
                  </a:cubicBezTo>
                  <a:cubicBezTo>
                    <a:pt x="870" y="17071"/>
                    <a:pt x="881" y="17037"/>
                    <a:pt x="892" y="16992"/>
                  </a:cubicBezTo>
                  <a:cubicBezTo>
                    <a:pt x="903" y="16969"/>
                    <a:pt x="915" y="16936"/>
                    <a:pt x="926" y="16913"/>
                  </a:cubicBezTo>
                  <a:cubicBezTo>
                    <a:pt x="938" y="16890"/>
                    <a:pt x="948" y="16868"/>
                    <a:pt x="960" y="16856"/>
                  </a:cubicBezTo>
                  <a:cubicBezTo>
                    <a:pt x="960" y="16845"/>
                    <a:pt x="971" y="16834"/>
                    <a:pt x="971" y="16834"/>
                  </a:cubicBezTo>
                  <a:lnTo>
                    <a:pt x="994" y="16811"/>
                  </a:lnTo>
                  <a:cubicBezTo>
                    <a:pt x="1005" y="16811"/>
                    <a:pt x="1005" y="16800"/>
                    <a:pt x="1016" y="16788"/>
                  </a:cubicBezTo>
                  <a:cubicBezTo>
                    <a:pt x="1028" y="16788"/>
                    <a:pt x="1039" y="16788"/>
                    <a:pt x="1039" y="16778"/>
                  </a:cubicBezTo>
                  <a:cubicBezTo>
                    <a:pt x="1051" y="16778"/>
                    <a:pt x="1061" y="16766"/>
                    <a:pt x="1073" y="16766"/>
                  </a:cubicBezTo>
                  <a:cubicBezTo>
                    <a:pt x="1084" y="16766"/>
                    <a:pt x="1096" y="16766"/>
                    <a:pt x="1107" y="16755"/>
                  </a:cubicBezTo>
                  <a:close/>
                  <a:moveTo>
                    <a:pt x="14101" y="18685"/>
                  </a:moveTo>
                  <a:cubicBezTo>
                    <a:pt x="14147" y="18697"/>
                    <a:pt x="14192" y="18697"/>
                    <a:pt x="14225" y="18708"/>
                  </a:cubicBezTo>
                  <a:cubicBezTo>
                    <a:pt x="14260" y="18708"/>
                    <a:pt x="14293" y="18719"/>
                    <a:pt x="14327" y="18730"/>
                  </a:cubicBezTo>
                  <a:cubicBezTo>
                    <a:pt x="14350" y="18742"/>
                    <a:pt x="14372" y="18753"/>
                    <a:pt x="14383" y="18753"/>
                  </a:cubicBezTo>
                  <a:cubicBezTo>
                    <a:pt x="14395" y="18765"/>
                    <a:pt x="14406" y="18765"/>
                    <a:pt x="14406" y="18775"/>
                  </a:cubicBezTo>
                  <a:cubicBezTo>
                    <a:pt x="14418" y="18775"/>
                    <a:pt x="14428" y="18787"/>
                    <a:pt x="14428" y="18787"/>
                  </a:cubicBezTo>
                  <a:lnTo>
                    <a:pt x="14440" y="18798"/>
                  </a:lnTo>
                  <a:lnTo>
                    <a:pt x="14451" y="18810"/>
                  </a:lnTo>
                  <a:lnTo>
                    <a:pt x="14451" y="18821"/>
                  </a:lnTo>
                  <a:cubicBezTo>
                    <a:pt x="14463" y="18832"/>
                    <a:pt x="14463" y="18832"/>
                    <a:pt x="14463" y="18843"/>
                  </a:cubicBezTo>
                  <a:lnTo>
                    <a:pt x="14463" y="18855"/>
                  </a:lnTo>
                  <a:lnTo>
                    <a:pt x="14474" y="18866"/>
                  </a:lnTo>
                  <a:lnTo>
                    <a:pt x="14474" y="18911"/>
                  </a:lnTo>
                  <a:lnTo>
                    <a:pt x="14463" y="18911"/>
                  </a:lnTo>
                  <a:lnTo>
                    <a:pt x="14463" y="18933"/>
                  </a:lnTo>
                  <a:cubicBezTo>
                    <a:pt x="14463" y="18945"/>
                    <a:pt x="14451" y="18968"/>
                    <a:pt x="14451" y="18979"/>
                  </a:cubicBezTo>
                  <a:cubicBezTo>
                    <a:pt x="14440" y="18990"/>
                    <a:pt x="14440" y="19013"/>
                    <a:pt x="14428" y="19024"/>
                  </a:cubicBezTo>
                  <a:cubicBezTo>
                    <a:pt x="14428" y="19035"/>
                    <a:pt x="14418" y="19035"/>
                    <a:pt x="14418" y="19046"/>
                  </a:cubicBezTo>
                  <a:lnTo>
                    <a:pt x="14395" y="19069"/>
                  </a:lnTo>
                  <a:cubicBezTo>
                    <a:pt x="14383" y="19081"/>
                    <a:pt x="14372" y="19091"/>
                    <a:pt x="14361" y="19114"/>
                  </a:cubicBezTo>
                  <a:cubicBezTo>
                    <a:pt x="14350" y="19114"/>
                    <a:pt x="14350" y="19126"/>
                    <a:pt x="14338" y="19126"/>
                  </a:cubicBezTo>
                  <a:cubicBezTo>
                    <a:pt x="14316" y="19137"/>
                    <a:pt x="14305" y="19148"/>
                    <a:pt x="14293" y="19159"/>
                  </a:cubicBezTo>
                  <a:cubicBezTo>
                    <a:pt x="14270" y="19159"/>
                    <a:pt x="14248" y="19171"/>
                    <a:pt x="14225" y="19182"/>
                  </a:cubicBezTo>
                  <a:cubicBezTo>
                    <a:pt x="14214" y="19182"/>
                    <a:pt x="14192" y="19194"/>
                    <a:pt x="14169" y="19194"/>
                  </a:cubicBezTo>
                  <a:cubicBezTo>
                    <a:pt x="14124" y="19204"/>
                    <a:pt x="14079" y="19204"/>
                    <a:pt x="14034" y="19216"/>
                  </a:cubicBezTo>
                  <a:lnTo>
                    <a:pt x="13898" y="19216"/>
                  </a:lnTo>
                  <a:cubicBezTo>
                    <a:pt x="13853" y="19204"/>
                    <a:pt x="13819" y="19204"/>
                    <a:pt x="13774" y="19194"/>
                  </a:cubicBezTo>
                  <a:cubicBezTo>
                    <a:pt x="13728" y="19194"/>
                    <a:pt x="13695" y="19182"/>
                    <a:pt x="13650" y="19171"/>
                  </a:cubicBezTo>
                  <a:lnTo>
                    <a:pt x="13638" y="19171"/>
                  </a:lnTo>
                  <a:cubicBezTo>
                    <a:pt x="13582" y="19159"/>
                    <a:pt x="13525" y="19148"/>
                    <a:pt x="13469" y="19148"/>
                  </a:cubicBezTo>
                  <a:lnTo>
                    <a:pt x="13345" y="19126"/>
                  </a:lnTo>
                  <a:lnTo>
                    <a:pt x="13334" y="19114"/>
                  </a:lnTo>
                  <a:lnTo>
                    <a:pt x="13299" y="19114"/>
                  </a:lnTo>
                  <a:cubicBezTo>
                    <a:pt x="13266" y="19103"/>
                    <a:pt x="13221" y="19091"/>
                    <a:pt x="13187" y="19069"/>
                  </a:cubicBezTo>
                  <a:cubicBezTo>
                    <a:pt x="13153" y="19058"/>
                    <a:pt x="13131" y="19058"/>
                    <a:pt x="13096" y="19046"/>
                  </a:cubicBezTo>
                  <a:lnTo>
                    <a:pt x="13029" y="19013"/>
                  </a:lnTo>
                  <a:lnTo>
                    <a:pt x="13040" y="19001"/>
                  </a:lnTo>
                  <a:lnTo>
                    <a:pt x="13085" y="18968"/>
                  </a:lnTo>
                  <a:cubicBezTo>
                    <a:pt x="13164" y="18923"/>
                    <a:pt x="13243" y="18877"/>
                    <a:pt x="13334" y="18832"/>
                  </a:cubicBezTo>
                  <a:cubicBezTo>
                    <a:pt x="13402" y="18798"/>
                    <a:pt x="13458" y="18765"/>
                    <a:pt x="13525" y="18742"/>
                  </a:cubicBezTo>
                  <a:lnTo>
                    <a:pt x="13661" y="18708"/>
                  </a:lnTo>
                  <a:cubicBezTo>
                    <a:pt x="13718" y="18697"/>
                    <a:pt x="13763" y="18697"/>
                    <a:pt x="13819" y="18685"/>
                  </a:cubicBezTo>
                  <a:close/>
                  <a:moveTo>
                    <a:pt x="8445" y="19442"/>
                  </a:moveTo>
                  <a:lnTo>
                    <a:pt x="8434" y="19453"/>
                  </a:lnTo>
                  <a:cubicBezTo>
                    <a:pt x="8434" y="19453"/>
                    <a:pt x="8445" y="19453"/>
                    <a:pt x="8445" y="19442"/>
                  </a:cubicBezTo>
                  <a:close/>
                  <a:moveTo>
                    <a:pt x="4471" y="17963"/>
                  </a:moveTo>
                  <a:cubicBezTo>
                    <a:pt x="4493" y="17974"/>
                    <a:pt x="4505" y="17974"/>
                    <a:pt x="4528" y="17985"/>
                  </a:cubicBezTo>
                  <a:cubicBezTo>
                    <a:pt x="4539" y="17985"/>
                    <a:pt x="4550" y="17985"/>
                    <a:pt x="4561" y="17997"/>
                  </a:cubicBezTo>
                  <a:cubicBezTo>
                    <a:pt x="4573" y="17997"/>
                    <a:pt x="4573" y="18008"/>
                    <a:pt x="4584" y="18008"/>
                  </a:cubicBezTo>
                  <a:cubicBezTo>
                    <a:pt x="4584" y="18008"/>
                    <a:pt x="4596" y="18019"/>
                    <a:pt x="4606" y="18019"/>
                  </a:cubicBezTo>
                  <a:cubicBezTo>
                    <a:pt x="4606" y="18030"/>
                    <a:pt x="4618" y="18042"/>
                    <a:pt x="4629" y="18053"/>
                  </a:cubicBezTo>
                  <a:cubicBezTo>
                    <a:pt x="4652" y="18075"/>
                    <a:pt x="4663" y="18087"/>
                    <a:pt x="4674" y="18110"/>
                  </a:cubicBezTo>
                  <a:cubicBezTo>
                    <a:pt x="4686" y="18132"/>
                    <a:pt x="4708" y="18166"/>
                    <a:pt x="4719" y="18188"/>
                  </a:cubicBezTo>
                  <a:cubicBezTo>
                    <a:pt x="4742" y="18223"/>
                    <a:pt x="4754" y="18256"/>
                    <a:pt x="4764" y="18290"/>
                  </a:cubicBezTo>
                  <a:cubicBezTo>
                    <a:pt x="4764" y="18301"/>
                    <a:pt x="4776" y="18313"/>
                    <a:pt x="4776" y="18324"/>
                  </a:cubicBezTo>
                  <a:cubicBezTo>
                    <a:pt x="4776" y="18336"/>
                    <a:pt x="4787" y="18346"/>
                    <a:pt x="4787" y="18369"/>
                  </a:cubicBezTo>
                  <a:cubicBezTo>
                    <a:pt x="4787" y="18392"/>
                    <a:pt x="4799" y="18403"/>
                    <a:pt x="4799" y="18426"/>
                  </a:cubicBezTo>
                  <a:lnTo>
                    <a:pt x="4810" y="18448"/>
                  </a:lnTo>
                  <a:cubicBezTo>
                    <a:pt x="4810" y="18494"/>
                    <a:pt x="4821" y="18527"/>
                    <a:pt x="4821" y="18572"/>
                  </a:cubicBezTo>
                  <a:lnTo>
                    <a:pt x="4821" y="18708"/>
                  </a:lnTo>
                  <a:cubicBezTo>
                    <a:pt x="4821" y="18765"/>
                    <a:pt x="4810" y="18810"/>
                    <a:pt x="4799" y="18855"/>
                  </a:cubicBezTo>
                  <a:cubicBezTo>
                    <a:pt x="4787" y="18911"/>
                    <a:pt x="4776" y="18956"/>
                    <a:pt x="4764" y="19001"/>
                  </a:cubicBezTo>
                  <a:lnTo>
                    <a:pt x="4731" y="19081"/>
                  </a:lnTo>
                  <a:lnTo>
                    <a:pt x="4731" y="19091"/>
                  </a:lnTo>
                  <a:cubicBezTo>
                    <a:pt x="4697" y="19194"/>
                    <a:pt x="4663" y="19272"/>
                    <a:pt x="4629" y="19352"/>
                  </a:cubicBezTo>
                  <a:cubicBezTo>
                    <a:pt x="4596" y="19430"/>
                    <a:pt x="4550" y="19510"/>
                    <a:pt x="4516" y="19600"/>
                  </a:cubicBezTo>
                  <a:cubicBezTo>
                    <a:pt x="4505" y="19633"/>
                    <a:pt x="4483" y="19668"/>
                    <a:pt x="4471" y="19701"/>
                  </a:cubicBezTo>
                  <a:cubicBezTo>
                    <a:pt x="4426" y="19791"/>
                    <a:pt x="4381" y="19904"/>
                    <a:pt x="4335" y="20006"/>
                  </a:cubicBezTo>
                  <a:cubicBezTo>
                    <a:pt x="4335" y="19950"/>
                    <a:pt x="4335" y="19894"/>
                    <a:pt x="4325" y="19837"/>
                  </a:cubicBezTo>
                  <a:lnTo>
                    <a:pt x="4290" y="19633"/>
                  </a:lnTo>
                  <a:lnTo>
                    <a:pt x="4290" y="19510"/>
                  </a:lnTo>
                  <a:cubicBezTo>
                    <a:pt x="4279" y="19475"/>
                    <a:pt x="4279" y="19430"/>
                    <a:pt x="4268" y="19397"/>
                  </a:cubicBezTo>
                  <a:lnTo>
                    <a:pt x="4268" y="19385"/>
                  </a:lnTo>
                  <a:cubicBezTo>
                    <a:pt x="4257" y="19340"/>
                    <a:pt x="4257" y="19295"/>
                    <a:pt x="4245" y="19261"/>
                  </a:cubicBezTo>
                  <a:cubicBezTo>
                    <a:pt x="4234" y="19216"/>
                    <a:pt x="4223" y="19171"/>
                    <a:pt x="4223" y="19126"/>
                  </a:cubicBezTo>
                  <a:cubicBezTo>
                    <a:pt x="4200" y="19035"/>
                    <a:pt x="4189" y="18945"/>
                    <a:pt x="4177" y="18855"/>
                  </a:cubicBezTo>
                  <a:cubicBezTo>
                    <a:pt x="4167" y="18787"/>
                    <a:pt x="4167" y="18730"/>
                    <a:pt x="4167" y="18674"/>
                  </a:cubicBezTo>
                  <a:lnTo>
                    <a:pt x="4155" y="18606"/>
                  </a:lnTo>
                  <a:lnTo>
                    <a:pt x="4155" y="18561"/>
                  </a:lnTo>
                  <a:lnTo>
                    <a:pt x="4155" y="18448"/>
                  </a:lnTo>
                  <a:lnTo>
                    <a:pt x="4155" y="18324"/>
                  </a:lnTo>
                  <a:lnTo>
                    <a:pt x="4155" y="18290"/>
                  </a:lnTo>
                  <a:cubicBezTo>
                    <a:pt x="4167" y="18211"/>
                    <a:pt x="4177" y="18143"/>
                    <a:pt x="4189" y="18087"/>
                  </a:cubicBezTo>
                  <a:cubicBezTo>
                    <a:pt x="4189" y="18075"/>
                    <a:pt x="4189" y="18053"/>
                    <a:pt x="4200" y="18042"/>
                  </a:cubicBezTo>
                  <a:lnTo>
                    <a:pt x="4200" y="18030"/>
                  </a:lnTo>
                  <a:lnTo>
                    <a:pt x="4212" y="18019"/>
                  </a:lnTo>
                  <a:lnTo>
                    <a:pt x="4234" y="17997"/>
                  </a:lnTo>
                  <a:cubicBezTo>
                    <a:pt x="4245" y="17997"/>
                    <a:pt x="4245" y="17997"/>
                    <a:pt x="4257" y="17985"/>
                  </a:cubicBezTo>
                  <a:cubicBezTo>
                    <a:pt x="4268" y="17985"/>
                    <a:pt x="4279" y="17974"/>
                    <a:pt x="4290" y="17974"/>
                  </a:cubicBezTo>
                  <a:cubicBezTo>
                    <a:pt x="4302" y="17974"/>
                    <a:pt x="4313" y="17963"/>
                    <a:pt x="4325" y="17963"/>
                  </a:cubicBezTo>
                  <a:close/>
                  <a:moveTo>
                    <a:pt x="3974" y="22953"/>
                  </a:moveTo>
                  <a:lnTo>
                    <a:pt x="3974" y="22953"/>
                  </a:lnTo>
                  <a:cubicBezTo>
                    <a:pt x="3974" y="22955"/>
                    <a:pt x="3973" y="22957"/>
                    <a:pt x="3973" y="22959"/>
                  </a:cubicBezTo>
                  <a:lnTo>
                    <a:pt x="3973" y="22959"/>
                  </a:lnTo>
                  <a:cubicBezTo>
                    <a:pt x="3974" y="22956"/>
                    <a:pt x="3974" y="22953"/>
                    <a:pt x="3974" y="22953"/>
                  </a:cubicBezTo>
                  <a:close/>
                  <a:moveTo>
                    <a:pt x="768" y="21417"/>
                  </a:moveTo>
                  <a:cubicBezTo>
                    <a:pt x="790" y="21429"/>
                    <a:pt x="813" y="21429"/>
                    <a:pt x="836" y="21429"/>
                  </a:cubicBezTo>
                  <a:cubicBezTo>
                    <a:pt x="858" y="21440"/>
                    <a:pt x="881" y="21440"/>
                    <a:pt x="915" y="21451"/>
                  </a:cubicBezTo>
                  <a:cubicBezTo>
                    <a:pt x="948" y="21462"/>
                    <a:pt x="994" y="21485"/>
                    <a:pt x="1039" y="21507"/>
                  </a:cubicBezTo>
                  <a:cubicBezTo>
                    <a:pt x="1084" y="21530"/>
                    <a:pt x="1141" y="21564"/>
                    <a:pt x="1174" y="21587"/>
                  </a:cubicBezTo>
                  <a:lnTo>
                    <a:pt x="1209" y="21610"/>
                  </a:lnTo>
                  <a:cubicBezTo>
                    <a:pt x="1287" y="21655"/>
                    <a:pt x="1367" y="21711"/>
                    <a:pt x="1434" y="21778"/>
                  </a:cubicBezTo>
                  <a:cubicBezTo>
                    <a:pt x="1468" y="21801"/>
                    <a:pt x="1490" y="21824"/>
                    <a:pt x="1513" y="21858"/>
                  </a:cubicBezTo>
                  <a:cubicBezTo>
                    <a:pt x="1536" y="21869"/>
                    <a:pt x="1547" y="21903"/>
                    <a:pt x="1570" y="21926"/>
                  </a:cubicBezTo>
                  <a:cubicBezTo>
                    <a:pt x="1592" y="21959"/>
                    <a:pt x="1603" y="21993"/>
                    <a:pt x="1626" y="22027"/>
                  </a:cubicBezTo>
                  <a:cubicBezTo>
                    <a:pt x="1660" y="22095"/>
                    <a:pt x="1683" y="22162"/>
                    <a:pt x="1716" y="22230"/>
                  </a:cubicBezTo>
                  <a:lnTo>
                    <a:pt x="1728" y="22275"/>
                  </a:lnTo>
                  <a:lnTo>
                    <a:pt x="1739" y="22320"/>
                  </a:lnTo>
                  <a:cubicBezTo>
                    <a:pt x="1751" y="22355"/>
                    <a:pt x="1761" y="22400"/>
                    <a:pt x="1784" y="22433"/>
                  </a:cubicBezTo>
                  <a:lnTo>
                    <a:pt x="1818" y="22569"/>
                  </a:lnTo>
                  <a:lnTo>
                    <a:pt x="1829" y="22569"/>
                  </a:lnTo>
                  <a:lnTo>
                    <a:pt x="1829" y="22580"/>
                  </a:lnTo>
                  <a:lnTo>
                    <a:pt x="1829" y="22591"/>
                  </a:lnTo>
                  <a:lnTo>
                    <a:pt x="1829" y="22603"/>
                  </a:lnTo>
                  <a:lnTo>
                    <a:pt x="1841" y="22603"/>
                  </a:lnTo>
                  <a:cubicBezTo>
                    <a:pt x="1841" y="22626"/>
                    <a:pt x="1852" y="22648"/>
                    <a:pt x="1863" y="22671"/>
                  </a:cubicBezTo>
                  <a:cubicBezTo>
                    <a:pt x="1886" y="22749"/>
                    <a:pt x="1919" y="22806"/>
                    <a:pt x="1954" y="22862"/>
                  </a:cubicBezTo>
                  <a:cubicBezTo>
                    <a:pt x="1976" y="22897"/>
                    <a:pt x="1999" y="22942"/>
                    <a:pt x="2021" y="22975"/>
                  </a:cubicBezTo>
                  <a:cubicBezTo>
                    <a:pt x="2044" y="23009"/>
                    <a:pt x="2067" y="23043"/>
                    <a:pt x="2077" y="23077"/>
                  </a:cubicBezTo>
                  <a:cubicBezTo>
                    <a:pt x="2032" y="23043"/>
                    <a:pt x="1987" y="23009"/>
                    <a:pt x="1942" y="22987"/>
                  </a:cubicBezTo>
                  <a:cubicBezTo>
                    <a:pt x="1897" y="22964"/>
                    <a:pt x="1852" y="22942"/>
                    <a:pt x="1796" y="22930"/>
                  </a:cubicBezTo>
                  <a:cubicBezTo>
                    <a:pt x="1716" y="22897"/>
                    <a:pt x="1638" y="22874"/>
                    <a:pt x="1570" y="22851"/>
                  </a:cubicBezTo>
                  <a:lnTo>
                    <a:pt x="1558" y="22851"/>
                  </a:lnTo>
                  <a:cubicBezTo>
                    <a:pt x="1480" y="22829"/>
                    <a:pt x="1412" y="22795"/>
                    <a:pt x="1332" y="22772"/>
                  </a:cubicBezTo>
                  <a:lnTo>
                    <a:pt x="1321" y="22772"/>
                  </a:lnTo>
                  <a:cubicBezTo>
                    <a:pt x="1310" y="22761"/>
                    <a:pt x="1287" y="22761"/>
                    <a:pt x="1276" y="22761"/>
                  </a:cubicBezTo>
                  <a:lnTo>
                    <a:pt x="1219" y="22739"/>
                  </a:lnTo>
                  <a:cubicBezTo>
                    <a:pt x="1209" y="22727"/>
                    <a:pt x="1197" y="22727"/>
                    <a:pt x="1186" y="22727"/>
                  </a:cubicBezTo>
                  <a:cubicBezTo>
                    <a:pt x="1118" y="22693"/>
                    <a:pt x="1039" y="22671"/>
                    <a:pt x="971" y="22636"/>
                  </a:cubicBezTo>
                  <a:cubicBezTo>
                    <a:pt x="915" y="22614"/>
                    <a:pt x="847" y="22591"/>
                    <a:pt x="790" y="22569"/>
                  </a:cubicBezTo>
                  <a:lnTo>
                    <a:pt x="768" y="22558"/>
                  </a:lnTo>
                  <a:cubicBezTo>
                    <a:pt x="700" y="22535"/>
                    <a:pt x="644" y="22501"/>
                    <a:pt x="576" y="22478"/>
                  </a:cubicBezTo>
                  <a:cubicBezTo>
                    <a:pt x="542" y="22468"/>
                    <a:pt x="497" y="22456"/>
                    <a:pt x="463" y="22433"/>
                  </a:cubicBezTo>
                  <a:cubicBezTo>
                    <a:pt x="429" y="22422"/>
                    <a:pt x="396" y="22411"/>
                    <a:pt x="361" y="22388"/>
                  </a:cubicBezTo>
                  <a:lnTo>
                    <a:pt x="351" y="22388"/>
                  </a:lnTo>
                  <a:cubicBezTo>
                    <a:pt x="316" y="22366"/>
                    <a:pt x="283" y="22355"/>
                    <a:pt x="249" y="22332"/>
                  </a:cubicBezTo>
                  <a:lnTo>
                    <a:pt x="249" y="22320"/>
                  </a:lnTo>
                  <a:cubicBezTo>
                    <a:pt x="238" y="22320"/>
                    <a:pt x="238" y="22320"/>
                    <a:pt x="238" y="22310"/>
                  </a:cubicBezTo>
                  <a:cubicBezTo>
                    <a:pt x="226" y="22310"/>
                    <a:pt x="215" y="22298"/>
                    <a:pt x="215" y="22287"/>
                  </a:cubicBezTo>
                  <a:cubicBezTo>
                    <a:pt x="203" y="22275"/>
                    <a:pt x="193" y="22264"/>
                    <a:pt x="193" y="22242"/>
                  </a:cubicBezTo>
                  <a:cubicBezTo>
                    <a:pt x="181" y="22230"/>
                    <a:pt x="181" y="22219"/>
                    <a:pt x="170" y="22207"/>
                  </a:cubicBezTo>
                  <a:cubicBezTo>
                    <a:pt x="158" y="22185"/>
                    <a:pt x="158" y="22162"/>
                    <a:pt x="147" y="22140"/>
                  </a:cubicBezTo>
                  <a:lnTo>
                    <a:pt x="147" y="22084"/>
                  </a:lnTo>
                  <a:lnTo>
                    <a:pt x="147" y="22016"/>
                  </a:lnTo>
                  <a:cubicBezTo>
                    <a:pt x="147" y="21993"/>
                    <a:pt x="147" y="21971"/>
                    <a:pt x="158" y="21948"/>
                  </a:cubicBezTo>
                  <a:cubicBezTo>
                    <a:pt x="158" y="21914"/>
                    <a:pt x="170" y="21881"/>
                    <a:pt x="181" y="21858"/>
                  </a:cubicBezTo>
                  <a:cubicBezTo>
                    <a:pt x="193" y="21824"/>
                    <a:pt x="203" y="21801"/>
                    <a:pt x="215" y="21768"/>
                  </a:cubicBezTo>
                  <a:lnTo>
                    <a:pt x="249" y="21700"/>
                  </a:lnTo>
                  <a:lnTo>
                    <a:pt x="305" y="21643"/>
                  </a:lnTo>
                  <a:cubicBezTo>
                    <a:pt x="328" y="21620"/>
                    <a:pt x="339" y="21598"/>
                    <a:pt x="361" y="21575"/>
                  </a:cubicBezTo>
                  <a:cubicBezTo>
                    <a:pt x="384" y="21553"/>
                    <a:pt x="407" y="21542"/>
                    <a:pt x="441" y="21519"/>
                  </a:cubicBezTo>
                  <a:lnTo>
                    <a:pt x="509" y="21485"/>
                  </a:lnTo>
                  <a:lnTo>
                    <a:pt x="576" y="21451"/>
                  </a:lnTo>
                  <a:cubicBezTo>
                    <a:pt x="599" y="21440"/>
                    <a:pt x="622" y="21440"/>
                    <a:pt x="655" y="21429"/>
                  </a:cubicBezTo>
                  <a:cubicBezTo>
                    <a:pt x="667" y="21429"/>
                    <a:pt x="689" y="21429"/>
                    <a:pt x="712" y="21417"/>
                  </a:cubicBezTo>
                  <a:close/>
                  <a:moveTo>
                    <a:pt x="4265" y="24097"/>
                  </a:moveTo>
                  <a:lnTo>
                    <a:pt x="4265" y="24097"/>
                  </a:lnTo>
                  <a:cubicBezTo>
                    <a:pt x="4266" y="24099"/>
                    <a:pt x="4267" y="24102"/>
                    <a:pt x="4268" y="24104"/>
                  </a:cubicBezTo>
                  <a:cubicBezTo>
                    <a:pt x="4268" y="24104"/>
                    <a:pt x="4268" y="24100"/>
                    <a:pt x="4265" y="24097"/>
                  </a:cubicBezTo>
                  <a:close/>
                  <a:moveTo>
                    <a:pt x="8038" y="23494"/>
                  </a:moveTo>
                  <a:cubicBezTo>
                    <a:pt x="8050" y="23506"/>
                    <a:pt x="8061" y="23506"/>
                    <a:pt x="8073" y="23506"/>
                  </a:cubicBezTo>
                  <a:cubicBezTo>
                    <a:pt x="8084" y="23517"/>
                    <a:pt x="8095" y="23517"/>
                    <a:pt x="8106" y="23529"/>
                  </a:cubicBezTo>
                  <a:cubicBezTo>
                    <a:pt x="8118" y="23529"/>
                    <a:pt x="8129" y="23540"/>
                    <a:pt x="8140" y="23540"/>
                  </a:cubicBezTo>
                  <a:lnTo>
                    <a:pt x="8174" y="23574"/>
                  </a:lnTo>
                  <a:cubicBezTo>
                    <a:pt x="8196" y="23585"/>
                    <a:pt x="8208" y="23597"/>
                    <a:pt x="8219" y="23619"/>
                  </a:cubicBezTo>
                  <a:cubicBezTo>
                    <a:pt x="8242" y="23630"/>
                    <a:pt x="8253" y="23653"/>
                    <a:pt x="8264" y="23664"/>
                  </a:cubicBezTo>
                  <a:cubicBezTo>
                    <a:pt x="8276" y="23687"/>
                    <a:pt x="8287" y="23709"/>
                    <a:pt x="8299" y="23720"/>
                  </a:cubicBezTo>
                  <a:cubicBezTo>
                    <a:pt x="8309" y="23743"/>
                    <a:pt x="8309" y="23765"/>
                    <a:pt x="8321" y="23788"/>
                  </a:cubicBezTo>
                  <a:cubicBezTo>
                    <a:pt x="8332" y="23822"/>
                    <a:pt x="8344" y="23868"/>
                    <a:pt x="8355" y="23901"/>
                  </a:cubicBezTo>
                  <a:cubicBezTo>
                    <a:pt x="8366" y="23969"/>
                    <a:pt x="8366" y="24026"/>
                    <a:pt x="8377" y="24093"/>
                  </a:cubicBezTo>
                  <a:lnTo>
                    <a:pt x="8377" y="24285"/>
                  </a:lnTo>
                  <a:lnTo>
                    <a:pt x="8377" y="24330"/>
                  </a:lnTo>
                  <a:lnTo>
                    <a:pt x="8377" y="24398"/>
                  </a:lnTo>
                  <a:lnTo>
                    <a:pt x="8366" y="24420"/>
                  </a:lnTo>
                  <a:cubicBezTo>
                    <a:pt x="8366" y="24465"/>
                    <a:pt x="8366" y="24522"/>
                    <a:pt x="8355" y="24578"/>
                  </a:cubicBezTo>
                  <a:cubicBezTo>
                    <a:pt x="8344" y="24646"/>
                    <a:pt x="8332" y="24714"/>
                    <a:pt x="8321" y="24804"/>
                  </a:cubicBezTo>
                  <a:cubicBezTo>
                    <a:pt x="8309" y="24884"/>
                    <a:pt x="8299" y="24951"/>
                    <a:pt x="8276" y="25019"/>
                  </a:cubicBezTo>
                  <a:cubicBezTo>
                    <a:pt x="8264" y="25075"/>
                    <a:pt x="8253" y="25132"/>
                    <a:pt x="8253" y="25177"/>
                  </a:cubicBezTo>
                  <a:lnTo>
                    <a:pt x="8219" y="25346"/>
                  </a:lnTo>
                  <a:lnTo>
                    <a:pt x="8219" y="25323"/>
                  </a:lnTo>
                  <a:lnTo>
                    <a:pt x="8208" y="25301"/>
                  </a:lnTo>
                  <a:lnTo>
                    <a:pt x="8208" y="25278"/>
                  </a:lnTo>
                  <a:lnTo>
                    <a:pt x="8208" y="25267"/>
                  </a:lnTo>
                  <a:lnTo>
                    <a:pt x="8140" y="24962"/>
                  </a:lnTo>
                  <a:cubicBezTo>
                    <a:pt x="8118" y="24827"/>
                    <a:pt x="8095" y="24680"/>
                    <a:pt x="8061" y="24545"/>
                  </a:cubicBezTo>
                  <a:cubicBezTo>
                    <a:pt x="8038" y="24420"/>
                    <a:pt x="8005" y="24297"/>
                    <a:pt x="7971" y="24194"/>
                  </a:cubicBezTo>
                  <a:cubicBezTo>
                    <a:pt x="7971" y="24172"/>
                    <a:pt x="7960" y="24138"/>
                    <a:pt x="7948" y="24116"/>
                  </a:cubicBezTo>
                  <a:cubicBezTo>
                    <a:pt x="7948" y="24093"/>
                    <a:pt x="7937" y="24059"/>
                    <a:pt x="7926" y="24026"/>
                  </a:cubicBezTo>
                  <a:cubicBezTo>
                    <a:pt x="7915" y="23969"/>
                    <a:pt x="7903" y="23924"/>
                    <a:pt x="7892" y="23868"/>
                  </a:cubicBezTo>
                  <a:lnTo>
                    <a:pt x="7880" y="23856"/>
                  </a:lnTo>
                  <a:cubicBezTo>
                    <a:pt x="7880" y="23811"/>
                    <a:pt x="7870" y="23765"/>
                    <a:pt x="7870" y="23720"/>
                  </a:cubicBezTo>
                  <a:lnTo>
                    <a:pt x="7870" y="23630"/>
                  </a:lnTo>
                  <a:cubicBezTo>
                    <a:pt x="7870" y="23597"/>
                    <a:pt x="7870" y="23574"/>
                    <a:pt x="7880" y="23551"/>
                  </a:cubicBezTo>
                  <a:lnTo>
                    <a:pt x="7880" y="23529"/>
                  </a:lnTo>
                  <a:lnTo>
                    <a:pt x="7892" y="23517"/>
                  </a:lnTo>
                  <a:lnTo>
                    <a:pt x="7892" y="23506"/>
                  </a:lnTo>
                  <a:lnTo>
                    <a:pt x="7915" y="23506"/>
                  </a:lnTo>
                  <a:cubicBezTo>
                    <a:pt x="7937" y="23494"/>
                    <a:pt x="7948" y="23494"/>
                    <a:pt x="7960" y="23494"/>
                  </a:cubicBezTo>
                  <a:close/>
                  <a:moveTo>
                    <a:pt x="12747" y="23336"/>
                  </a:moveTo>
                  <a:cubicBezTo>
                    <a:pt x="12758" y="23348"/>
                    <a:pt x="12769" y="23348"/>
                    <a:pt x="12780" y="23359"/>
                  </a:cubicBezTo>
                  <a:cubicBezTo>
                    <a:pt x="12803" y="23359"/>
                    <a:pt x="12814" y="23371"/>
                    <a:pt x="12825" y="23371"/>
                  </a:cubicBezTo>
                  <a:cubicBezTo>
                    <a:pt x="12837" y="23371"/>
                    <a:pt x="12837" y="23382"/>
                    <a:pt x="12848" y="23382"/>
                  </a:cubicBezTo>
                  <a:lnTo>
                    <a:pt x="12882" y="23416"/>
                  </a:lnTo>
                  <a:lnTo>
                    <a:pt x="12916" y="23449"/>
                  </a:lnTo>
                  <a:cubicBezTo>
                    <a:pt x="12927" y="23461"/>
                    <a:pt x="12938" y="23472"/>
                    <a:pt x="12950" y="23494"/>
                  </a:cubicBezTo>
                  <a:cubicBezTo>
                    <a:pt x="12973" y="23517"/>
                    <a:pt x="12983" y="23540"/>
                    <a:pt x="12995" y="23562"/>
                  </a:cubicBezTo>
                  <a:cubicBezTo>
                    <a:pt x="13006" y="23597"/>
                    <a:pt x="13029" y="23630"/>
                    <a:pt x="13040" y="23664"/>
                  </a:cubicBezTo>
                  <a:lnTo>
                    <a:pt x="13074" y="23800"/>
                  </a:lnTo>
                  <a:cubicBezTo>
                    <a:pt x="13085" y="23845"/>
                    <a:pt x="13085" y="23901"/>
                    <a:pt x="13096" y="23946"/>
                  </a:cubicBezTo>
                  <a:lnTo>
                    <a:pt x="13096" y="24116"/>
                  </a:lnTo>
                  <a:cubicBezTo>
                    <a:pt x="13085" y="24172"/>
                    <a:pt x="13085" y="24229"/>
                    <a:pt x="13074" y="24285"/>
                  </a:cubicBezTo>
                  <a:cubicBezTo>
                    <a:pt x="13051" y="24342"/>
                    <a:pt x="13040" y="24409"/>
                    <a:pt x="13018" y="24465"/>
                  </a:cubicBezTo>
                  <a:cubicBezTo>
                    <a:pt x="12995" y="24533"/>
                    <a:pt x="12973" y="24590"/>
                    <a:pt x="12938" y="24658"/>
                  </a:cubicBezTo>
                  <a:cubicBezTo>
                    <a:pt x="12905" y="24736"/>
                    <a:pt x="12860" y="24804"/>
                    <a:pt x="12803" y="24884"/>
                  </a:cubicBezTo>
                  <a:cubicBezTo>
                    <a:pt x="12747" y="24974"/>
                    <a:pt x="12690" y="25042"/>
                    <a:pt x="12634" y="25120"/>
                  </a:cubicBezTo>
                  <a:cubicBezTo>
                    <a:pt x="12566" y="25177"/>
                    <a:pt x="12521" y="25233"/>
                    <a:pt x="12464" y="25278"/>
                  </a:cubicBezTo>
                  <a:lnTo>
                    <a:pt x="12453" y="25290"/>
                  </a:lnTo>
                  <a:lnTo>
                    <a:pt x="12363" y="25369"/>
                  </a:lnTo>
                  <a:cubicBezTo>
                    <a:pt x="12329" y="25391"/>
                    <a:pt x="12306" y="25425"/>
                    <a:pt x="12273" y="25448"/>
                  </a:cubicBezTo>
                  <a:cubicBezTo>
                    <a:pt x="12250" y="25459"/>
                    <a:pt x="12238" y="25471"/>
                    <a:pt x="12216" y="25481"/>
                  </a:cubicBezTo>
                  <a:cubicBezTo>
                    <a:pt x="12193" y="25504"/>
                    <a:pt x="12160" y="25527"/>
                    <a:pt x="12125" y="25549"/>
                  </a:cubicBezTo>
                  <a:lnTo>
                    <a:pt x="12080" y="25584"/>
                  </a:lnTo>
                  <a:lnTo>
                    <a:pt x="12058" y="25594"/>
                  </a:lnTo>
                  <a:cubicBezTo>
                    <a:pt x="11979" y="25651"/>
                    <a:pt x="11889" y="25707"/>
                    <a:pt x="11809" y="25752"/>
                  </a:cubicBezTo>
                  <a:cubicBezTo>
                    <a:pt x="11708" y="25809"/>
                    <a:pt x="11618" y="25855"/>
                    <a:pt x="11527" y="25900"/>
                  </a:cubicBezTo>
                  <a:cubicBezTo>
                    <a:pt x="11460" y="25933"/>
                    <a:pt x="11403" y="25967"/>
                    <a:pt x="11335" y="25990"/>
                  </a:cubicBezTo>
                  <a:cubicBezTo>
                    <a:pt x="11132" y="26091"/>
                    <a:pt x="10918" y="26193"/>
                    <a:pt x="10715" y="26306"/>
                  </a:cubicBezTo>
                  <a:cubicBezTo>
                    <a:pt x="10669" y="26329"/>
                    <a:pt x="10635" y="26362"/>
                    <a:pt x="10590" y="26385"/>
                  </a:cubicBezTo>
                  <a:cubicBezTo>
                    <a:pt x="10635" y="26261"/>
                    <a:pt x="10647" y="26125"/>
                    <a:pt x="10669" y="26001"/>
                  </a:cubicBezTo>
                  <a:cubicBezTo>
                    <a:pt x="10680" y="25933"/>
                    <a:pt x="10692" y="25855"/>
                    <a:pt x="10692" y="25775"/>
                  </a:cubicBezTo>
                  <a:lnTo>
                    <a:pt x="10703" y="25707"/>
                  </a:lnTo>
                  <a:cubicBezTo>
                    <a:pt x="10715" y="25651"/>
                    <a:pt x="10715" y="25594"/>
                    <a:pt x="10725" y="25549"/>
                  </a:cubicBezTo>
                  <a:lnTo>
                    <a:pt x="10748" y="25448"/>
                  </a:lnTo>
                  <a:cubicBezTo>
                    <a:pt x="10748" y="25391"/>
                    <a:pt x="10760" y="25346"/>
                    <a:pt x="10771" y="25290"/>
                  </a:cubicBezTo>
                  <a:lnTo>
                    <a:pt x="10793" y="25200"/>
                  </a:lnTo>
                  <a:lnTo>
                    <a:pt x="10805" y="25109"/>
                  </a:lnTo>
                  <a:cubicBezTo>
                    <a:pt x="10827" y="25007"/>
                    <a:pt x="10861" y="24917"/>
                    <a:pt x="10895" y="24816"/>
                  </a:cubicBezTo>
                  <a:cubicBezTo>
                    <a:pt x="10929" y="24714"/>
                    <a:pt x="10974" y="24601"/>
                    <a:pt x="11019" y="24500"/>
                  </a:cubicBezTo>
                  <a:cubicBezTo>
                    <a:pt x="11064" y="24409"/>
                    <a:pt x="11121" y="24330"/>
                    <a:pt x="11177" y="24240"/>
                  </a:cubicBezTo>
                  <a:cubicBezTo>
                    <a:pt x="11222" y="24172"/>
                    <a:pt x="11279" y="24104"/>
                    <a:pt x="11335" y="24036"/>
                  </a:cubicBezTo>
                  <a:cubicBezTo>
                    <a:pt x="11392" y="23969"/>
                    <a:pt x="11460" y="23913"/>
                    <a:pt x="11527" y="23845"/>
                  </a:cubicBezTo>
                  <a:cubicBezTo>
                    <a:pt x="11583" y="23800"/>
                    <a:pt x="11651" y="23743"/>
                    <a:pt x="11731" y="23698"/>
                  </a:cubicBezTo>
                  <a:cubicBezTo>
                    <a:pt x="11821" y="23630"/>
                    <a:pt x="11922" y="23585"/>
                    <a:pt x="12024" y="23529"/>
                  </a:cubicBezTo>
                  <a:lnTo>
                    <a:pt x="12092" y="23494"/>
                  </a:lnTo>
                  <a:cubicBezTo>
                    <a:pt x="12114" y="23484"/>
                    <a:pt x="12148" y="23472"/>
                    <a:pt x="12182" y="23449"/>
                  </a:cubicBezTo>
                  <a:cubicBezTo>
                    <a:pt x="12205" y="23438"/>
                    <a:pt x="12250" y="23427"/>
                    <a:pt x="12273" y="23416"/>
                  </a:cubicBezTo>
                  <a:cubicBezTo>
                    <a:pt x="12295" y="23404"/>
                    <a:pt x="12306" y="23404"/>
                    <a:pt x="12329" y="23393"/>
                  </a:cubicBezTo>
                  <a:cubicBezTo>
                    <a:pt x="12385" y="23382"/>
                    <a:pt x="12441" y="23359"/>
                    <a:pt x="12498" y="23348"/>
                  </a:cubicBezTo>
                  <a:cubicBezTo>
                    <a:pt x="12532" y="23336"/>
                    <a:pt x="12566" y="23336"/>
                    <a:pt x="12599" y="23336"/>
                  </a:cubicBezTo>
                  <a:close/>
                  <a:moveTo>
                    <a:pt x="5447" y="27188"/>
                  </a:moveTo>
                  <a:lnTo>
                    <a:pt x="5454" y="27198"/>
                  </a:lnTo>
                  <a:cubicBezTo>
                    <a:pt x="5454" y="27198"/>
                    <a:pt x="5454" y="27190"/>
                    <a:pt x="5447" y="27188"/>
                  </a:cubicBezTo>
                  <a:close/>
                  <a:moveTo>
                    <a:pt x="12566" y="27514"/>
                  </a:moveTo>
                  <a:cubicBezTo>
                    <a:pt x="12599" y="27514"/>
                    <a:pt x="12634" y="27514"/>
                    <a:pt x="12656" y="27525"/>
                  </a:cubicBezTo>
                  <a:cubicBezTo>
                    <a:pt x="12690" y="27525"/>
                    <a:pt x="12712" y="27536"/>
                    <a:pt x="12735" y="27548"/>
                  </a:cubicBezTo>
                  <a:cubicBezTo>
                    <a:pt x="12769" y="27559"/>
                    <a:pt x="12792" y="27571"/>
                    <a:pt x="12814" y="27581"/>
                  </a:cubicBezTo>
                  <a:lnTo>
                    <a:pt x="12882" y="27616"/>
                  </a:lnTo>
                  <a:cubicBezTo>
                    <a:pt x="12893" y="27627"/>
                    <a:pt x="12916" y="27638"/>
                    <a:pt x="12938" y="27661"/>
                  </a:cubicBezTo>
                  <a:lnTo>
                    <a:pt x="12983" y="27706"/>
                  </a:lnTo>
                  <a:cubicBezTo>
                    <a:pt x="13006" y="27729"/>
                    <a:pt x="13018" y="27739"/>
                    <a:pt x="13029" y="27762"/>
                  </a:cubicBezTo>
                  <a:lnTo>
                    <a:pt x="13029" y="27774"/>
                  </a:lnTo>
                  <a:cubicBezTo>
                    <a:pt x="13040" y="27785"/>
                    <a:pt x="13040" y="27785"/>
                    <a:pt x="13040" y="27796"/>
                  </a:cubicBezTo>
                  <a:lnTo>
                    <a:pt x="13040" y="27807"/>
                  </a:lnTo>
                  <a:lnTo>
                    <a:pt x="13040" y="27819"/>
                  </a:lnTo>
                  <a:lnTo>
                    <a:pt x="13040" y="27830"/>
                  </a:lnTo>
                  <a:lnTo>
                    <a:pt x="13040" y="27852"/>
                  </a:lnTo>
                  <a:cubicBezTo>
                    <a:pt x="13029" y="27864"/>
                    <a:pt x="13029" y="27887"/>
                    <a:pt x="13018" y="27898"/>
                  </a:cubicBezTo>
                  <a:cubicBezTo>
                    <a:pt x="13018" y="27909"/>
                    <a:pt x="13006" y="27920"/>
                    <a:pt x="12995" y="27932"/>
                  </a:cubicBezTo>
                  <a:cubicBezTo>
                    <a:pt x="12983" y="27954"/>
                    <a:pt x="12973" y="27965"/>
                    <a:pt x="12961" y="27988"/>
                  </a:cubicBezTo>
                  <a:cubicBezTo>
                    <a:pt x="12938" y="28000"/>
                    <a:pt x="12916" y="28022"/>
                    <a:pt x="12905" y="28045"/>
                  </a:cubicBezTo>
                  <a:cubicBezTo>
                    <a:pt x="12870" y="28067"/>
                    <a:pt x="12848" y="28090"/>
                    <a:pt x="12814" y="28112"/>
                  </a:cubicBezTo>
                  <a:cubicBezTo>
                    <a:pt x="12769" y="28146"/>
                    <a:pt x="12724" y="28168"/>
                    <a:pt x="12667" y="28203"/>
                  </a:cubicBezTo>
                  <a:cubicBezTo>
                    <a:pt x="12645" y="28214"/>
                    <a:pt x="12611" y="28225"/>
                    <a:pt x="12589" y="28225"/>
                  </a:cubicBezTo>
                  <a:cubicBezTo>
                    <a:pt x="12566" y="28236"/>
                    <a:pt x="12544" y="28248"/>
                    <a:pt x="12509" y="28259"/>
                  </a:cubicBezTo>
                  <a:lnTo>
                    <a:pt x="12476" y="28259"/>
                  </a:lnTo>
                  <a:cubicBezTo>
                    <a:pt x="12431" y="28271"/>
                    <a:pt x="12396" y="28271"/>
                    <a:pt x="12363" y="28281"/>
                  </a:cubicBezTo>
                  <a:cubicBezTo>
                    <a:pt x="12318" y="28281"/>
                    <a:pt x="12283" y="28293"/>
                    <a:pt x="12238" y="28293"/>
                  </a:cubicBezTo>
                  <a:lnTo>
                    <a:pt x="12205" y="28293"/>
                  </a:lnTo>
                  <a:cubicBezTo>
                    <a:pt x="12137" y="28304"/>
                    <a:pt x="12069" y="28304"/>
                    <a:pt x="12012" y="28304"/>
                  </a:cubicBezTo>
                  <a:lnTo>
                    <a:pt x="11934" y="28304"/>
                  </a:lnTo>
                  <a:cubicBezTo>
                    <a:pt x="11900" y="28304"/>
                    <a:pt x="11877" y="28293"/>
                    <a:pt x="11844" y="28293"/>
                  </a:cubicBezTo>
                  <a:cubicBezTo>
                    <a:pt x="11798" y="28281"/>
                    <a:pt x="11764" y="28271"/>
                    <a:pt x="11731" y="28259"/>
                  </a:cubicBezTo>
                  <a:cubicBezTo>
                    <a:pt x="11674" y="28236"/>
                    <a:pt x="11629" y="28214"/>
                    <a:pt x="11573" y="28191"/>
                  </a:cubicBezTo>
                  <a:cubicBezTo>
                    <a:pt x="11550" y="28180"/>
                    <a:pt x="11516" y="28168"/>
                    <a:pt x="11493" y="28146"/>
                  </a:cubicBezTo>
                  <a:cubicBezTo>
                    <a:pt x="11425" y="28123"/>
                    <a:pt x="11369" y="28101"/>
                    <a:pt x="11312" y="28090"/>
                  </a:cubicBezTo>
                  <a:lnTo>
                    <a:pt x="11312" y="28078"/>
                  </a:lnTo>
                  <a:lnTo>
                    <a:pt x="11335" y="28067"/>
                  </a:lnTo>
                  <a:cubicBezTo>
                    <a:pt x="11369" y="28033"/>
                    <a:pt x="11392" y="28000"/>
                    <a:pt x="11425" y="27977"/>
                  </a:cubicBezTo>
                  <a:cubicBezTo>
                    <a:pt x="11448" y="27943"/>
                    <a:pt x="11482" y="27920"/>
                    <a:pt x="11505" y="27898"/>
                  </a:cubicBezTo>
                  <a:lnTo>
                    <a:pt x="11640" y="27796"/>
                  </a:lnTo>
                  <a:cubicBezTo>
                    <a:pt x="11685" y="27762"/>
                    <a:pt x="11741" y="27729"/>
                    <a:pt x="11798" y="27706"/>
                  </a:cubicBezTo>
                  <a:cubicBezTo>
                    <a:pt x="11854" y="27672"/>
                    <a:pt x="11911" y="27649"/>
                    <a:pt x="11979" y="27616"/>
                  </a:cubicBezTo>
                  <a:lnTo>
                    <a:pt x="12148" y="27548"/>
                  </a:lnTo>
                  <a:cubicBezTo>
                    <a:pt x="12170" y="27536"/>
                    <a:pt x="12205" y="27536"/>
                    <a:pt x="12227" y="27525"/>
                  </a:cubicBezTo>
                  <a:cubicBezTo>
                    <a:pt x="12261" y="27525"/>
                    <a:pt x="12295" y="27514"/>
                    <a:pt x="12340" y="27514"/>
                  </a:cubicBezTo>
                  <a:close/>
                  <a:moveTo>
                    <a:pt x="5363" y="29964"/>
                  </a:moveTo>
                  <a:lnTo>
                    <a:pt x="5363" y="29964"/>
                  </a:lnTo>
                  <a:cubicBezTo>
                    <a:pt x="5363" y="29967"/>
                    <a:pt x="5362" y="29971"/>
                    <a:pt x="5361" y="29974"/>
                  </a:cubicBezTo>
                  <a:lnTo>
                    <a:pt x="5361" y="29974"/>
                  </a:lnTo>
                  <a:cubicBezTo>
                    <a:pt x="5363" y="29973"/>
                    <a:pt x="5363" y="29971"/>
                    <a:pt x="5363" y="29964"/>
                  </a:cubicBezTo>
                  <a:close/>
                  <a:moveTo>
                    <a:pt x="4979" y="28349"/>
                  </a:moveTo>
                  <a:cubicBezTo>
                    <a:pt x="4990" y="28361"/>
                    <a:pt x="5002" y="28361"/>
                    <a:pt x="5013" y="28361"/>
                  </a:cubicBezTo>
                  <a:cubicBezTo>
                    <a:pt x="5025" y="28372"/>
                    <a:pt x="5035" y="28372"/>
                    <a:pt x="5047" y="28383"/>
                  </a:cubicBezTo>
                  <a:cubicBezTo>
                    <a:pt x="5058" y="28383"/>
                    <a:pt x="5070" y="28394"/>
                    <a:pt x="5081" y="28394"/>
                  </a:cubicBezTo>
                  <a:lnTo>
                    <a:pt x="5103" y="28417"/>
                  </a:lnTo>
                  <a:cubicBezTo>
                    <a:pt x="5115" y="28417"/>
                    <a:pt x="5115" y="28429"/>
                    <a:pt x="5126" y="28429"/>
                  </a:cubicBezTo>
                  <a:cubicBezTo>
                    <a:pt x="5126" y="28439"/>
                    <a:pt x="5137" y="28451"/>
                    <a:pt x="5148" y="28462"/>
                  </a:cubicBezTo>
                  <a:cubicBezTo>
                    <a:pt x="5148" y="28474"/>
                    <a:pt x="5160" y="28485"/>
                    <a:pt x="5160" y="28496"/>
                  </a:cubicBezTo>
                  <a:cubicBezTo>
                    <a:pt x="5171" y="28507"/>
                    <a:pt x="5183" y="28530"/>
                    <a:pt x="5193" y="28564"/>
                  </a:cubicBezTo>
                  <a:cubicBezTo>
                    <a:pt x="5205" y="28597"/>
                    <a:pt x="5216" y="28643"/>
                    <a:pt x="5228" y="28688"/>
                  </a:cubicBezTo>
                  <a:cubicBezTo>
                    <a:pt x="5239" y="28756"/>
                    <a:pt x="5250" y="28823"/>
                    <a:pt x="5250" y="28891"/>
                  </a:cubicBezTo>
                  <a:lnTo>
                    <a:pt x="5250" y="28959"/>
                  </a:lnTo>
                  <a:lnTo>
                    <a:pt x="5250" y="28970"/>
                  </a:lnTo>
                  <a:lnTo>
                    <a:pt x="5261" y="28993"/>
                  </a:lnTo>
                  <a:lnTo>
                    <a:pt x="5261" y="29038"/>
                  </a:lnTo>
                  <a:lnTo>
                    <a:pt x="5250" y="29083"/>
                  </a:lnTo>
                  <a:lnTo>
                    <a:pt x="5250" y="29196"/>
                  </a:lnTo>
                  <a:lnTo>
                    <a:pt x="5250" y="29252"/>
                  </a:lnTo>
                  <a:lnTo>
                    <a:pt x="5239" y="29320"/>
                  </a:lnTo>
                  <a:cubicBezTo>
                    <a:pt x="5239" y="29410"/>
                    <a:pt x="5228" y="29501"/>
                    <a:pt x="5216" y="29580"/>
                  </a:cubicBezTo>
                  <a:cubicBezTo>
                    <a:pt x="5205" y="29659"/>
                    <a:pt x="5193" y="29726"/>
                    <a:pt x="5183" y="29794"/>
                  </a:cubicBezTo>
                  <a:lnTo>
                    <a:pt x="5171" y="29839"/>
                  </a:lnTo>
                  <a:cubicBezTo>
                    <a:pt x="5160" y="29919"/>
                    <a:pt x="5137" y="29987"/>
                    <a:pt x="5126" y="30054"/>
                  </a:cubicBezTo>
                  <a:cubicBezTo>
                    <a:pt x="5103" y="30122"/>
                    <a:pt x="5092" y="30178"/>
                    <a:pt x="5070" y="30246"/>
                  </a:cubicBezTo>
                  <a:cubicBezTo>
                    <a:pt x="5070" y="30223"/>
                    <a:pt x="5058" y="30212"/>
                    <a:pt x="5058" y="30201"/>
                  </a:cubicBezTo>
                  <a:cubicBezTo>
                    <a:pt x="5035" y="30145"/>
                    <a:pt x="5002" y="30088"/>
                    <a:pt x="4979" y="30032"/>
                  </a:cubicBezTo>
                  <a:lnTo>
                    <a:pt x="4968" y="30009"/>
                  </a:lnTo>
                  <a:cubicBezTo>
                    <a:pt x="4934" y="29952"/>
                    <a:pt x="4900" y="29896"/>
                    <a:pt x="4866" y="29851"/>
                  </a:cubicBezTo>
                  <a:lnTo>
                    <a:pt x="4844" y="29794"/>
                  </a:lnTo>
                  <a:lnTo>
                    <a:pt x="4776" y="29693"/>
                  </a:lnTo>
                  <a:cubicBezTo>
                    <a:pt x="4754" y="29659"/>
                    <a:pt x="4742" y="29625"/>
                    <a:pt x="4719" y="29591"/>
                  </a:cubicBezTo>
                  <a:cubicBezTo>
                    <a:pt x="4697" y="29558"/>
                    <a:pt x="4686" y="29535"/>
                    <a:pt x="4663" y="29501"/>
                  </a:cubicBezTo>
                  <a:lnTo>
                    <a:pt x="4618" y="29410"/>
                  </a:lnTo>
                  <a:lnTo>
                    <a:pt x="4606" y="29388"/>
                  </a:lnTo>
                  <a:lnTo>
                    <a:pt x="4584" y="29332"/>
                  </a:lnTo>
                  <a:lnTo>
                    <a:pt x="4539" y="29241"/>
                  </a:lnTo>
                  <a:cubicBezTo>
                    <a:pt x="4539" y="29230"/>
                    <a:pt x="4528" y="29207"/>
                    <a:pt x="4528" y="29196"/>
                  </a:cubicBezTo>
                  <a:lnTo>
                    <a:pt x="4516" y="29174"/>
                  </a:lnTo>
                  <a:lnTo>
                    <a:pt x="4516" y="29162"/>
                  </a:lnTo>
                  <a:cubicBezTo>
                    <a:pt x="4505" y="29139"/>
                    <a:pt x="4493" y="29129"/>
                    <a:pt x="4493" y="29106"/>
                  </a:cubicBezTo>
                  <a:cubicBezTo>
                    <a:pt x="4471" y="29038"/>
                    <a:pt x="4448" y="28981"/>
                    <a:pt x="4437" y="28925"/>
                  </a:cubicBezTo>
                  <a:cubicBezTo>
                    <a:pt x="4437" y="28903"/>
                    <a:pt x="4437" y="28880"/>
                    <a:pt x="4426" y="28846"/>
                  </a:cubicBezTo>
                  <a:lnTo>
                    <a:pt x="4426" y="28801"/>
                  </a:lnTo>
                  <a:cubicBezTo>
                    <a:pt x="4437" y="28778"/>
                    <a:pt x="4437" y="28756"/>
                    <a:pt x="4437" y="28733"/>
                  </a:cubicBezTo>
                  <a:cubicBezTo>
                    <a:pt x="4448" y="28710"/>
                    <a:pt x="4448" y="28700"/>
                    <a:pt x="4460" y="28677"/>
                  </a:cubicBezTo>
                  <a:cubicBezTo>
                    <a:pt x="4460" y="28654"/>
                    <a:pt x="4471" y="28643"/>
                    <a:pt x="4483" y="28620"/>
                  </a:cubicBezTo>
                  <a:cubicBezTo>
                    <a:pt x="4493" y="28597"/>
                    <a:pt x="4505" y="28587"/>
                    <a:pt x="4516" y="28564"/>
                  </a:cubicBezTo>
                  <a:cubicBezTo>
                    <a:pt x="4528" y="28541"/>
                    <a:pt x="4539" y="28519"/>
                    <a:pt x="4561" y="28507"/>
                  </a:cubicBezTo>
                  <a:cubicBezTo>
                    <a:pt x="4573" y="28485"/>
                    <a:pt x="4596" y="28474"/>
                    <a:pt x="4606" y="28451"/>
                  </a:cubicBezTo>
                  <a:cubicBezTo>
                    <a:pt x="4618" y="28439"/>
                    <a:pt x="4641" y="28429"/>
                    <a:pt x="4652" y="28417"/>
                  </a:cubicBezTo>
                  <a:cubicBezTo>
                    <a:pt x="4674" y="28406"/>
                    <a:pt x="4697" y="28394"/>
                    <a:pt x="4708" y="28383"/>
                  </a:cubicBezTo>
                  <a:cubicBezTo>
                    <a:pt x="4719" y="28383"/>
                    <a:pt x="4742" y="28372"/>
                    <a:pt x="4754" y="28372"/>
                  </a:cubicBezTo>
                  <a:cubicBezTo>
                    <a:pt x="4776" y="28361"/>
                    <a:pt x="4787" y="28361"/>
                    <a:pt x="4810" y="28349"/>
                  </a:cubicBezTo>
                  <a:close/>
                  <a:moveTo>
                    <a:pt x="1874" y="28891"/>
                  </a:moveTo>
                  <a:cubicBezTo>
                    <a:pt x="1909" y="28891"/>
                    <a:pt x="1931" y="28891"/>
                    <a:pt x="1954" y="28903"/>
                  </a:cubicBezTo>
                  <a:cubicBezTo>
                    <a:pt x="1976" y="28903"/>
                    <a:pt x="1987" y="28914"/>
                    <a:pt x="2010" y="28914"/>
                  </a:cubicBezTo>
                  <a:lnTo>
                    <a:pt x="2077" y="28948"/>
                  </a:lnTo>
                  <a:cubicBezTo>
                    <a:pt x="2089" y="28948"/>
                    <a:pt x="2112" y="28959"/>
                    <a:pt x="2123" y="28970"/>
                  </a:cubicBezTo>
                  <a:cubicBezTo>
                    <a:pt x="2157" y="28993"/>
                    <a:pt x="2180" y="29016"/>
                    <a:pt x="2213" y="29038"/>
                  </a:cubicBezTo>
                  <a:lnTo>
                    <a:pt x="2371" y="29196"/>
                  </a:lnTo>
                  <a:cubicBezTo>
                    <a:pt x="2439" y="29287"/>
                    <a:pt x="2496" y="29354"/>
                    <a:pt x="2541" y="29422"/>
                  </a:cubicBezTo>
                  <a:cubicBezTo>
                    <a:pt x="2563" y="29455"/>
                    <a:pt x="2586" y="29490"/>
                    <a:pt x="2597" y="29512"/>
                  </a:cubicBezTo>
                  <a:cubicBezTo>
                    <a:pt x="2619" y="29546"/>
                    <a:pt x="2631" y="29580"/>
                    <a:pt x="2654" y="29614"/>
                  </a:cubicBezTo>
                  <a:lnTo>
                    <a:pt x="2665" y="29636"/>
                  </a:lnTo>
                  <a:cubicBezTo>
                    <a:pt x="2699" y="29704"/>
                    <a:pt x="2732" y="29783"/>
                    <a:pt x="2767" y="29862"/>
                  </a:cubicBezTo>
                  <a:cubicBezTo>
                    <a:pt x="2800" y="29941"/>
                    <a:pt x="2834" y="30020"/>
                    <a:pt x="2868" y="30122"/>
                  </a:cubicBezTo>
                  <a:lnTo>
                    <a:pt x="2879" y="30133"/>
                  </a:lnTo>
                  <a:lnTo>
                    <a:pt x="2879" y="30145"/>
                  </a:lnTo>
                  <a:lnTo>
                    <a:pt x="2879" y="30155"/>
                  </a:lnTo>
                  <a:lnTo>
                    <a:pt x="2890" y="30167"/>
                  </a:lnTo>
                  <a:cubicBezTo>
                    <a:pt x="2902" y="30212"/>
                    <a:pt x="2925" y="30268"/>
                    <a:pt x="2935" y="30314"/>
                  </a:cubicBezTo>
                  <a:cubicBezTo>
                    <a:pt x="2970" y="30416"/>
                    <a:pt x="2992" y="30528"/>
                    <a:pt x="3015" y="30619"/>
                  </a:cubicBezTo>
                  <a:cubicBezTo>
                    <a:pt x="3026" y="30709"/>
                    <a:pt x="3048" y="30799"/>
                    <a:pt x="3071" y="30878"/>
                  </a:cubicBezTo>
                  <a:cubicBezTo>
                    <a:pt x="3105" y="30980"/>
                    <a:pt x="3128" y="31070"/>
                    <a:pt x="3150" y="31149"/>
                  </a:cubicBezTo>
                  <a:cubicBezTo>
                    <a:pt x="3196" y="31251"/>
                    <a:pt x="3229" y="31352"/>
                    <a:pt x="3274" y="31442"/>
                  </a:cubicBezTo>
                  <a:cubicBezTo>
                    <a:pt x="3286" y="31454"/>
                    <a:pt x="3286" y="31454"/>
                    <a:pt x="3286" y="31465"/>
                  </a:cubicBezTo>
                  <a:cubicBezTo>
                    <a:pt x="3308" y="31488"/>
                    <a:pt x="3319" y="31522"/>
                    <a:pt x="3331" y="31545"/>
                  </a:cubicBezTo>
                  <a:lnTo>
                    <a:pt x="3229" y="31477"/>
                  </a:lnTo>
                  <a:cubicBezTo>
                    <a:pt x="3173" y="31442"/>
                    <a:pt x="3128" y="31409"/>
                    <a:pt x="3094" y="31375"/>
                  </a:cubicBezTo>
                  <a:cubicBezTo>
                    <a:pt x="3060" y="31341"/>
                    <a:pt x="3026" y="31319"/>
                    <a:pt x="3003" y="31284"/>
                  </a:cubicBezTo>
                  <a:cubicBezTo>
                    <a:pt x="2935" y="31206"/>
                    <a:pt x="2868" y="31116"/>
                    <a:pt x="2800" y="31003"/>
                  </a:cubicBezTo>
                  <a:lnTo>
                    <a:pt x="2777" y="30980"/>
                  </a:lnTo>
                  <a:cubicBezTo>
                    <a:pt x="2744" y="30935"/>
                    <a:pt x="2721" y="30901"/>
                    <a:pt x="2699" y="30855"/>
                  </a:cubicBezTo>
                  <a:cubicBezTo>
                    <a:pt x="2676" y="30833"/>
                    <a:pt x="2654" y="30799"/>
                    <a:pt x="2642" y="30765"/>
                  </a:cubicBezTo>
                  <a:cubicBezTo>
                    <a:pt x="2586" y="30687"/>
                    <a:pt x="2529" y="30607"/>
                    <a:pt x="2473" y="30539"/>
                  </a:cubicBezTo>
                  <a:cubicBezTo>
                    <a:pt x="2461" y="30539"/>
                    <a:pt x="2461" y="30528"/>
                    <a:pt x="2450" y="30528"/>
                  </a:cubicBezTo>
                  <a:cubicBezTo>
                    <a:pt x="2326" y="30381"/>
                    <a:pt x="2168" y="30258"/>
                    <a:pt x="1976" y="30133"/>
                  </a:cubicBezTo>
                  <a:cubicBezTo>
                    <a:pt x="1909" y="30099"/>
                    <a:pt x="1841" y="30054"/>
                    <a:pt x="1773" y="30009"/>
                  </a:cubicBezTo>
                  <a:cubicBezTo>
                    <a:pt x="1683" y="29964"/>
                    <a:pt x="1581" y="29907"/>
                    <a:pt x="1490" y="29839"/>
                  </a:cubicBezTo>
                  <a:cubicBezTo>
                    <a:pt x="1445" y="29806"/>
                    <a:pt x="1400" y="29772"/>
                    <a:pt x="1367" y="29749"/>
                  </a:cubicBezTo>
                  <a:lnTo>
                    <a:pt x="1299" y="29681"/>
                  </a:lnTo>
                  <a:cubicBezTo>
                    <a:pt x="1254" y="29625"/>
                    <a:pt x="1219" y="29580"/>
                    <a:pt x="1186" y="29535"/>
                  </a:cubicBezTo>
                  <a:cubicBezTo>
                    <a:pt x="1163" y="29501"/>
                    <a:pt x="1152" y="29478"/>
                    <a:pt x="1141" y="29455"/>
                  </a:cubicBezTo>
                  <a:cubicBezTo>
                    <a:pt x="1129" y="29445"/>
                    <a:pt x="1129" y="29433"/>
                    <a:pt x="1118" y="29422"/>
                  </a:cubicBezTo>
                  <a:lnTo>
                    <a:pt x="1118" y="29388"/>
                  </a:lnTo>
                  <a:lnTo>
                    <a:pt x="1118" y="29297"/>
                  </a:lnTo>
                  <a:lnTo>
                    <a:pt x="1118" y="29275"/>
                  </a:lnTo>
                  <a:cubicBezTo>
                    <a:pt x="1129" y="29252"/>
                    <a:pt x="1129" y="29241"/>
                    <a:pt x="1141" y="29230"/>
                  </a:cubicBezTo>
                  <a:lnTo>
                    <a:pt x="1174" y="29162"/>
                  </a:lnTo>
                  <a:cubicBezTo>
                    <a:pt x="1186" y="29162"/>
                    <a:pt x="1186" y="29151"/>
                    <a:pt x="1197" y="29139"/>
                  </a:cubicBezTo>
                  <a:cubicBezTo>
                    <a:pt x="1209" y="29139"/>
                    <a:pt x="1209" y="29129"/>
                    <a:pt x="1219" y="29117"/>
                  </a:cubicBezTo>
                  <a:cubicBezTo>
                    <a:pt x="1242" y="29094"/>
                    <a:pt x="1276" y="29083"/>
                    <a:pt x="1310" y="29061"/>
                  </a:cubicBezTo>
                  <a:lnTo>
                    <a:pt x="1412" y="28993"/>
                  </a:lnTo>
                  <a:cubicBezTo>
                    <a:pt x="1445" y="28970"/>
                    <a:pt x="1490" y="28959"/>
                    <a:pt x="1525" y="28948"/>
                  </a:cubicBezTo>
                  <a:cubicBezTo>
                    <a:pt x="1570" y="28925"/>
                    <a:pt x="1615" y="28914"/>
                    <a:pt x="1648" y="28914"/>
                  </a:cubicBezTo>
                  <a:cubicBezTo>
                    <a:pt x="1705" y="28903"/>
                    <a:pt x="1761" y="28891"/>
                    <a:pt x="1806" y="28891"/>
                  </a:cubicBezTo>
                  <a:close/>
                  <a:moveTo>
                    <a:pt x="1084" y="33080"/>
                  </a:moveTo>
                  <a:cubicBezTo>
                    <a:pt x="1107" y="33080"/>
                    <a:pt x="1141" y="33080"/>
                    <a:pt x="1174" y="33091"/>
                  </a:cubicBezTo>
                  <a:cubicBezTo>
                    <a:pt x="1219" y="33103"/>
                    <a:pt x="1254" y="33113"/>
                    <a:pt x="1299" y="33125"/>
                  </a:cubicBezTo>
                  <a:lnTo>
                    <a:pt x="1321" y="33136"/>
                  </a:lnTo>
                  <a:cubicBezTo>
                    <a:pt x="1332" y="33136"/>
                    <a:pt x="1344" y="33136"/>
                    <a:pt x="1344" y="33148"/>
                  </a:cubicBezTo>
                  <a:lnTo>
                    <a:pt x="1389" y="33159"/>
                  </a:lnTo>
                  <a:cubicBezTo>
                    <a:pt x="1400" y="33159"/>
                    <a:pt x="1412" y="33159"/>
                    <a:pt x="1423" y="33170"/>
                  </a:cubicBezTo>
                  <a:cubicBezTo>
                    <a:pt x="1445" y="33181"/>
                    <a:pt x="1480" y="33193"/>
                    <a:pt x="1513" y="33204"/>
                  </a:cubicBezTo>
                  <a:lnTo>
                    <a:pt x="1558" y="33215"/>
                  </a:lnTo>
                  <a:cubicBezTo>
                    <a:pt x="1626" y="33249"/>
                    <a:pt x="1705" y="33283"/>
                    <a:pt x="1773" y="33317"/>
                  </a:cubicBezTo>
                  <a:lnTo>
                    <a:pt x="1829" y="33339"/>
                  </a:lnTo>
                  <a:cubicBezTo>
                    <a:pt x="1886" y="33362"/>
                    <a:pt x="1942" y="33384"/>
                    <a:pt x="1987" y="33407"/>
                  </a:cubicBezTo>
                  <a:lnTo>
                    <a:pt x="2089" y="33452"/>
                  </a:lnTo>
                  <a:cubicBezTo>
                    <a:pt x="2270" y="33532"/>
                    <a:pt x="2439" y="33599"/>
                    <a:pt x="2609" y="33667"/>
                  </a:cubicBezTo>
                  <a:lnTo>
                    <a:pt x="2619" y="33667"/>
                  </a:lnTo>
                  <a:cubicBezTo>
                    <a:pt x="2609" y="33667"/>
                    <a:pt x="2597" y="33678"/>
                    <a:pt x="2586" y="33678"/>
                  </a:cubicBezTo>
                  <a:lnTo>
                    <a:pt x="2563" y="33678"/>
                  </a:lnTo>
                  <a:cubicBezTo>
                    <a:pt x="2518" y="33690"/>
                    <a:pt x="2484" y="33700"/>
                    <a:pt x="2450" y="33700"/>
                  </a:cubicBezTo>
                  <a:cubicBezTo>
                    <a:pt x="2405" y="33712"/>
                    <a:pt x="2371" y="33735"/>
                    <a:pt x="2326" y="33746"/>
                  </a:cubicBezTo>
                  <a:lnTo>
                    <a:pt x="2292" y="33757"/>
                  </a:lnTo>
                  <a:cubicBezTo>
                    <a:pt x="2258" y="33768"/>
                    <a:pt x="2213" y="33780"/>
                    <a:pt x="2168" y="33803"/>
                  </a:cubicBezTo>
                  <a:lnTo>
                    <a:pt x="2067" y="33836"/>
                  </a:lnTo>
                  <a:lnTo>
                    <a:pt x="2021" y="33859"/>
                  </a:lnTo>
                  <a:cubicBezTo>
                    <a:pt x="1976" y="33870"/>
                    <a:pt x="1931" y="33893"/>
                    <a:pt x="1874" y="33904"/>
                  </a:cubicBezTo>
                  <a:cubicBezTo>
                    <a:pt x="1863" y="33904"/>
                    <a:pt x="1852" y="33904"/>
                    <a:pt x="1841" y="33915"/>
                  </a:cubicBezTo>
                  <a:cubicBezTo>
                    <a:pt x="1818" y="33915"/>
                    <a:pt x="1796" y="33926"/>
                    <a:pt x="1773" y="33926"/>
                  </a:cubicBezTo>
                  <a:lnTo>
                    <a:pt x="1728" y="33938"/>
                  </a:lnTo>
                  <a:lnTo>
                    <a:pt x="1671" y="33949"/>
                  </a:lnTo>
                  <a:cubicBezTo>
                    <a:pt x="1626" y="33961"/>
                    <a:pt x="1581" y="33961"/>
                    <a:pt x="1536" y="33971"/>
                  </a:cubicBezTo>
                  <a:lnTo>
                    <a:pt x="1389" y="33971"/>
                  </a:lnTo>
                  <a:cubicBezTo>
                    <a:pt x="1355" y="33961"/>
                    <a:pt x="1310" y="33961"/>
                    <a:pt x="1265" y="33949"/>
                  </a:cubicBezTo>
                  <a:lnTo>
                    <a:pt x="1129" y="33915"/>
                  </a:lnTo>
                  <a:cubicBezTo>
                    <a:pt x="1084" y="33893"/>
                    <a:pt x="1051" y="33881"/>
                    <a:pt x="1005" y="33859"/>
                  </a:cubicBezTo>
                  <a:cubicBezTo>
                    <a:pt x="983" y="33848"/>
                    <a:pt x="948" y="33836"/>
                    <a:pt x="926" y="33813"/>
                  </a:cubicBezTo>
                  <a:cubicBezTo>
                    <a:pt x="903" y="33791"/>
                    <a:pt x="881" y="33780"/>
                    <a:pt x="858" y="33757"/>
                  </a:cubicBezTo>
                  <a:cubicBezTo>
                    <a:pt x="836" y="33746"/>
                    <a:pt x="825" y="33735"/>
                    <a:pt x="813" y="33712"/>
                  </a:cubicBezTo>
                  <a:cubicBezTo>
                    <a:pt x="802" y="33700"/>
                    <a:pt x="780" y="33678"/>
                    <a:pt x="768" y="33655"/>
                  </a:cubicBezTo>
                  <a:cubicBezTo>
                    <a:pt x="757" y="33644"/>
                    <a:pt x="745" y="33622"/>
                    <a:pt x="745" y="33610"/>
                  </a:cubicBezTo>
                  <a:cubicBezTo>
                    <a:pt x="734" y="33588"/>
                    <a:pt x="723" y="33577"/>
                    <a:pt x="723" y="33554"/>
                  </a:cubicBezTo>
                  <a:cubicBezTo>
                    <a:pt x="712" y="33542"/>
                    <a:pt x="712" y="33520"/>
                    <a:pt x="700" y="33509"/>
                  </a:cubicBezTo>
                  <a:lnTo>
                    <a:pt x="700" y="33464"/>
                  </a:lnTo>
                  <a:lnTo>
                    <a:pt x="700" y="33419"/>
                  </a:lnTo>
                  <a:lnTo>
                    <a:pt x="700" y="33396"/>
                  </a:lnTo>
                  <a:cubicBezTo>
                    <a:pt x="700" y="33384"/>
                    <a:pt x="712" y="33362"/>
                    <a:pt x="712" y="33351"/>
                  </a:cubicBezTo>
                  <a:lnTo>
                    <a:pt x="745" y="33283"/>
                  </a:lnTo>
                  <a:cubicBezTo>
                    <a:pt x="757" y="33261"/>
                    <a:pt x="768" y="33238"/>
                    <a:pt x="780" y="33226"/>
                  </a:cubicBezTo>
                  <a:cubicBezTo>
                    <a:pt x="790" y="33204"/>
                    <a:pt x="802" y="33193"/>
                    <a:pt x="813" y="33181"/>
                  </a:cubicBezTo>
                  <a:lnTo>
                    <a:pt x="847" y="33148"/>
                  </a:lnTo>
                  <a:lnTo>
                    <a:pt x="870" y="33125"/>
                  </a:lnTo>
                  <a:cubicBezTo>
                    <a:pt x="881" y="33113"/>
                    <a:pt x="892" y="33113"/>
                    <a:pt x="903" y="33103"/>
                  </a:cubicBezTo>
                  <a:cubicBezTo>
                    <a:pt x="915" y="33103"/>
                    <a:pt x="926" y="33103"/>
                    <a:pt x="938" y="33091"/>
                  </a:cubicBezTo>
                  <a:cubicBezTo>
                    <a:pt x="948" y="33091"/>
                    <a:pt x="960" y="33091"/>
                    <a:pt x="971" y="33080"/>
                  </a:cubicBezTo>
                  <a:close/>
                  <a:moveTo>
                    <a:pt x="11031" y="33396"/>
                  </a:moveTo>
                  <a:lnTo>
                    <a:pt x="11031" y="33407"/>
                  </a:lnTo>
                  <a:lnTo>
                    <a:pt x="11042" y="33407"/>
                  </a:lnTo>
                  <a:cubicBezTo>
                    <a:pt x="11053" y="33419"/>
                    <a:pt x="11053" y="33419"/>
                    <a:pt x="11064" y="33419"/>
                  </a:cubicBezTo>
                  <a:lnTo>
                    <a:pt x="11064" y="33429"/>
                  </a:lnTo>
                  <a:lnTo>
                    <a:pt x="11076" y="33441"/>
                  </a:lnTo>
                  <a:lnTo>
                    <a:pt x="11087" y="33452"/>
                  </a:lnTo>
                  <a:lnTo>
                    <a:pt x="11087" y="33464"/>
                  </a:lnTo>
                  <a:cubicBezTo>
                    <a:pt x="11087" y="33475"/>
                    <a:pt x="11098" y="33475"/>
                    <a:pt x="11098" y="33486"/>
                  </a:cubicBezTo>
                  <a:lnTo>
                    <a:pt x="11098" y="33520"/>
                  </a:lnTo>
                  <a:lnTo>
                    <a:pt x="11098" y="33554"/>
                  </a:lnTo>
                  <a:cubicBezTo>
                    <a:pt x="11098" y="33577"/>
                    <a:pt x="11098" y="33588"/>
                    <a:pt x="11087" y="33610"/>
                  </a:cubicBezTo>
                  <a:cubicBezTo>
                    <a:pt x="11087" y="33644"/>
                    <a:pt x="11076" y="33678"/>
                    <a:pt x="11064" y="33723"/>
                  </a:cubicBezTo>
                  <a:cubicBezTo>
                    <a:pt x="11042" y="33768"/>
                    <a:pt x="11019" y="33825"/>
                    <a:pt x="10996" y="33881"/>
                  </a:cubicBezTo>
                  <a:lnTo>
                    <a:pt x="10974" y="33904"/>
                  </a:lnTo>
                  <a:cubicBezTo>
                    <a:pt x="10951" y="33949"/>
                    <a:pt x="10918" y="34006"/>
                    <a:pt x="10895" y="34051"/>
                  </a:cubicBezTo>
                  <a:cubicBezTo>
                    <a:pt x="10861" y="34096"/>
                    <a:pt x="10850" y="34119"/>
                    <a:pt x="10827" y="34141"/>
                  </a:cubicBezTo>
                  <a:lnTo>
                    <a:pt x="10793" y="34175"/>
                  </a:lnTo>
                  <a:cubicBezTo>
                    <a:pt x="10782" y="34186"/>
                    <a:pt x="10760" y="34197"/>
                    <a:pt x="10748" y="34209"/>
                  </a:cubicBezTo>
                  <a:cubicBezTo>
                    <a:pt x="10737" y="34220"/>
                    <a:pt x="10715" y="34232"/>
                    <a:pt x="10703" y="34232"/>
                  </a:cubicBezTo>
                  <a:cubicBezTo>
                    <a:pt x="10669" y="34254"/>
                    <a:pt x="10647" y="34265"/>
                    <a:pt x="10602" y="34277"/>
                  </a:cubicBezTo>
                  <a:cubicBezTo>
                    <a:pt x="10557" y="34288"/>
                    <a:pt x="10489" y="34310"/>
                    <a:pt x="10421" y="34322"/>
                  </a:cubicBezTo>
                  <a:cubicBezTo>
                    <a:pt x="10376" y="34333"/>
                    <a:pt x="10342" y="34333"/>
                    <a:pt x="10308" y="34344"/>
                  </a:cubicBezTo>
                  <a:cubicBezTo>
                    <a:pt x="10263" y="34344"/>
                    <a:pt x="10229" y="34355"/>
                    <a:pt x="10183" y="34367"/>
                  </a:cubicBezTo>
                  <a:cubicBezTo>
                    <a:pt x="10161" y="34367"/>
                    <a:pt x="10138" y="34367"/>
                    <a:pt x="10116" y="34378"/>
                  </a:cubicBezTo>
                  <a:cubicBezTo>
                    <a:pt x="9992" y="34400"/>
                    <a:pt x="9890" y="34435"/>
                    <a:pt x="9789" y="34480"/>
                  </a:cubicBezTo>
                  <a:cubicBezTo>
                    <a:pt x="9732" y="34502"/>
                    <a:pt x="9687" y="34513"/>
                    <a:pt x="9642" y="34536"/>
                  </a:cubicBezTo>
                  <a:lnTo>
                    <a:pt x="9619" y="34548"/>
                  </a:lnTo>
                  <a:lnTo>
                    <a:pt x="9619" y="34548"/>
                  </a:lnTo>
                  <a:lnTo>
                    <a:pt x="9631" y="34502"/>
                  </a:lnTo>
                  <a:lnTo>
                    <a:pt x="9642" y="34491"/>
                  </a:lnTo>
                  <a:cubicBezTo>
                    <a:pt x="9653" y="34446"/>
                    <a:pt x="9676" y="34400"/>
                    <a:pt x="9687" y="34344"/>
                  </a:cubicBezTo>
                  <a:lnTo>
                    <a:pt x="9698" y="34344"/>
                  </a:lnTo>
                  <a:cubicBezTo>
                    <a:pt x="9721" y="34254"/>
                    <a:pt x="9754" y="34164"/>
                    <a:pt x="9800" y="34073"/>
                  </a:cubicBezTo>
                  <a:cubicBezTo>
                    <a:pt x="9822" y="34028"/>
                    <a:pt x="9845" y="33994"/>
                    <a:pt x="9867" y="33961"/>
                  </a:cubicBezTo>
                  <a:cubicBezTo>
                    <a:pt x="9902" y="33915"/>
                    <a:pt x="9924" y="33881"/>
                    <a:pt x="9958" y="33836"/>
                  </a:cubicBezTo>
                  <a:lnTo>
                    <a:pt x="10060" y="33735"/>
                  </a:lnTo>
                  <a:lnTo>
                    <a:pt x="10195" y="33633"/>
                  </a:lnTo>
                  <a:lnTo>
                    <a:pt x="10195" y="33644"/>
                  </a:lnTo>
                  <a:cubicBezTo>
                    <a:pt x="10195" y="33633"/>
                    <a:pt x="10206" y="33633"/>
                    <a:pt x="10206" y="33633"/>
                  </a:cubicBezTo>
                  <a:cubicBezTo>
                    <a:pt x="10240" y="33610"/>
                    <a:pt x="10274" y="33588"/>
                    <a:pt x="10319" y="33565"/>
                  </a:cubicBezTo>
                  <a:cubicBezTo>
                    <a:pt x="10364" y="33542"/>
                    <a:pt x="10409" y="33520"/>
                    <a:pt x="10454" y="33509"/>
                  </a:cubicBezTo>
                  <a:cubicBezTo>
                    <a:pt x="10489" y="33497"/>
                    <a:pt x="10534" y="33475"/>
                    <a:pt x="10590" y="33464"/>
                  </a:cubicBezTo>
                  <a:cubicBezTo>
                    <a:pt x="10635" y="33452"/>
                    <a:pt x="10680" y="33441"/>
                    <a:pt x="10737" y="33429"/>
                  </a:cubicBezTo>
                  <a:cubicBezTo>
                    <a:pt x="10805" y="33419"/>
                    <a:pt x="10873" y="33396"/>
                    <a:pt x="10940" y="33396"/>
                  </a:cubicBezTo>
                  <a:close/>
                  <a:moveTo>
                    <a:pt x="9244" y="34717"/>
                  </a:moveTo>
                  <a:cubicBezTo>
                    <a:pt x="9235" y="34717"/>
                    <a:pt x="9235" y="34717"/>
                    <a:pt x="9235" y="34728"/>
                  </a:cubicBezTo>
                  <a:cubicBezTo>
                    <a:pt x="9238" y="34724"/>
                    <a:pt x="9241" y="34720"/>
                    <a:pt x="9244" y="34717"/>
                  </a:cubicBezTo>
                  <a:close/>
                  <a:moveTo>
                    <a:pt x="6051" y="1"/>
                  </a:moveTo>
                  <a:cubicBezTo>
                    <a:pt x="6006" y="1"/>
                    <a:pt x="5961" y="1"/>
                    <a:pt x="5916" y="12"/>
                  </a:cubicBezTo>
                  <a:cubicBezTo>
                    <a:pt x="5860" y="12"/>
                    <a:pt x="5803" y="34"/>
                    <a:pt x="5758" y="46"/>
                  </a:cubicBezTo>
                  <a:cubicBezTo>
                    <a:pt x="5622" y="79"/>
                    <a:pt x="5521" y="170"/>
                    <a:pt x="5419" y="260"/>
                  </a:cubicBezTo>
                  <a:cubicBezTo>
                    <a:pt x="5374" y="294"/>
                    <a:pt x="5329" y="350"/>
                    <a:pt x="5306" y="396"/>
                  </a:cubicBezTo>
                  <a:cubicBezTo>
                    <a:pt x="5284" y="430"/>
                    <a:pt x="5273" y="453"/>
                    <a:pt x="5250" y="486"/>
                  </a:cubicBezTo>
                  <a:cubicBezTo>
                    <a:pt x="5183" y="611"/>
                    <a:pt x="5137" y="757"/>
                    <a:pt x="5137" y="904"/>
                  </a:cubicBezTo>
                  <a:cubicBezTo>
                    <a:pt x="5137" y="972"/>
                    <a:pt x="5148" y="1050"/>
                    <a:pt x="5160" y="1118"/>
                  </a:cubicBezTo>
                  <a:cubicBezTo>
                    <a:pt x="5160" y="1175"/>
                    <a:pt x="5171" y="1220"/>
                    <a:pt x="5183" y="1265"/>
                  </a:cubicBezTo>
                  <a:cubicBezTo>
                    <a:pt x="5193" y="1321"/>
                    <a:pt x="5193" y="1378"/>
                    <a:pt x="5216" y="1434"/>
                  </a:cubicBezTo>
                  <a:cubicBezTo>
                    <a:pt x="5228" y="1491"/>
                    <a:pt x="5239" y="1536"/>
                    <a:pt x="5250" y="1592"/>
                  </a:cubicBezTo>
                  <a:lnTo>
                    <a:pt x="5284" y="1694"/>
                  </a:lnTo>
                  <a:cubicBezTo>
                    <a:pt x="5295" y="1717"/>
                    <a:pt x="5295" y="1740"/>
                    <a:pt x="5306" y="1762"/>
                  </a:cubicBezTo>
                  <a:cubicBezTo>
                    <a:pt x="5329" y="1818"/>
                    <a:pt x="5351" y="1863"/>
                    <a:pt x="5374" y="1920"/>
                  </a:cubicBezTo>
                  <a:cubicBezTo>
                    <a:pt x="5386" y="1965"/>
                    <a:pt x="5419" y="2010"/>
                    <a:pt x="5431" y="2056"/>
                  </a:cubicBezTo>
                  <a:cubicBezTo>
                    <a:pt x="5454" y="2112"/>
                    <a:pt x="5487" y="2157"/>
                    <a:pt x="5510" y="2202"/>
                  </a:cubicBezTo>
                  <a:cubicBezTo>
                    <a:pt x="5510" y="2214"/>
                    <a:pt x="5521" y="2225"/>
                    <a:pt x="5521" y="2236"/>
                  </a:cubicBezTo>
                  <a:cubicBezTo>
                    <a:pt x="5634" y="2417"/>
                    <a:pt x="5735" y="2608"/>
                    <a:pt x="5848" y="2789"/>
                  </a:cubicBezTo>
                  <a:cubicBezTo>
                    <a:pt x="5905" y="2879"/>
                    <a:pt x="5961" y="2970"/>
                    <a:pt x="6029" y="3060"/>
                  </a:cubicBezTo>
                  <a:cubicBezTo>
                    <a:pt x="6086" y="3139"/>
                    <a:pt x="6142" y="3218"/>
                    <a:pt x="6199" y="3286"/>
                  </a:cubicBezTo>
                  <a:cubicBezTo>
                    <a:pt x="6199" y="3308"/>
                    <a:pt x="6210" y="3331"/>
                    <a:pt x="6210" y="3354"/>
                  </a:cubicBezTo>
                  <a:cubicBezTo>
                    <a:pt x="6221" y="3388"/>
                    <a:pt x="6221" y="3433"/>
                    <a:pt x="6221" y="3466"/>
                  </a:cubicBezTo>
                  <a:cubicBezTo>
                    <a:pt x="6232" y="3546"/>
                    <a:pt x="6255" y="3624"/>
                    <a:pt x="6277" y="3704"/>
                  </a:cubicBezTo>
                  <a:cubicBezTo>
                    <a:pt x="6277" y="3715"/>
                    <a:pt x="6289" y="3737"/>
                    <a:pt x="6300" y="3749"/>
                  </a:cubicBezTo>
                  <a:cubicBezTo>
                    <a:pt x="6312" y="3772"/>
                    <a:pt x="6312" y="3794"/>
                    <a:pt x="6322" y="3817"/>
                  </a:cubicBezTo>
                  <a:cubicBezTo>
                    <a:pt x="6368" y="4053"/>
                    <a:pt x="6413" y="4291"/>
                    <a:pt x="6435" y="4528"/>
                  </a:cubicBezTo>
                  <a:cubicBezTo>
                    <a:pt x="6470" y="4753"/>
                    <a:pt x="6492" y="4979"/>
                    <a:pt x="6515" y="5205"/>
                  </a:cubicBezTo>
                  <a:cubicBezTo>
                    <a:pt x="6571" y="5679"/>
                    <a:pt x="6605" y="6153"/>
                    <a:pt x="6639" y="6628"/>
                  </a:cubicBezTo>
                  <a:lnTo>
                    <a:pt x="6639" y="6617"/>
                  </a:lnTo>
                  <a:cubicBezTo>
                    <a:pt x="6661" y="7113"/>
                    <a:pt x="6695" y="7621"/>
                    <a:pt x="6729" y="8118"/>
                  </a:cubicBezTo>
                  <a:cubicBezTo>
                    <a:pt x="6718" y="8095"/>
                    <a:pt x="6695" y="8062"/>
                    <a:pt x="6684" y="8039"/>
                  </a:cubicBezTo>
                  <a:cubicBezTo>
                    <a:pt x="6628" y="7960"/>
                    <a:pt x="6583" y="7881"/>
                    <a:pt x="6537" y="7802"/>
                  </a:cubicBezTo>
                  <a:cubicBezTo>
                    <a:pt x="6424" y="7633"/>
                    <a:pt x="6322" y="7463"/>
                    <a:pt x="6210" y="7294"/>
                  </a:cubicBezTo>
                  <a:cubicBezTo>
                    <a:pt x="6006" y="6978"/>
                    <a:pt x="5770" y="6673"/>
                    <a:pt x="5555" y="6368"/>
                  </a:cubicBezTo>
                  <a:cubicBezTo>
                    <a:pt x="5499" y="6278"/>
                    <a:pt x="5442" y="6199"/>
                    <a:pt x="5374" y="6120"/>
                  </a:cubicBezTo>
                  <a:cubicBezTo>
                    <a:pt x="5386" y="6097"/>
                    <a:pt x="5386" y="6075"/>
                    <a:pt x="5374" y="6052"/>
                  </a:cubicBezTo>
                  <a:cubicBezTo>
                    <a:pt x="5351" y="6018"/>
                    <a:pt x="5329" y="5984"/>
                    <a:pt x="5318" y="5962"/>
                  </a:cubicBezTo>
                  <a:cubicBezTo>
                    <a:pt x="5273" y="5860"/>
                    <a:pt x="5239" y="5770"/>
                    <a:pt x="5205" y="5668"/>
                  </a:cubicBezTo>
                  <a:cubicBezTo>
                    <a:pt x="5171" y="5578"/>
                    <a:pt x="5137" y="5499"/>
                    <a:pt x="5115" y="5408"/>
                  </a:cubicBezTo>
                  <a:cubicBezTo>
                    <a:pt x="5092" y="5318"/>
                    <a:pt x="5070" y="5239"/>
                    <a:pt x="5047" y="5149"/>
                  </a:cubicBezTo>
                  <a:cubicBezTo>
                    <a:pt x="5047" y="5104"/>
                    <a:pt x="5035" y="5059"/>
                    <a:pt x="5025" y="5014"/>
                  </a:cubicBezTo>
                  <a:cubicBezTo>
                    <a:pt x="5013" y="4968"/>
                    <a:pt x="5013" y="4912"/>
                    <a:pt x="5002" y="4866"/>
                  </a:cubicBezTo>
                  <a:cubicBezTo>
                    <a:pt x="4990" y="4765"/>
                    <a:pt x="4979" y="4663"/>
                    <a:pt x="4968" y="4550"/>
                  </a:cubicBezTo>
                  <a:lnTo>
                    <a:pt x="4934" y="4279"/>
                  </a:lnTo>
                  <a:cubicBezTo>
                    <a:pt x="4922" y="4234"/>
                    <a:pt x="4922" y="4189"/>
                    <a:pt x="4912" y="4144"/>
                  </a:cubicBezTo>
                  <a:cubicBezTo>
                    <a:pt x="4900" y="4088"/>
                    <a:pt x="4889" y="4043"/>
                    <a:pt x="4866" y="3997"/>
                  </a:cubicBezTo>
                  <a:cubicBezTo>
                    <a:pt x="4844" y="3941"/>
                    <a:pt x="4821" y="3873"/>
                    <a:pt x="4787" y="3817"/>
                  </a:cubicBezTo>
                  <a:cubicBezTo>
                    <a:pt x="4764" y="3760"/>
                    <a:pt x="4731" y="3704"/>
                    <a:pt x="4697" y="3659"/>
                  </a:cubicBezTo>
                  <a:cubicBezTo>
                    <a:pt x="4663" y="3614"/>
                    <a:pt x="4618" y="3568"/>
                    <a:pt x="4573" y="3534"/>
                  </a:cubicBezTo>
                  <a:cubicBezTo>
                    <a:pt x="4483" y="3466"/>
                    <a:pt x="4370" y="3421"/>
                    <a:pt x="4257" y="3421"/>
                  </a:cubicBezTo>
                  <a:cubicBezTo>
                    <a:pt x="4189" y="3433"/>
                    <a:pt x="4132" y="3444"/>
                    <a:pt x="4076" y="3466"/>
                  </a:cubicBezTo>
                  <a:cubicBezTo>
                    <a:pt x="4031" y="3489"/>
                    <a:pt x="3986" y="3523"/>
                    <a:pt x="3952" y="3568"/>
                  </a:cubicBezTo>
                  <a:cubicBezTo>
                    <a:pt x="3906" y="3602"/>
                    <a:pt x="3884" y="3647"/>
                    <a:pt x="3861" y="3692"/>
                  </a:cubicBezTo>
                  <a:cubicBezTo>
                    <a:pt x="3839" y="3737"/>
                    <a:pt x="3816" y="3794"/>
                    <a:pt x="3816" y="3850"/>
                  </a:cubicBezTo>
                  <a:cubicBezTo>
                    <a:pt x="3805" y="3907"/>
                    <a:pt x="3805" y="3975"/>
                    <a:pt x="3816" y="4031"/>
                  </a:cubicBezTo>
                  <a:cubicBezTo>
                    <a:pt x="3828" y="4088"/>
                    <a:pt x="3839" y="4144"/>
                    <a:pt x="3861" y="4201"/>
                  </a:cubicBezTo>
                  <a:cubicBezTo>
                    <a:pt x="3896" y="4268"/>
                    <a:pt x="3929" y="4324"/>
                    <a:pt x="3963" y="4392"/>
                  </a:cubicBezTo>
                  <a:cubicBezTo>
                    <a:pt x="3997" y="4437"/>
                    <a:pt x="4031" y="4483"/>
                    <a:pt x="4054" y="4528"/>
                  </a:cubicBezTo>
                  <a:cubicBezTo>
                    <a:pt x="4110" y="4607"/>
                    <a:pt x="4167" y="4675"/>
                    <a:pt x="4223" y="4753"/>
                  </a:cubicBezTo>
                  <a:cubicBezTo>
                    <a:pt x="4279" y="4821"/>
                    <a:pt x="4335" y="4901"/>
                    <a:pt x="4392" y="4979"/>
                  </a:cubicBezTo>
                  <a:cubicBezTo>
                    <a:pt x="4426" y="5024"/>
                    <a:pt x="4448" y="5059"/>
                    <a:pt x="4483" y="5104"/>
                  </a:cubicBezTo>
                  <a:lnTo>
                    <a:pt x="4550" y="5205"/>
                  </a:lnTo>
                  <a:cubicBezTo>
                    <a:pt x="4652" y="5363"/>
                    <a:pt x="4742" y="5533"/>
                    <a:pt x="4855" y="5679"/>
                  </a:cubicBezTo>
                  <a:cubicBezTo>
                    <a:pt x="4968" y="5849"/>
                    <a:pt x="5092" y="6007"/>
                    <a:pt x="5205" y="6165"/>
                  </a:cubicBezTo>
                  <a:cubicBezTo>
                    <a:pt x="5306" y="6323"/>
                    <a:pt x="5419" y="6481"/>
                    <a:pt x="5532" y="6628"/>
                  </a:cubicBezTo>
                  <a:cubicBezTo>
                    <a:pt x="5645" y="6786"/>
                    <a:pt x="5770" y="6944"/>
                    <a:pt x="5893" y="7102"/>
                  </a:cubicBezTo>
                  <a:cubicBezTo>
                    <a:pt x="6006" y="7249"/>
                    <a:pt x="6108" y="7407"/>
                    <a:pt x="6210" y="7553"/>
                  </a:cubicBezTo>
                  <a:cubicBezTo>
                    <a:pt x="6322" y="7723"/>
                    <a:pt x="6435" y="7869"/>
                    <a:pt x="6548" y="8027"/>
                  </a:cubicBezTo>
                  <a:cubicBezTo>
                    <a:pt x="6583" y="8095"/>
                    <a:pt x="6628" y="8152"/>
                    <a:pt x="6661" y="8208"/>
                  </a:cubicBezTo>
                  <a:cubicBezTo>
                    <a:pt x="6684" y="8242"/>
                    <a:pt x="6695" y="8265"/>
                    <a:pt x="6718" y="8298"/>
                  </a:cubicBezTo>
                  <a:cubicBezTo>
                    <a:pt x="6729" y="8310"/>
                    <a:pt x="6741" y="8333"/>
                    <a:pt x="6741" y="8344"/>
                  </a:cubicBezTo>
                  <a:cubicBezTo>
                    <a:pt x="6774" y="8886"/>
                    <a:pt x="6808" y="9427"/>
                    <a:pt x="6842" y="9981"/>
                  </a:cubicBezTo>
                  <a:cubicBezTo>
                    <a:pt x="6887" y="10827"/>
                    <a:pt x="6932" y="11685"/>
                    <a:pt x="6966" y="12533"/>
                  </a:cubicBezTo>
                  <a:cubicBezTo>
                    <a:pt x="6977" y="12747"/>
                    <a:pt x="6977" y="12950"/>
                    <a:pt x="6977" y="13165"/>
                  </a:cubicBezTo>
                  <a:lnTo>
                    <a:pt x="6977" y="13774"/>
                  </a:lnTo>
                  <a:cubicBezTo>
                    <a:pt x="6966" y="14158"/>
                    <a:pt x="6955" y="14542"/>
                    <a:pt x="6932" y="14914"/>
                  </a:cubicBezTo>
                  <a:lnTo>
                    <a:pt x="6932" y="14903"/>
                  </a:lnTo>
                  <a:cubicBezTo>
                    <a:pt x="6921" y="15072"/>
                    <a:pt x="6909" y="15253"/>
                    <a:pt x="6899" y="15434"/>
                  </a:cubicBezTo>
                  <a:cubicBezTo>
                    <a:pt x="6899" y="15456"/>
                    <a:pt x="6887" y="15468"/>
                    <a:pt x="6887" y="15490"/>
                  </a:cubicBezTo>
                  <a:cubicBezTo>
                    <a:pt x="6853" y="15897"/>
                    <a:pt x="6831" y="16292"/>
                    <a:pt x="6786" y="16698"/>
                  </a:cubicBezTo>
                  <a:lnTo>
                    <a:pt x="6751" y="17003"/>
                  </a:lnTo>
                  <a:cubicBezTo>
                    <a:pt x="6729" y="16936"/>
                    <a:pt x="6706" y="16879"/>
                    <a:pt x="6684" y="16823"/>
                  </a:cubicBezTo>
                  <a:cubicBezTo>
                    <a:pt x="6684" y="16800"/>
                    <a:pt x="6673" y="16788"/>
                    <a:pt x="6673" y="16766"/>
                  </a:cubicBezTo>
                  <a:cubicBezTo>
                    <a:pt x="6661" y="16721"/>
                    <a:pt x="6650" y="16675"/>
                    <a:pt x="6639" y="16642"/>
                  </a:cubicBezTo>
                  <a:cubicBezTo>
                    <a:pt x="6628" y="16597"/>
                    <a:pt x="6616" y="16563"/>
                    <a:pt x="6605" y="16529"/>
                  </a:cubicBezTo>
                  <a:cubicBezTo>
                    <a:pt x="6593" y="16517"/>
                    <a:pt x="6593" y="16495"/>
                    <a:pt x="6593" y="16484"/>
                  </a:cubicBezTo>
                  <a:cubicBezTo>
                    <a:pt x="6571" y="16439"/>
                    <a:pt x="6560" y="16394"/>
                    <a:pt x="6548" y="16349"/>
                  </a:cubicBezTo>
                  <a:cubicBezTo>
                    <a:pt x="6526" y="16314"/>
                    <a:pt x="6526" y="16269"/>
                    <a:pt x="6503" y="16236"/>
                  </a:cubicBezTo>
                  <a:cubicBezTo>
                    <a:pt x="6492" y="16190"/>
                    <a:pt x="6470" y="16156"/>
                    <a:pt x="6447" y="16111"/>
                  </a:cubicBezTo>
                  <a:cubicBezTo>
                    <a:pt x="6435" y="16066"/>
                    <a:pt x="6424" y="16032"/>
                    <a:pt x="6402" y="15998"/>
                  </a:cubicBezTo>
                  <a:lnTo>
                    <a:pt x="6334" y="15863"/>
                  </a:lnTo>
                  <a:cubicBezTo>
                    <a:pt x="6312" y="15817"/>
                    <a:pt x="6300" y="15784"/>
                    <a:pt x="6277" y="15739"/>
                  </a:cubicBezTo>
                  <a:cubicBezTo>
                    <a:pt x="6244" y="15694"/>
                    <a:pt x="6210" y="15637"/>
                    <a:pt x="6176" y="15592"/>
                  </a:cubicBezTo>
                  <a:cubicBezTo>
                    <a:pt x="6119" y="15445"/>
                    <a:pt x="6051" y="15310"/>
                    <a:pt x="5961" y="15174"/>
                  </a:cubicBezTo>
                  <a:cubicBezTo>
                    <a:pt x="5905" y="15095"/>
                    <a:pt x="5837" y="15005"/>
                    <a:pt x="5780" y="14926"/>
                  </a:cubicBezTo>
                  <a:cubicBezTo>
                    <a:pt x="5735" y="14881"/>
                    <a:pt x="5702" y="14824"/>
                    <a:pt x="5668" y="14779"/>
                  </a:cubicBezTo>
                  <a:cubicBezTo>
                    <a:pt x="5645" y="14734"/>
                    <a:pt x="5634" y="14700"/>
                    <a:pt x="5622" y="14655"/>
                  </a:cubicBezTo>
                  <a:lnTo>
                    <a:pt x="5622" y="14666"/>
                  </a:lnTo>
                  <a:cubicBezTo>
                    <a:pt x="5600" y="14576"/>
                    <a:pt x="5566" y="14485"/>
                    <a:pt x="5544" y="14407"/>
                  </a:cubicBezTo>
                  <a:cubicBezTo>
                    <a:pt x="5521" y="14316"/>
                    <a:pt x="5499" y="14226"/>
                    <a:pt x="5476" y="14147"/>
                  </a:cubicBezTo>
                  <a:cubicBezTo>
                    <a:pt x="5476" y="14101"/>
                    <a:pt x="5464" y="14056"/>
                    <a:pt x="5454" y="14011"/>
                  </a:cubicBezTo>
                  <a:cubicBezTo>
                    <a:pt x="5442" y="13978"/>
                    <a:pt x="5442" y="13943"/>
                    <a:pt x="5442" y="13910"/>
                  </a:cubicBezTo>
                  <a:cubicBezTo>
                    <a:pt x="5431" y="13876"/>
                    <a:pt x="5431" y="13842"/>
                    <a:pt x="5419" y="13808"/>
                  </a:cubicBezTo>
                  <a:lnTo>
                    <a:pt x="5419" y="13684"/>
                  </a:lnTo>
                  <a:lnTo>
                    <a:pt x="5419" y="13526"/>
                  </a:lnTo>
                  <a:lnTo>
                    <a:pt x="5419" y="13401"/>
                  </a:lnTo>
                  <a:cubicBezTo>
                    <a:pt x="5419" y="13311"/>
                    <a:pt x="5431" y="13221"/>
                    <a:pt x="5431" y="13120"/>
                  </a:cubicBezTo>
                  <a:cubicBezTo>
                    <a:pt x="5442" y="13063"/>
                    <a:pt x="5442" y="13007"/>
                    <a:pt x="5442" y="12962"/>
                  </a:cubicBezTo>
                  <a:lnTo>
                    <a:pt x="5442" y="12950"/>
                  </a:lnTo>
                  <a:cubicBezTo>
                    <a:pt x="5442" y="12950"/>
                    <a:pt x="5442" y="12939"/>
                    <a:pt x="5454" y="12939"/>
                  </a:cubicBezTo>
                  <a:lnTo>
                    <a:pt x="5454" y="12916"/>
                  </a:lnTo>
                  <a:lnTo>
                    <a:pt x="5454" y="12894"/>
                  </a:lnTo>
                  <a:lnTo>
                    <a:pt x="5454" y="12871"/>
                  </a:lnTo>
                  <a:cubicBezTo>
                    <a:pt x="5454" y="12860"/>
                    <a:pt x="5454" y="12860"/>
                    <a:pt x="5464" y="12849"/>
                  </a:cubicBezTo>
                  <a:cubicBezTo>
                    <a:pt x="5476" y="12781"/>
                    <a:pt x="5499" y="12701"/>
                    <a:pt x="5521" y="12623"/>
                  </a:cubicBezTo>
                  <a:lnTo>
                    <a:pt x="5521" y="12634"/>
                  </a:lnTo>
                  <a:cubicBezTo>
                    <a:pt x="5521" y="12634"/>
                    <a:pt x="5521" y="12623"/>
                    <a:pt x="5532" y="12611"/>
                  </a:cubicBezTo>
                  <a:lnTo>
                    <a:pt x="5532" y="12600"/>
                  </a:lnTo>
                  <a:lnTo>
                    <a:pt x="5532" y="12589"/>
                  </a:lnTo>
                  <a:cubicBezTo>
                    <a:pt x="5544" y="12578"/>
                    <a:pt x="5544" y="12578"/>
                    <a:pt x="5544" y="12566"/>
                  </a:cubicBezTo>
                  <a:lnTo>
                    <a:pt x="5544" y="12578"/>
                  </a:lnTo>
                  <a:cubicBezTo>
                    <a:pt x="5544" y="12566"/>
                    <a:pt x="5544" y="12555"/>
                    <a:pt x="5555" y="12543"/>
                  </a:cubicBezTo>
                  <a:cubicBezTo>
                    <a:pt x="5612" y="12375"/>
                    <a:pt x="5679" y="12205"/>
                    <a:pt x="5747" y="12036"/>
                  </a:cubicBezTo>
                  <a:cubicBezTo>
                    <a:pt x="5770" y="11991"/>
                    <a:pt x="5792" y="11946"/>
                    <a:pt x="5815" y="11889"/>
                  </a:cubicBezTo>
                  <a:cubicBezTo>
                    <a:pt x="5826" y="11843"/>
                    <a:pt x="5848" y="11787"/>
                    <a:pt x="5860" y="11731"/>
                  </a:cubicBezTo>
                  <a:cubicBezTo>
                    <a:pt x="5871" y="11685"/>
                    <a:pt x="5883" y="11652"/>
                    <a:pt x="5893" y="11607"/>
                  </a:cubicBezTo>
                  <a:cubicBezTo>
                    <a:pt x="5905" y="11550"/>
                    <a:pt x="5916" y="11505"/>
                    <a:pt x="5928" y="11449"/>
                  </a:cubicBezTo>
                  <a:cubicBezTo>
                    <a:pt x="5939" y="11404"/>
                    <a:pt x="5939" y="11347"/>
                    <a:pt x="5950" y="11302"/>
                  </a:cubicBezTo>
                  <a:cubicBezTo>
                    <a:pt x="5950" y="11246"/>
                    <a:pt x="5961" y="11189"/>
                    <a:pt x="5961" y="11121"/>
                  </a:cubicBezTo>
                  <a:lnTo>
                    <a:pt x="5961" y="10963"/>
                  </a:lnTo>
                  <a:lnTo>
                    <a:pt x="5961" y="10817"/>
                  </a:lnTo>
                  <a:cubicBezTo>
                    <a:pt x="5950" y="10760"/>
                    <a:pt x="5939" y="10692"/>
                    <a:pt x="5928" y="10636"/>
                  </a:cubicBezTo>
                  <a:cubicBezTo>
                    <a:pt x="5905" y="10511"/>
                    <a:pt x="5860" y="10376"/>
                    <a:pt x="5758" y="10285"/>
                  </a:cubicBezTo>
                  <a:cubicBezTo>
                    <a:pt x="5689" y="10216"/>
                    <a:pt x="5594" y="10187"/>
                    <a:pt x="5502" y="10187"/>
                  </a:cubicBezTo>
                  <a:cubicBezTo>
                    <a:pt x="5474" y="10187"/>
                    <a:pt x="5446" y="10190"/>
                    <a:pt x="5419" y="10195"/>
                  </a:cubicBezTo>
                  <a:cubicBezTo>
                    <a:pt x="5284" y="10218"/>
                    <a:pt x="5160" y="10275"/>
                    <a:pt x="5058" y="10365"/>
                  </a:cubicBezTo>
                  <a:cubicBezTo>
                    <a:pt x="4968" y="10444"/>
                    <a:pt x="4900" y="10556"/>
                    <a:pt x="4900" y="10681"/>
                  </a:cubicBezTo>
                  <a:cubicBezTo>
                    <a:pt x="4900" y="10794"/>
                    <a:pt x="4922" y="10895"/>
                    <a:pt x="4968" y="10997"/>
                  </a:cubicBezTo>
                  <a:cubicBezTo>
                    <a:pt x="4990" y="11042"/>
                    <a:pt x="5002" y="11087"/>
                    <a:pt x="5025" y="11133"/>
                  </a:cubicBezTo>
                  <a:cubicBezTo>
                    <a:pt x="5047" y="11178"/>
                    <a:pt x="5058" y="11223"/>
                    <a:pt x="5081" y="11279"/>
                  </a:cubicBezTo>
                  <a:lnTo>
                    <a:pt x="5115" y="11381"/>
                  </a:lnTo>
                  <a:cubicBezTo>
                    <a:pt x="5126" y="11414"/>
                    <a:pt x="5137" y="11460"/>
                    <a:pt x="5148" y="11494"/>
                  </a:cubicBezTo>
                  <a:cubicBezTo>
                    <a:pt x="5171" y="11562"/>
                    <a:pt x="5183" y="11629"/>
                    <a:pt x="5193" y="11697"/>
                  </a:cubicBezTo>
                  <a:cubicBezTo>
                    <a:pt x="5216" y="11765"/>
                    <a:pt x="5239" y="11833"/>
                    <a:pt x="5261" y="11911"/>
                  </a:cubicBezTo>
                  <a:cubicBezTo>
                    <a:pt x="5284" y="11991"/>
                    <a:pt x="5306" y="12081"/>
                    <a:pt x="5329" y="12160"/>
                  </a:cubicBezTo>
                  <a:cubicBezTo>
                    <a:pt x="5329" y="12182"/>
                    <a:pt x="5329" y="12216"/>
                    <a:pt x="5341" y="12239"/>
                  </a:cubicBezTo>
                  <a:cubicBezTo>
                    <a:pt x="5341" y="12307"/>
                    <a:pt x="5341" y="12375"/>
                    <a:pt x="5329" y="12431"/>
                  </a:cubicBezTo>
                  <a:lnTo>
                    <a:pt x="5329" y="12600"/>
                  </a:lnTo>
                  <a:lnTo>
                    <a:pt x="5329" y="12701"/>
                  </a:lnTo>
                  <a:cubicBezTo>
                    <a:pt x="5318" y="12736"/>
                    <a:pt x="5318" y="12781"/>
                    <a:pt x="5306" y="12826"/>
                  </a:cubicBezTo>
                  <a:cubicBezTo>
                    <a:pt x="5306" y="12837"/>
                    <a:pt x="5306" y="12849"/>
                    <a:pt x="5318" y="12871"/>
                  </a:cubicBezTo>
                  <a:cubicBezTo>
                    <a:pt x="5318" y="12894"/>
                    <a:pt x="5306" y="12916"/>
                    <a:pt x="5306" y="12950"/>
                  </a:cubicBezTo>
                  <a:lnTo>
                    <a:pt x="5306" y="12972"/>
                  </a:lnTo>
                  <a:lnTo>
                    <a:pt x="5306" y="13029"/>
                  </a:lnTo>
                  <a:lnTo>
                    <a:pt x="5306" y="13063"/>
                  </a:lnTo>
                  <a:cubicBezTo>
                    <a:pt x="5306" y="13074"/>
                    <a:pt x="5306" y="13074"/>
                    <a:pt x="5295" y="13085"/>
                  </a:cubicBezTo>
                  <a:lnTo>
                    <a:pt x="5295" y="13097"/>
                  </a:lnTo>
                  <a:cubicBezTo>
                    <a:pt x="5295" y="13210"/>
                    <a:pt x="5284" y="13334"/>
                    <a:pt x="5284" y="13447"/>
                  </a:cubicBezTo>
                  <a:lnTo>
                    <a:pt x="5284" y="13605"/>
                  </a:lnTo>
                  <a:lnTo>
                    <a:pt x="5284" y="13684"/>
                  </a:lnTo>
                  <a:cubicBezTo>
                    <a:pt x="5284" y="13707"/>
                    <a:pt x="5295" y="13740"/>
                    <a:pt x="5295" y="13763"/>
                  </a:cubicBezTo>
                  <a:cubicBezTo>
                    <a:pt x="5295" y="13785"/>
                    <a:pt x="5295" y="13820"/>
                    <a:pt x="5306" y="13842"/>
                  </a:cubicBezTo>
                  <a:cubicBezTo>
                    <a:pt x="5306" y="13865"/>
                    <a:pt x="5306" y="13887"/>
                    <a:pt x="5318" y="13910"/>
                  </a:cubicBezTo>
                  <a:cubicBezTo>
                    <a:pt x="5318" y="13955"/>
                    <a:pt x="5329" y="14000"/>
                    <a:pt x="5341" y="14056"/>
                  </a:cubicBezTo>
                  <a:lnTo>
                    <a:pt x="5374" y="14192"/>
                  </a:lnTo>
                  <a:cubicBezTo>
                    <a:pt x="5386" y="14249"/>
                    <a:pt x="5397" y="14305"/>
                    <a:pt x="5419" y="14362"/>
                  </a:cubicBezTo>
                  <a:cubicBezTo>
                    <a:pt x="5431" y="14407"/>
                    <a:pt x="5454" y="14463"/>
                    <a:pt x="5476" y="14520"/>
                  </a:cubicBezTo>
                  <a:lnTo>
                    <a:pt x="5476" y="14530"/>
                  </a:lnTo>
                  <a:cubicBezTo>
                    <a:pt x="5454" y="14497"/>
                    <a:pt x="5431" y="14474"/>
                    <a:pt x="5408" y="14452"/>
                  </a:cubicBezTo>
                  <a:cubicBezTo>
                    <a:pt x="5351" y="14362"/>
                    <a:pt x="5284" y="14271"/>
                    <a:pt x="5216" y="14192"/>
                  </a:cubicBezTo>
                  <a:cubicBezTo>
                    <a:pt x="5092" y="14023"/>
                    <a:pt x="4968" y="13853"/>
                    <a:pt x="4855" y="13684"/>
                  </a:cubicBezTo>
                  <a:lnTo>
                    <a:pt x="4844" y="13672"/>
                  </a:lnTo>
                  <a:cubicBezTo>
                    <a:pt x="4799" y="13605"/>
                    <a:pt x="4754" y="13537"/>
                    <a:pt x="4708" y="13458"/>
                  </a:cubicBezTo>
                  <a:cubicBezTo>
                    <a:pt x="4663" y="13379"/>
                    <a:pt x="4618" y="13300"/>
                    <a:pt x="4573" y="13210"/>
                  </a:cubicBezTo>
                  <a:cubicBezTo>
                    <a:pt x="4516" y="13085"/>
                    <a:pt x="4460" y="12950"/>
                    <a:pt x="4403" y="12826"/>
                  </a:cubicBezTo>
                  <a:cubicBezTo>
                    <a:pt x="4358" y="12701"/>
                    <a:pt x="4302" y="12566"/>
                    <a:pt x="4268" y="12442"/>
                  </a:cubicBezTo>
                  <a:cubicBezTo>
                    <a:pt x="4167" y="12171"/>
                    <a:pt x="4087" y="11900"/>
                    <a:pt x="4031" y="11618"/>
                  </a:cubicBezTo>
                  <a:lnTo>
                    <a:pt x="3963" y="11313"/>
                  </a:lnTo>
                  <a:cubicBezTo>
                    <a:pt x="3952" y="11256"/>
                    <a:pt x="3941" y="11200"/>
                    <a:pt x="3929" y="11155"/>
                  </a:cubicBezTo>
                  <a:cubicBezTo>
                    <a:pt x="3918" y="11098"/>
                    <a:pt x="3906" y="11042"/>
                    <a:pt x="3896" y="10997"/>
                  </a:cubicBezTo>
                  <a:cubicBezTo>
                    <a:pt x="3861" y="10918"/>
                    <a:pt x="3839" y="10839"/>
                    <a:pt x="3816" y="10760"/>
                  </a:cubicBezTo>
                  <a:cubicBezTo>
                    <a:pt x="3783" y="10692"/>
                    <a:pt x="3748" y="10624"/>
                    <a:pt x="3715" y="10568"/>
                  </a:cubicBezTo>
                  <a:cubicBezTo>
                    <a:pt x="3670" y="10511"/>
                    <a:pt x="3635" y="10455"/>
                    <a:pt x="3579" y="10410"/>
                  </a:cubicBezTo>
                  <a:cubicBezTo>
                    <a:pt x="3534" y="10365"/>
                    <a:pt x="3477" y="10320"/>
                    <a:pt x="3421" y="10297"/>
                  </a:cubicBezTo>
                  <a:cubicBezTo>
                    <a:pt x="3354" y="10263"/>
                    <a:pt x="3297" y="10240"/>
                    <a:pt x="3229" y="10229"/>
                  </a:cubicBezTo>
                  <a:cubicBezTo>
                    <a:pt x="3163" y="10214"/>
                    <a:pt x="3097" y="10208"/>
                    <a:pt x="3031" y="10208"/>
                  </a:cubicBezTo>
                  <a:cubicBezTo>
                    <a:pt x="2950" y="10208"/>
                    <a:pt x="2870" y="10217"/>
                    <a:pt x="2789" y="10229"/>
                  </a:cubicBezTo>
                  <a:cubicBezTo>
                    <a:pt x="2642" y="10263"/>
                    <a:pt x="2496" y="10320"/>
                    <a:pt x="2371" y="10398"/>
                  </a:cubicBezTo>
                  <a:cubicBezTo>
                    <a:pt x="2315" y="10444"/>
                    <a:pt x="2258" y="10489"/>
                    <a:pt x="2225" y="10556"/>
                  </a:cubicBezTo>
                  <a:cubicBezTo>
                    <a:pt x="2190" y="10613"/>
                    <a:pt x="2168" y="10669"/>
                    <a:pt x="2168" y="10737"/>
                  </a:cubicBezTo>
                  <a:cubicBezTo>
                    <a:pt x="2168" y="10805"/>
                    <a:pt x="2180" y="10873"/>
                    <a:pt x="2213" y="10940"/>
                  </a:cubicBezTo>
                  <a:cubicBezTo>
                    <a:pt x="2247" y="10997"/>
                    <a:pt x="2281" y="11053"/>
                    <a:pt x="2326" y="11098"/>
                  </a:cubicBezTo>
                  <a:cubicBezTo>
                    <a:pt x="2371" y="11133"/>
                    <a:pt x="2405" y="11178"/>
                    <a:pt x="2450" y="11211"/>
                  </a:cubicBezTo>
                  <a:cubicBezTo>
                    <a:pt x="2593" y="11355"/>
                    <a:pt x="2758" y="11487"/>
                    <a:pt x="2913" y="11619"/>
                  </a:cubicBezTo>
                  <a:lnTo>
                    <a:pt x="2913" y="11619"/>
                  </a:lnTo>
                  <a:cubicBezTo>
                    <a:pt x="2913" y="11619"/>
                    <a:pt x="2913" y="11618"/>
                    <a:pt x="2913" y="11618"/>
                  </a:cubicBezTo>
                  <a:lnTo>
                    <a:pt x="2913" y="11618"/>
                  </a:lnTo>
                  <a:cubicBezTo>
                    <a:pt x="2958" y="11663"/>
                    <a:pt x="3003" y="11697"/>
                    <a:pt x="3048" y="11731"/>
                  </a:cubicBezTo>
                  <a:cubicBezTo>
                    <a:pt x="3128" y="11810"/>
                    <a:pt x="3206" y="11889"/>
                    <a:pt x="3297" y="11968"/>
                  </a:cubicBezTo>
                  <a:cubicBezTo>
                    <a:pt x="3364" y="12047"/>
                    <a:pt x="3444" y="12126"/>
                    <a:pt x="3512" y="12205"/>
                  </a:cubicBezTo>
                  <a:cubicBezTo>
                    <a:pt x="3613" y="12329"/>
                    <a:pt x="3715" y="12442"/>
                    <a:pt x="3816" y="12566"/>
                  </a:cubicBezTo>
                  <a:cubicBezTo>
                    <a:pt x="3873" y="12634"/>
                    <a:pt x="3918" y="12691"/>
                    <a:pt x="3974" y="12758"/>
                  </a:cubicBezTo>
                  <a:cubicBezTo>
                    <a:pt x="3997" y="12792"/>
                    <a:pt x="4019" y="12826"/>
                    <a:pt x="4042" y="12849"/>
                  </a:cubicBezTo>
                  <a:cubicBezTo>
                    <a:pt x="4064" y="12894"/>
                    <a:pt x="4099" y="12927"/>
                    <a:pt x="4121" y="12962"/>
                  </a:cubicBezTo>
                  <a:lnTo>
                    <a:pt x="4189" y="13063"/>
                  </a:lnTo>
                  <a:cubicBezTo>
                    <a:pt x="4212" y="13108"/>
                    <a:pt x="4234" y="13153"/>
                    <a:pt x="4245" y="13198"/>
                  </a:cubicBezTo>
                  <a:cubicBezTo>
                    <a:pt x="4302" y="13289"/>
                    <a:pt x="4358" y="13379"/>
                    <a:pt x="4403" y="13481"/>
                  </a:cubicBezTo>
                  <a:cubicBezTo>
                    <a:pt x="4460" y="13571"/>
                    <a:pt x="4516" y="13650"/>
                    <a:pt x="4573" y="13740"/>
                  </a:cubicBezTo>
                  <a:cubicBezTo>
                    <a:pt x="4708" y="13933"/>
                    <a:pt x="4855" y="14124"/>
                    <a:pt x="4990" y="14316"/>
                  </a:cubicBezTo>
                  <a:cubicBezTo>
                    <a:pt x="5126" y="14474"/>
                    <a:pt x="5250" y="14643"/>
                    <a:pt x="5386" y="14801"/>
                  </a:cubicBezTo>
                  <a:cubicBezTo>
                    <a:pt x="5454" y="14881"/>
                    <a:pt x="5521" y="14971"/>
                    <a:pt x="5589" y="15050"/>
                  </a:cubicBezTo>
                  <a:cubicBezTo>
                    <a:pt x="5657" y="15129"/>
                    <a:pt x="5724" y="15208"/>
                    <a:pt x="5780" y="15298"/>
                  </a:cubicBezTo>
                  <a:cubicBezTo>
                    <a:pt x="5826" y="15355"/>
                    <a:pt x="5871" y="15423"/>
                    <a:pt x="5905" y="15501"/>
                  </a:cubicBezTo>
                  <a:cubicBezTo>
                    <a:pt x="5928" y="15546"/>
                    <a:pt x="5961" y="15603"/>
                    <a:pt x="5984" y="15649"/>
                  </a:cubicBezTo>
                  <a:cubicBezTo>
                    <a:pt x="6063" y="15840"/>
                    <a:pt x="6142" y="16032"/>
                    <a:pt x="6210" y="16236"/>
                  </a:cubicBezTo>
                  <a:lnTo>
                    <a:pt x="6413" y="16811"/>
                  </a:lnTo>
                  <a:cubicBezTo>
                    <a:pt x="6435" y="16868"/>
                    <a:pt x="6458" y="16924"/>
                    <a:pt x="6470" y="16981"/>
                  </a:cubicBezTo>
                  <a:cubicBezTo>
                    <a:pt x="6492" y="17037"/>
                    <a:pt x="6503" y="17094"/>
                    <a:pt x="6526" y="17150"/>
                  </a:cubicBezTo>
                  <a:cubicBezTo>
                    <a:pt x="6526" y="17172"/>
                    <a:pt x="6526" y="17195"/>
                    <a:pt x="6537" y="17207"/>
                  </a:cubicBezTo>
                  <a:cubicBezTo>
                    <a:pt x="6526" y="17207"/>
                    <a:pt x="6526" y="17195"/>
                    <a:pt x="6526" y="17195"/>
                  </a:cubicBezTo>
                  <a:lnTo>
                    <a:pt x="6526" y="17195"/>
                  </a:lnTo>
                  <a:cubicBezTo>
                    <a:pt x="6526" y="17207"/>
                    <a:pt x="6526" y="17207"/>
                    <a:pt x="6537" y="17217"/>
                  </a:cubicBezTo>
                  <a:cubicBezTo>
                    <a:pt x="6548" y="17263"/>
                    <a:pt x="6560" y="17319"/>
                    <a:pt x="6571" y="17375"/>
                  </a:cubicBezTo>
                  <a:cubicBezTo>
                    <a:pt x="6583" y="17421"/>
                    <a:pt x="6616" y="17455"/>
                    <a:pt x="6661" y="17466"/>
                  </a:cubicBezTo>
                  <a:lnTo>
                    <a:pt x="6661" y="17692"/>
                  </a:lnTo>
                  <a:cubicBezTo>
                    <a:pt x="6661" y="17782"/>
                    <a:pt x="6650" y="17861"/>
                    <a:pt x="6639" y="17940"/>
                  </a:cubicBezTo>
                  <a:cubicBezTo>
                    <a:pt x="6537" y="18753"/>
                    <a:pt x="6413" y="19566"/>
                    <a:pt x="6312" y="20390"/>
                  </a:cubicBezTo>
                  <a:cubicBezTo>
                    <a:pt x="6255" y="20797"/>
                    <a:pt x="6199" y="21203"/>
                    <a:pt x="6154" y="21620"/>
                  </a:cubicBezTo>
                  <a:cubicBezTo>
                    <a:pt x="6131" y="21801"/>
                    <a:pt x="6108" y="21993"/>
                    <a:pt x="6086" y="22185"/>
                  </a:cubicBezTo>
                  <a:cubicBezTo>
                    <a:pt x="6063" y="22377"/>
                    <a:pt x="6029" y="22558"/>
                    <a:pt x="6018" y="22749"/>
                  </a:cubicBezTo>
                  <a:cubicBezTo>
                    <a:pt x="5973" y="23145"/>
                    <a:pt x="5961" y="23551"/>
                    <a:pt x="5950" y="23946"/>
                  </a:cubicBezTo>
                  <a:cubicBezTo>
                    <a:pt x="5939" y="24342"/>
                    <a:pt x="5928" y="24736"/>
                    <a:pt x="5928" y="25132"/>
                  </a:cubicBezTo>
                  <a:lnTo>
                    <a:pt x="5928" y="26317"/>
                  </a:lnTo>
                  <a:cubicBezTo>
                    <a:pt x="5928" y="26723"/>
                    <a:pt x="5905" y="27130"/>
                    <a:pt x="5883" y="27536"/>
                  </a:cubicBezTo>
                  <a:cubicBezTo>
                    <a:pt x="5883" y="27627"/>
                    <a:pt x="5871" y="27706"/>
                    <a:pt x="5871" y="27796"/>
                  </a:cubicBezTo>
                  <a:cubicBezTo>
                    <a:pt x="5848" y="27774"/>
                    <a:pt x="5826" y="27739"/>
                    <a:pt x="5803" y="27717"/>
                  </a:cubicBezTo>
                  <a:cubicBezTo>
                    <a:pt x="5758" y="27638"/>
                    <a:pt x="5702" y="27559"/>
                    <a:pt x="5645" y="27491"/>
                  </a:cubicBezTo>
                  <a:cubicBezTo>
                    <a:pt x="5634" y="27468"/>
                    <a:pt x="5612" y="27435"/>
                    <a:pt x="5600" y="27412"/>
                  </a:cubicBezTo>
                  <a:cubicBezTo>
                    <a:pt x="5566" y="27367"/>
                    <a:pt x="5532" y="27310"/>
                    <a:pt x="5499" y="27265"/>
                  </a:cubicBezTo>
                  <a:cubicBezTo>
                    <a:pt x="5487" y="27243"/>
                    <a:pt x="5464" y="27220"/>
                    <a:pt x="5442" y="27187"/>
                  </a:cubicBezTo>
                  <a:cubicBezTo>
                    <a:pt x="5444" y="27187"/>
                    <a:pt x="5445" y="27187"/>
                    <a:pt x="5447" y="27188"/>
                  </a:cubicBezTo>
                  <a:lnTo>
                    <a:pt x="5447" y="27188"/>
                  </a:lnTo>
                  <a:lnTo>
                    <a:pt x="5386" y="27096"/>
                  </a:lnTo>
                  <a:cubicBezTo>
                    <a:pt x="5363" y="27062"/>
                    <a:pt x="5351" y="27017"/>
                    <a:pt x="5329" y="26983"/>
                  </a:cubicBezTo>
                  <a:cubicBezTo>
                    <a:pt x="5284" y="26916"/>
                    <a:pt x="5250" y="26848"/>
                    <a:pt x="5216" y="26769"/>
                  </a:cubicBezTo>
                  <a:cubicBezTo>
                    <a:pt x="5183" y="26713"/>
                    <a:pt x="5148" y="26645"/>
                    <a:pt x="5115" y="26577"/>
                  </a:cubicBezTo>
                  <a:cubicBezTo>
                    <a:pt x="5092" y="26532"/>
                    <a:pt x="5070" y="26498"/>
                    <a:pt x="5047" y="26464"/>
                  </a:cubicBezTo>
                  <a:cubicBezTo>
                    <a:pt x="5025" y="26430"/>
                    <a:pt x="5013" y="26396"/>
                    <a:pt x="5002" y="26362"/>
                  </a:cubicBezTo>
                  <a:cubicBezTo>
                    <a:pt x="4990" y="26340"/>
                    <a:pt x="4968" y="26317"/>
                    <a:pt x="4957" y="26284"/>
                  </a:cubicBezTo>
                  <a:cubicBezTo>
                    <a:pt x="4945" y="26261"/>
                    <a:pt x="4934" y="26227"/>
                    <a:pt x="4922" y="26193"/>
                  </a:cubicBezTo>
                  <a:cubicBezTo>
                    <a:pt x="4900" y="26103"/>
                    <a:pt x="4866" y="26001"/>
                    <a:pt x="4832" y="25911"/>
                  </a:cubicBezTo>
                  <a:cubicBezTo>
                    <a:pt x="4799" y="25809"/>
                    <a:pt x="4764" y="25719"/>
                    <a:pt x="4731" y="25617"/>
                  </a:cubicBezTo>
                  <a:cubicBezTo>
                    <a:pt x="4674" y="25425"/>
                    <a:pt x="4618" y="25222"/>
                    <a:pt x="4561" y="25030"/>
                  </a:cubicBezTo>
                  <a:cubicBezTo>
                    <a:pt x="4528" y="24940"/>
                    <a:pt x="4505" y="24849"/>
                    <a:pt x="4471" y="24759"/>
                  </a:cubicBezTo>
                  <a:cubicBezTo>
                    <a:pt x="4448" y="24658"/>
                    <a:pt x="4426" y="24556"/>
                    <a:pt x="4392" y="24465"/>
                  </a:cubicBezTo>
                  <a:lnTo>
                    <a:pt x="4257" y="24093"/>
                  </a:lnTo>
                  <a:cubicBezTo>
                    <a:pt x="4261" y="24093"/>
                    <a:pt x="4264" y="24095"/>
                    <a:pt x="4265" y="24097"/>
                  </a:cubicBezTo>
                  <a:lnTo>
                    <a:pt x="4265" y="24097"/>
                  </a:lnTo>
                  <a:cubicBezTo>
                    <a:pt x="4255" y="24067"/>
                    <a:pt x="4244" y="24046"/>
                    <a:pt x="4234" y="24014"/>
                  </a:cubicBezTo>
                  <a:lnTo>
                    <a:pt x="4234" y="24026"/>
                  </a:lnTo>
                  <a:lnTo>
                    <a:pt x="4200" y="23924"/>
                  </a:lnTo>
                  <a:cubicBezTo>
                    <a:pt x="4200" y="23901"/>
                    <a:pt x="4189" y="23878"/>
                    <a:pt x="4177" y="23856"/>
                  </a:cubicBezTo>
                  <a:cubicBezTo>
                    <a:pt x="4155" y="23765"/>
                    <a:pt x="4121" y="23687"/>
                    <a:pt x="4087" y="23607"/>
                  </a:cubicBezTo>
                  <a:cubicBezTo>
                    <a:pt x="4054" y="23540"/>
                    <a:pt x="4019" y="23461"/>
                    <a:pt x="3997" y="23382"/>
                  </a:cubicBezTo>
                  <a:cubicBezTo>
                    <a:pt x="3974" y="23326"/>
                    <a:pt x="3952" y="23280"/>
                    <a:pt x="3929" y="23224"/>
                  </a:cubicBezTo>
                  <a:cubicBezTo>
                    <a:pt x="3940" y="23135"/>
                    <a:pt x="3951" y="23047"/>
                    <a:pt x="3973" y="22959"/>
                  </a:cubicBezTo>
                  <a:lnTo>
                    <a:pt x="3973" y="22959"/>
                  </a:lnTo>
                  <a:cubicBezTo>
                    <a:pt x="3971" y="22962"/>
                    <a:pt x="3968" y="22964"/>
                    <a:pt x="3963" y="22964"/>
                  </a:cubicBezTo>
                  <a:cubicBezTo>
                    <a:pt x="3974" y="22953"/>
                    <a:pt x="3974" y="22930"/>
                    <a:pt x="3974" y="22919"/>
                  </a:cubicBezTo>
                  <a:lnTo>
                    <a:pt x="3974" y="22930"/>
                  </a:lnTo>
                  <a:cubicBezTo>
                    <a:pt x="3997" y="22851"/>
                    <a:pt x="4008" y="22772"/>
                    <a:pt x="4031" y="22693"/>
                  </a:cubicBezTo>
                  <a:cubicBezTo>
                    <a:pt x="4042" y="22614"/>
                    <a:pt x="4054" y="22535"/>
                    <a:pt x="4076" y="22456"/>
                  </a:cubicBezTo>
                  <a:cubicBezTo>
                    <a:pt x="4087" y="22388"/>
                    <a:pt x="4087" y="22310"/>
                    <a:pt x="4099" y="22242"/>
                  </a:cubicBezTo>
                  <a:cubicBezTo>
                    <a:pt x="4110" y="22207"/>
                    <a:pt x="4110" y="22174"/>
                    <a:pt x="4121" y="22140"/>
                  </a:cubicBezTo>
                  <a:cubicBezTo>
                    <a:pt x="4132" y="22106"/>
                    <a:pt x="4132" y="22072"/>
                    <a:pt x="4144" y="22039"/>
                  </a:cubicBezTo>
                  <a:cubicBezTo>
                    <a:pt x="4144" y="21959"/>
                    <a:pt x="4155" y="21881"/>
                    <a:pt x="4155" y="21801"/>
                  </a:cubicBezTo>
                  <a:lnTo>
                    <a:pt x="4155" y="21790"/>
                  </a:lnTo>
                  <a:cubicBezTo>
                    <a:pt x="4167" y="21745"/>
                    <a:pt x="4177" y="21688"/>
                    <a:pt x="4189" y="21632"/>
                  </a:cubicBezTo>
                  <a:cubicBezTo>
                    <a:pt x="4212" y="21553"/>
                    <a:pt x="4234" y="21462"/>
                    <a:pt x="4245" y="21372"/>
                  </a:cubicBezTo>
                  <a:cubicBezTo>
                    <a:pt x="4257" y="21327"/>
                    <a:pt x="4257" y="21293"/>
                    <a:pt x="4268" y="21248"/>
                  </a:cubicBezTo>
                  <a:lnTo>
                    <a:pt x="4268" y="21226"/>
                  </a:lnTo>
                  <a:cubicBezTo>
                    <a:pt x="4302" y="21056"/>
                    <a:pt x="4325" y="20898"/>
                    <a:pt x="4347" y="20740"/>
                  </a:cubicBezTo>
                  <a:cubicBezTo>
                    <a:pt x="4358" y="20706"/>
                    <a:pt x="4370" y="20661"/>
                    <a:pt x="4370" y="20627"/>
                  </a:cubicBezTo>
                  <a:lnTo>
                    <a:pt x="4403" y="20526"/>
                  </a:lnTo>
                  <a:cubicBezTo>
                    <a:pt x="4426" y="20458"/>
                    <a:pt x="4448" y="20390"/>
                    <a:pt x="4471" y="20333"/>
                  </a:cubicBezTo>
                  <a:cubicBezTo>
                    <a:pt x="4471" y="20311"/>
                    <a:pt x="4483" y="20300"/>
                    <a:pt x="4483" y="20277"/>
                  </a:cubicBezTo>
                  <a:cubicBezTo>
                    <a:pt x="4539" y="20108"/>
                    <a:pt x="4618" y="19950"/>
                    <a:pt x="4674" y="19781"/>
                  </a:cubicBezTo>
                  <a:cubicBezTo>
                    <a:pt x="4742" y="19611"/>
                    <a:pt x="4799" y="19453"/>
                    <a:pt x="4866" y="19284"/>
                  </a:cubicBezTo>
                  <a:cubicBezTo>
                    <a:pt x="4900" y="19194"/>
                    <a:pt x="4922" y="19103"/>
                    <a:pt x="4945" y="19013"/>
                  </a:cubicBezTo>
                  <a:cubicBezTo>
                    <a:pt x="5013" y="18810"/>
                    <a:pt x="5013" y="18584"/>
                    <a:pt x="4968" y="18369"/>
                  </a:cubicBezTo>
                  <a:lnTo>
                    <a:pt x="4934" y="18233"/>
                  </a:lnTo>
                  <a:cubicBezTo>
                    <a:pt x="4900" y="18121"/>
                    <a:pt x="4855" y="18008"/>
                    <a:pt x="4787" y="17917"/>
                  </a:cubicBezTo>
                  <a:cubicBezTo>
                    <a:pt x="4742" y="17861"/>
                    <a:pt x="4697" y="17816"/>
                    <a:pt x="4652" y="17794"/>
                  </a:cubicBezTo>
                  <a:cubicBezTo>
                    <a:pt x="4596" y="17759"/>
                    <a:pt x="4550" y="17737"/>
                    <a:pt x="4493" y="17726"/>
                  </a:cubicBezTo>
                  <a:cubicBezTo>
                    <a:pt x="4439" y="17711"/>
                    <a:pt x="4383" y="17702"/>
                    <a:pt x="4327" y="17702"/>
                  </a:cubicBezTo>
                  <a:cubicBezTo>
                    <a:pt x="4256" y="17702"/>
                    <a:pt x="4185" y="17716"/>
                    <a:pt x="4121" y="17748"/>
                  </a:cubicBezTo>
                  <a:cubicBezTo>
                    <a:pt x="4054" y="17782"/>
                    <a:pt x="4008" y="17827"/>
                    <a:pt x="3974" y="17884"/>
                  </a:cubicBezTo>
                  <a:cubicBezTo>
                    <a:pt x="3952" y="17907"/>
                    <a:pt x="3941" y="17929"/>
                    <a:pt x="3929" y="17963"/>
                  </a:cubicBezTo>
                  <a:cubicBezTo>
                    <a:pt x="3929" y="17985"/>
                    <a:pt x="3918" y="18019"/>
                    <a:pt x="3918" y="18042"/>
                  </a:cubicBezTo>
                  <a:lnTo>
                    <a:pt x="3918" y="18211"/>
                  </a:lnTo>
                  <a:cubicBezTo>
                    <a:pt x="3918" y="18256"/>
                    <a:pt x="3918" y="18313"/>
                    <a:pt x="3929" y="18358"/>
                  </a:cubicBezTo>
                  <a:cubicBezTo>
                    <a:pt x="3929" y="18414"/>
                    <a:pt x="3941" y="18459"/>
                    <a:pt x="3941" y="18504"/>
                  </a:cubicBezTo>
                  <a:cubicBezTo>
                    <a:pt x="3952" y="18584"/>
                    <a:pt x="3974" y="18662"/>
                    <a:pt x="3986" y="18742"/>
                  </a:cubicBezTo>
                  <a:cubicBezTo>
                    <a:pt x="3997" y="18832"/>
                    <a:pt x="4019" y="18933"/>
                    <a:pt x="4031" y="19024"/>
                  </a:cubicBezTo>
                  <a:cubicBezTo>
                    <a:pt x="4031" y="19024"/>
                    <a:pt x="4042" y="19024"/>
                    <a:pt x="4042" y="19035"/>
                  </a:cubicBezTo>
                  <a:lnTo>
                    <a:pt x="4042" y="19046"/>
                  </a:lnTo>
                  <a:lnTo>
                    <a:pt x="4042" y="19058"/>
                  </a:lnTo>
                  <a:cubicBezTo>
                    <a:pt x="4042" y="19069"/>
                    <a:pt x="4054" y="19081"/>
                    <a:pt x="4054" y="19103"/>
                  </a:cubicBezTo>
                  <a:lnTo>
                    <a:pt x="4054" y="19114"/>
                  </a:lnTo>
                  <a:cubicBezTo>
                    <a:pt x="4054" y="19126"/>
                    <a:pt x="4054" y="19137"/>
                    <a:pt x="4064" y="19137"/>
                  </a:cubicBezTo>
                  <a:lnTo>
                    <a:pt x="4054" y="19137"/>
                  </a:lnTo>
                  <a:cubicBezTo>
                    <a:pt x="4076" y="19239"/>
                    <a:pt x="4110" y="19352"/>
                    <a:pt x="4132" y="19453"/>
                  </a:cubicBezTo>
                  <a:lnTo>
                    <a:pt x="4132" y="19487"/>
                  </a:lnTo>
                  <a:lnTo>
                    <a:pt x="4132" y="19498"/>
                  </a:lnTo>
                  <a:cubicBezTo>
                    <a:pt x="4132" y="19520"/>
                    <a:pt x="4132" y="19543"/>
                    <a:pt x="4144" y="19566"/>
                  </a:cubicBezTo>
                  <a:cubicBezTo>
                    <a:pt x="4132" y="19600"/>
                    <a:pt x="4132" y="19633"/>
                    <a:pt x="4132" y="19656"/>
                  </a:cubicBezTo>
                  <a:cubicBezTo>
                    <a:pt x="4132" y="19735"/>
                    <a:pt x="4132" y="19803"/>
                    <a:pt x="4121" y="19882"/>
                  </a:cubicBezTo>
                  <a:lnTo>
                    <a:pt x="4121" y="19871"/>
                  </a:lnTo>
                  <a:cubicBezTo>
                    <a:pt x="4121" y="19984"/>
                    <a:pt x="4110" y="20108"/>
                    <a:pt x="4099" y="20220"/>
                  </a:cubicBezTo>
                  <a:cubicBezTo>
                    <a:pt x="4099" y="20277"/>
                    <a:pt x="4087" y="20333"/>
                    <a:pt x="4076" y="20390"/>
                  </a:cubicBezTo>
                  <a:cubicBezTo>
                    <a:pt x="4076" y="20424"/>
                    <a:pt x="4076" y="20446"/>
                    <a:pt x="4064" y="20481"/>
                  </a:cubicBezTo>
                  <a:cubicBezTo>
                    <a:pt x="4064" y="20514"/>
                    <a:pt x="4054" y="20559"/>
                    <a:pt x="4076" y="20593"/>
                  </a:cubicBezTo>
                  <a:cubicBezTo>
                    <a:pt x="4087" y="20616"/>
                    <a:pt x="4099" y="20627"/>
                    <a:pt x="4121" y="20627"/>
                  </a:cubicBezTo>
                  <a:cubicBezTo>
                    <a:pt x="4121" y="20639"/>
                    <a:pt x="4110" y="20649"/>
                    <a:pt x="4110" y="20661"/>
                  </a:cubicBezTo>
                  <a:cubicBezTo>
                    <a:pt x="4099" y="20785"/>
                    <a:pt x="4076" y="20910"/>
                    <a:pt x="4064" y="21033"/>
                  </a:cubicBezTo>
                  <a:cubicBezTo>
                    <a:pt x="4042" y="21169"/>
                    <a:pt x="4031" y="21293"/>
                    <a:pt x="4008" y="21429"/>
                  </a:cubicBezTo>
                  <a:cubicBezTo>
                    <a:pt x="3986" y="21575"/>
                    <a:pt x="3963" y="21722"/>
                    <a:pt x="3941" y="21881"/>
                  </a:cubicBezTo>
                  <a:cubicBezTo>
                    <a:pt x="3929" y="21914"/>
                    <a:pt x="3918" y="21959"/>
                    <a:pt x="3906" y="22004"/>
                  </a:cubicBezTo>
                  <a:cubicBezTo>
                    <a:pt x="3884" y="22084"/>
                    <a:pt x="3873" y="22151"/>
                    <a:pt x="3873" y="22230"/>
                  </a:cubicBezTo>
                  <a:cubicBezTo>
                    <a:pt x="3861" y="22298"/>
                    <a:pt x="3850" y="22366"/>
                    <a:pt x="3850" y="22445"/>
                  </a:cubicBezTo>
                  <a:cubicBezTo>
                    <a:pt x="3828" y="22569"/>
                    <a:pt x="3805" y="22693"/>
                    <a:pt x="3783" y="22829"/>
                  </a:cubicBezTo>
                  <a:cubicBezTo>
                    <a:pt x="3760" y="22761"/>
                    <a:pt x="3737" y="22693"/>
                    <a:pt x="3703" y="22626"/>
                  </a:cubicBezTo>
                  <a:cubicBezTo>
                    <a:pt x="3670" y="22524"/>
                    <a:pt x="3635" y="22433"/>
                    <a:pt x="3602" y="22343"/>
                  </a:cubicBezTo>
                  <a:cubicBezTo>
                    <a:pt x="3568" y="22253"/>
                    <a:pt x="3534" y="22151"/>
                    <a:pt x="3489" y="22061"/>
                  </a:cubicBezTo>
                  <a:cubicBezTo>
                    <a:pt x="3455" y="21971"/>
                    <a:pt x="3421" y="21881"/>
                    <a:pt x="3387" y="21801"/>
                  </a:cubicBezTo>
                  <a:cubicBezTo>
                    <a:pt x="3376" y="21790"/>
                    <a:pt x="3376" y="21768"/>
                    <a:pt x="3364" y="21756"/>
                  </a:cubicBezTo>
                  <a:cubicBezTo>
                    <a:pt x="3376" y="21756"/>
                    <a:pt x="3376" y="21768"/>
                    <a:pt x="3376" y="21768"/>
                  </a:cubicBezTo>
                  <a:lnTo>
                    <a:pt x="3376" y="21768"/>
                  </a:lnTo>
                  <a:cubicBezTo>
                    <a:pt x="3376" y="21756"/>
                    <a:pt x="3364" y="21745"/>
                    <a:pt x="3364" y="21733"/>
                  </a:cubicBezTo>
                  <a:cubicBezTo>
                    <a:pt x="3364" y="21722"/>
                    <a:pt x="3364" y="21722"/>
                    <a:pt x="3354" y="21722"/>
                  </a:cubicBezTo>
                  <a:lnTo>
                    <a:pt x="3354" y="21711"/>
                  </a:lnTo>
                  <a:cubicBezTo>
                    <a:pt x="3319" y="21610"/>
                    <a:pt x="3286" y="21497"/>
                    <a:pt x="3241" y="21395"/>
                  </a:cubicBezTo>
                  <a:cubicBezTo>
                    <a:pt x="3206" y="21339"/>
                    <a:pt x="3184" y="21282"/>
                    <a:pt x="3150" y="21226"/>
                  </a:cubicBezTo>
                  <a:cubicBezTo>
                    <a:pt x="3139" y="21158"/>
                    <a:pt x="3128" y="21101"/>
                    <a:pt x="3116" y="21033"/>
                  </a:cubicBezTo>
                  <a:cubicBezTo>
                    <a:pt x="3094" y="20977"/>
                    <a:pt x="3071" y="20920"/>
                    <a:pt x="3038" y="20853"/>
                  </a:cubicBezTo>
                  <a:cubicBezTo>
                    <a:pt x="3015" y="20808"/>
                    <a:pt x="2992" y="20752"/>
                    <a:pt x="2958" y="20706"/>
                  </a:cubicBezTo>
                  <a:cubicBezTo>
                    <a:pt x="2958" y="20695"/>
                    <a:pt x="2947" y="20684"/>
                    <a:pt x="2947" y="20672"/>
                  </a:cubicBezTo>
                  <a:cubicBezTo>
                    <a:pt x="2935" y="20649"/>
                    <a:pt x="2925" y="20639"/>
                    <a:pt x="2913" y="20627"/>
                  </a:cubicBezTo>
                  <a:cubicBezTo>
                    <a:pt x="2902" y="20616"/>
                    <a:pt x="2890" y="20593"/>
                    <a:pt x="2879" y="20582"/>
                  </a:cubicBezTo>
                  <a:cubicBezTo>
                    <a:pt x="2868" y="20559"/>
                    <a:pt x="2845" y="20537"/>
                    <a:pt x="2834" y="20514"/>
                  </a:cubicBezTo>
                  <a:cubicBezTo>
                    <a:pt x="2812" y="20491"/>
                    <a:pt x="2789" y="20458"/>
                    <a:pt x="2755" y="20424"/>
                  </a:cubicBezTo>
                  <a:cubicBezTo>
                    <a:pt x="2744" y="20401"/>
                    <a:pt x="2721" y="20379"/>
                    <a:pt x="2710" y="20356"/>
                  </a:cubicBezTo>
                  <a:lnTo>
                    <a:pt x="2699" y="20345"/>
                  </a:lnTo>
                  <a:cubicBezTo>
                    <a:pt x="2654" y="20243"/>
                    <a:pt x="2597" y="20153"/>
                    <a:pt x="2563" y="20052"/>
                  </a:cubicBezTo>
                  <a:cubicBezTo>
                    <a:pt x="2541" y="19995"/>
                    <a:pt x="2506" y="19950"/>
                    <a:pt x="2484" y="19894"/>
                  </a:cubicBezTo>
                  <a:cubicBezTo>
                    <a:pt x="2461" y="19837"/>
                    <a:pt x="2428" y="19781"/>
                    <a:pt x="2405" y="19724"/>
                  </a:cubicBezTo>
                  <a:cubicBezTo>
                    <a:pt x="2326" y="19566"/>
                    <a:pt x="2258" y="19408"/>
                    <a:pt x="2168" y="19250"/>
                  </a:cubicBezTo>
                  <a:cubicBezTo>
                    <a:pt x="2123" y="19171"/>
                    <a:pt x="2077" y="19103"/>
                    <a:pt x="2032" y="19035"/>
                  </a:cubicBezTo>
                  <a:cubicBezTo>
                    <a:pt x="2032" y="18990"/>
                    <a:pt x="2021" y="18933"/>
                    <a:pt x="2021" y="18888"/>
                  </a:cubicBezTo>
                  <a:cubicBezTo>
                    <a:pt x="1999" y="18775"/>
                    <a:pt x="1976" y="18662"/>
                    <a:pt x="1965" y="18539"/>
                  </a:cubicBezTo>
                  <a:cubicBezTo>
                    <a:pt x="1931" y="18313"/>
                    <a:pt x="1909" y="18075"/>
                    <a:pt x="1874" y="17839"/>
                  </a:cubicBezTo>
                  <a:cubicBezTo>
                    <a:pt x="1863" y="17782"/>
                    <a:pt x="1852" y="17726"/>
                    <a:pt x="1841" y="17658"/>
                  </a:cubicBezTo>
                  <a:cubicBezTo>
                    <a:pt x="1829" y="17590"/>
                    <a:pt x="1806" y="17523"/>
                    <a:pt x="1796" y="17455"/>
                  </a:cubicBezTo>
                  <a:cubicBezTo>
                    <a:pt x="1784" y="17387"/>
                    <a:pt x="1761" y="17330"/>
                    <a:pt x="1739" y="17274"/>
                  </a:cubicBezTo>
                  <a:cubicBezTo>
                    <a:pt x="1716" y="17195"/>
                    <a:pt x="1694" y="17127"/>
                    <a:pt x="1660" y="17059"/>
                  </a:cubicBezTo>
                  <a:cubicBezTo>
                    <a:pt x="1603" y="16913"/>
                    <a:pt x="1536" y="16766"/>
                    <a:pt x="1400" y="16687"/>
                  </a:cubicBezTo>
                  <a:cubicBezTo>
                    <a:pt x="1332" y="16642"/>
                    <a:pt x="1254" y="16619"/>
                    <a:pt x="1174" y="16608"/>
                  </a:cubicBezTo>
                  <a:cubicBezTo>
                    <a:pt x="1107" y="16608"/>
                    <a:pt x="1039" y="16619"/>
                    <a:pt x="983" y="16642"/>
                  </a:cubicBezTo>
                  <a:cubicBezTo>
                    <a:pt x="926" y="16675"/>
                    <a:pt x="870" y="16710"/>
                    <a:pt x="836" y="16766"/>
                  </a:cubicBezTo>
                  <a:cubicBezTo>
                    <a:pt x="790" y="16823"/>
                    <a:pt x="757" y="16890"/>
                    <a:pt x="723" y="16958"/>
                  </a:cubicBezTo>
                  <a:cubicBezTo>
                    <a:pt x="678" y="17104"/>
                    <a:pt x="655" y="17274"/>
                    <a:pt x="667" y="17432"/>
                  </a:cubicBezTo>
                  <a:cubicBezTo>
                    <a:pt x="678" y="17511"/>
                    <a:pt x="689" y="17590"/>
                    <a:pt x="723" y="17669"/>
                  </a:cubicBezTo>
                  <a:cubicBezTo>
                    <a:pt x="757" y="17737"/>
                    <a:pt x="790" y="17804"/>
                    <a:pt x="836" y="17861"/>
                  </a:cubicBezTo>
                  <a:cubicBezTo>
                    <a:pt x="881" y="17917"/>
                    <a:pt x="938" y="17974"/>
                    <a:pt x="983" y="18042"/>
                  </a:cubicBezTo>
                  <a:cubicBezTo>
                    <a:pt x="1061" y="18143"/>
                    <a:pt x="1141" y="18245"/>
                    <a:pt x="1209" y="18346"/>
                  </a:cubicBezTo>
                  <a:cubicBezTo>
                    <a:pt x="1287" y="18459"/>
                    <a:pt x="1367" y="18550"/>
                    <a:pt x="1457" y="18652"/>
                  </a:cubicBezTo>
                  <a:cubicBezTo>
                    <a:pt x="1536" y="18753"/>
                    <a:pt x="1626" y="18843"/>
                    <a:pt x="1705" y="18933"/>
                  </a:cubicBezTo>
                  <a:cubicBezTo>
                    <a:pt x="1716" y="18945"/>
                    <a:pt x="1716" y="18956"/>
                    <a:pt x="1728" y="18968"/>
                  </a:cubicBezTo>
                  <a:lnTo>
                    <a:pt x="1739" y="18979"/>
                  </a:lnTo>
                  <a:cubicBezTo>
                    <a:pt x="1739" y="18990"/>
                    <a:pt x="1739" y="19001"/>
                    <a:pt x="1751" y="19013"/>
                  </a:cubicBezTo>
                  <a:cubicBezTo>
                    <a:pt x="1751" y="19024"/>
                    <a:pt x="1761" y="19046"/>
                    <a:pt x="1773" y="19058"/>
                  </a:cubicBezTo>
                  <a:cubicBezTo>
                    <a:pt x="1784" y="19069"/>
                    <a:pt x="1796" y="19091"/>
                    <a:pt x="1806" y="19114"/>
                  </a:cubicBezTo>
                  <a:cubicBezTo>
                    <a:pt x="1841" y="19148"/>
                    <a:pt x="1863" y="19194"/>
                    <a:pt x="1886" y="19227"/>
                  </a:cubicBezTo>
                  <a:cubicBezTo>
                    <a:pt x="1919" y="19272"/>
                    <a:pt x="1954" y="19317"/>
                    <a:pt x="1976" y="19374"/>
                  </a:cubicBezTo>
                  <a:cubicBezTo>
                    <a:pt x="2010" y="19408"/>
                    <a:pt x="2032" y="19453"/>
                    <a:pt x="2055" y="19498"/>
                  </a:cubicBezTo>
                  <a:cubicBezTo>
                    <a:pt x="2089" y="19588"/>
                    <a:pt x="2134" y="19668"/>
                    <a:pt x="2168" y="19746"/>
                  </a:cubicBezTo>
                  <a:cubicBezTo>
                    <a:pt x="2213" y="19837"/>
                    <a:pt x="2258" y="19927"/>
                    <a:pt x="2303" y="20006"/>
                  </a:cubicBezTo>
                  <a:cubicBezTo>
                    <a:pt x="2360" y="20108"/>
                    <a:pt x="2405" y="20220"/>
                    <a:pt x="2461" y="20323"/>
                  </a:cubicBezTo>
                  <a:cubicBezTo>
                    <a:pt x="2496" y="20390"/>
                    <a:pt x="2541" y="20469"/>
                    <a:pt x="2574" y="20537"/>
                  </a:cubicBezTo>
                  <a:lnTo>
                    <a:pt x="2586" y="20548"/>
                  </a:lnTo>
                  <a:cubicBezTo>
                    <a:pt x="2597" y="20571"/>
                    <a:pt x="2609" y="20593"/>
                    <a:pt x="2619" y="20627"/>
                  </a:cubicBezTo>
                  <a:cubicBezTo>
                    <a:pt x="2642" y="20649"/>
                    <a:pt x="2654" y="20672"/>
                    <a:pt x="2676" y="20695"/>
                  </a:cubicBezTo>
                  <a:cubicBezTo>
                    <a:pt x="2687" y="20729"/>
                    <a:pt x="2710" y="20752"/>
                    <a:pt x="2721" y="20774"/>
                  </a:cubicBezTo>
                  <a:cubicBezTo>
                    <a:pt x="2755" y="20819"/>
                    <a:pt x="2777" y="20864"/>
                    <a:pt x="2812" y="20910"/>
                  </a:cubicBezTo>
                  <a:cubicBezTo>
                    <a:pt x="2823" y="20943"/>
                    <a:pt x="2834" y="20977"/>
                    <a:pt x="2857" y="21022"/>
                  </a:cubicBezTo>
                  <a:lnTo>
                    <a:pt x="2845" y="21022"/>
                  </a:lnTo>
                  <a:lnTo>
                    <a:pt x="2879" y="21090"/>
                  </a:lnTo>
                  <a:cubicBezTo>
                    <a:pt x="2890" y="21124"/>
                    <a:pt x="2913" y="21146"/>
                    <a:pt x="2925" y="21181"/>
                  </a:cubicBezTo>
                  <a:cubicBezTo>
                    <a:pt x="2958" y="21259"/>
                    <a:pt x="2992" y="21349"/>
                    <a:pt x="3026" y="21440"/>
                  </a:cubicBezTo>
                  <a:cubicBezTo>
                    <a:pt x="3048" y="21507"/>
                    <a:pt x="3071" y="21587"/>
                    <a:pt x="3094" y="21655"/>
                  </a:cubicBezTo>
                  <a:cubicBezTo>
                    <a:pt x="3116" y="21745"/>
                    <a:pt x="3139" y="21824"/>
                    <a:pt x="3161" y="21914"/>
                  </a:cubicBezTo>
                  <a:cubicBezTo>
                    <a:pt x="3218" y="22072"/>
                    <a:pt x="3286" y="22242"/>
                    <a:pt x="3342" y="22400"/>
                  </a:cubicBezTo>
                  <a:cubicBezTo>
                    <a:pt x="3421" y="22580"/>
                    <a:pt x="3500" y="22761"/>
                    <a:pt x="3568" y="22942"/>
                  </a:cubicBezTo>
                  <a:cubicBezTo>
                    <a:pt x="3613" y="23043"/>
                    <a:pt x="3658" y="23133"/>
                    <a:pt x="3692" y="23235"/>
                  </a:cubicBezTo>
                  <a:cubicBezTo>
                    <a:pt x="3703" y="23258"/>
                    <a:pt x="3715" y="23291"/>
                    <a:pt x="3726" y="23326"/>
                  </a:cubicBezTo>
                  <a:cubicBezTo>
                    <a:pt x="3737" y="23336"/>
                    <a:pt x="3737" y="23359"/>
                    <a:pt x="3737" y="23371"/>
                  </a:cubicBezTo>
                  <a:cubicBezTo>
                    <a:pt x="3748" y="23393"/>
                    <a:pt x="3760" y="23404"/>
                    <a:pt x="3771" y="23416"/>
                  </a:cubicBezTo>
                  <a:cubicBezTo>
                    <a:pt x="3783" y="23449"/>
                    <a:pt x="3793" y="23472"/>
                    <a:pt x="3805" y="23506"/>
                  </a:cubicBezTo>
                  <a:cubicBezTo>
                    <a:pt x="3839" y="23597"/>
                    <a:pt x="3884" y="23687"/>
                    <a:pt x="3929" y="23777"/>
                  </a:cubicBezTo>
                  <a:cubicBezTo>
                    <a:pt x="3952" y="23856"/>
                    <a:pt x="3986" y="23924"/>
                    <a:pt x="4019" y="24003"/>
                  </a:cubicBezTo>
                  <a:cubicBezTo>
                    <a:pt x="4064" y="24184"/>
                    <a:pt x="4121" y="24364"/>
                    <a:pt x="4167" y="24545"/>
                  </a:cubicBezTo>
                  <a:cubicBezTo>
                    <a:pt x="4189" y="24613"/>
                    <a:pt x="4200" y="24680"/>
                    <a:pt x="4223" y="24759"/>
                  </a:cubicBezTo>
                  <a:lnTo>
                    <a:pt x="4290" y="24962"/>
                  </a:lnTo>
                  <a:cubicBezTo>
                    <a:pt x="4325" y="25075"/>
                    <a:pt x="4358" y="25200"/>
                    <a:pt x="4403" y="25313"/>
                  </a:cubicBezTo>
                  <a:cubicBezTo>
                    <a:pt x="4403" y="25335"/>
                    <a:pt x="4415" y="25369"/>
                    <a:pt x="4426" y="25391"/>
                  </a:cubicBezTo>
                  <a:cubicBezTo>
                    <a:pt x="4403" y="25358"/>
                    <a:pt x="4370" y="25313"/>
                    <a:pt x="4347" y="25278"/>
                  </a:cubicBezTo>
                  <a:cubicBezTo>
                    <a:pt x="4325" y="25256"/>
                    <a:pt x="4313" y="25233"/>
                    <a:pt x="4302" y="25222"/>
                  </a:cubicBezTo>
                  <a:cubicBezTo>
                    <a:pt x="4290" y="25200"/>
                    <a:pt x="4268" y="25188"/>
                    <a:pt x="4257" y="25177"/>
                  </a:cubicBezTo>
                  <a:cubicBezTo>
                    <a:pt x="4234" y="25143"/>
                    <a:pt x="4212" y="25109"/>
                    <a:pt x="4189" y="25087"/>
                  </a:cubicBezTo>
                  <a:cubicBezTo>
                    <a:pt x="4177" y="25075"/>
                    <a:pt x="4167" y="25064"/>
                    <a:pt x="4155" y="25042"/>
                  </a:cubicBezTo>
                  <a:lnTo>
                    <a:pt x="4019" y="24906"/>
                  </a:lnTo>
                  <a:cubicBezTo>
                    <a:pt x="3963" y="24849"/>
                    <a:pt x="3906" y="24804"/>
                    <a:pt x="3850" y="24748"/>
                  </a:cubicBezTo>
                  <a:cubicBezTo>
                    <a:pt x="3793" y="24691"/>
                    <a:pt x="3737" y="24635"/>
                    <a:pt x="3681" y="24590"/>
                  </a:cubicBezTo>
                  <a:lnTo>
                    <a:pt x="3354" y="24262"/>
                  </a:lnTo>
                  <a:lnTo>
                    <a:pt x="3274" y="24184"/>
                  </a:lnTo>
                  <a:cubicBezTo>
                    <a:pt x="3241" y="24149"/>
                    <a:pt x="3206" y="24116"/>
                    <a:pt x="3173" y="24093"/>
                  </a:cubicBezTo>
                  <a:lnTo>
                    <a:pt x="3105" y="24026"/>
                  </a:lnTo>
                  <a:cubicBezTo>
                    <a:pt x="3060" y="23991"/>
                    <a:pt x="3026" y="23958"/>
                    <a:pt x="2992" y="23924"/>
                  </a:cubicBezTo>
                  <a:cubicBezTo>
                    <a:pt x="2925" y="23868"/>
                    <a:pt x="2868" y="23822"/>
                    <a:pt x="2800" y="23765"/>
                  </a:cubicBezTo>
                  <a:lnTo>
                    <a:pt x="2631" y="23630"/>
                  </a:lnTo>
                  <a:lnTo>
                    <a:pt x="2642" y="23630"/>
                  </a:lnTo>
                  <a:cubicBezTo>
                    <a:pt x="2597" y="23585"/>
                    <a:pt x="2552" y="23551"/>
                    <a:pt x="2518" y="23506"/>
                  </a:cubicBezTo>
                  <a:cubicBezTo>
                    <a:pt x="2461" y="23449"/>
                    <a:pt x="2416" y="23404"/>
                    <a:pt x="2371" y="23348"/>
                  </a:cubicBezTo>
                  <a:cubicBezTo>
                    <a:pt x="2360" y="23336"/>
                    <a:pt x="2348" y="23314"/>
                    <a:pt x="2326" y="23303"/>
                  </a:cubicBezTo>
                  <a:cubicBezTo>
                    <a:pt x="2326" y="23291"/>
                    <a:pt x="2326" y="23280"/>
                    <a:pt x="2315" y="23269"/>
                  </a:cubicBezTo>
                  <a:cubicBezTo>
                    <a:pt x="2315" y="23258"/>
                    <a:pt x="2303" y="23246"/>
                    <a:pt x="2303" y="23224"/>
                  </a:cubicBezTo>
                  <a:cubicBezTo>
                    <a:pt x="2303" y="23224"/>
                    <a:pt x="2303" y="23213"/>
                    <a:pt x="2292" y="23213"/>
                  </a:cubicBezTo>
                  <a:cubicBezTo>
                    <a:pt x="2270" y="23122"/>
                    <a:pt x="2236" y="23020"/>
                    <a:pt x="2190" y="22942"/>
                  </a:cubicBezTo>
                  <a:cubicBezTo>
                    <a:pt x="2145" y="22862"/>
                    <a:pt x="2089" y="22795"/>
                    <a:pt x="2055" y="22704"/>
                  </a:cubicBezTo>
                  <a:cubicBezTo>
                    <a:pt x="2032" y="22671"/>
                    <a:pt x="2021" y="22626"/>
                    <a:pt x="1999" y="22580"/>
                  </a:cubicBezTo>
                  <a:lnTo>
                    <a:pt x="1999" y="22569"/>
                  </a:lnTo>
                  <a:cubicBezTo>
                    <a:pt x="1942" y="22411"/>
                    <a:pt x="1897" y="22253"/>
                    <a:pt x="1841" y="22106"/>
                  </a:cubicBezTo>
                  <a:cubicBezTo>
                    <a:pt x="1818" y="22027"/>
                    <a:pt x="1784" y="21948"/>
                    <a:pt x="1739" y="21881"/>
                  </a:cubicBezTo>
                  <a:cubicBezTo>
                    <a:pt x="1683" y="21790"/>
                    <a:pt x="1615" y="21700"/>
                    <a:pt x="1536" y="21632"/>
                  </a:cubicBezTo>
                  <a:cubicBezTo>
                    <a:pt x="1502" y="21610"/>
                    <a:pt x="1480" y="21587"/>
                    <a:pt x="1445" y="21564"/>
                  </a:cubicBezTo>
                  <a:cubicBezTo>
                    <a:pt x="1412" y="21542"/>
                    <a:pt x="1367" y="21507"/>
                    <a:pt x="1332" y="21485"/>
                  </a:cubicBezTo>
                  <a:cubicBezTo>
                    <a:pt x="1276" y="21451"/>
                    <a:pt x="1209" y="21406"/>
                    <a:pt x="1152" y="21372"/>
                  </a:cubicBezTo>
                  <a:cubicBezTo>
                    <a:pt x="1051" y="21327"/>
                    <a:pt x="948" y="21282"/>
                    <a:pt x="836" y="21259"/>
                  </a:cubicBezTo>
                  <a:cubicBezTo>
                    <a:pt x="811" y="21256"/>
                    <a:pt x="785" y="21255"/>
                    <a:pt x="760" y="21255"/>
                  </a:cubicBezTo>
                  <a:cubicBezTo>
                    <a:pt x="684" y="21255"/>
                    <a:pt x="607" y="21268"/>
                    <a:pt x="531" y="21293"/>
                  </a:cubicBezTo>
                  <a:cubicBezTo>
                    <a:pt x="328" y="21361"/>
                    <a:pt x="170" y="21519"/>
                    <a:pt x="80" y="21711"/>
                  </a:cubicBezTo>
                  <a:cubicBezTo>
                    <a:pt x="34" y="21801"/>
                    <a:pt x="12" y="21903"/>
                    <a:pt x="0" y="22004"/>
                  </a:cubicBezTo>
                  <a:cubicBezTo>
                    <a:pt x="0" y="22117"/>
                    <a:pt x="23" y="22219"/>
                    <a:pt x="68" y="22320"/>
                  </a:cubicBezTo>
                  <a:cubicBezTo>
                    <a:pt x="90" y="22355"/>
                    <a:pt x="113" y="22400"/>
                    <a:pt x="158" y="22433"/>
                  </a:cubicBezTo>
                  <a:cubicBezTo>
                    <a:pt x="181" y="22456"/>
                    <a:pt x="215" y="22478"/>
                    <a:pt x="249" y="22490"/>
                  </a:cubicBezTo>
                  <a:cubicBezTo>
                    <a:pt x="283" y="22513"/>
                    <a:pt x="316" y="22535"/>
                    <a:pt x="361" y="22558"/>
                  </a:cubicBezTo>
                  <a:cubicBezTo>
                    <a:pt x="396" y="22569"/>
                    <a:pt x="441" y="22591"/>
                    <a:pt x="474" y="22603"/>
                  </a:cubicBezTo>
                  <a:cubicBezTo>
                    <a:pt x="519" y="22626"/>
                    <a:pt x="565" y="22648"/>
                    <a:pt x="610" y="22659"/>
                  </a:cubicBezTo>
                  <a:cubicBezTo>
                    <a:pt x="689" y="22693"/>
                    <a:pt x="768" y="22727"/>
                    <a:pt x="836" y="22761"/>
                  </a:cubicBezTo>
                  <a:cubicBezTo>
                    <a:pt x="983" y="22829"/>
                    <a:pt x="1129" y="22885"/>
                    <a:pt x="1287" y="22942"/>
                  </a:cubicBezTo>
                  <a:cubicBezTo>
                    <a:pt x="1434" y="22987"/>
                    <a:pt x="1581" y="23032"/>
                    <a:pt x="1728" y="23088"/>
                  </a:cubicBezTo>
                  <a:cubicBezTo>
                    <a:pt x="1773" y="23100"/>
                    <a:pt x="1818" y="23122"/>
                    <a:pt x="1863" y="23145"/>
                  </a:cubicBezTo>
                  <a:cubicBezTo>
                    <a:pt x="1897" y="23156"/>
                    <a:pt x="1931" y="23178"/>
                    <a:pt x="1965" y="23201"/>
                  </a:cubicBezTo>
                  <a:cubicBezTo>
                    <a:pt x="2010" y="23235"/>
                    <a:pt x="2044" y="23269"/>
                    <a:pt x="2089" y="23291"/>
                  </a:cubicBezTo>
                  <a:cubicBezTo>
                    <a:pt x="2123" y="23336"/>
                    <a:pt x="2157" y="23371"/>
                    <a:pt x="2190" y="23404"/>
                  </a:cubicBezTo>
                  <a:lnTo>
                    <a:pt x="2247" y="23461"/>
                  </a:lnTo>
                  <a:cubicBezTo>
                    <a:pt x="2270" y="23494"/>
                    <a:pt x="2281" y="23529"/>
                    <a:pt x="2303" y="23551"/>
                  </a:cubicBezTo>
                  <a:cubicBezTo>
                    <a:pt x="2315" y="23574"/>
                    <a:pt x="2338" y="23585"/>
                    <a:pt x="2360" y="23585"/>
                  </a:cubicBezTo>
                  <a:lnTo>
                    <a:pt x="2450" y="23675"/>
                  </a:lnTo>
                  <a:cubicBezTo>
                    <a:pt x="2484" y="23709"/>
                    <a:pt x="2506" y="23732"/>
                    <a:pt x="2541" y="23755"/>
                  </a:cubicBezTo>
                  <a:cubicBezTo>
                    <a:pt x="2574" y="23788"/>
                    <a:pt x="2619" y="23822"/>
                    <a:pt x="2654" y="23856"/>
                  </a:cubicBezTo>
                  <a:cubicBezTo>
                    <a:pt x="2710" y="23913"/>
                    <a:pt x="2777" y="23958"/>
                    <a:pt x="2834" y="24003"/>
                  </a:cubicBezTo>
                  <a:cubicBezTo>
                    <a:pt x="2890" y="24048"/>
                    <a:pt x="2947" y="24104"/>
                    <a:pt x="3003" y="24149"/>
                  </a:cubicBezTo>
                  <a:cubicBezTo>
                    <a:pt x="3060" y="24194"/>
                    <a:pt x="3116" y="24251"/>
                    <a:pt x="3173" y="24297"/>
                  </a:cubicBezTo>
                  <a:cubicBezTo>
                    <a:pt x="3229" y="24364"/>
                    <a:pt x="3286" y="24420"/>
                    <a:pt x="3342" y="24477"/>
                  </a:cubicBezTo>
                  <a:lnTo>
                    <a:pt x="3512" y="24646"/>
                  </a:lnTo>
                  <a:cubicBezTo>
                    <a:pt x="3579" y="24703"/>
                    <a:pt x="3635" y="24759"/>
                    <a:pt x="3692" y="24816"/>
                  </a:cubicBezTo>
                  <a:cubicBezTo>
                    <a:pt x="3760" y="24872"/>
                    <a:pt x="3828" y="24929"/>
                    <a:pt x="3884" y="24985"/>
                  </a:cubicBezTo>
                  <a:lnTo>
                    <a:pt x="3963" y="25064"/>
                  </a:lnTo>
                  <a:cubicBezTo>
                    <a:pt x="3997" y="25098"/>
                    <a:pt x="4019" y="25120"/>
                    <a:pt x="4042" y="25155"/>
                  </a:cubicBezTo>
                  <a:cubicBezTo>
                    <a:pt x="4087" y="25200"/>
                    <a:pt x="4144" y="25256"/>
                    <a:pt x="4189" y="25313"/>
                  </a:cubicBezTo>
                  <a:cubicBezTo>
                    <a:pt x="4200" y="25335"/>
                    <a:pt x="4223" y="25358"/>
                    <a:pt x="4245" y="25391"/>
                  </a:cubicBezTo>
                  <a:cubicBezTo>
                    <a:pt x="4268" y="25414"/>
                    <a:pt x="4290" y="25448"/>
                    <a:pt x="4313" y="25481"/>
                  </a:cubicBezTo>
                  <a:cubicBezTo>
                    <a:pt x="4325" y="25504"/>
                    <a:pt x="4347" y="25527"/>
                    <a:pt x="4358" y="25549"/>
                  </a:cubicBezTo>
                  <a:cubicBezTo>
                    <a:pt x="4381" y="25584"/>
                    <a:pt x="4415" y="25617"/>
                    <a:pt x="4437" y="25651"/>
                  </a:cubicBezTo>
                  <a:cubicBezTo>
                    <a:pt x="4471" y="25707"/>
                    <a:pt x="4505" y="25764"/>
                    <a:pt x="4550" y="25820"/>
                  </a:cubicBezTo>
                  <a:lnTo>
                    <a:pt x="4550" y="25809"/>
                  </a:lnTo>
                  <a:cubicBezTo>
                    <a:pt x="4561" y="25843"/>
                    <a:pt x="4584" y="25877"/>
                    <a:pt x="4606" y="25900"/>
                  </a:cubicBezTo>
                  <a:lnTo>
                    <a:pt x="4674" y="26069"/>
                  </a:lnTo>
                  <a:cubicBezTo>
                    <a:pt x="4697" y="26125"/>
                    <a:pt x="4731" y="26193"/>
                    <a:pt x="4754" y="26261"/>
                  </a:cubicBezTo>
                  <a:cubicBezTo>
                    <a:pt x="4787" y="26317"/>
                    <a:pt x="4810" y="26374"/>
                    <a:pt x="4832" y="26442"/>
                  </a:cubicBezTo>
                  <a:cubicBezTo>
                    <a:pt x="4889" y="26554"/>
                    <a:pt x="4934" y="26667"/>
                    <a:pt x="4990" y="26791"/>
                  </a:cubicBezTo>
                  <a:cubicBezTo>
                    <a:pt x="5092" y="27029"/>
                    <a:pt x="5216" y="27254"/>
                    <a:pt x="5341" y="27480"/>
                  </a:cubicBezTo>
                  <a:cubicBezTo>
                    <a:pt x="5374" y="27536"/>
                    <a:pt x="5408" y="27604"/>
                    <a:pt x="5442" y="27661"/>
                  </a:cubicBezTo>
                  <a:cubicBezTo>
                    <a:pt x="5464" y="27694"/>
                    <a:pt x="5476" y="27729"/>
                    <a:pt x="5499" y="27751"/>
                  </a:cubicBezTo>
                  <a:cubicBezTo>
                    <a:pt x="5510" y="27785"/>
                    <a:pt x="5521" y="27807"/>
                    <a:pt x="5544" y="27830"/>
                  </a:cubicBezTo>
                  <a:lnTo>
                    <a:pt x="5645" y="28000"/>
                  </a:lnTo>
                  <a:cubicBezTo>
                    <a:pt x="5690" y="28056"/>
                    <a:pt x="5724" y="28101"/>
                    <a:pt x="5758" y="28158"/>
                  </a:cubicBezTo>
                  <a:lnTo>
                    <a:pt x="5860" y="28293"/>
                  </a:lnTo>
                  <a:cubicBezTo>
                    <a:pt x="5848" y="28429"/>
                    <a:pt x="5848" y="28564"/>
                    <a:pt x="5860" y="28688"/>
                  </a:cubicBezTo>
                  <a:lnTo>
                    <a:pt x="5893" y="28993"/>
                  </a:lnTo>
                  <a:cubicBezTo>
                    <a:pt x="5916" y="29083"/>
                    <a:pt x="5928" y="29185"/>
                    <a:pt x="5950" y="29275"/>
                  </a:cubicBezTo>
                  <a:cubicBezTo>
                    <a:pt x="5995" y="29478"/>
                    <a:pt x="6029" y="29681"/>
                    <a:pt x="6074" y="29885"/>
                  </a:cubicBezTo>
                  <a:cubicBezTo>
                    <a:pt x="6142" y="30201"/>
                    <a:pt x="6199" y="30528"/>
                    <a:pt x="6255" y="30845"/>
                  </a:cubicBezTo>
                  <a:cubicBezTo>
                    <a:pt x="6277" y="31025"/>
                    <a:pt x="6300" y="31206"/>
                    <a:pt x="6334" y="31386"/>
                  </a:cubicBezTo>
                  <a:cubicBezTo>
                    <a:pt x="6345" y="31545"/>
                    <a:pt x="6357" y="31703"/>
                    <a:pt x="6379" y="31861"/>
                  </a:cubicBezTo>
                  <a:cubicBezTo>
                    <a:pt x="6379" y="32019"/>
                    <a:pt x="6390" y="32188"/>
                    <a:pt x="6402" y="32346"/>
                  </a:cubicBezTo>
                  <a:cubicBezTo>
                    <a:pt x="6402" y="32538"/>
                    <a:pt x="6413" y="32741"/>
                    <a:pt x="6413" y="32933"/>
                  </a:cubicBezTo>
                  <a:lnTo>
                    <a:pt x="6413" y="33904"/>
                  </a:lnTo>
                  <a:cubicBezTo>
                    <a:pt x="6413" y="34254"/>
                    <a:pt x="6413" y="34593"/>
                    <a:pt x="6424" y="34931"/>
                  </a:cubicBezTo>
                  <a:lnTo>
                    <a:pt x="6424" y="35100"/>
                  </a:lnTo>
                  <a:cubicBezTo>
                    <a:pt x="6368" y="34965"/>
                    <a:pt x="6312" y="34829"/>
                    <a:pt x="6244" y="34694"/>
                  </a:cubicBezTo>
                  <a:cubicBezTo>
                    <a:pt x="6221" y="34626"/>
                    <a:pt x="6176" y="34548"/>
                    <a:pt x="6142" y="34468"/>
                  </a:cubicBezTo>
                  <a:cubicBezTo>
                    <a:pt x="6108" y="34390"/>
                    <a:pt x="6063" y="34299"/>
                    <a:pt x="6018" y="34209"/>
                  </a:cubicBezTo>
                  <a:lnTo>
                    <a:pt x="5883" y="33971"/>
                  </a:lnTo>
                  <a:cubicBezTo>
                    <a:pt x="5871" y="33961"/>
                    <a:pt x="5860" y="33938"/>
                    <a:pt x="5848" y="33915"/>
                  </a:cubicBezTo>
                  <a:cubicBezTo>
                    <a:pt x="5837" y="33904"/>
                    <a:pt x="5826" y="33893"/>
                    <a:pt x="5815" y="33870"/>
                  </a:cubicBezTo>
                  <a:cubicBezTo>
                    <a:pt x="5780" y="33836"/>
                    <a:pt x="5747" y="33791"/>
                    <a:pt x="5713" y="33757"/>
                  </a:cubicBezTo>
                  <a:cubicBezTo>
                    <a:pt x="5634" y="33667"/>
                    <a:pt x="5555" y="33588"/>
                    <a:pt x="5476" y="33509"/>
                  </a:cubicBezTo>
                  <a:lnTo>
                    <a:pt x="5442" y="33441"/>
                  </a:lnTo>
                  <a:cubicBezTo>
                    <a:pt x="5431" y="33419"/>
                    <a:pt x="5419" y="33384"/>
                    <a:pt x="5408" y="33362"/>
                  </a:cubicBezTo>
                  <a:cubicBezTo>
                    <a:pt x="5386" y="33317"/>
                    <a:pt x="5363" y="33271"/>
                    <a:pt x="5351" y="33226"/>
                  </a:cubicBezTo>
                  <a:cubicBezTo>
                    <a:pt x="5341" y="33193"/>
                    <a:pt x="5318" y="33170"/>
                    <a:pt x="5318" y="33136"/>
                  </a:cubicBezTo>
                  <a:lnTo>
                    <a:pt x="5318" y="33148"/>
                  </a:lnTo>
                  <a:cubicBezTo>
                    <a:pt x="5295" y="33091"/>
                    <a:pt x="5284" y="33046"/>
                    <a:pt x="5261" y="32990"/>
                  </a:cubicBezTo>
                  <a:cubicBezTo>
                    <a:pt x="5250" y="32944"/>
                    <a:pt x="5239" y="32899"/>
                    <a:pt x="5216" y="32854"/>
                  </a:cubicBezTo>
                  <a:cubicBezTo>
                    <a:pt x="5193" y="32764"/>
                    <a:pt x="5171" y="32662"/>
                    <a:pt x="5137" y="32571"/>
                  </a:cubicBezTo>
                  <a:cubicBezTo>
                    <a:pt x="5126" y="32526"/>
                    <a:pt x="5126" y="32493"/>
                    <a:pt x="5115" y="32448"/>
                  </a:cubicBezTo>
                  <a:cubicBezTo>
                    <a:pt x="5103" y="32403"/>
                    <a:pt x="5092" y="32368"/>
                    <a:pt x="5092" y="32323"/>
                  </a:cubicBezTo>
                  <a:cubicBezTo>
                    <a:pt x="5081" y="32245"/>
                    <a:pt x="5058" y="32177"/>
                    <a:pt x="5047" y="32097"/>
                  </a:cubicBezTo>
                  <a:lnTo>
                    <a:pt x="5047" y="31984"/>
                  </a:lnTo>
                  <a:cubicBezTo>
                    <a:pt x="5035" y="31951"/>
                    <a:pt x="5035" y="31917"/>
                    <a:pt x="5035" y="31883"/>
                  </a:cubicBezTo>
                  <a:cubicBezTo>
                    <a:pt x="5025" y="31816"/>
                    <a:pt x="5025" y="31748"/>
                    <a:pt x="5025" y="31680"/>
                  </a:cubicBezTo>
                  <a:cubicBezTo>
                    <a:pt x="5013" y="31612"/>
                    <a:pt x="5013" y="31545"/>
                    <a:pt x="5013" y="31477"/>
                  </a:cubicBezTo>
                  <a:lnTo>
                    <a:pt x="5013" y="31284"/>
                  </a:lnTo>
                  <a:cubicBezTo>
                    <a:pt x="5013" y="31228"/>
                    <a:pt x="5025" y="31172"/>
                    <a:pt x="5025" y="31116"/>
                  </a:cubicBezTo>
                  <a:cubicBezTo>
                    <a:pt x="5025" y="31070"/>
                    <a:pt x="5035" y="31025"/>
                    <a:pt x="5035" y="30980"/>
                  </a:cubicBezTo>
                  <a:cubicBezTo>
                    <a:pt x="5035" y="30957"/>
                    <a:pt x="5035" y="30935"/>
                    <a:pt x="5047" y="30923"/>
                  </a:cubicBezTo>
                  <a:cubicBezTo>
                    <a:pt x="5070" y="30912"/>
                    <a:pt x="5092" y="30890"/>
                    <a:pt x="5103" y="30855"/>
                  </a:cubicBezTo>
                  <a:cubicBezTo>
                    <a:pt x="5148" y="30709"/>
                    <a:pt x="5193" y="30551"/>
                    <a:pt x="5239" y="30404"/>
                  </a:cubicBezTo>
                  <a:cubicBezTo>
                    <a:pt x="5284" y="30268"/>
                    <a:pt x="5329" y="30133"/>
                    <a:pt x="5351" y="29997"/>
                  </a:cubicBezTo>
                  <a:cubicBezTo>
                    <a:pt x="5351" y="29990"/>
                    <a:pt x="5357" y="29982"/>
                    <a:pt x="5361" y="29974"/>
                  </a:cubicBezTo>
                  <a:lnTo>
                    <a:pt x="5361" y="29974"/>
                  </a:lnTo>
                  <a:cubicBezTo>
                    <a:pt x="5359" y="29975"/>
                    <a:pt x="5356" y="29975"/>
                    <a:pt x="5351" y="29975"/>
                  </a:cubicBezTo>
                  <a:cubicBezTo>
                    <a:pt x="5363" y="29952"/>
                    <a:pt x="5363" y="29930"/>
                    <a:pt x="5374" y="29907"/>
                  </a:cubicBezTo>
                  <a:lnTo>
                    <a:pt x="5374" y="29885"/>
                  </a:lnTo>
                  <a:cubicBezTo>
                    <a:pt x="5386" y="29862"/>
                    <a:pt x="5386" y="29851"/>
                    <a:pt x="5386" y="29829"/>
                  </a:cubicBezTo>
                  <a:cubicBezTo>
                    <a:pt x="5397" y="29749"/>
                    <a:pt x="5408" y="29659"/>
                    <a:pt x="5419" y="29568"/>
                  </a:cubicBezTo>
                  <a:cubicBezTo>
                    <a:pt x="5431" y="29490"/>
                    <a:pt x="5442" y="29410"/>
                    <a:pt x="5442" y="29332"/>
                  </a:cubicBezTo>
                  <a:cubicBezTo>
                    <a:pt x="5442" y="29287"/>
                    <a:pt x="5442" y="29241"/>
                    <a:pt x="5454" y="29196"/>
                  </a:cubicBezTo>
                  <a:lnTo>
                    <a:pt x="5454" y="29061"/>
                  </a:lnTo>
                  <a:cubicBezTo>
                    <a:pt x="5454" y="29026"/>
                    <a:pt x="5442" y="28981"/>
                    <a:pt x="5442" y="28948"/>
                  </a:cubicBezTo>
                  <a:cubicBezTo>
                    <a:pt x="5442" y="28868"/>
                    <a:pt x="5431" y="28790"/>
                    <a:pt x="5419" y="28710"/>
                  </a:cubicBezTo>
                  <a:cubicBezTo>
                    <a:pt x="5397" y="28609"/>
                    <a:pt x="5374" y="28496"/>
                    <a:pt x="5318" y="28394"/>
                  </a:cubicBezTo>
                  <a:cubicBezTo>
                    <a:pt x="5273" y="28304"/>
                    <a:pt x="5193" y="28236"/>
                    <a:pt x="5092" y="28191"/>
                  </a:cubicBezTo>
                  <a:cubicBezTo>
                    <a:pt x="5016" y="28166"/>
                    <a:pt x="4934" y="28153"/>
                    <a:pt x="4850" y="28153"/>
                  </a:cubicBezTo>
                  <a:cubicBezTo>
                    <a:pt x="4821" y="28153"/>
                    <a:pt x="4793" y="28155"/>
                    <a:pt x="4764" y="28158"/>
                  </a:cubicBezTo>
                  <a:cubicBezTo>
                    <a:pt x="4652" y="28180"/>
                    <a:pt x="4561" y="28236"/>
                    <a:pt x="4471" y="28304"/>
                  </a:cubicBezTo>
                  <a:cubicBezTo>
                    <a:pt x="4392" y="28372"/>
                    <a:pt x="4325" y="28462"/>
                    <a:pt x="4279" y="28564"/>
                  </a:cubicBezTo>
                  <a:cubicBezTo>
                    <a:pt x="4223" y="28677"/>
                    <a:pt x="4212" y="28801"/>
                    <a:pt x="4223" y="28925"/>
                  </a:cubicBezTo>
                  <a:cubicBezTo>
                    <a:pt x="4223" y="28981"/>
                    <a:pt x="4245" y="29038"/>
                    <a:pt x="4257" y="29094"/>
                  </a:cubicBezTo>
                  <a:lnTo>
                    <a:pt x="4290" y="29196"/>
                  </a:lnTo>
                  <a:cubicBezTo>
                    <a:pt x="4302" y="29230"/>
                    <a:pt x="4313" y="29252"/>
                    <a:pt x="4313" y="29287"/>
                  </a:cubicBezTo>
                  <a:cubicBezTo>
                    <a:pt x="4325" y="29297"/>
                    <a:pt x="4325" y="29309"/>
                    <a:pt x="4335" y="29332"/>
                  </a:cubicBezTo>
                  <a:cubicBezTo>
                    <a:pt x="4358" y="29365"/>
                    <a:pt x="4370" y="29410"/>
                    <a:pt x="4392" y="29455"/>
                  </a:cubicBezTo>
                  <a:cubicBezTo>
                    <a:pt x="4403" y="29490"/>
                    <a:pt x="4426" y="29523"/>
                    <a:pt x="4448" y="29558"/>
                  </a:cubicBezTo>
                  <a:cubicBezTo>
                    <a:pt x="4460" y="29591"/>
                    <a:pt x="4483" y="29625"/>
                    <a:pt x="4493" y="29659"/>
                  </a:cubicBezTo>
                  <a:cubicBezTo>
                    <a:pt x="4528" y="29704"/>
                    <a:pt x="4550" y="29738"/>
                    <a:pt x="4573" y="29783"/>
                  </a:cubicBezTo>
                  <a:cubicBezTo>
                    <a:pt x="4596" y="29817"/>
                    <a:pt x="4618" y="29862"/>
                    <a:pt x="4641" y="29896"/>
                  </a:cubicBezTo>
                  <a:lnTo>
                    <a:pt x="4708" y="29997"/>
                  </a:lnTo>
                  <a:cubicBezTo>
                    <a:pt x="4742" y="30065"/>
                    <a:pt x="4787" y="30133"/>
                    <a:pt x="4821" y="30201"/>
                  </a:cubicBezTo>
                  <a:cubicBezTo>
                    <a:pt x="4821" y="30212"/>
                    <a:pt x="4821" y="30212"/>
                    <a:pt x="4832" y="30212"/>
                  </a:cubicBezTo>
                  <a:lnTo>
                    <a:pt x="4821" y="30212"/>
                  </a:lnTo>
                  <a:cubicBezTo>
                    <a:pt x="4844" y="30246"/>
                    <a:pt x="4855" y="30280"/>
                    <a:pt x="4866" y="30314"/>
                  </a:cubicBezTo>
                  <a:cubicBezTo>
                    <a:pt x="4877" y="30325"/>
                    <a:pt x="4877" y="30348"/>
                    <a:pt x="4889" y="30359"/>
                  </a:cubicBezTo>
                  <a:lnTo>
                    <a:pt x="4889" y="30404"/>
                  </a:lnTo>
                  <a:lnTo>
                    <a:pt x="4889" y="30483"/>
                  </a:lnTo>
                  <a:lnTo>
                    <a:pt x="4855" y="30788"/>
                  </a:lnTo>
                  <a:cubicBezTo>
                    <a:pt x="4844" y="30890"/>
                    <a:pt x="4844" y="31003"/>
                    <a:pt x="4832" y="31104"/>
                  </a:cubicBezTo>
                  <a:lnTo>
                    <a:pt x="4832" y="31194"/>
                  </a:lnTo>
                  <a:lnTo>
                    <a:pt x="4832" y="31274"/>
                  </a:lnTo>
                  <a:lnTo>
                    <a:pt x="4832" y="31386"/>
                  </a:lnTo>
                  <a:cubicBezTo>
                    <a:pt x="4844" y="31409"/>
                    <a:pt x="4844" y="31442"/>
                    <a:pt x="4844" y="31465"/>
                  </a:cubicBezTo>
                  <a:lnTo>
                    <a:pt x="4844" y="31477"/>
                  </a:lnTo>
                  <a:lnTo>
                    <a:pt x="4844" y="31488"/>
                  </a:lnTo>
                  <a:cubicBezTo>
                    <a:pt x="4844" y="31545"/>
                    <a:pt x="4855" y="31612"/>
                    <a:pt x="4855" y="31668"/>
                  </a:cubicBezTo>
                  <a:cubicBezTo>
                    <a:pt x="4855" y="31736"/>
                    <a:pt x="4866" y="31793"/>
                    <a:pt x="4877" y="31861"/>
                  </a:cubicBezTo>
                  <a:cubicBezTo>
                    <a:pt x="4877" y="31906"/>
                    <a:pt x="4889" y="31962"/>
                    <a:pt x="4889" y="32007"/>
                  </a:cubicBezTo>
                  <a:cubicBezTo>
                    <a:pt x="4900" y="32064"/>
                    <a:pt x="4912" y="32109"/>
                    <a:pt x="4922" y="32154"/>
                  </a:cubicBezTo>
                  <a:cubicBezTo>
                    <a:pt x="4934" y="32222"/>
                    <a:pt x="4945" y="32278"/>
                    <a:pt x="4957" y="32335"/>
                  </a:cubicBezTo>
                  <a:lnTo>
                    <a:pt x="4957" y="32346"/>
                  </a:lnTo>
                  <a:cubicBezTo>
                    <a:pt x="4968" y="32380"/>
                    <a:pt x="4979" y="32413"/>
                    <a:pt x="4979" y="32448"/>
                  </a:cubicBezTo>
                  <a:cubicBezTo>
                    <a:pt x="5002" y="32493"/>
                    <a:pt x="5013" y="32549"/>
                    <a:pt x="5025" y="32594"/>
                  </a:cubicBezTo>
                  <a:cubicBezTo>
                    <a:pt x="5025" y="32617"/>
                    <a:pt x="5035" y="32651"/>
                    <a:pt x="5047" y="32674"/>
                  </a:cubicBezTo>
                  <a:cubicBezTo>
                    <a:pt x="5070" y="32730"/>
                    <a:pt x="5081" y="32786"/>
                    <a:pt x="5103" y="32842"/>
                  </a:cubicBezTo>
                  <a:cubicBezTo>
                    <a:pt x="5126" y="32922"/>
                    <a:pt x="5148" y="32990"/>
                    <a:pt x="5183" y="33068"/>
                  </a:cubicBezTo>
                  <a:cubicBezTo>
                    <a:pt x="5193" y="33103"/>
                    <a:pt x="5205" y="33136"/>
                    <a:pt x="5216" y="33181"/>
                  </a:cubicBezTo>
                  <a:cubicBezTo>
                    <a:pt x="5228" y="33193"/>
                    <a:pt x="5228" y="33204"/>
                    <a:pt x="5239" y="33215"/>
                  </a:cubicBezTo>
                  <a:lnTo>
                    <a:pt x="5273" y="33283"/>
                  </a:lnTo>
                  <a:cubicBezTo>
                    <a:pt x="5273" y="33294"/>
                    <a:pt x="5273" y="33294"/>
                    <a:pt x="5284" y="33306"/>
                  </a:cubicBezTo>
                  <a:cubicBezTo>
                    <a:pt x="5250" y="33283"/>
                    <a:pt x="5216" y="33249"/>
                    <a:pt x="5193" y="33226"/>
                  </a:cubicBezTo>
                  <a:cubicBezTo>
                    <a:pt x="5148" y="33159"/>
                    <a:pt x="5103" y="33103"/>
                    <a:pt x="5058" y="33046"/>
                  </a:cubicBezTo>
                  <a:cubicBezTo>
                    <a:pt x="4990" y="32967"/>
                    <a:pt x="4934" y="32877"/>
                    <a:pt x="4866" y="32809"/>
                  </a:cubicBezTo>
                  <a:cubicBezTo>
                    <a:pt x="4832" y="32764"/>
                    <a:pt x="4799" y="32730"/>
                    <a:pt x="4764" y="32696"/>
                  </a:cubicBezTo>
                  <a:cubicBezTo>
                    <a:pt x="4731" y="32651"/>
                    <a:pt x="4686" y="32617"/>
                    <a:pt x="4652" y="32571"/>
                  </a:cubicBezTo>
                  <a:lnTo>
                    <a:pt x="4652" y="32561"/>
                  </a:lnTo>
                  <a:cubicBezTo>
                    <a:pt x="4629" y="32538"/>
                    <a:pt x="4618" y="32515"/>
                    <a:pt x="4606" y="32504"/>
                  </a:cubicBezTo>
                  <a:cubicBezTo>
                    <a:pt x="4596" y="32481"/>
                    <a:pt x="4584" y="32459"/>
                    <a:pt x="4573" y="32448"/>
                  </a:cubicBezTo>
                  <a:cubicBezTo>
                    <a:pt x="4573" y="32448"/>
                    <a:pt x="4561" y="32448"/>
                    <a:pt x="4561" y="32436"/>
                  </a:cubicBezTo>
                  <a:cubicBezTo>
                    <a:pt x="4558" y="32433"/>
                    <a:pt x="4555" y="32429"/>
                    <a:pt x="4553" y="32425"/>
                  </a:cubicBezTo>
                  <a:lnTo>
                    <a:pt x="4553" y="32425"/>
                  </a:lnTo>
                  <a:cubicBezTo>
                    <a:pt x="4561" y="32427"/>
                    <a:pt x="4561" y="32436"/>
                    <a:pt x="4561" y="32436"/>
                  </a:cubicBezTo>
                  <a:cubicBezTo>
                    <a:pt x="4561" y="32426"/>
                    <a:pt x="4561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3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2" y="32425"/>
                    <a:pt x="4550" y="32425"/>
                  </a:cubicBezTo>
                  <a:cubicBezTo>
                    <a:pt x="4551" y="32425"/>
                    <a:pt x="4552" y="32425"/>
                    <a:pt x="4553" y="32425"/>
                  </a:cubicBezTo>
                  <a:lnTo>
                    <a:pt x="4553" y="32425"/>
                  </a:lnTo>
                  <a:cubicBezTo>
                    <a:pt x="4549" y="32418"/>
                    <a:pt x="4547" y="32410"/>
                    <a:pt x="4539" y="32403"/>
                  </a:cubicBezTo>
                  <a:lnTo>
                    <a:pt x="4539" y="32403"/>
                  </a:lnTo>
                  <a:lnTo>
                    <a:pt x="4550" y="32413"/>
                  </a:lnTo>
                  <a:cubicBezTo>
                    <a:pt x="4539" y="32403"/>
                    <a:pt x="4539" y="32391"/>
                    <a:pt x="4528" y="32391"/>
                  </a:cubicBezTo>
                  <a:lnTo>
                    <a:pt x="4528" y="32380"/>
                  </a:lnTo>
                  <a:cubicBezTo>
                    <a:pt x="4471" y="32301"/>
                    <a:pt x="4426" y="32233"/>
                    <a:pt x="4370" y="32154"/>
                  </a:cubicBezTo>
                  <a:lnTo>
                    <a:pt x="4200" y="31951"/>
                  </a:lnTo>
                  <a:cubicBezTo>
                    <a:pt x="4144" y="31883"/>
                    <a:pt x="4087" y="31826"/>
                    <a:pt x="4019" y="31770"/>
                  </a:cubicBezTo>
                  <a:cubicBezTo>
                    <a:pt x="3952" y="31703"/>
                    <a:pt x="3884" y="31646"/>
                    <a:pt x="3816" y="31590"/>
                  </a:cubicBezTo>
                  <a:cubicBezTo>
                    <a:pt x="3802" y="31580"/>
                    <a:pt x="3787" y="31577"/>
                    <a:pt x="3773" y="31577"/>
                  </a:cubicBezTo>
                  <a:cubicBezTo>
                    <a:pt x="3754" y="31577"/>
                    <a:pt x="3734" y="31583"/>
                    <a:pt x="3715" y="31590"/>
                  </a:cubicBezTo>
                  <a:cubicBezTo>
                    <a:pt x="3692" y="31578"/>
                    <a:pt x="3681" y="31555"/>
                    <a:pt x="3658" y="31545"/>
                  </a:cubicBezTo>
                  <a:cubicBezTo>
                    <a:pt x="3647" y="31522"/>
                    <a:pt x="3625" y="31499"/>
                    <a:pt x="3602" y="31465"/>
                  </a:cubicBezTo>
                  <a:cubicBezTo>
                    <a:pt x="3579" y="31432"/>
                    <a:pt x="3568" y="31397"/>
                    <a:pt x="3545" y="31364"/>
                  </a:cubicBezTo>
                  <a:cubicBezTo>
                    <a:pt x="3500" y="31274"/>
                    <a:pt x="3467" y="31183"/>
                    <a:pt x="3432" y="31093"/>
                  </a:cubicBezTo>
                  <a:cubicBezTo>
                    <a:pt x="3376" y="30935"/>
                    <a:pt x="3342" y="30788"/>
                    <a:pt x="3308" y="30630"/>
                  </a:cubicBezTo>
                  <a:cubicBezTo>
                    <a:pt x="3263" y="30449"/>
                    <a:pt x="3218" y="30258"/>
                    <a:pt x="3139" y="30077"/>
                  </a:cubicBezTo>
                  <a:cubicBezTo>
                    <a:pt x="3105" y="29975"/>
                    <a:pt x="3071" y="29885"/>
                    <a:pt x="3026" y="29794"/>
                  </a:cubicBezTo>
                  <a:cubicBezTo>
                    <a:pt x="2981" y="29693"/>
                    <a:pt x="2935" y="29603"/>
                    <a:pt x="2879" y="29512"/>
                  </a:cubicBezTo>
                  <a:lnTo>
                    <a:pt x="2812" y="29377"/>
                  </a:lnTo>
                  <a:cubicBezTo>
                    <a:pt x="2789" y="29332"/>
                    <a:pt x="2755" y="29297"/>
                    <a:pt x="2721" y="29252"/>
                  </a:cubicBezTo>
                  <a:cubicBezTo>
                    <a:pt x="2699" y="29207"/>
                    <a:pt x="2665" y="29174"/>
                    <a:pt x="2631" y="29139"/>
                  </a:cubicBezTo>
                  <a:cubicBezTo>
                    <a:pt x="2597" y="29106"/>
                    <a:pt x="2563" y="29061"/>
                    <a:pt x="2529" y="29026"/>
                  </a:cubicBezTo>
                  <a:cubicBezTo>
                    <a:pt x="2461" y="28959"/>
                    <a:pt x="2383" y="28880"/>
                    <a:pt x="2303" y="28812"/>
                  </a:cubicBezTo>
                  <a:cubicBezTo>
                    <a:pt x="2247" y="28778"/>
                    <a:pt x="2190" y="28733"/>
                    <a:pt x="2123" y="28710"/>
                  </a:cubicBezTo>
                  <a:cubicBezTo>
                    <a:pt x="2067" y="28688"/>
                    <a:pt x="2021" y="28677"/>
                    <a:pt x="1976" y="28665"/>
                  </a:cubicBezTo>
                  <a:cubicBezTo>
                    <a:pt x="1925" y="28660"/>
                    <a:pt x="1877" y="28657"/>
                    <a:pt x="1831" y="28657"/>
                  </a:cubicBezTo>
                  <a:cubicBezTo>
                    <a:pt x="1784" y="28657"/>
                    <a:pt x="1739" y="28660"/>
                    <a:pt x="1694" y="28665"/>
                  </a:cubicBezTo>
                  <a:cubicBezTo>
                    <a:pt x="1581" y="28677"/>
                    <a:pt x="1480" y="28700"/>
                    <a:pt x="1377" y="28745"/>
                  </a:cubicBezTo>
                  <a:cubicBezTo>
                    <a:pt x="1287" y="28778"/>
                    <a:pt x="1197" y="28835"/>
                    <a:pt x="1107" y="28891"/>
                  </a:cubicBezTo>
                  <a:cubicBezTo>
                    <a:pt x="1051" y="28925"/>
                    <a:pt x="1005" y="28970"/>
                    <a:pt x="960" y="29026"/>
                  </a:cubicBezTo>
                  <a:cubicBezTo>
                    <a:pt x="926" y="29083"/>
                    <a:pt x="892" y="29139"/>
                    <a:pt x="870" y="29207"/>
                  </a:cubicBezTo>
                  <a:cubicBezTo>
                    <a:pt x="858" y="29241"/>
                    <a:pt x="847" y="29275"/>
                    <a:pt x="847" y="29309"/>
                  </a:cubicBezTo>
                  <a:lnTo>
                    <a:pt x="847" y="29410"/>
                  </a:lnTo>
                  <a:cubicBezTo>
                    <a:pt x="847" y="29433"/>
                    <a:pt x="858" y="29467"/>
                    <a:pt x="858" y="29501"/>
                  </a:cubicBezTo>
                  <a:cubicBezTo>
                    <a:pt x="870" y="29523"/>
                    <a:pt x="881" y="29535"/>
                    <a:pt x="881" y="29558"/>
                  </a:cubicBezTo>
                  <a:cubicBezTo>
                    <a:pt x="926" y="29659"/>
                    <a:pt x="994" y="29738"/>
                    <a:pt x="1061" y="29817"/>
                  </a:cubicBezTo>
                  <a:cubicBezTo>
                    <a:pt x="1096" y="29862"/>
                    <a:pt x="1129" y="29907"/>
                    <a:pt x="1163" y="29941"/>
                  </a:cubicBezTo>
                  <a:cubicBezTo>
                    <a:pt x="1209" y="29975"/>
                    <a:pt x="1242" y="30009"/>
                    <a:pt x="1287" y="30043"/>
                  </a:cubicBezTo>
                  <a:cubicBezTo>
                    <a:pt x="1367" y="30099"/>
                    <a:pt x="1445" y="30155"/>
                    <a:pt x="1536" y="30201"/>
                  </a:cubicBezTo>
                  <a:cubicBezTo>
                    <a:pt x="1615" y="30246"/>
                    <a:pt x="1705" y="30291"/>
                    <a:pt x="1784" y="30336"/>
                  </a:cubicBezTo>
                  <a:cubicBezTo>
                    <a:pt x="1874" y="30381"/>
                    <a:pt x="1954" y="30438"/>
                    <a:pt x="2032" y="30483"/>
                  </a:cubicBezTo>
                  <a:cubicBezTo>
                    <a:pt x="2112" y="30539"/>
                    <a:pt x="2190" y="30596"/>
                    <a:pt x="2258" y="30664"/>
                  </a:cubicBezTo>
                  <a:cubicBezTo>
                    <a:pt x="2303" y="30697"/>
                    <a:pt x="2348" y="30743"/>
                    <a:pt x="2383" y="30788"/>
                  </a:cubicBezTo>
                  <a:cubicBezTo>
                    <a:pt x="2473" y="30890"/>
                    <a:pt x="2541" y="30991"/>
                    <a:pt x="2619" y="31093"/>
                  </a:cubicBezTo>
                  <a:cubicBezTo>
                    <a:pt x="2699" y="31206"/>
                    <a:pt x="2777" y="31307"/>
                    <a:pt x="2857" y="31409"/>
                  </a:cubicBezTo>
                  <a:lnTo>
                    <a:pt x="2857" y="31397"/>
                  </a:lnTo>
                  <a:cubicBezTo>
                    <a:pt x="2890" y="31442"/>
                    <a:pt x="2935" y="31477"/>
                    <a:pt x="2981" y="31510"/>
                  </a:cubicBezTo>
                  <a:cubicBezTo>
                    <a:pt x="3139" y="31646"/>
                    <a:pt x="3319" y="31736"/>
                    <a:pt x="3500" y="31826"/>
                  </a:cubicBezTo>
                  <a:cubicBezTo>
                    <a:pt x="3590" y="31883"/>
                    <a:pt x="3670" y="31928"/>
                    <a:pt x="3760" y="31974"/>
                  </a:cubicBezTo>
                  <a:cubicBezTo>
                    <a:pt x="3839" y="32019"/>
                    <a:pt x="3929" y="32075"/>
                    <a:pt x="4008" y="32120"/>
                  </a:cubicBezTo>
                  <a:cubicBezTo>
                    <a:pt x="4031" y="32142"/>
                    <a:pt x="4064" y="32165"/>
                    <a:pt x="4099" y="32188"/>
                  </a:cubicBezTo>
                  <a:cubicBezTo>
                    <a:pt x="4167" y="32255"/>
                    <a:pt x="4234" y="32323"/>
                    <a:pt x="4290" y="32391"/>
                  </a:cubicBezTo>
                  <a:cubicBezTo>
                    <a:pt x="4302" y="32413"/>
                    <a:pt x="4313" y="32425"/>
                    <a:pt x="4325" y="32448"/>
                  </a:cubicBezTo>
                  <a:cubicBezTo>
                    <a:pt x="4370" y="32504"/>
                    <a:pt x="4403" y="32561"/>
                    <a:pt x="4448" y="32617"/>
                  </a:cubicBezTo>
                  <a:lnTo>
                    <a:pt x="4437" y="32617"/>
                  </a:lnTo>
                  <a:cubicBezTo>
                    <a:pt x="4460" y="32639"/>
                    <a:pt x="4471" y="32662"/>
                    <a:pt x="4483" y="32684"/>
                  </a:cubicBezTo>
                  <a:lnTo>
                    <a:pt x="4483" y="32674"/>
                  </a:lnTo>
                  <a:cubicBezTo>
                    <a:pt x="4493" y="32684"/>
                    <a:pt x="4493" y="32707"/>
                    <a:pt x="4505" y="32719"/>
                  </a:cubicBezTo>
                  <a:lnTo>
                    <a:pt x="4516" y="32719"/>
                  </a:lnTo>
                  <a:lnTo>
                    <a:pt x="4516" y="32730"/>
                  </a:lnTo>
                  <a:cubicBezTo>
                    <a:pt x="4573" y="32820"/>
                    <a:pt x="4641" y="32899"/>
                    <a:pt x="4697" y="32990"/>
                  </a:cubicBezTo>
                  <a:lnTo>
                    <a:pt x="4900" y="33226"/>
                  </a:lnTo>
                  <a:lnTo>
                    <a:pt x="5103" y="33429"/>
                  </a:lnTo>
                  <a:cubicBezTo>
                    <a:pt x="5171" y="33486"/>
                    <a:pt x="5239" y="33542"/>
                    <a:pt x="5306" y="33610"/>
                  </a:cubicBezTo>
                  <a:lnTo>
                    <a:pt x="5341" y="33644"/>
                  </a:lnTo>
                  <a:cubicBezTo>
                    <a:pt x="5351" y="33655"/>
                    <a:pt x="5351" y="33655"/>
                    <a:pt x="5351" y="33667"/>
                  </a:cubicBezTo>
                  <a:cubicBezTo>
                    <a:pt x="5476" y="33825"/>
                    <a:pt x="5600" y="33994"/>
                    <a:pt x="5724" y="34152"/>
                  </a:cubicBezTo>
                  <a:cubicBezTo>
                    <a:pt x="5735" y="34175"/>
                    <a:pt x="5747" y="34186"/>
                    <a:pt x="5758" y="34209"/>
                  </a:cubicBezTo>
                  <a:cubicBezTo>
                    <a:pt x="5747" y="34209"/>
                    <a:pt x="5735" y="34197"/>
                    <a:pt x="5724" y="34197"/>
                  </a:cubicBezTo>
                  <a:cubicBezTo>
                    <a:pt x="5622" y="34141"/>
                    <a:pt x="5510" y="34107"/>
                    <a:pt x="5397" y="34084"/>
                  </a:cubicBezTo>
                  <a:cubicBezTo>
                    <a:pt x="5306" y="34051"/>
                    <a:pt x="5216" y="34039"/>
                    <a:pt x="5126" y="34017"/>
                  </a:cubicBezTo>
                  <a:cubicBezTo>
                    <a:pt x="5047" y="33994"/>
                    <a:pt x="4968" y="33971"/>
                    <a:pt x="4877" y="33961"/>
                  </a:cubicBezTo>
                  <a:cubicBezTo>
                    <a:pt x="4799" y="33938"/>
                    <a:pt x="4719" y="33926"/>
                    <a:pt x="4641" y="33904"/>
                  </a:cubicBezTo>
                  <a:cubicBezTo>
                    <a:pt x="4629" y="33904"/>
                    <a:pt x="4606" y="33904"/>
                    <a:pt x="4596" y="33893"/>
                  </a:cubicBezTo>
                  <a:cubicBezTo>
                    <a:pt x="4561" y="33893"/>
                    <a:pt x="4528" y="33881"/>
                    <a:pt x="4483" y="33870"/>
                  </a:cubicBezTo>
                  <a:lnTo>
                    <a:pt x="4483" y="33870"/>
                  </a:lnTo>
                  <a:cubicBezTo>
                    <a:pt x="4483" y="33870"/>
                    <a:pt x="4483" y="33871"/>
                    <a:pt x="4483" y="33871"/>
                  </a:cubicBezTo>
                  <a:lnTo>
                    <a:pt x="4483" y="33871"/>
                  </a:lnTo>
                  <a:cubicBezTo>
                    <a:pt x="4479" y="33870"/>
                    <a:pt x="4475" y="33870"/>
                    <a:pt x="4471" y="33870"/>
                  </a:cubicBezTo>
                  <a:cubicBezTo>
                    <a:pt x="4460" y="33870"/>
                    <a:pt x="4448" y="33870"/>
                    <a:pt x="4426" y="33859"/>
                  </a:cubicBezTo>
                  <a:cubicBezTo>
                    <a:pt x="4370" y="33848"/>
                    <a:pt x="4302" y="33836"/>
                    <a:pt x="4234" y="33825"/>
                  </a:cubicBezTo>
                  <a:lnTo>
                    <a:pt x="3692" y="33723"/>
                  </a:lnTo>
                  <a:lnTo>
                    <a:pt x="3421" y="33690"/>
                  </a:lnTo>
                  <a:cubicBezTo>
                    <a:pt x="3376" y="33678"/>
                    <a:pt x="3331" y="33678"/>
                    <a:pt x="3286" y="33667"/>
                  </a:cubicBezTo>
                  <a:cubicBezTo>
                    <a:pt x="3229" y="33667"/>
                    <a:pt x="3184" y="33655"/>
                    <a:pt x="3139" y="33644"/>
                  </a:cubicBezTo>
                  <a:cubicBezTo>
                    <a:pt x="3083" y="33633"/>
                    <a:pt x="3038" y="33622"/>
                    <a:pt x="2981" y="33599"/>
                  </a:cubicBezTo>
                  <a:cubicBezTo>
                    <a:pt x="2823" y="33542"/>
                    <a:pt x="2654" y="33475"/>
                    <a:pt x="2496" y="33407"/>
                  </a:cubicBezTo>
                  <a:cubicBezTo>
                    <a:pt x="2315" y="33339"/>
                    <a:pt x="2134" y="33261"/>
                    <a:pt x="1954" y="33181"/>
                  </a:cubicBezTo>
                  <a:cubicBezTo>
                    <a:pt x="1784" y="33103"/>
                    <a:pt x="1603" y="33035"/>
                    <a:pt x="1423" y="32967"/>
                  </a:cubicBezTo>
                  <a:cubicBezTo>
                    <a:pt x="1303" y="32933"/>
                    <a:pt x="1177" y="32899"/>
                    <a:pt x="1049" y="32899"/>
                  </a:cubicBezTo>
                  <a:cubicBezTo>
                    <a:pt x="1008" y="32899"/>
                    <a:pt x="967" y="32902"/>
                    <a:pt x="926" y="32910"/>
                  </a:cubicBezTo>
                  <a:cubicBezTo>
                    <a:pt x="813" y="32944"/>
                    <a:pt x="712" y="33012"/>
                    <a:pt x="644" y="33113"/>
                  </a:cubicBezTo>
                  <a:cubicBezTo>
                    <a:pt x="576" y="33226"/>
                    <a:pt x="519" y="33351"/>
                    <a:pt x="531" y="33475"/>
                  </a:cubicBezTo>
                  <a:cubicBezTo>
                    <a:pt x="542" y="33599"/>
                    <a:pt x="599" y="33712"/>
                    <a:pt x="678" y="33803"/>
                  </a:cubicBezTo>
                  <a:cubicBezTo>
                    <a:pt x="757" y="33893"/>
                    <a:pt x="858" y="33961"/>
                    <a:pt x="960" y="34006"/>
                  </a:cubicBezTo>
                  <a:cubicBezTo>
                    <a:pt x="1073" y="34062"/>
                    <a:pt x="1209" y="34096"/>
                    <a:pt x="1332" y="34107"/>
                  </a:cubicBezTo>
                  <a:cubicBezTo>
                    <a:pt x="1377" y="34107"/>
                    <a:pt x="1423" y="34112"/>
                    <a:pt x="1471" y="34112"/>
                  </a:cubicBezTo>
                  <a:cubicBezTo>
                    <a:pt x="1496" y="34112"/>
                    <a:pt x="1521" y="34111"/>
                    <a:pt x="1547" y="34107"/>
                  </a:cubicBezTo>
                  <a:cubicBezTo>
                    <a:pt x="1592" y="34107"/>
                    <a:pt x="1648" y="34096"/>
                    <a:pt x="1705" y="34084"/>
                  </a:cubicBezTo>
                  <a:lnTo>
                    <a:pt x="1705" y="34084"/>
                  </a:lnTo>
                  <a:lnTo>
                    <a:pt x="1694" y="34096"/>
                  </a:lnTo>
                  <a:cubicBezTo>
                    <a:pt x="1728" y="34084"/>
                    <a:pt x="1773" y="34073"/>
                    <a:pt x="1806" y="34073"/>
                  </a:cubicBezTo>
                  <a:cubicBezTo>
                    <a:pt x="1841" y="34062"/>
                    <a:pt x="1886" y="34051"/>
                    <a:pt x="1919" y="34039"/>
                  </a:cubicBezTo>
                  <a:lnTo>
                    <a:pt x="2021" y="34006"/>
                  </a:lnTo>
                  <a:cubicBezTo>
                    <a:pt x="2055" y="34006"/>
                    <a:pt x="2077" y="33994"/>
                    <a:pt x="2112" y="33983"/>
                  </a:cubicBezTo>
                  <a:cubicBezTo>
                    <a:pt x="2236" y="33938"/>
                    <a:pt x="2371" y="33893"/>
                    <a:pt x="2496" y="33870"/>
                  </a:cubicBezTo>
                  <a:cubicBezTo>
                    <a:pt x="2563" y="33859"/>
                    <a:pt x="2619" y="33848"/>
                    <a:pt x="2687" y="33836"/>
                  </a:cubicBezTo>
                  <a:lnTo>
                    <a:pt x="2890" y="33803"/>
                  </a:lnTo>
                  <a:cubicBezTo>
                    <a:pt x="2902" y="33803"/>
                    <a:pt x="2913" y="33791"/>
                    <a:pt x="2925" y="33780"/>
                  </a:cubicBezTo>
                  <a:cubicBezTo>
                    <a:pt x="2925" y="33791"/>
                    <a:pt x="2935" y="33791"/>
                    <a:pt x="2947" y="33791"/>
                  </a:cubicBezTo>
                  <a:cubicBezTo>
                    <a:pt x="2970" y="33803"/>
                    <a:pt x="2992" y="33813"/>
                    <a:pt x="3015" y="33813"/>
                  </a:cubicBezTo>
                  <a:cubicBezTo>
                    <a:pt x="3060" y="33825"/>
                    <a:pt x="3116" y="33848"/>
                    <a:pt x="3161" y="33848"/>
                  </a:cubicBezTo>
                  <a:cubicBezTo>
                    <a:pt x="3252" y="33870"/>
                    <a:pt x="3342" y="33881"/>
                    <a:pt x="3432" y="33893"/>
                  </a:cubicBezTo>
                  <a:cubicBezTo>
                    <a:pt x="3534" y="33904"/>
                    <a:pt x="3625" y="33926"/>
                    <a:pt x="3726" y="33938"/>
                  </a:cubicBezTo>
                  <a:lnTo>
                    <a:pt x="4268" y="34039"/>
                  </a:lnTo>
                  <a:cubicBezTo>
                    <a:pt x="4460" y="34073"/>
                    <a:pt x="4652" y="34107"/>
                    <a:pt x="4832" y="34152"/>
                  </a:cubicBezTo>
                  <a:lnTo>
                    <a:pt x="4844" y="34152"/>
                  </a:lnTo>
                  <a:cubicBezTo>
                    <a:pt x="4922" y="34164"/>
                    <a:pt x="5002" y="34186"/>
                    <a:pt x="5081" y="34197"/>
                  </a:cubicBezTo>
                  <a:lnTo>
                    <a:pt x="5070" y="34197"/>
                  </a:lnTo>
                  <a:cubicBezTo>
                    <a:pt x="5261" y="34232"/>
                    <a:pt x="5442" y="34265"/>
                    <a:pt x="5622" y="34333"/>
                  </a:cubicBezTo>
                  <a:cubicBezTo>
                    <a:pt x="5668" y="34344"/>
                    <a:pt x="5713" y="34367"/>
                    <a:pt x="5758" y="34390"/>
                  </a:cubicBezTo>
                  <a:cubicBezTo>
                    <a:pt x="5792" y="34400"/>
                    <a:pt x="5837" y="34435"/>
                    <a:pt x="5871" y="34446"/>
                  </a:cubicBezTo>
                  <a:cubicBezTo>
                    <a:pt x="5883" y="34457"/>
                    <a:pt x="5905" y="34457"/>
                    <a:pt x="5916" y="34457"/>
                  </a:cubicBezTo>
                  <a:lnTo>
                    <a:pt x="5928" y="34468"/>
                  </a:lnTo>
                  <a:cubicBezTo>
                    <a:pt x="5939" y="34502"/>
                    <a:pt x="5961" y="34536"/>
                    <a:pt x="5984" y="34570"/>
                  </a:cubicBezTo>
                  <a:cubicBezTo>
                    <a:pt x="6029" y="34661"/>
                    <a:pt x="6074" y="34751"/>
                    <a:pt x="6131" y="34841"/>
                  </a:cubicBezTo>
                  <a:cubicBezTo>
                    <a:pt x="6164" y="34920"/>
                    <a:pt x="6199" y="34999"/>
                    <a:pt x="6244" y="35078"/>
                  </a:cubicBezTo>
                  <a:cubicBezTo>
                    <a:pt x="6300" y="35202"/>
                    <a:pt x="6368" y="35326"/>
                    <a:pt x="6424" y="35451"/>
                  </a:cubicBezTo>
                  <a:lnTo>
                    <a:pt x="6424" y="35473"/>
                  </a:lnTo>
                  <a:cubicBezTo>
                    <a:pt x="6424" y="35642"/>
                    <a:pt x="6424" y="35812"/>
                    <a:pt x="6435" y="35981"/>
                  </a:cubicBezTo>
                  <a:cubicBezTo>
                    <a:pt x="6435" y="36038"/>
                    <a:pt x="6447" y="36083"/>
                    <a:pt x="6447" y="36139"/>
                  </a:cubicBezTo>
                  <a:lnTo>
                    <a:pt x="6447" y="36207"/>
                  </a:lnTo>
                  <a:cubicBezTo>
                    <a:pt x="6458" y="36229"/>
                    <a:pt x="6458" y="36252"/>
                    <a:pt x="6458" y="36275"/>
                  </a:cubicBezTo>
                  <a:lnTo>
                    <a:pt x="6458" y="36229"/>
                  </a:lnTo>
                  <a:cubicBezTo>
                    <a:pt x="6458" y="36297"/>
                    <a:pt x="6458" y="36365"/>
                    <a:pt x="6470" y="36422"/>
                  </a:cubicBezTo>
                  <a:lnTo>
                    <a:pt x="6470" y="36399"/>
                  </a:lnTo>
                  <a:cubicBezTo>
                    <a:pt x="6480" y="36591"/>
                    <a:pt x="6503" y="36783"/>
                    <a:pt x="6526" y="36974"/>
                  </a:cubicBezTo>
                  <a:lnTo>
                    <a:pt x="6593" y="37516"/>
                  </a:lnTo>
                  <a:cubicBezTo>
                    <a:pt x="6639" y="37833"/>
                    <a:pt x="6673" y="38160"/>
                    <a:pt x="6706" y="38476"/>
                  </a:cubicBezTo>
                  <a:cubicBezTo>
                    <a:pt x="6718" y="38657"/>
                    <a:pt x="6741" y="38838"/>
                    <a:pt x="6751" y="39018"/>
                  </a:cubicBezTo>
                  <a:lnTo>
                    <a:pt x="6819" y="39560"/>
                  </a:lnTo>
                  <a:cubicBezTo>
                    <a:pt x="6842" y="39729"/>
                    <a:pt x="6876" y="39899"/>
                    <a:pt x="6921" y="40068"/>
                  </a:cubicBezTo>
                  <a:cubicBezTo>
                    <a:pt x="6955" y="40226"/>
                    <a:pt x="6989" y="40384"/>
                    <a:pt x="7034" y="40542"/>
                  </a:cubicBezTo>
                  <a:cubicBezTo>
                    <a:pt x="7068" y="40655"/>
                    <a:pt x="7170" y="40723"/>
                    <a:pt x="7282" y="40723"/>
                  </a:cubicBezTo>
                  <a:lnTo>
                    <a:pt x="7350" y="40723"/>
                  </a:lnTo>
                  <a:cubicBezTo>
                    <a:pt x="7463" y="40689"/>
                    <a:pt x="7553" y="40565"/>
                    <a:pt x="7531" y="40441"/>
                  </a:cubicBezTo>
                  <a:cubicBezTo>
                    <a:pt x="7497" y="40271"/>
                    <a:pt x="7486" y="40090"/>
                    <a:pt x="7474" y="39922"/>
                  </a:cubicBezTo>
                  <a:cubicBezTo>
                    <a:pt x="7451" y="39764"/>
                    <a:pt x="7441" y="39594"/>
                    <a:pt x="7429" y="39436"/>
                  </a:cubicBezTo>
                  <a:cubicBezTo>
                    <a:pt x="7395" y="39086"/>
                    <a:pt x="7373" y="38736"/>
                    <a:pt x="7350" y="38397"/>
                  </a:cubicBezTo>
                  <a:cubicBezTo>
                    <a:pt x="7328" y="38058"/>
                    <a:pt x="7293" y="37720"/>
                    <a:pt x="7260" y="37381"/>
                  </a:cubicBezTo>
                  <a:cubicBezTo>
                    <a:pt x="7271" y="37358"/>
                    <a:pt x="7282" y="37347"/>
                    <a:pt x="7282" y="37336"/>
                  </a:cubicBezTo>
                  <a:cubicBezTo>
                    <a:pt x="7328" y="37257"/>
                    <a:pt x="7373" y="37189"/>
                    <a:pt x="7418" y="37122"/>
                  </a:cubicBezTo>
                  <a:cubicBezTo>
                    <a:pt x="7474" y="37042"/>
                    <a:pt x="7519" y="36952"/>
                    <a:pt x="7576" y="36873"/>
                  </a:cubicBezTo>
                  <a:cubicBezTo>
                    <a:pt x="7632" y="36794"/>
                    <a:pt x="7689" y="36715"/>
                    <a:pt x="7745" y="36625"/>
                  </a:cubicBezTo>
                  <a:cubicBezTo>
                    <a:pt x="7779" y="36580"/>
                    <a:pt x="7813" y="36535"/>
                    <a:pt x="7835" y="36489"/>
                  </a:cubicBezTo>
                  <a:cubicBezTo>
                    <a:pt x="7858" y="36455"/>
                    <a:pt x="7880" y="36433"/>
                    <a:pt x="7903" y="36399"/>
                  </a:cubicBezTo>
                  <a:cubicBezTo>
                    <a:pt x="7915" y="36387"/>
                    <a:pt x="7926" y="36377"/>
                    <a:pt x="7937" y="36354"/>
                  </a:cubicBezTo>
                  <a:cubicBezTo>
                    <a:pt x="8005" y="36275"/>
                    <a:pt x="8061" y="36196"/>
                    <a:pt x="8129" y="36106"/>
                  </a:cubicBezTo>
                  <a:cubicBezTo>
                    <a:pt x="8186" y="36049"/>
                    <a:pt x="8242" y="35993"/>
                    <a:pt x="8299" y="35925"/>
                  </a:cubicBezTo>
                  <a:lnTo>
                    <a:pt x="8434" y="35790"/>
                  </a:lnTo>
                  <a:cubicBezTo>
                    <a:pt x="8535" y="35699"/>
                    <a:pt x="8637" y="35597"/>
                    <a:pt x="8738" y="35507"/>
                  </a:cubicBezTo>
                  <a:cubicBezTo>
                    <a:pt x="8908" y="35349"/>
                    <a:pt x="9089" y="35191"/>
                    <a:pt x="9247" y="35022"/>
                  </a:cubicBezTo>
                  <a:cubicBezTo>
                    <a:pt x="9292" y="34977"/>
                    <a:pt x="9325" y="34931"/>
                    <a:pt x="9371" y="34886"/>
                  </a:cubicBezTo>
                  <a:cubicBezTo>
                    <a:pt x="9393" y="34852"/>
                    <a:pt x="9428" y="34829"/>
                    <a:pt x="9450" y="34796"/>
                  </a:cubicBezTo>
                  <a:cubicBezTo>
                    <a:pt x="9518" y="34784"/>
                    <a:pt x="9586" y="34762"/>
                    <a:pt x="9642" y="34751"/>
                  </a:cubicBezTo>
                  <a:cubicBezTo>
                    <a:pt x="9709" y="34728"/>
                    <a:pt x="9766" y="34717"/>
                    <a:pt x="9822" y="34694"/>
                  </a:cubicBezTo>
                  <a:cubicBezTo>
                    <a:pt x="9879" y="34671"/>
                    <a:pt x="9935" y="34649"/>
                    <a:pt x="9992" y="34638"/>
                  </a:cubicBezTo>
                  <a:cubicBezTo>
                    <a:pt x="10048" y="34626"/>
                    <a:pt x="10105" y="34604"/>
                    <a:pt x="10161" y="34593"/>
                  </a:cubicBezTo>
                  <a:cubicBezTo>
                    <a:pt x="10263" y="34581"/>
                    <a:pt x="10364" y="34570"/>
                    <a:pt x="10466" y="34548"/>
                  </a:cubicBezTo>
                  <a:cubicBezTo>
                    <a:pt x="10534" y="34536"/>
                    <a:pt x="10602" y="34525"/>
                    <a:pt x="10669" y="34502"/>
                  </a:cubicBezTo>
                  <a:cubicBezTo>
                    <a:pt x="10737" y="34480"/>
                    <a:pt x="10805" y="34457"/>
                    <a:pt x="10861" y="34423"/>
                  </a:cubicBezTo>
                  <a:cubicBezTo>
                    <a:pt x="10918" y="34390"/>
                    <a:pt x="10963" y="34344"/>
                    <a:pt x="11008" y="34299"/>
                  </a:cubicBezTo>
                  <a:cubicBezTo>
                    <a:pt x="11076" y="34220"/>
                    <a:pt x="11132" y="34129"/>
                    <a:pt x="11177" y="34039"/>
                  </a:cubicBezTo>
                  <a:cubicBezTo>
                    <a:pt x="11234" y="33938"/>
                    <a:pt x="11290" y="33836"/>
                    <a:pt x="11312" y="33723"/>
                  </a:cubicBezTo>
                  <a:cubicBezTo>
                    <a:pt x="11347" y="33588"/>
                    <a:pt x="11369" y="33441"/>
                    <a:pt x="11290" y="33317"/>
                  </a:cubicBezTo>
                  <a:cubicBezTo>
                    <a:pt x="11267" y="33271"/>
                    <a:pt x="11222" y="33226"/>
                    <a:pt x="11166" y="33193"/>
                  </a:cubicBezTo>
                  <a:cubicBezTo>
                    <a:pt x="11121" y="33148"/>
                    <a:pt x="11053" y="33136"/>
                    <a:pt x="10986" y="33125"/>
                  </a:cubicBezTo>
                  <a:cubicBezTo>
                    <a:pt x="10906" y="33125"/>
                    <a:pt x="10827" y="33136"/>
                    <a:pt x="10748" y="33148"/>
                  </a:cubicBezTo>
                  <a:lnTo>
                    <a:pt x="10579" y="33181"/>
                  </a:lnTo>
                  <a:lnTo>
                    <a:pt x="10477" y="33215"/>
                  </a:lnTo>
                  <a:cubicBezTo>
                    <a:pt x="10444" y="33215"/>
                    <a:pt x="10421" y="33226"/>
                    <a:pt x="10398" y="33238"/>
                  </a:cubicBezTo>
                  <a:cubicBezTo>
                    <a:pt x="10274" y="33283"/>
                    <a:pt x="10161" y="33339"/>
                    <a:pt x="10060" y="33407"/>
                  </a:cubicBezTo>
                  <a:cubicBezTo>
                    <a:pt x="9935" y="33486"/>
                    <a:pt x="9811" y="33588"/>
                    <a:pt x="9721" y="33712"/>
                  </a:cubicBezTo>
                  <a:cubicBezTo>
                    <a:pt x="9619" y="33836"/>
                    <a:pt x="9551" y="33971"/>
                    <a:pt x="9495" y="34119"/>
                  </a:cubicBezTo>
                  <a:cubicBezTo>
                    <a:pt x="9461" y="34232"/>
                    <a:pt x="9428" y="34344"/>
                    <a:pt x="9393" y="34468"/>
                  </a:cubicBezTo>
                  <a:cubicBezTo>
                    <a:pt x="9382" y="34502"/>
                    <a:pt x="9371" y="34536"/>
                    <a:pt x="9348" y="34570"/>
                  </a:cubicBezTo>
                  <a:cubicBezTo>
                    <a:pt x="9348" y="34581"/>
                    <a:pt x="9337" y="34593"/>
                    <a:pt x="9325" y="34604"/>
                  </a:cubicBezTo>
                  <a:cubicBezTo>
                    <a:pt x="9305" y="34645"/>
                    <a:pt x="9275" y="34677"/>
                    <a:pt x="9244" y="34717"/>
                  </a:cubicBezTo>
                  <a:lnTo>
                    <a:pt x="9244" y="34717"/>
                  </a:lnTo>
                  <a:cubicBezTo>
                    <a:pt x="9245" y="34717"/>
                    <a:pt x="9246" y="34717"/>
                    <a:pt x="9247" y="34717"/>
                  </a:cubicBezTo>
                  <a:cubicBezTo>
                    <a:pt x="9224" y="34739"/>
                    <a:pt x="9202" y="34762"/>
                    <a:pt x="9179" y="34796"/>
                  </a:cubicBezTo>
                  <a:cubicBezTo>
                    <a:pt x="9100" y="34875"/>
                    <a:pt x="9021" y="34965"/>
                    <a:pt x="8931" y="35055"/>
                  </a:cubicBezTo>
                  <a:lnTo>
                    <a:pt x="8705" y="35281"/>
                  </a:lnTo>
                  <a:cubicBezTo>
                    <a:pt x="8615" y="35371"/>
                    <a:pt x="8524" y="35451"/>
                    <a:pt x="8434" y="35541"/>
                  </a:cubicBezTo>
                  <a:lnTo>
                    <a:pt x="8332" y="35642"/>
                  </a:lnTo>
                  <a:cubicBezTo>
                    <a:pt x="8287" y="35687"/>
                    <a:pt x="8242" y="35733"/>
                    <a:pt x="8208" y="35778"/>
                  </a:cubicBezTo>
                  <a:lnTo>
                    <a:pt x="8208" y="35767"/>
                  </a:lnTo>
                  <a:cubicBezTo>
                    <a:pt x="8163" y="35812"/>
                    <a:pt x="8118" y="35868"/>
                    <a:pt x="8073" y="35913"/>
                  </a:cubicBezTo>
                  <a:cubicBezTo>
                    <a:pt x="8050" y="35958"/>
                    <a:pt x="8016" y="35993"/>
                    <a:pt x="7982" y="36026"/>
                  </a:cubicBezTo>
                  <a:cubicBezTo>
                    <a:pt x="7915" y="36116"/>
                    <a:pt x="7835" y="36219"/>
                    <a:pt x="7767" y="36320"/>
                  </a:cubicBezTo>
                  <a:cubicBezTo>
                    <a:pt x="7700" y="36422"/>
                    <a:pt x="7632" y="36512"/>
                    <a:pt x="7564" y="36613"/>
                  </a:cubicBezTo>
                  <a:cubicBezTo>
                    <a:pt x="7497" y="36715"/>
                    <a:pt x="7441" y="36816"/>
                    <a:pt x="7373" y="36918"/>
                  </a:cubicBezTo>
                  <a:cubicBezTo>
                    <a:pt x="7328" y="36986"/>
                    <a:pt x="7282" y="37065"/>
                    <a:pt x="7237" y="37133"/>
                  </a:cubicBezTo>
                  <a:cubicBezTo>
                    <a:pt x="7203" y="36873"/>
                    <a:pt x="7180" y="36625"/>
                    <a:pt x="7158" y="36365"/>
                  </a:cubicBezTo>
                  <a:cubicBezTo>
                    <a:pt x="7147" y="36309"/>
                    <a:pt x="7147" y="36241"/>
                    <a:pt x="7147" y="36184"/>
                  </a:cubicBezTo>
                  <a:cubicBezTo>
                    <a:pt x="7147" y="36162"/>
                    <a:pt x="7147" y="36139"/>
                    <a:pt x="7135" y="36116"/>
                  </a:cubicBezTo>
                  <a:lnTo>
                    <a:pt x="7135" y="36106"/>
                  </a:lnTo>
                  <a:cubicBezTo>
                    <a:pt x="7135" y="36004"/>
                    <a:pt x="7124" y="35913"/>
                    <a:pt x="7124" y="35812"/>
                  </a:cubicBezTo>
                  <a:lnTo>
                    <a:pt x="7124" y="35191"/>
                  </a:lnTo>
                  <a:lnTo>
                    <a:pt x="7124" y="33904"/>
                  </a:lnTo>
                  <a:cubicBezTo>
                    <a:pt x="7124" y="33509"/>
                    <a:pt x="7113" y="33103"/>
                    <a:pt x="7102" y="32707"/>
                  </a:cubicBezTo>
                  <a:cubicBezTo>
                    <a:pt x="7102" y="32515"/>
                    <a:pt x="7090" y="32323"/>
                    <a:pt x="7079" y="32142"/>
                  </a:cubicBezTo>
                  <a:cubicBezTo>
                    <a:pt x="7079" y="32109"/>
                    <a:pt x="7079" y="32075"/>
                    <a:pt x="7068" y="32052"/>
                  </a:cubicBezTo>
                  <a:cubicBezTo>
                    <a:pt x="7113" y="31939"/>
                    <a:pt x="7147" y="31838"/>
                    <a:pt x="7180" y="31725"/>
                  </a:cubicBezTo>
                  <a:lnTo>
                    <a:pt x="7180" y="31713"/>
                  </a:lnTo>
                  <a:cubicBezTo>
                    <a:pt x="7293" y="31409"/>
                    <a:pt x="7406" y="31093"/>
                    <a:pt x="7519" y="30777"/>
                  </a:cubicBezTo>
                  <a:cubicBezTo>
                    <a:pt x="7576" y="30630"/>
                    <a:pt x="7644" y="30483"/>
                    <a:pt x="7700" y="30336"/>
                  </a:cubicBezTo>
                  <a:cubicBezTo>
                    <a:pt x="7722" y="30280"/>
                    <a:pt x="7757" y="30223"/>
                    <a:pt x="7779" y="30155"/>
                  </a:cubicBezTo>
                  <a:cubicBezTo>
                    <a:pt x="7790" y="30145"/>
                    <a:pt x="7790" y="30133"/>
                    <a:pt x="7802" y="30110"/>
                  </a:cubicBezTo>
                  <a:cubicBezTo>
                    <a:pt x="7824" y="30088"/>
                    <a:pt x="7847" y="30054"/>
                    <a:pt x="7880" y="30020"/>
                  </a:cubicBezTo>
                  <a:cubicBezTo>
                    <a:pt x="8050" y="29839"/>
                    <a:pt x="8219" y="29659"/>
                    <a:pt x="8400" y="29490"/>
                  </a:cubicBezTo>
                  <a:cubicBezTo>
                    <a:pt x="8467" y="29422"/>
                    <a:pt x="8547" y="29365"/>
                    <a:pt x="8626" y="29309"/>
                  </a:cubicBezTo>
                  <a:cubicBezTo>
                    <a:pt x="8693" y="29264"/>
                    <a:pt x="8750" y="29230"/>
                    <a:pt x="8818" y="29185"/>
                  </a:cubicBezTo>
                  <a:cubicBezTo>
                    <a:pt x="8840" y="29174"/>
                    <a:pt x="8874" y="29151"/>
                    <a:pt x="8896" y="29139"/>
                  </a:cubicBezTo>
                  <a:lnTo>
                    <a:pt x="8999" y="29072"/>
                  </a:lnTo>
                  <a:cubicBezTo>
                    <a:pt x="9032" y="29061"/>
                    <a:pt x="9066" y="29038"/>
                    <a:pt x="9089" y="29026"/>
                  </a:cubicBezTo>
                  <a:cubicBezTo>
                    <a:pt x="9122" y="29004"/>
                    <a:pt x="9157" y="28993"/>
                    <a:pt x="9190" y="28970"/>
                  </a:cubicBezTo>
                  <a:cubicBezTo>
                    <a:pt x="9247" y="28936"/>
                    <a:pt x="9315" y="28914"/>
                    <a:pt x="9382" y="28880"/>
                  </a:cubicBezTo>
                  <a:cubicBezTo>
                    <a:pt x="9473" y="28835"/>
                    <a:pt x="9574" y="28790"/>
                    <a:pt x="9676" y="28745"/>
                  </a:cubicBezTo>
                  <a:cubicBezTo>
                    <a:pt x="9777" y="28700"/>
                    <a:pt x="9890" y="28643"/>
                    <a:pt x="9992" y="28597"/>
                  </a:cubicBezTo>
                  <a:cubicBezTo>
                    <a:pt x="10082" y="28564"/>
                    <a:pt x="10173" y="28530"/>
                    <a:pt x="10263" y="28485"/>
                  </a:cubicBezTo>
                  <a:cubicBezTo>
                    <a:pt x="10308" y="28474"/>
                    <a:pt x="10353" y="28451"/>
                    <a:pt x="10398" y="28429"/>
                  </a:cubicBezTo>
                  <a:cubicBezTo>
                    <a:pt x="10454" y="28406"/>
                    <a:pt x="10511" y="28394"/>
                    <a:pt x="10567" y="28372"/>
                  </a:cubicBezTo>
                  <a:cubicBezTo>
                    <a:pt x="10624" y="28349"/>
                    <a:pt x="10680" y="28327"/>
                    <a:pt x="10748" y="28316"/>
                  </a:cubicBezTo>
                  <a:cubicBezTo>
                    <a:pt x="10805" y="28293"/>
                    <a:pt x="10873" y="28271"/>
                    <a:pt x="10940" y="28248"/>
                  </a:cubicBezTo>
                  <a:cubicBezTo>
                    <a:pt x="10974" y="28236"/>
                    <a:pt x="11008" y="28225"/>
                    <a:pt x="11053" y="28214"/>
                  </a:cubicBezTo>
                  <a:cubicBezTo>
                    <a:pt x="11053" y="28259"/>
                    <a:pt x="11087" y="28304"/>
                    <a:pt x="11132" y="28327"/>
                  </a:cubicBezTo>
                  <a:cubicBezTo>
                    <a:pt x="11200" y="28349"/>
                    <a:pt x="11279" y="28372"/>
                    <a:pt x="11347" y="28394"/>
                  </a:cubicBezTo>
                  <a:cubicBezTo>
                    <a:pt x="11415" y="28417"/>
                    <a:pt x="11471" y="28439"/>
                    <a:pt x="11538" y="28462"/>
                  </a:cubicBezTo>
                  <a:cubicBezTo>
                    <a:pt x="11606" y="28485"/>
                    <a:pt x="11674" y="28496"/>
                    <a:pt x="11741" y="28507"/>
                  </a:cubicBezTo>
                  <a:cubicBezTo>
                    <a:pt x="11809" y="28519"/>
                    <a:pt x="11877" y="28519"/>
                    <a:pt x="11945" y="28519"/>
                  </a:cubicBezTo>
                  <a:lnTo>
                    <a:pt x="12047" y="28519"/>
                  </a:lnTo>
                  <a:cubicBezTo>
                    <a:pt x="12193" y="28507"/>
                    <a:pt x="12340" y="28496"/>
                    <a:pt x="12487" y="28474"/>
                  </a:cubicBezTo>
                  <a:cubicBezTo>
                    <a:pt x="12554" y="28462"/>
                    <a:pt x="12611" y="28439"/>
                    <a:pt x="12679" y="28429"/>
                  </a:cubicBezTo>
                  <a:cubicBezTo>
                    <a:pt x="12735" y="28406"/>
                    <a:pt x="12803" y="28372"/>
                    <a:pt x="12860" y="28338"/>
                  </a:cubicBezTo>
                  <a:cubicBezTo>
                    <a:pt x="12973" y="28281"/>
                    <a:pt x="13085" y="28214"/>
                    <a:pt x="13176" y="28112"/>
                  </a:cubicBezTo>
                  <a:cubicBezTo>
                    <a:pt x="13221" y="28067"/>
                    <a:pt x="13266" y="28000"/>
                    <a:pt x="13289" y="27932"/>
                  </a:cubicBezTo>
                  <a:cubicBezTo>
                    <a:pt x="13299" y="27898"/>
                    <a:pt x="13311" y="27875"/>
                    <a:pt x="13311" y="27842"/>
                  </a:cubicBezTo>
                  <a:cubicBezTo>
                    <a:pt x="13322" y="27807"/>
                    <a:pt x="13322" y="27774"/>
                    <a:pt x="13311" y="27739"/>
                  </a:cubicBezTo>
                  <a:cubicBezTo>
                    <a:pt x="13311" y="27694"/>
                    <a:pt x="13299" y="27661"/>
                    <a:pt x="13277" y="27627"/>
                  </a:cubicBezTo>
                  <a:cubicBezTo>
                    <a:pt x="13266" y="27593"/>
                    <a:pt x="13243" y="27571"/>
                    <a:pt x="13232" y="27536"/>
                  </a:cubicBezTo>
                  <a:cubicBezTo>
                    <a:pt x="13187" y="27480"/>
                    <a:pt x="13141" y="27423"/>
                    <a:pt x="13085" y="27390"/>
                  </a:cubicBezTo>
                  <a:cubicBezTo>
                    <a:pt x="12961" y="27300"/>
                    <a:pt x="12825" y="27243"/>
                    <a:pt x="12667" y="27232"/>
                  </a:cubicBezTo>
                  <a:cubicBezTo>
                    <a:pt x="12611" y="27232"/>
                    <a:pt x="12544" y="27232"/>
                    <a:pt x="12476" y="27243"/>
                  </a:cubicBezTo>
                  <a:lnTo>
                    <a:pt x="12396" y="27243"/>
                  </a:lnTo>
                  <a:cubicBezTo>
                    <a:pt x="12306" y="27265"/>
                    <a:pt x="12205" y="27277"/>
                    <a:pt x="12114" y="27322"/>
                  </a:cubicBezTo>
                  <a:cubicBezTo>
                    <a:pt x="12035" y="27356"/>
                    <a:pt x="11956" y="27390"/>
                    <a:pt x="11877" y="27435"/>
                  </a:cubicBezTo>
                  <a:cubicBezTo>
                    <a:pt x="11798" y="27480"/>
                    <a:pt x="11708" y="27525"/>
                    <a:pt x="11629" y="27571"/>
                  </a:cubicBezTo>
                  <a:cubicBezTo>
                    <a:pt x="11573" y="27616"/>
                    <a:pt x="11505" y="27661"/>
                    <a:pt x="11448" y="27717"/>
                  </a:cubicBezTo>
                  <a:cubicBezTo>
                    <a:pt x="11425" y="27729"/>
                    <a:pt x="11392" y="27751"/>
                    <a:pt x="11369" y="27785"/>
                  </a:cubicBezTo>
                  <a:cubicBezTo>
                    <a:pt x="11358" y="27796"/>
                    <a:pt x="11335" y="27819"/>
                    <a:pt x="11324" y="27842"/>
                  </a:cubicBezTo>
                  <a:lnTo>
                    <a:pt x="11267" y="27898"/>
                  </a:lnTo>
                  <a:cubicBezTo>
                    <a:pt x="11245" y="27920"/>
                    <a:pt x="11222" y="27954"/>
                    <a:pt x="11189" y="27988"/>
                  </a:cubicBezTo>
                  <a:cubicBezTo>
                    <a:pt x="11177" y="28000"/>
                    <a:pt x="11166" y="28010"/>
                    <a:pt x="11144" y="28010"/>
                  </a:cubicBezTo>
                  <a:cubicBezTo>
                    <a:pt x="11132" y="28022"/>
                    <a:pt x="11121" y="28033"/>
                    <a:pt x="11098" y="28045"/>
                  </a:cubicBezTo>
                  <a:cubicBezTo>
                    <a:pt x="11053" y="28067"/>
                    <a:pt x="11008" y="28078"/>
                    <a:pt x="10963" y="28101"/>
                  </a:cubicBezTo>
                  <a:cubicBezTo>
                    <a:pt x="10918" y="28112"/>
                    <a:pt x="10883" y="28123"/>
                    <a:pt x="10838" y="28135"/>
                  </a:cubicBezTo>
                  <a:cubicBezTo>
                    <a:pt x="10771" y="28168"/>
                    <a:pt x="10692" y="28191"/>
                    <a:pt x="10613" y="28225"/>
                  </a:cubicBezTo>
                  <a:cubicBezTo>
                    <a:pt x="10522" y="28248"/>
                    <a:pt x="10444" y="28281"/>
                    <a:pt x="10353" y="28316"/>
                  </a:cubicBezTo>
                  <a:cubicBezTo>
                    <a:pt x="10286" y="28349"/>
                    <a:pt x="10218" y="28372"/>
                    <a:pt x="10150" y="28406"/>
                  </a:cubicBezTo>
                  <a:cubicBezTo>
                    <a:pt x="10071" y="28439"/>
                    <a:pt x="10003" y="28474"/>
                    <a:pt x="9924" y="28507"/>
                  </a:cubicBezTo>
                  <a:cubicBezTo>
                    <a:pt x="9811" y="28552"/>
                    <a:pt x="9709" y="28609"/>
                    <a:pt x="9596" y="28654"/>
                  </a:cubicBezTo>
                  <a:cubicBezTo>
                    <a:pt x="9551" y="28677"/>
                    <a:pt x="9518" y="28700"/>
                    <a:pt x="9473" y="28710"/>
                  </a:cubicBezTo>
                  <a:cubicBezTo>
                    <a:pt x="9428" y="28733"/>
                    <a:pt x="9382" y="28756"/>
                    <a:pt x="9325" y="28778"/>
                  </a:cubicBezTo>
                  <a:cubicBezTo>
                    <a:pt x="9235" y="28835"/>
                    <a:pt x="9134" y="28891"/>
                    <a:pt x="9032" y="28948"/>
                  </a:cubicBezTo>
                  <a:cubicBezTo>
                    <a:pt x="8987" y="28970"/>
                    <a:pt x="8953" y="28993"/>
                    <a:pt x="8908" y="29016"/>
                  </a:cubicBezTo>
                  <a:cubicBezTo>
                    <a:pt x="8863" y="29038"/>
                    <a:pt x="8806" y="29072"/>
                    <a:pt x="8761" y="29106"/>
                  </a:cubicBezTo>
                  <a:cubicBezTo>
                    <a:pt x="8705" y="29151"/>
                    <a:pt x="8637" y="29185"/>
                    <a:pt x="8580" y="29230"/>
                  </a:cubicBezTo>
                  <a:cubicBezTo>
                    <a:pt x="8513" y="29275"/>
                    <a:pt x="8457" y="29320"/>
                    <a:pt x="8400" y="29365"/>
                  </a:cubicBezTo>
                  <a:cubicBezTo>
                    <a:pt x="8332" y="29433"/>
                    <a:pt x="8264" y="29490"/>
                    <a:pt x="8208" y="29546"/>
                  </a:cubicBezTo>
                  <a:lnTo>
                    <a:pt x="8050" y="29704"/>
                  </a:lnTo>
                  <a:cubicBezTo>
                    <a:pt x="8016" y="29749"/>
                    <a:pt x="7971" y="29783"/>
                    <a:pt x="7937" y="29829"/>
                  </a:cubicBezTo>
                  <a:cubicBezTo>
                    <a:pt x="7948" y="29806"/>
                    <a:pt x="7948" y="29794"/>
                    <a:pt x="7960" y="29772"/>
                  </a:cubicBezTo>
                  <a:cubicBezTo>
                    <a:pt x="7982" y="29738"/>
                    <a:pt x="8005" y="29693"/>
                    <a:pt x="8028" y="29659"/>
                  </a:cubicBezTo>
                  <a:cubicBezTo>
                    <a:pt x="8028" y="29648"/>
                    <a:pt x="8038" y="29625"/>
                    <a:pt x="8050" y="29614"/>
                  </a:cubicBezTo>
                  <a:cubicBezTo>
                    <a:pt x="8118" y="29501"/>
                    <a:pt x="8186" y="29399"/>
                    <a:pt x="8242" y="29287"/>
                  </a:cubicBezTo>
                  <a:cubicBezTo>
                    <a:pt x="8309" y="29196"/>
                    <a:pt x="8366" y="29117"/>
                    <a:pt x="8434" y="29026"/>
                  </a:cubicBezTo>
                  <a:cubicBezTo>
                    <a:pt x="8479" y="28959"/>
                    <a:pt x="8535" y="28891"/>
                    <a:pt x="8592" y="28812"/>
                  </a:cubicBezTo>
                  <a:cubicBezTo>
                    <a:pt x="8648" y="28745"/>
                    <a:pt x="8705" y="28677"/>
                    <a:pt x="8761" y="28620"/>
                  </a:cubicBezTo>
                  <a:cubicBezTo>
                    <a:pt x="8829" y="28530"/>
                    <a:pt x="8896" y="28451"/>
                    <a:pt x="8964" y="28372"/>
                  </a:cubicBezTo>
                  <a:cubicBezTo>
                    <a:pt x="9066" y="28271"/>
                    <a:pt x="9157" y="28168"/>
                    <a:pt x="9247" y="28056"/>
                  </a:cubicBezTo>
                  <a:lnTo>
                    <a:pt x="9247" y="28067"/>
                  </a:lnTo>
                  <a:cubicBezTo>
                    <a:pt x="9461" y="27819"/>
                    <a:pt x="9676" y="27559"/>
                    <a:pt x="9902" y="27310"/>
                  </a:cubicBezTo>
                  <a:cubicBezTo>
                    <a:pt x="9912" y="27313"/>
                    <a:pt x="9924" y="27315"/>
                    <a:pt x="9935" y="27315"/>
                  </a:cubicBezTo>
                  <a:cubicBezTo>
                    <a:pt x="9973" y="27315"/>
                    <a:pt x="10014" y="27300"/>
                    <a:pt x="10048" y="27265"/>
                  </a:cubicBezTo>
                  <a:cubicBezTo>
                    <a:pt x="10150" y="27164"/>
                    <a:pt x="10263" y="27051"/>
                    <a:pt x="10387" y="26949"/>
                  </a:cubicBezTo>
                  <a:cubicBezTo>
                    <a:pt x="10444" y="26893"/>
                    <a:pt x="10511" y="26848"/>
                    <a:pt x="10579" y="26803"/>
                  </a:cubicBezTo>
                  <a:cubicBezTo>
                    <a:pt x="10647" y="26758"/>
                    <a:pt x="10715" y="26713"/>
                    <a:pt x="10793" y="26667"/>
                  </a:cubicBezTo>
                  <a:cubicBezTo>
                    <a:pt x="10861" y="26622"/>
                    <a:pt x="10929" y="26588"/>
                    <a:pt x="10996" y="26543"/>
                  </a:cubicBezTo>
                  <a:cubicBezTo>
                    <a:pt x="11144" y="26464"/>
                    <a:pt x="11279" y="26396"/>
                    <a:pt x="11425" y="26317"/>
                  </a:cubicBezTo>
                  <a:cubicBezTo>
                    <a:pt x="11471" y="26294"/>
                    <a:pt x="11516" y="26272"/>
                    <a:pt x="11550" y="26261"/>
                  </a:cubicBezTo>
                  <a:cubicBezTo>
                    <a:pt x="11776" y="26148"/>
                    <a:pt x="11990" y="26035"/>
                    <a:pt x="12205" y="25900"/>
                  </a:cubicBezTo>
                  <a:cubicBezTo>
                    <a:pt x="12318" y="25832"/>
                    <a:pt x="12419" y="25752"/>
                    <a:pt x="12521" y="25674"/>
                  </a:cubicBezTo>
                  <a:cubicBezTo>
                    <a:pt x="12577" y="25640"/>
                    <a:pt x="12622" y="25606"/>
                    <a:pt x="12667" y="25561"/>
                  </a:cubicBezTo>
                  <a:cubicBezTo>
                    <a:pt x="12758" y="25481"/>
                    <a:pt x="12848" y="25414"/>
                    <a:pt x="12916" y="25323"/>
                  </a:cubicBezTo>
                  <a:cubicBezTo>
                    <a:pt x="13198" y="25007"/>
                    <a:pt x="13435" y="24635"/>
                    <a:pt x="13503" y="24206"/>
                  </a:cubicBezTo>
                  <a:cubicBezTo>
                    <a:pt x="13537" y="24003"/>
                    <a:pt x="13525" y="23777"/>
                    <a:pt x="13469" y="23574"/>
                  </a:cubicBezTo>
                  <a:cubicBezTo>
                    <a:pt x="13412" y="23371"/>
                    <a:pt x="13322" y="23178"/>
                    <a:pt x="13153" y="23043"/>
                  </a:cubicBezTo>
                  <a:cubicBezTo>
                    <a:pt x="13011" y="22929"/>
                    <a:pt x="12829" y="22879"/>
                    <a:pt x="12648" y="22879"/>
                  </a:cubicBezTo>
                  <a:cubicBezTo>
                    <a:pt x="12613" y="22879"/>
                    <a:pt x="12578" y="22881"/>
                    <a:pt x="12544" y="22885"/>
                  </a:cubicBezTo>
                  <a:cubicBezTo>
                    <a:pt x="12374" y="22907"/>
                    <a:pt x="12216" y="22964"/>
                    <a:pt x="12069" y="23032"/>
                  </a:cubicBezTo>
                  <a:cubicBezTo>
                    <a:pt x="11990" y="23065"/>
                    <a:pt x="11911" y="23111"/>
                    <a:pt x="11832" y="23145"/>
                  </a:cubicBezTo>
                  <a:cubicBezTo>
                    <a:pt x="11798" y="23168"/>
                    <a:pt x="11776" y="23178"/>
                    <a:pt x="11741" y="23201"/>
                  </a:cubicBezTo>
                  <a:cubicBezTo>
                    <a:pt x="11719" y="23224"/>
                    <a:pt x="11674" y="23235"/>
                    <a:pt x="11651" y="23258"/>
                  </a:cubicBezTo>
                  <a:cubicBezTo>
                    <a:pt x="11471" y="23382"/>
                    <a:pt x="11302" y="23517"/>
                    <a:pt x="11154" y="23675"/>
                  </a:cubicBezTo>
                  <a:cubicBezTo>
                    <a:pt x="11008" y="23833"/>
                    <a:pt x="10883" y="24014"/>
                    <a:pt x="10782" y="24217"/>
                  </a:cubicBezTo>
                  <a:cubicBezTo>
                    <a:pt x="10680" y="24409"/>
                    <a:pt x="10602" y="24613"/>
                    <a:pt x="10545" y="24827"/>
                  </a:cubicBezTo>
                  <a:lnTo>
                    <a:pt x="10477" y="25165"/>
                  </a:lnTo>
                  <a:cubicBezTo>
                    <a:pt x="10454" y="25301"/>
                    <a:pt x="10432" y="25448"/>
                    <a:pt x="10421" y="25594"/>
                  </a:cubicBezTo>
                  <a:cubicBezTo>
                    <a:pt x="10409" y="25674"/>
                    <a:pt x="10409" y="25752"/>
                    <a:pt x="10398" y="25832"/>
                  </a:cubicBezTo>
                  <a:cubicBezTo>
                    <a:pt x="10387" y="25956"/>
                    <a:pt x="10376" y="26080"/>
                    <a:pt x="10353" y="26204"/>
                  </a:cubicBezTo>
                  <a:cubicBezTo>
                    <a:pt x="10342" y="26238"/>
                    <a:pt x="10331" y="26284"/>
                    <a:pt x="10319" y="26317"/>
                  </a:cubicBezTo>
                  <a:cubicBezTo>
                    <a:pt x="10308" y="26340"/>
                    <a:pt x="10308" y="26362"/>
                    <a:pt x="10296" y="26385"/>
                  </a:cubicBezTo>
                  <a:cubicBezTo>
                    <a:pt x="10286" y="26407"/>
                    <a:pt x="10263" y="26442"/>
                    <a:pt x="10251" y="26464"/>
                  </a:cubicBezTo>
                  <a:cubicBezTo>
                    <a:pt x="10150" y="26600"/>
                    <a:pt x="10037" y="26735"/>
                    <a:pt x="9935" y="26871"/>
                  </a:cubicBezTo>
                  <a:cubicBezTo>
                    <a:pt x="9845" y="26983"/>
                    <a:pt x="9754" y="27096"/>
                    <a:pt x="9653" y="27209"/>
                  </a:cubicBezTo>
                  <a:cubicBezTo>
                    <a:pt x="9461" y="27435"/>
                    <a:pt x="9258" y="27672"/>
                    <a:pt x="9055" y="27909"/>
                  </a:cubicBezTo>
                  <a:cubicBezTo>
                    <a:pt x="9021" y="27943"/>
                    <a:pt x="8987" y="27977"/>
                    <a:pt x="8964" y="28010"/>
                  </a:cubicBezTo>
                  <a:lnTo>
                    <a:pt x="8976" y="28000"/>
                  </a:lnTo>
                  <a:lnTo>
                    <a:pt x="8976" y="28000"/>
                  </a:lnTo>
                  <a:cubicBezTo>
                    <a:pt x="8934" y="28052"/>
                    <a:pt x="8892" y="28094"/>
                    <a:pt x="8850" y="28146"/>
                  </a:cubicBezTo>
                  <a:lnTo>
                    <a:pt x="8850" y="28146"/>
                  </a:lnTo>
                  <a:cubicBezTo>
                    <a:pt x="8850" y="28146"/>
                    <a:pt x="8851" y="28146"/>
                    <a:pt x="8851" y="28146"/>
                  </a:cubicBezTo>
                  <a:lnTo>
                    <a:pt x="8844" y="28154"/>
                  </a:lnTo>
                  <a:lnTo>
                    <a:pt x="8844" y="28154"/>
                  </a:lnTo>
                  <a:cubicBezTo>
                    <a:pt x="8846" y="28151"/>
                    <a:pt x="8848" y="28149"/>
                    <a:pt x="8850" y="28146"/>
                  </a:cubicBezTo>
                  <a:lnTo>
                    <a:pt x="8850" y="28146"/>
                  </a:lnTo>
                  <a:cubicBezTo>
                    <a:pt x="8842" y="28147"/>
                    <a:pt x="8841" y="28154"/>
                    <a:pt x="8841" y="28157"/>
                  </a:cubicBezTo>
                  <a:lnTo>
                    <a:pt x="8841" y="28157"/>
                  </a:lnTo>
                  <a:lnTo>
                    <a:pt x="8844" y="28154"/>
                  </a:lnTo>
                  <a:lnTo>
                    <a:pt x="8844" y="28154"/>
                  </a:lnTo>
                  <a:cubicBezTo>
                    <a:pt x="8843" y="28155"/>
                    <a:pt x="8841" y="28156"/>
                    <a:pt x="8840" y="28158"/>
                  </a:cubicBezTo>
                  <a:cubicBezTo>
                    <a:pt x="8840" y="28158"/>
                    <a:pt x="8840" y="28157"/>
                    <a:pt x="8841" y="28157"/>
                  </a:cubicBezTo>
                  <a:lnTo>
                    <a:pt x="8841" y="28157"/>
                  </a:lnTo>
                  <a:lnTo>
                    <a:pt x="8795" y="28203"/>
                  </a:lnTo>
                  <a:cubicBezTo>
                    <a:pt x="8728" y="28271"/>
                    <a:pt x="8671" y="28349"/>
                    <a:pt x="8615" y="28417"/>
                  </a:cubicBezTo>
                  <a:cubicBezTo>
                    <a:pt x="8592" y="28439"/>
                    <a:pt x="8580" y="28462"/>
                    <a:pt x="8558" y="28485"/>
                  </a:cubicBezTo>
                  <a:lnTo>
                    <a:pt x="8558" y="28474"/>
                  </a:lnTo>
                  <a:lnTo>
                    <a:pt x="8558" y="28123"/>
                  </a:lnTo>
                  <a:cubicBezTo>
                    <a:pt x="8558" y="27965"/>
                    <a:pt x="8558" y="27807"/>
                    <a:pt x="8547" y="27649"/>
                  </a:cubicBezTo>
                  <a:cubicBezTo>
                    <a:pt x="8547" y="27559"/>
                    <a:pt x="8535" y="27480"/>
                    <a:pt x="8535" y="27401"/>
                  </a:cubicBezTo>
                  <a:cubicBezTo>
                    <a:pt x="8535" y="27322"/>
                    <a:pt x="8535" y="27254"/>
                    <a:pt x="8524" y="27175"/>
                  </a:cubicBezTo>
                  <a:cubicBezTo>
                    <a:pt x="8535" y="27062"/>
                    <a:pt x="8535" y="26938"/>
                    <a:pt x="8535" y="26825"/>
                  </a:cubicBezTo>
                  <a:cubicBezTo>
                    <a:pt x="8535" y="26713"/>
                    <a:pt x="8547" y="26600"/>
                    <a:pt x="8535" y="26487"/>
                  </a:cubicBezTo>
                  <a:cubicBezTo>
                    <a:pt x="8535" y="26442"/>
                    <a:pt x="8535" y="26385"/>
                    <a:pt x="8524" y="26340"/>
                  </a:cubicBezTo>
                  <a:cubicBezTo>
                    <a:pt x="8513" y="26272"/>
                    <a:pt x="8490" y="26216"/>
                    <a:pt x="8467" y="26159"/>
                  </a:cubicBezTo>
                  <a:lnTo>
                    <a:pt x="8467" y="26058"/>
                  </a:lnTo>
                  <a:cubicBezTo>
                    <a:pt x="8479" y="25967"/>
                    <a:pt x="8479" y="25877"/>
                    <a:pt x="8502" y="25787"/>
                  </a:cubicBezTo>
                  <a:cubicBezTo>
                    <a:pt x="8513" y="25696"/>
                    <a:pt x="8524" y="25606"/>
                    <a:pt x="8547" y="25516"/>
                  </a:cubicBezTo>
                  <a:cubicBezTo>
                    <a:pt x="8558" y="25436"/>
                    <a:pt x="8580" y="25346"/>
                    <a:pt x="8603" y="25267"/>
                  </a:cubicBezTo>
                  <a:cubicBezTo>
                    <a:pt x="8660" y="25019"/>
                    <a:pt x="8716" y="24771"/>
                    <a:pt x="8728" y="24522"/>
                  </a:cubicBezTo>
                  <a:cubicBezTo>
                    <a:pt x="8738" y="24342"/>
                    <a:pt x="8738" y="24161"/>
                    <a:pt x="8705" y="23980"/>
                  </a:cubicBezTo>
                  <a:cubicBezTo>
                    <a:pt x="8671" y="23822"/>
                    <a:pt x="8626" y="23653"/>
                    <a:pt x="8513" y="23529"/>
                  </a:cubicBezTo>
                  <a:cubicBezTo>
                    <a:pt x="8411" y="23404"/>
                    <a:pt x="8276" y="23303"/>
                    <a:pt x="8129" y="23280"/>
                  </a:cubicBezTo>
                  <a:cubicBezTo>
                    <a:pt x="8096" y="23276"/>
                    <a:pt x="8065" y="23273"/>
                    <a:pt x="8035" y="23273"/>
                  </a:cubicBezTo>
                  <a:cubicBezTo>
                    <a:pt x="7993" y="23273"/>
                    <a:pt x="7954" y="23278"/>
                    <a:pt x="7915" y="23291"/>
                  </a:cubicBezTo>
                  <a:cubicBezTo>
                    <a:pt x="7847" y="23303"/>
                    <a:pt x="7802" y="23326"/>
                    <a:pt x="7757" y="23371"/>
                  </a:cubicBezTo>
                  <a:cubicBezTo>
                    <a:pt x="7711" y="23416"/>
                    <a:pt x="7689" y="23484"/>
                    <a:pt x="7689" y="23551"/>
                  </a:cubicBezTo>
                  <a:cubicBezTo>
                    <a:pt x="7677" y="23619"/>
                    <a:pt x="7677" y="23687"/>
                    <a:pt x="7689" y="23765"/>
                  </a:cubicBezTo>
                  <a:cubicBezTo>
                    <a:pt x="7700" y="23890"/>
                    <a:pt x="7734" y="24014"/>
                    <a:pt x="7767" y="24138"/>
                  </a:cubicBezTo>
                  <a:cubicBezTo>
                    <a:pt x="7802" y="24262"/>
                    <a:pt x="7835" y="24375"/>
                    <a:pt x="7870" y="24488"/>
                  </a:cubicBezTo>
                  <a:cubicBezTo>
                    <a:pt x="7892" y="24601"/>
                    <a:pt x="7926" y="24726"/>
                    <a:pt x="7948" y="24838"/>
                  </a:cubicBezTo>
                  <a:lnTo>
                    <a:pt x="8016" y="25177"/>
                  </a:lnTo>
                  <a:lnTo>
                    <a:pt x="8050" y="25346"/>
                  </a:lnTo>
                  <a:cubicBezTo>
                    <a:pt x="8073" y="25403"/>
                    <a:pt x="8084" y="25459"/>
                    <a:pt x="8095" y="25527"/>
                  </a:cubicBezTo>
                  <a:cubicBezTo>
                    <a:pt x="8118" y="25584"/>
                    <a:pt x="8129" y="25651"/>
                    <a:pt x="8151" y="25707"/>
                  </a:cubicBezTo>
                  <a:cubicBezTo>
                    <a:pt x="8163" y="25742"/>
                    <a:pt x="8174" y="25764"/>
                    <a:pt x="8174" y="25798"/>
                  </a:cubicBezTo>
                  <a:lnTo>
                    <a:pt x="8174" y="25922"/>
                  </a:lnTo>
                  <a:cubicBezTo>
                    <a:pt x="8174" y="26046"/>
                    <a:pt x="8186" y="26171"/>
                    <a:pt x="8208" y="26284"/>
                  </a:cubicBezTo>
                  <a:cubicBezTo>
                    <a:pt x="8219" y="26351"/>
                    <a:pt x="8231" y="26419"/>
                    <a:pt x="8242" y="26475"/>
                  </a:cubicBezTo>
                  <a:cubicBezTo>
                    <a:pt x="8253" y="26532"/>
                    <a:pt x="8276" y="26588"/>
                    <a:pt x="8287" y="26645"/>
                  </a:cubicBezTo>
                  <a:cubicBezTo>
                    <a:pt x="8287" y="26713"/>
                    <a:pt x="8287" y="26780"/>
                    <a:pt x="8276" y="26848"/>
                  </a:cubicBezTo>
                  <a:lnTo>
                    <a:pt x="8276" y="27085"/>
                  </a:lnTo>
                  <a:lnTo>
                    <a:pt x="8276" y="27333"/>
                  </a:lnTo>
                  <a:cubicBezTo>
                    <a:pt x="8287" y="27491"/>
                    <a:pt x="8299" y="27649"/>
                    <a:pt x="8299" y="27807"/>
                  </a:cubicBezTo>
                  <a:cubicBezTo>
                    <a:pt x="8309" y="27887"/>
                    <a:pt x="8309" y="27977"/>
                    <a:pt x="8309" y="28056"/>
                  </a:cubicBezTo>
                  <a:cubicBezTo>
                    <a:pt x="8321" y="28135"/>
                    <a:pt x="8321" y="28214"/>
                    <a:pt x="8321" y="28281"/>
                  </a:cubicBezTo>
                  <a:lnTo>
                    <a:pt x="8321" y="28349"/>
                  </a:lnTo>
                  <a:cubicBezTo>
                    <a:pt x="8321" y="28372"/>
                    <a:pt x="8321" y="28394"/>
                    <a:pt x="8309" y="28417"/>
                  </a:cubicBezTo>
                  <a:lnTo>
                    <a:pt x="8276" y="28688"/>
                  </a:lnTo>
                  <a:cubicBezTo>
                    <a:pt x="8264" y="28756"/>
                    <a:pt x="8253" y="28812"/>
                    <a:pt x="8242" y="28880"/>
                  </a:cubicBezTo>
                  <a:cubicBezTo>
                    <a:pt x="8219" y="28925"/>
                    <a:pt x="8196" y="28959"/>
                    <a:pt x="8163" y="28993"/>
                  </a:cubicBezTo>
                  <a:cubicBezTo>
                    <a:pt x="8140" y="29038"/>
                    <a:pt x="8106" y="29083"/>
                    <a:pt x="8073" y="29129"/>
                  </a:cubicBezTo>
                  <a:cubicBezTo>
                    <a:pt x="8061" y="29139"/>
                    <a:pt x="8050" y="29162"/>
                    <a:pt x="8038" y="29174"/>
                  </a:cubicBezTo>
                  <a:cubicBezTo>
                    <a:pt x="7993" y="29252"/>
                    <a:pt x="7948" y="29343"/>
                    <a:pt x="7892" y="29422"/>
                  </a:cubicBezTo>
                  <a:cubicBezTo>
                    <a:pt x="7813" y="29558"/>
                    <a:pt x="7745" y="29704"/>
                    <a:pt x="7677" y="29851"/>
                  </a:cubicBezTo>
                  <a:lnTo>
                    <a:pt x="7644" y="29919"/>
                  </a:lnTo>
                  <a:cubicBezTo>
                    <a:pt x="7621" y="29964"/>
                    <a:pt x="7609" y="30020"/>
                    <a:pt x="7587" y="30065"/>
                  </a:cubicBezTo>
                  <a:cubicBezTo>
                    <a:pt x="7553" y="30122"/>
                    <a:pt x="7531" y="30190"/>
                    <a:pt x="7508" y="30246"/>
                  </a:cubicBezTo>
                  <a:cubicBezTo>
                    <a:pt x="7474" y="30336"/>
                    <a:pt x="7441" y="30416"/>
                    <a:pt x="7406" y="30506"/>
                  </a:cubicBezTo>
                  <a:cubicBezTo>
                    <a:pt x="7384" y="30574"/>
                    <a:pt x="7350" y="30641"/>
                    <a:pt x="7328" y="30709"/>
                  </a:cubicBezTo>
                  <a:cubicBezTo>
                    <a:pt x="7271" y="30878"/>
                    <a:pt x="7215" y="31036"/>
                    <a:pt x="7158" y="31206"/>
                  </a:cubicBezTo>
                  <a:cubicBezTo>
                    <a:pt x="7113" y="31330"/>
                    <a:pt x="7079" y="31454"/>
                    <a:pt x="7034" y="31590"/>
                  </a:cubicBezTo>
                  <a:cubicBezTo>
                    <a:pt x="7022" y="31545"/>
                    <a:pt x="7022" y="31499"/>
                    <a:pt x="7022" y="31454"/>
                  </a:cubicBezTo>
                  <a:cubicBezTo>
                    <a:pt x="7000" y="31262"/>
                    <a:pt x="6966" y="31081"/>
                    <a:pt x="6932" y="30890"/>
                  </a:cubicBezTo>
                  <a:cubicBezTo>
                    <a:pt x="6899" y="30697"/>
                    <a:pt x="6853" y="30506"/>
                    <a:pt x="6819" y="30314"/>
                  </a:cubicBezTo>
                  <a:cubicBezTo>
                    <a:pt x="6741" y="29907"/>
                    <a:pt x="6650" y="29512"/>
                    <a:pt x="6560" y="29117"/>
                  </a:cubicBezTo>
                  <a:cubicBezTo>
                    <a:pt x="6548" y="29061"/>
                    <a:pt x="6537" y="29016"/>
                    <a:pt x="6526" y="28970"/>
                  </a:cubicBezTo>
                  <a:cubicBezTo>
                    <a:pt x="6526" y="28925"/>
                    <a:pt x="6515" y="28880"/>
                    <a:pt x="6503" y="28835"/>
                  </a:cubicBezTo>
                  <a:cubicBezTo>
                    <a:pt x="6503" y="28756"/>
                    <a:pt x="6492" y="28665"/>
                    <a:pt x="6480" y="28587"/>
                  </a:cubicBezTo>
                  <a:cubicBezTo>
                    <a:pt x="6480" y="28451"/>
                    <a:pt x="6470" y="28316"/>
                    <a:pt x="6480" y="28180"/>
                  </a:cubicBezTo>
                  <a:lnTo>
                    <a:pt x="6480" y="27785"/>
                  </a:lnTo>
                  <a:cubicBezTo>
                    <a:pt x="6492" y="27514"/>
                    <a:pt x="6515" y="27254"/>
                    <a:pt x="6526" y="26983"/>
                  </a:cubicBezTo>
                  <a:cubicBezTo>
                    <a:pt x="6548" y="26713"/>
                    <a:pt x="6560" y="26452"/>
                    <a:pt x="6560" y="26181"/>
                  </a:cubicBezTo>
                  <a:lnTo>
                    <a:pt x="6593" y="25403"/>
                  </a:lnTo>
                  <a:cubicBezTo>
                    <a:pt x="6616" y="24996"/>
                    <a:pt x="6628" y="24601"/>
                    <a:pt x="6639" y="24206"/>
                  </a:cubicBezTo>
                  <a:cubicBezTo>
                    <a:pt x="6650" y="24003"/>
                    <a:pt x="6650" y="23800"/>
                    <a:pt x="6650" y="23607"/>
                  </a:cubicBezTo>
                  <a:lnTo>
                    <a:pt x="6650" y="23020"/>
                  </a:lnTo>
                  <a:cubicBezTo>
                    <a:pt x="6650" y="22749"/>
                    <a:pt x="6661" y="22478"/>
                    <a:pt x="6673" y="22207"/>
                  </a:cubicBezTo>
                  <a:cubicBezTo>
                    <a:pt x="6706" y="22117"/>
                    <a:pt x="6751" y="22016"/>
                    <a:pt x="6797" y="21914"/>
                  </a:cubicBezTo>
                  <a:cubicBezTo>
                    <a:pt x="6831" y="21869"/>
                    <a:pt x="6864" y="21824"/>
                    <a:pt x="6909" y="21778"/>
                  </a:cubicBezTo>
                  <a:cubicBezTo>
                    <a:pt x="7045" y="21620"/>
                    <a:pt x="7192" y="21462"/>
                    <a:pt x="7328" y="21316"/>
                  </a:cubicBezTo>
                  <a:lnTo>
                    <a:pt x="7599" y="21045"/>
                  </a:lnTo>
                  <a:cubicBezTo>
                    <a:pt x="7700" y="20955"/>
                    <a:pt x="7802" y="20853"/>
                    <a:pt x="7903" y="20762"/>
                  </a:cubicBezTo>
                  <a:lnTo>
                    <a:pt x="8163" y="20503"/>
                  </a:lnTo>
                  <a:cubicBezTo>
                    <a:pt x="8253" y="20413"/>
                    <a:pt x="8344" y="20323"/>
                    <a:pt x="8445" y="20232"/>
                  </a:cubicBezTo>
                  <a:cubicBezTo>
                    <a:pt x="8479" y="20210"/>
                    <a:pt x="8502" y="20175"/>
                    <a:pt x="8535" y="20153"/>
                  </a:cubicBezTo>
                  <a:lnTo>
                    <a:pt x="8637" y="20085"/>
                  </a:lnTo>
                  <a:cubicBezTo>
                    <a:pt x="8705" y="20040"/>
                    <a:pt x="8761" y="20006"/>
                    <a:pt x="8818" y="19972"/>
                  </a:cubicBezTo>
                  <a:cubicBezTo>
                    <a:pt x="8874" y="19939"/>
                    <a:pt x="8942" y="19904"/>
                    <a:pt x="8999" y="19882"/>
                  </a:cubicBezTo>
                  <a:lnTo>
                    <a:pt x="9134" y="19814"/>
                  </a:lnTo>
                  <a:cubicBezTo>
                    <a:pt x="9179" y="19803"/>
                    <a:pt x="9224" y="19781"/>
                    <a:pt x="9269" y="19758"/>
                  </a:cubicBezTo>
                  <a:cubicBezTo>
                    <a:pt x="9325" y="19746"/>
                    <a:pt x="9382" y="19724"/>
                    <a:pt x="9438" y="19701"/>
                  </a:cubicBezTo>
                  <a:cubicBezTo>
                    <a:pt x="9518" y="19679"/>
                    <a:pt x="9586" y="19668"/>
                    <a:pt x="9664" y="19645"/>
                  </a:cubicBezTo>
                  <a:cubicBezTo>
                    <a:pt x="9789" y="19623"/>
                    <a:pt x="9924" y="19588"/>
                    <a:pt x="10048" y="19566"/>
                  </a:cubicBezTo>
                  <a:lnTo>
                    <a:pt x="10218" y="19532"/>
                  </a:lnTo>
                  <a:cubicBezTo>
                    <a:pt x="10376" y="19498"/>
                    <a:pt x="10545" y="19464"/>
                    <a:pt x="10703" y="19442"/>
                  </a:cubicBezTo>
                  <a:cubicBezTo>
                    <a:pt x="10873" y="19419"/>
                    <a:pt x="11031" y="19385"/>
                    <a:pt x="11200" y="19362"/>
                  </a:cubicBezTo>
                  <a:cubicBezTo>
                    <a:pt x="11335" y="19340"/>
                    <a:pt x="11460" y="19306"/>
                    <a:pt x="11595" y="19284"/>
                  </a:cubicBezTo>
                  <a:cubicBezTo>
                    <a:pt x="11708" y="19272"/>
                    <a:pt x="11821" y="19250"/>
                    <a:pt x="11945" y="19227"/>
                  </a:cubicBezTo>
                  <a:cubicBezTo>
                    <a:pt x="12069" y="19216"/>
                    <a:pt x="12205" y="19194"/>
                    <a:pt x="12329" y="19171"/>
                  </a:cubicBezTo>
                  <a:lnTo>
                    <a:pt x="12667" y="19137"/>
                  </a:lnTo>
                  <a:cubicBezTo>
                    <a:pt x="12679" y="19159"/>
                    <a:pt x="12702" y="19194"/>
                    <a:pt x="12724" y="19204"/>
                  </a:cubicBezTo>
                  <a:cubicBezTo>
                    <a:pt x="12747" y="19227"/>
                    <a:pt x="12769" y="19250"/>
                    <a:pt x="12803" y="19272"/>
                  </a:cubicBezTo>
                  <a:cubicBezTo>
                    <a:pt x="12905" y="19329"/>
                    <a:pt x="13018" y="19385"/>
                    <a:pt x="13131" y="19419"/>
                  </a:cubicBezTo>
                  <a:lnTo>
                    <a:pt x="13232" y="19453"/>
                  </a:lnTo>
                  <a:cubicBezTo>
                    <a:pt x="13266" y="19464"/>
                    <a:pt x="13299" y="19464"/>
                    <a:pt x="13334" y="19475"/>
                  </a:cubicBezTo>
                  <a:cubicBezTo>
                    <a:pt x="13402" y="19487"/>
                    <a:pt x="13469" y="19487"/>
                    <a:pt x="13537" y="19487"/>
                  </a:cubicBezTo>
                  <a:cubicBezTo>
                    <a:pt x="13588" y="19492"/>
                    <a:pt x="13640" y="19494"/>
                    <a:pt x="13693" y="19494"/>
                  </a:cubicBezTo>
                  <a:cubicBezTo>
                    <a:pt x="13770" y="19494"/>
                    <a:pt x="13847" y="19489"/>
                    <a:pt x="13921" y="19475"/>
                  </a:cubicBezTo>
                  <a:cubicBezTo>
                    <a:pt x="14112" y="19442"/>
                    <a:pt x="14316" y="19408"/>
                    <a:pt x="14474" y="19284"/>
                  </a:cubicBezTo>
                  <a:cubicBezTo>
                    <a:pt x="14530" y="19227"/>
                    <a:pt x="14586" y="19159"/>
                    <a:pt x="14621" y="19091"/>
                  </a:cubicBezTo>
                  <a:cubicBezTo>
                    <a:pt x="14643" y="19024"/>
                    <a:pt x="14666" y="18945"/>
                    <a:pt x="14666" y="18866"/>
                  </a:cubicBezTo>
                  <a:cubicBezTo>
                    <a:pt x="14666" y="18798"/>
                    <a:pt x="14643" y="18719"/>
                    <a:pt x="14598" y="18662"/>
                  </a:cubicBezTo>
                  <a:cubicBezTo>
                    <a:pt x="14564" y="18606"/>
                    <a:pt x="14508" y="18561"/>
                    <a:pt x="14451" y="18539"/>
                  </a:cubicBezTo>
                  <a:cubicBezTo>
                    <a:pt x="14372" y="18494"/>
                    <a:pt x="14293" y="18471"/>
                    <a:pt x="14214" y="18448"/>
                  </a:cubicBezTo>
                  <a:cubicBezTo>
                    <a:pt x="14157" y="18448"/>
                    <a:pt x="14112" y="18437"/>
                    <a:pt x="14056" y="18437"/>
                  </a:cubicBezTo>
                  <a:lnTo>
                    <a:pt x="13819" y="18437"/>
                  </a:lnTo>
                  <a:cubicBezTo>
                    <a:pt x="13718" y="18448"/>
                    <a:pt x="13627" y="18459"/>
                    <a:pt x="13537" y="18494"/>
                  </a:cubicBezTo>
                  <a:cubicBezTo>
                    <a:pt x="13469" y="18516"/>
                    <a:pt x="13390" y="18550"/>
                    <a:pt x="13322" y="18584"/>
                  </a:cubicBezTo>
                  <a:cubicBezTo>
                    <a:pt x="13232" y="18629"/>
                    <a:pt x="13153" y="18674"/>
                    <a:pt x="13085" y="18719"/>
                  </a:cubicBezTo>
                  <a:cubicBezTo>
                    <a:pt x="13018" y="18765"/>
                    <a:pt x="12973" y="18798"/>
                    <a:pt x="12916" y="18843"/>
                  </a:cubicBezTo>
                  <a:cubicBezTo>
                    <a:pt x="12870" y="18877"/>
                    <a:pt x="12825" y="18923"/>
                    <a:pt x="12769" y="18956"/>
                  </a:cubicBezTo>
                  <a:lnTo>
                    <a:pt x="12758" y="18968"/>
                  </a:lnTo>
                  <a:cubicBezTo>
                    <a:pt x="12509" y="18968"/>
                    <a:pt x="12261" y="18990"/>
                    <a:pt x="12012" y="19024"/>
                  </a:cubicBezTo>
                  <a:cubicBezTo>
                    <a:pt x="11764" y="19069"/>
                    <a:pt x="11516" y="19103"/>
                    <a:pt x="11279" y="19148"/>
                  </a:cubicBezTo>
                  <a:lnTo>
                    <a:pt x="11267" y="19148"/>
                  </a:lnTo>
                  <a:cubicBezTo>
                    <a:pt x="11267" y="19159"/>
                    <a:pt x="11256" y="19159"/>
                    <a:pt x="11256" y="19159"/>
                  </a:cubicBezTo>
                  <a:cubicBezTo>
                    <a:pt x="11234" y="19159"/>
                    <a:pt x="11222" y="19159"/>
                    <a:pt x="11200" y="19171"/>
                  </a:cubicBezTo>
                  <a:cubicBezTo>
                    <a:pt x="11189" y="19171"/>
                    <a:pt x="11166" y="19171"/>
                    <a:pt x="11154" y="19182"/>
                  </a:cubicBezTo>
                  <a:lnTo>
                    <a:pt x="11144" y="19182"/>
                  </a:lnTo>
                  <a:cubicBezTo>
                    <a:pt x="10986" y="19204"/>
                    <a:pt x="10827" y="19239"/>
                    <a:pt x="10680" y="19261"/>
                  </a:cubicBezTo>
                  <a:cubicBezTo>
                    <a:pt x="10511" y="19295"/>
                    <a:pt x="10342" y="19329"/>
                    <a:pt x="10183" y="19362"/>
                  </a:cubicBezTo>
                  <a:cubicBezTo>
                    <a:pt x="10060" y="19397"/>
                    <a:pt x="9947" y="19419"/>
                    <a:pt x="9834" y="19453"/>
                  </a:cubicBezTo>
                  <a:cubicBezTo>
                    <a:pt x="9709" y="19475"/>
                    <a:pt x="9574" y="19510"/>
                    <a:pt x="9450" y="19555"/>
                  </a:cubicBezTo>
                  <a:cubicBezTo>
                    <a:pt x="9202" y="19623"/>
                    <a:pt x="8964" y="19724"/>
                    <a:pt x="8738" y="19859"/>
                  </a:cubicBezTo>
                  <a:cubicBezTo>
                    <a:pt x="8682" y="19882"/>
                    <a:pt x="8626" y="19927"/>
                    <a:pt x="8570" y="19961"/>
                  </a:cubicBezTo>
                  <a:cubicBezTo>
                    <a:pt x="8547" y="19972"/>
                    <a:pt x="8513" y="19995"/>
                    <a:pt x="8490" y="20017"/>
                  </a:cubicBezTo>
                  <a:cubicBezTo>
                    <a:pt x="8467" y="20029"/>
                    <a:pt x="8445" y="20040"/>
                    <a:pt x="8434" y="20062"/>
                  </a:cubicBezTo>
                  <a:cubicBezTo>
                    <a:pt x="8400" y="20085"/>
                    <a:pt x="8366" y="20108"/>
                    <a:pt x="8344" y="20130"/>
                  </a:cubicBezTo>
                  <a:cubicBezTo>
                    <a:pt x="8321" y="20153"/>
                    <a:pt x="8287" y="20175"/>
                    <a:pt x="8264" y="20198"/>
                  </a:cubicBezTo>
                  <a:cubicBezTo>
                    <a:pt x="8219" y="20232"/>
                    <a:pt x="8186" y="20277"/>
                    <a:pt x="8140" y="20311"/>
                  </a:cubicBezTo>
                  <a:cubicBezTo>
                    <a:pt x="8050" y="20413"/>
                    <a:pt x="7948" y="20503"/>
                    <a:pt x="7847" y="20604"/>
                  </a:cubicBezTo>
                  <a:cubicBezTo>
                    <a:pt x="7767" y="20684"/>
                    <a:pt x="7677" y="20762"/>
                    <a:pt x="7587" y="20842"/>
                  </a:cubicBezTo>
                  <a:cubicBezTo>
                    <a:pt x="7497" y="20932"/>
                    <a:pt x="7406" y="21022"/>
                    <a:pt x="7316" y="21124"/>
                  </a:cubicBezTo>
                  <a:cubicBezTo>
                    <a:pt x="7237" y="21214"/>
                    <a:pt x="7147" y="21304"/>
                    <a:pt x="7068" y="21406"/>
                  </a:cubicBezTo>
                  <a:cubicBezTo>
                    <a:pt x="7046" y="21428"/>
                    <a:pt x="7024" y="21450"/>
                    <a:pt x="7013" y="21471"/>
                  </a:cubicBezTo>
                  <a:lnTo>
                    <a:pt x="7013" y="21471"/>
                  </a:lnTo>
                  <a:lnTo>
                    <a:pt x="7147" y="21203"/>
                  </a:lnTo>
                  <a:cubicBezTo>
                    <a:pt x="7180" y="21135"/>
                    <a:pt x="7226" y="21056"/>
                    <a:pt x="7260" y="20988"/>
                  </a:cubicBezTo>
                  <a:cubicBezTo>
                    <a:pt x="7305" y="20920"/>
                    <a:pt x="7350" y="20842"/>
                    <a:pt x="7395" y="20774"/>
                  </a:cubicBezTo>
                  <a:cubicBezTo>
                    <a:pt x="7441" y="20684"/>
                    <a:pt x="7497" y="20593"/>
                    <a:pt x="7553" y="20514"/>
                  </a:cubicBezTo>
                  <a:cubicBezTo>
                    <a:pt x="7609" y="20435"/>
                    <a:pt x="7666" y="20345"/>
                    <a:pt x="7722" y="20266"/>
                  </a:cubicBezTo>
                  <a:lnTo>
                    <a:pt x="7757" y="20232"/>
                  </a:lnTo>
                  <a:cubicBezTo>
                    <a:pt x="7779" y="20210"/>
                    <a:pt x="7790" y="20175"/>
                    <a:pt x="7813" y="20153"/>
                  </a:cubicBezTo>
                  <a:cubicBezTo>
                    <a:pt x="7847" y="20119"/>
                    <a:pt x="7880" y="20085"/>
                    <a:pt x="7903" y="20040"/>
                  </a:cubicBezTo>
                  <a:cubicBezTo>
                    <a:pt x="8028" y="19916"/>
                    <a:pt x="8151" y="19781"/>
                    <a:pt x="8264" y="19645"/>
                  </a:cubicBezTo>
                  <a:cubicBezTo>
                    <a:pt x="8264" y="19645"/>
                    <a:pt x="8276" y="19645"/>
                    <a:pt x="8276" y="19633"/>
                  </a:cubicBezTo>
                  <a:cubicBezTo>
                    <a:pt x="8309" y="19588"/>
                    <a:pt x="8355" y="19543"/>
                    <a:pt x="8400" y="19498"/>
                  </a:cubicBezTo>
                  <a:cubicBezTo>
                    <a:pt x="8400" y="19487"/>
                    <a:pt x="8400" y="19487"/>
                    <a:pt x="8411" y="19487"/>
                  </a:cubicBezTo>
                  <a:cubicBezTo>
                    <a:pt x="8411" y="19475"/>
                    <a:pt x="8422" y="19464"/>
                    <a:pt x="8434" y="19464"/>
                  </a:cubicBezTo>
                  <a:lnTo>
                    <a:pt x="8422" y="19464"/>
                  </a:lnTo>
                  <a:lnTo>
                    <a:pt x="8434" y="19453"/>
                  </a:lnTo>
                  <a:cubicBezTo>
                    <a:pt x="8445" y="19442"/>
                    <a:pt x="8445" y="19430"/>
                    <a:pt x="8457" y="19430"/>
                  </a:cubicBezTo>
                  <a:lnTo>
                    <a:pt x="8479" y="19408"/>
                  </a:lnTo>
                  <a:cubicBezTo>
                    <a:pt x="8478" y="19408"/>
                    <a:pt x="8477" y="19408"/>
                    <a:pt x="8475" y="19408"/>
                  </a:cubicBezTo>
                  <a:lnTo>
                    <a:pt x="8475" y="19408"/>
                  </a:lnTo>
                  <a:cubicBezTo>
                    <a:pt x="8496" y="19380"/>
                    <a:pt x="8517" y="19358"/>
                    <a:pt x="8547" y="19329"/>
                  </a:cubicBezTo>
                  <a:cubicBezTo>
                    <a:pt x="8648" y="19204"/>
                    <a:pt x="8761" y="19103"/>
                    <a:pt x="8874" y="18990"/>
                  </a:cubicBezTo>
                  <a:cubicBezTo>
                    <a:pt x="9009" y="18866"/>
                    <a:pt x="9145" y="18730"/>
                    <a:pt x="9280" y="18595"/>
                  </a:cubicBezTo>
                  <a:cubicBezTo>
                    <a:pt x="9405" y="18448"/>
                    <a:pt x="9529" y="18301"/>
                    <a:pt x="9664" y="18155"/>
                  </a:cubicBezTo>
                  <a:lnTo>
                    <a:pt x="9664" y="18143"/>
                  </a:lnTo>
                  <a:cubicBezTo>
                    <a:pt x="9754" y="18042"/>
                    <a:pt x="9857" y="17940"/>
                    <a:pt x="9958" y="17839"/>
                  </a:cubicBezTo>
                  <a:cubicBezTo>
                    <a:pt x="10093" y="17703"/>
                    <a:pt x="10218" y="17556"/>
                    <a:pt x="10331" y="17410"/>
                  </a:cubicBezTo>
                  <a:lnTo>
                    <a:pt x="10500" y="17172"/>
                  </a:lnTo>
                  <a:cubicBezTo>
                    <a:pt x="10557" y="17094"/>
                    <a:pt x="10624" y="17014"/>
                    <a:pt x="10680" y="16946"/>
                  </a:cubicBezTo>
                  <a:cubicBezTo>
                    <a:pt x="10760" y="16856"/>
                    <a:pt x="10827" y="16778"/>
                    <a:pt x="10906" y="16698"/>
                  </a:cubicBezTo>
                  <a:cubicBezTo>
                    <a:pt x="10920" y="16703"/>
                    <a:pt x="10935" y="16706"/>
                    <a:pt x="10948" y="16706"/>
                  </a:cubicBezTo>
                  <a:cubicBezTo>
                    <a:pt x="10966" y="16706"/>
                    <a:pt x="10983" y="16700"/>
                    <a:pt x="10996" y="16687"/>
                  </a:cubicBezTo>
                  <a:cubicBezTo>
                    <a:pt x="11053" y="16642"/>
                    <a:pt x="11121" y="16585"/>
                    <a:pt x="11177" y="16540"/>
                  </a:cubicBezTo>
                  <a:cubicBezTo>
                    <a:pt x="11234" y="16495"/>
                    <a:pt x="11290" y="16450"/>
                    <a:pt x="11335" y="16405"/>
                  </a:cubicBezTo>
                  <a:cubicBezTo>
                    <a:pt x="11358" y="16382"/>
                    <a:pt x="11392" y="16359"/>
                    <a:pt x="11415" y="16326"/>
                  </a:cubicBezTo>
                  <a:lnTo>
                    <a:pt x="11493" y="16246"/>
                  </a:lnTo>
                  <a:lnTo>
                    <a:pt x="11640" y="16100"/>
                  </a:lnTo>
                  <a:cubicBezTo>
                    <a:pt x="11674" y="16078"/>
                    <a:pt x="11708" y="16043"/>
                    <a:pt x="11741" y="16021"/>
                  </a:cubicBezTo>
                  <a:cubicBezTo>
                    <a:pt x="11776" y="15998"/>
                    <a:pt x="11809" y="15965"/>
                    <a:pt x="11854" y="15942"/>
                  </a:cubicBezTo>
                  <a:cubicBezTo>
                    <a:pt x="11934" y="15885"/>
                    <a:pt x="12002" y="15829"/>
                    <a:pt x="12080" y="15784"/>
                  </a:cubicBezTo>
                  <a:lnTo>
                    <a:pt x="12318" y="15614"/>
                  </a:lnTo>
                  <a:cubicBezTo>
                    <a:pt x="12408" y="15536"/>
                    <a:pt x="12498" y="15445"/>
                    <a:pt x="12566" y="15343"/>
                  </a:cubicBezTo>
                  <a:cubicBezTo>
                    <a:pt x="12599" y="15298"/>
                    <a:pt x="12622" y="15242"/>
                    <a:pt x="12656" y="15197"/>
                  </a:cubicBezTo>
                  <a:cubicBezTo>
                    <a:pt x="12702" y="15107"/>
                    <a:pt x="12735" y="15016"/>
                    <a:pt x="12780" y="14914"/>
                  </a:cubicBezTo>
                  <a:cubicBezTo>
                    <a:pt x="12814" y="14824"/>
                    <a:pt x="12848" y="14723"/>
                    <a:pt x="12870" y="14632"/>
                  </a:cubicBezTo>
                  <a:cubicBezTo>
                    <a:pt x="12905" y="14530"/>
                    <a:pt x="12916" y="14440"/>
                    <a:pt x="12927" y="14339"/>
                  </a:cubicBezTo>
                  <a:cubicBezTo>
                    <a:pt x="12927" y="14237"/>
                    <a:pt x="12938" y="14136"/>
                    <a:pt x="12916" y="14034"/>
                  </a:cubicBezTo>
                  <a:cubicBezTo>
                    <a:pt x="12916" y="13978"/>
                    <a:pt x="12893" y="13910"/>
                    <a:pt x="12870" y="13853"/>
                  </a:cubicBezTo>
                  <a:cubicBezTo>
                    <a:pt x="12848" y="13808"/>
                    <a:pt x="12814" y="13752"/>
                    <a:pt x="12769" y="13718"/>
                  </a:cubicBezTo>
                  <a:cubicBezTo>
                    <a:pt x="12724" y="13695"/>
                    <a:pt x="12679" y="13672"/>
                    <a:pt x="12622" y="13672"/>
                  </a:cubicBezTo>
                  <a:cubicBezTo>
                    <a:pt x="12554" y="13672"/>
                    <a:pt x="12509" y="13707"/>
                    <a:pt x="12464" y="13740"/>
                  </a:cubicBezTo>
                  <a:cubicBezTo>
                    <a:pt x="12408" y="13774"/>
                    <a:pt x="12363" y="13820"/>
                    <a:pt x="12318" y="13865"/>
                  </a:cubicBezTo>
                  <a:cubicBezTo>
                    <a:pt x="12261" y="13933"/>
                    <a:pt x="12193" y="14011"/>
                    <a:pt x="12137" y="14079"/>
                  </a:cubicBezTo>
                  <a:cubicBezTo>
                    <a:pt x="12069" y="14158"/>
                    <a:pt x="12012" y="14226"/>
                    <a:pt x="11945" y="14305"/>
                  </a:cubicBezTo>
                  <a:cubicBezTo>
                    <a:pt x="11877" y="14384"/>
                    <a:pt x="11809" y="14452"/>
                    <a:pt x="11753" y="14530"/>
                  </a:cubicBezTo>
                  <a:cubicBezTo>
                    <a:pt x="11708" y="14587"/>
                    <a:pt x="11663" y="14632"/>
                    <a:pt x="11629" y="14688"/>
                  </a:cubicBezTo>
                  <a:cubicBezTo>
                    <a:pt x="11550" y="14801"/>
                    <a:pt x="11482" y="14926"/>
                    <a:pt x="11425" y="15050"/>
                  </a:cubicBezTo>
                  <a:cubicBezTo>
                    <a:pt x="11380" y="15152"/>
                    <a:pt x="11347" y="15253"/>
                    <a:pt x="11312" y="15366"/>
                  </a:cubicBezTo>
                  <a:cubicBezTo>
                    <a:pt x="11302" y="15411"/>
                    <a:pt x="11290" y="15456"/>
                    <a:pt x="11279" y="15513"/>
                  </a:cubicBezTo>
                  <a:lnTo>
                    <a:pt x="11245" y="15649"/>
                  </a:lnTo>
                  <a:cubicBezTo>
                    <a:pt x="11234" y="15694"/>
                    <a:pt x="11234" y="15750"/>
                    <a:pt x="11222" y="15795"/>
                  </a:cubicBezTo>
                  <a:cubicBezTo>
                    <a:pt x="11211" y="15817"/>
                    <a:pt x="11211" y="15840"/>
                    <a:pt x="11200" y="15863"/>
                  </a:cubicBezTo>
                  <a:cubicBezTo>
                    <a:pt x="11189" y="15885"/>
                    <a:pt x="11189" y="15908"/>
                    <a:pt x="11177" y="15930"/>
                  </a:cubicBezTo>
                  <a:cubicBezTo>
                    <a:pt x="11166" y="15965"/>
                    <a:pt x="11154" y="15987"/>
                    <a:pt x="11144" y="16021"/>
                  </a:cubicBezTo>
                  <a:cubicBezTo>
                    <a:pt x="11121" y="16055"/>
                    <a:pt x="11098" y="16088"/>
                    <a:pt x="11087" y="16123"/>
                  </a:cubicBezTo>
                  <a:cubicBezTo>
                    <a:pt x="11064" y="16168"/>
                    <a:pt x="11042" y="16213"/>
                    <a:pt x="11008" y="16258"/>
                  </a:cubicBezTo>
                  <a:cubicBezTo>
                    <a:pt x="10974" y="16314"/>
                    <a:pt x="10940" y="16371"/>
                    <a:pt x="10895" y="16427"/>
                  </a:cubicBezTo>
                  <a:cubicBezTo>
                    <a:pt x="10873" y="16450"/>
                    <a:pt x="10850" y="16484"/>
                    <a:pt x="10816" y="16517"/>
                  </a:cubicBezTo>
                  <a:cubicBezTo>
                    <a:pt x="10805" y="16540"/>
                    <a:pt x="10782" y="16563"/>
                    <a:pt x="10760" y="16585"/>
                  </a:cubicBezTo>
                  <a:lnTo>
                    <a:pt x="10760" y="16597"/>
                  </a:lnTo>
                  <a:lnTo>
                    <a:pt x="10748" y="16597"/>
                  </a:lnTo>
                  <a:cubicBezTo>
                    <a:pt x="10748" y="16608"/>
                    <a:pt x="10737" y="16619"/>
                    <a:pt x="10725" y="16619"/>
                  </a:cubicBezTo>
                  <a:lnTo>
                    <a:pt x="10725" y="16630"/>
                  </a:lnTo>
                  <a:cubicBezTo>
                    <a:pt x="10715" y="16630"/>
                    <a:pt x="10715" y="16642"/>
                    <a:pt x="10715" y="16642"/>
                  </a:cubicBezTo>
                  <a:cubicBezTo>
                    <a:pt x="10703" y="16653"/>
                    <a:pt x="10692" y="16675"/>
                    <a:pt x="10669" y="16687"/>
                  </a:cubicBezTo>
                  <a:cubicBezTo>
                    <a:pt x="10624" y="16743"/>
                    <a:pt x="10567" y="16811"/>
                    <a:pt x="10511" y="16879"/>
                  </a:cubicBezTo>
                  <a:cubicBezTo>
                    <a:pt x="10466" y="16936"/>
                    <a:pt x="10432" y="16992"/>
                    <a:pt x="10387" y="17048"/>
                  </a:cubicBezTo>
                  <a:cubicBezTo>
                    <a:pt x="10376" y="17071"/>
                    <a:pt x="10376" y="17082"/>
                    <a:pt x="10364" y="17094"/>
                  </a:cubicBezTo>
                  <a:lnTo>
                    <a:pt x="10364" y="17082"/>
                  </a:lnTo>
                  <a:cubicBezTo>
                    <a:pt x="10353" y="17104"/>
                    <a:pt x="10342" y="17127"/>
                    <a:pt x="10331" y="17139"/>
                  </a:cubicBezTo>
                  <a:lnTo>
                    <a:pt x="10331" y="17150"/>
                  </a:lnTo>
                  <a:lnTo>
                    <a:pt x="10296" y="17184"/>
                  </a:lnTo>
                  <a:cubicBezTo>
                    <a:pt x="10299" y="17184"/>
                    <a:pt x="10301" y="17184"/>
                    <a:pt x="10302" y="17183"/>
                  </a:cubicBezTo>
                  <a:lnTo>
                    <a:pt x="10302" y="17183"/>
                  </a:lnTo>
                  <a:cubicBezTo>
                    <a:pt x="10258" y="17258"/>
                    <a:pt x="10204" y="17323"/>
                    <a:pt x="10150" y="17398"/>
                  </a:cubicBezTo>
                  <a:cubicBezTo>
                    <a:pt x="10105" y="17466"/>
                    <a:pt x="10048" y="17523"/>
                    <a:pt x="9992" y="17590"/>
                  </a:cubicBezTo>
                  <a:cubicBezTo>
                    <a:pt x="9867" y="17726"/>
                    <a:pt x="9732" y="17850"/>
                    <a:pt x="9608" y="17985"/>
                  </a:cubicBezTo>
                  <a:cubicBezTo>
                    <a:pt x="9484" y="18132"/>
                    <a:pt x="9371" y="18279"/>
                    <a:pt x="9247" y="18426"/>
                  </a:cubicBezTo>
                  <a:lnTo>
                    <a:pt x="9247" y="18414"/>
                  </a:lnTo>
                  <a:lnTo>
                    <a:pt x="9235" y="18426"/>
                  </a:lnTo>
                  <a:cubicBezTo>
                    <a:pt x="9235" y="18437"/>
                    <a:pt x="9224" y="18448"/>
                    <a:pt x="9213" y="18459"/>
                  </a:cubicBezTo>
                  <a:cubicBezTo>
                    <a:pt x="9157" y="18527"/>
                    <a:pt x="9100" y="18584"/>
                    <a:pt x="9032" y="18640"/>
                  </a:cubicBezTo>
                  <a:cubicBezTo>
                    <a:pt x="8987" y="18697"/>
                    <a:pt x="8942" y="18742"/>
                    <a:pt x="8896" y="18787"/>
                  </a:cubicBezTo>
                  <a:cubicBezTo>
                    <a:pt x="8908" y="18742"/>
                    <a:pt x="8931" y="18697"/>
                    <a:pt x="8953" y="18662"/>
                  </a:cubicBezTo>
                  <a:cubicBezTo>
                    <a:pt x="8964" y="18606"/>
                    <a:pt x="8976" y="18561"/>
                    <a:pt x="8999" y="18504"/>
                  </a:cubicBezTo>
                  <a:lnTo>
                    <a:pt x="9032" y="18369"/>
                  </a:lnTo>
                  <a:lnTo>
                    <a:pt x="9066" y="18233"/>
                  </a:lnTo>
                  <a:cubicBezTo>
                    <a:pt x="9134" y="17952"/>
                    <a:pt x="9190" y="17658"/>
                    <a:pt x="9247" y="17365"/>
                  </a:cubicBezTo>
                  <a:lnTo>
                    <a:pt x="9247" y="17353"/>
                  </a:lnTo>
                  <a:lnTo>
                    <a:pt x="9247" y="17342"/>
                  </a:lnTo>
                  <a:cubicBezTo>
                    <a:pt x="9247" y="17330"/>
                    <a:pt x="9247" y="17319"/>
                    <a:pt x="9258" y="17308"/>
                  </a:cubicBezTo>
                  <a:lnTo>
                    <a:pt x="9258" y="17285"/>
                  </a:lnTo>
                  <a:cubicBezTo>
                    <a:pt x="9258" y="17263"/>
                    <a:pt x="9269" y="17252"/>
                    <a:pt x="9269" y="17240"/>
                  </a:cubicBezTo>
                  <a:lnTo>
                    <a:pt x="9269" y="17217"/>
                  </a:lnTo>
                  <a:lnTo>
                    <a:pt x="9303" y="17082"/>
                  </a:lnTo>
                  <a:lnTo>
                    <a:pt x="9303" y="17094"/>
                  </a:lnTo>
                  <a:cubicBezTo>
                    <a:pt x="9325" y="16981"/>
                    <a:pt x="9337" y="16879"/>
                    <a:pt x="9348" y="16766"/>
                  </a:cubicBezTo>
                  <a:cubicBezTo>
                    <a:pt x="9371" y="16630"/>
                    <a:pt x="9382" y="16484"/>
                    <a:pt x="9393" y="16349"/>
                  </a:cubicBezTo>
                  <a:cubicBezTo>
                    <a:pt x="9405" y="16190"/>
                    <a:pt x="9416" y="16043"/>
                    <a:pt x="9428" y="15897"/>
                  </a:cubicBezTo>
                  <a:cubicBezTo>
                    <a:pt x="9438" y="15817"/>
                    <a:pt x="9438" y="15739"/>
                    <a:pt x="9438" y="15671"/>
                  </a:cubicBezTo>
                  <a:lnTo>
                    <a:pt x="9438" y="15637"/>
                  </a:lnTo>
                  <a:cubicBezTo>
                    <a:pt x="9450" y="15558"/>
                    <a:pt x="9461" y="15490"/>
                    <a:pt x="9473" y="15411"/>
                  </a:cubicBezTo>
                  <a:cubicBezTo>
                    <a:pt x="9473" y="15388"/>
                    <a:pt x="9484" y="15378"/>
                    <a:pt x="9484" y="15355"/>
                  </a:cubicBezTo>
                  <a:cubicBezTo>
                    <a:pt x="9495" y="15332"/>
                    <a:pt x="9495" y="15310"/>
                    <a:pt x="9506" y="15287"/>
                  </a:cubicBezTo>
                  <a:lnTo>
                    <a:pt x="9506" y="15298"/>
                  </a:lnTo>
                  <a:cubicBezTo>
                    <a:pt x="9506" y="15287"/>
                    <a:pt x="9518" y="15265"/>
                    <a:pt x="9518" y="15253"/>
                  </a:cubicBezTo>
                  <a:cubicBezTo>
                    <a:pt x="9529" y="15242"/>
                    <a:pt x="9529" y="15220"/>
                    <a:pt x="9529" y="15208"/>
                  </a:cubicBezTo>
                  <a:cubicBezTo>
                    <a:pt x="9551" y="15163"/>
                    <a:pt x="9574" y="15107"/>
                    <a:pt x="9586" y="15050"/>
                  </a:cubicBezTo>
                  <a:cubicBezTo>
                    <a:pt x="9607" y="15008"/>
                    <a:pt x="9617" y="14956"/>
                    <a:pt x="9637" y="14903"/>
                  </a:cubicBezTo>
                  <a:lnTo>
                    <a:pt x="9637" y="14903"/>
                  </a:lnTo>
                  <a:cubicBezTo>
                    <a:pt x="9636" y="14903"/>
                    <a:pt x="9634" y="14903"/>
                    <a:pt x="9631" y="14903"/>
                  </a:cubicBezTo>
                  <a:cubicBezTo>
                    <a:pt x="9653" y="14847"/>
                    <a:pt x="9676" y="14791"/>
                    <a:pt x="9698" y="14723"/>
                  </a:cubicBezTo>
                  <a:lnTo>
                    <a:pt x="9698" y="14711"/>
                  </a:lnTo>
                  <a:cubicBezTo>
                    <a:pt x="9698" y="14711"/>
                    <a:pt x="9709" y="14711"/>
                    <a:pt x="9709" y="14700"/>
                  </a:cubicBezTo>
                  <a:lnTo>
                    <a:pt x="9709" y="14688"/>
                  </a:lnTo>
                  <a:lnTo>
                    <a:pt x="9709" y="14678"/>
                  </a:lnTo>
                  <a:lnTo>
                    <a:pt x="9721" y="14678"/>
                  </a:lnTo>
                  <a:lnTo>
                    <a:pt x="9721" y="14666"/>
                  </a:lnTo>
                  <a:lnTo>
                    <a:pt x="9721" y="14643"/>
                  </a:lnTo>
                  <a:cubicBezTo>
                    <a:pt x="9732" y="14632"/>
                    <a:pt x="9732" y="14632"/>
                    <a:pt x="9732" y="14621"/>
                  </a:cubicBezTo>
                  <a:lnTo>
                    <a:pt x="9732" y="14632"/>
                  </a:lnTo>
                  <a:lnTo>
                    <a:pt x="9800" y="14429"/>
                  </a:lnTo>
                  <a:cubicBezTo>
                    <a:pt x="9811" y="14395"/>
                    <a:pt x="9834" y="14350"/>
                    <a:pt x="9845" y="14316"/>
                  </a:cubicBezTo>
                  <a:cubicBezTo>
                    <a:pt x="9857" y="14271"/>
                    <a:pt x="9867" y="14237"/>
                    <a:pt x="9867" y="14203"/>
                  </a:cubicBezTo>
                  <a:cubicBezTo>
                    <a:pt x="9879" y="14181"/>
                    <a:pt x="9879" y="14169"/>
                    <a:pt x="9879" y="14147"/>
                  </a:cubicBezTo>
                  <a:cubicBezTo>
                    <a:pt x="9890" y="14136"/>
                    <a:pt x="9890" y="14113"/>
                    <a:pt x="9890" y="14091"/>
                  </a:cubicBezTo>
                  <a:cubicBezTo>
                    <a:pt x="9913" y="13988"/>
                    <a:pt x="9913" y="13887"/>
                    <a:pt x="9902" y="13785"/>
                  </a:cubicBezTo>
                  <a:cubicBezTo>
                    <a:pt x="9890" y="13684"/>
                    <a:pt x="9857" y="13582"/>
                    <a:pt x="9800" y="13503"/>
                  </a:cubicBezTo>
                  <a:cubicBezTo>
                    <a:pt x="9732" y="13424"/>
                    <a:pt x="9653" y="13356"/>
                    <a:pt x="9563" y="13334"/>
                  </a:cubicBezTo>
                  <a:cubicBezTo>
                    <a:pt x="9513" y="13315"/>
                    <a:pt x="9457" y="13307"/>
                    <a:pt x="9401" y="13307"/>
                  </a:cubicBezTo>
                  <a:cubicBezTo>
                    <a:pt x="9356" y="13307"/>
                    <a:pt x="9310" y="13313"/>
                    <a:pt x="9269" y="13323"/>
                  </a:cubicBezTo>
                  <a:cubicBezTo>
                    <a:pt x="9167" y="13356"/>
                    <a:pt x="9077" y="13413"/>
                    <a:pt x="9009" y="13492"/>
                  </a:cubicBezTo>
                  <a:cubicBezTo>
                    <a:pt x="8942" y="13559"/>
                    <a:pt x="8874" y="13639"/>
                    <a:pt x="8840" y="13740"/>
                  </a:cubicBezTo>
                  <a:cubicBezTo>
                    <a:pt x="8806" y="13830"/>
                    <a:pt x="8806" y="13921"/>
                    <a:pt x="8829" y="14011"/>
                  </a:cubicBezTo>
                  <a:cubicBezTo>
                    <a:pt x="8840" y="14034"/>
                    <a:pt x="8840" y="14056"/>
                    <a:pt x="8851" y="14079"/>
                  </a:cubicBezTo>
                  <a:cubicBezTo>
                    <a:pt x="8851" y="14101"/>
                    <a:pt x="8863" y="14113"/>
                    <a:pt x="8863" y="14136"/>
                  </a:cubicBezTo>
                  <a:cubicBezTo>
                    <a:pt x="8874" y="14169"/>
                    <a:pt x="8886" y="14203"/>
                    <a:pt x="8896" y="14226"/>
                  </a:cubicBezTo>
                  <a:cubicBezTo>
                    <a:pt x="8931" y="14305"/>
                    <a:pt x="8964" y="14372"/>
                    <a:pt x="8999" y="14452"/>
                  </a:cubicBezTo>
                  <a:cubicBezTo>
                    <a:pt x="9032" y="14520"/>
                    <a:pt x="9055" y="14576"/>
                    <a:pt x="9089" y="14643"/>
                  </a:cubicBezTo>
                  <a:cubicBezTo>
                    <a:pt x="9122" y="14711"/>
                    <a:pt x="9157" y="14779"/>
                    <a:pt x="9179" y="14847"/>
                  </a:cubicBezTo>
                  <a:cubicBezTo>
                    <a:pt x="9202" y="14914"/>
                    <a:pt x="9224" y="14982"/>
                    <a:pt x="9235" y="15050"/>
                  </a:cubicBezTo>
                  <a:cubicBezTo>
                    <a:pt x="9247" y="15117"/>
                    <a:pt x="9269" y="15185"/>
                    <a:pt x="9280" y="15253"/>
                  </a:cubicBezTo>
                  <a:lnTo>
                    <a:pt x="9280" y="15242"/>
                  </a:lnTo>
                  <a:cubicBezTo>
                    <a:pt x="9280" y="15265"/>
                    <a:pt x="9292" y="15276"/>
                    <a:pt x="9292" y="15298"/>
                  </a:cubicBezTo>
                  <a:lnTo>
                    <a:pt x="9292" y="15310"/>
                  </a:lnTo>
                  <a:cubicBezTo>
                    <a:pt x="9280" y="15343"/>
                    <a:pt x="9280" y="15378"/>
                    <a:pt x="9280" y="15411"/>
                  </a:cubicBezTo>
                  <a:cubicBezTo>
                    <a:pt x="9269" y="15479"/>
                    <a:pt x="9280" y="15558"/>
                    <a:pt x="9280" y="15626"/>
                  </a:cubicBezTo>
                  <a:cubicBezTo>
                    <a:pt x="9280" y="15659"/>
                    <a:pt x="9303" y="15694"/>
                    <a:pt x="9325" y="15705"/>
                  </a:cubicBezTo>
                  <a:cubicBezTo>
                    <a:pt x="9325" y="15817"/>
                    <a:pt x="9325" y="15930"/>
                    <a:pt x="9315" y="16055"/>
                  </a:cubicBezTo>
                  <a:cubicBezTo>
                    <a:pt x="9315" y="16088"/>
                    <a:pt x="9315" y="16123"/>
                    <a:pt x="9303" y="16168"/>
                  </a:cubicBezTo>
                  <a:lnTo>
                    <a:pt x="9303" y="16246"/>
                  </a:lnTo>
                  <a:lnTo>
                    <a:pt x="9303" y="16258"/>
                  </a:lnTo>
                  <a:lnTo>
                    <a:pt x="9303" y="16281"/>
                  </a:lnTo>
                  <a:lnTo>
                    <a:pt x="9303" y="16292"/>
                  </a:lnTo>
                  <a:lnTo>
                    <a:pt x="9303" y="16303"/>
                  </a:lnTo>
                  <a:lnTo>
                    <a:pt x="9303" y="16326"/>
                  </a:lnTo>
                  <a:cubicBezTo>
                    <a:pt x="9292" y="16326"/>
                    <a:pt x="9292" y="16337"/>
                    <a:pt x="9292" y="16337"/>
                  </a:cubicBezTo>
                  <a:lnTo>
                    <a:pt x="9292" y="16349"/>
                  </a:lnTo>
                  <a:lnTo>
                    <a:pt x="9292" y="16359"/>
                  </a:lnTo>
                  <a:lnTo>
                    <a:pt x="9292" y="16472"/>
                  </a:lnTo>
                  <a:cubicBezTo>
                    <a:pt x="9280" y="16619"/>
                    <a:pt x="9269" y="16755"/>
                    <a:pt x="9247" y="16901"/>
                  </a:cubicBezTo>
                  <a:cubicBezTo>
                    <a:pt x="9224" y="17048"/>
                    <a:pt x="9190" y="17195"/>
                    <a:pt x="9157" y="17342"/>
                  </a:cubicBezTo>
                  <a:cubicBezTo>
                    <a:pt x="9145" y="17443"/>
                    <a:pt x="9122" y="17545"/>
                    <a:pt x="9111" y="17646"/>
                  </a:cubicBezTo>
                  <a:cubicBezTo>
                    <a:pt x="9089" y="17759"/>
                    <a:pt x="9066" y="17872"/>
                    <a:pt x="9044" y="17974"/>
                  </a:cubicBezTo>
                  <a:lnTo>
                    <a:pt x="9044" y="17985"/>
                  </a:lnTo>
                  <a:cubicBezTo>
                    <a:pt x="9032" y="18019"/>
                    <a:pt x="9032" y="18053"/>
                    <a:pt x="9021" y="18087"/>
                  </a:cubicBezTo>
                  <a:cubicBezTo>
                    <a:pt x="9009" y="18177"/>
                    <a:pt x="8987" y="18268"/>
                    <a:pt x="8964" y="18346"/>
                  </a:cubicBezTo>
                  <a:cubicBezTo>
                    <a:pt x="8942" y="18448"/>
                    <a:pt x="8908" y="18550"/>
                    <a:pt x="8874" y="18640"/>
                  </a:cubicBezTo>
                  <a:cubicBezTo>
                    <a:pt x="8863" y="18697"/>
                    <a:pt x="8840" y="18753"/>
                    <a:pt x="8818" y="18810"/>
                  </a:cubicBezTo>
                  <a:cubicBezTo>
                    <a:pt x="8806" y="18832"/>
                    <a:pt x="8795" y="18855"/>
                    <a:pt x="8773" y="18866"/>
                  </a:cubicBezTo>
                  <a:cubicBezTo>
                    <a:pt x="8773" y="18877"/>
                    <a:pt x="8761" y="18888"/>
                    <a:pt x="8750" y="18900"/>
                  </a:cubicBezTo>
                  <a:cubicBezTo>
                    <a:pt x="8750" y="18911"/>
                    <a:pt x="8738" y="18923"/>
                    <a:pt x="8738" y="18933"/>
                  </a:cubicBezTo>
                  <a:lnTo>
                    <a:pt x="8660" y="19013"/>
                  </a:lnTo>
                  <a:cubicBezTo>
                    <a:pt x="8592" y="19081"/>
                    <a:pt x="8524" y="19159"/>
                    <a:pt x="8457" y="19227"/>
                  </a:cubicBezTo>
                  <a:lnTo>
                    <a:pt x="8457" y="19239"/>
                  </a:lnTo>
                  <a:cubicBezTo>
                    <a:pt x="8355" y="19340"/>
                    <a:pt x="8264" y="19453"/>
                    <a:pt x="8174" y="19566"/>
                  </a:cubicBezTo>
                  <a:cubicBezTo>
                    <a:pt x="8118" y="19623"/>
                    <a:pt x="8073" y="19679"/>
                    <a:pt x="8016" y="19735"/>
                  </a:cubicBezTo>
                  <a:lnTo>
                    <a:pt x="8028" y="19735"/>
                  </a:lnTo>
                  <a:cubicBezTo>
                    <a:pt x="8016" y="19735"/>
                    <a:pt x="8016" y="19746"/>
                    <a:pt x="8016" y="19746"/>
                  </a:cubicBezTo>
                  <a:lnTo>
                    <a:pt x="8005" y="19746"/>
                  </a:lnTo>
                  <a:lnTo>
                    <a:pt x="7835" y="19950"/>
                  </a:lnTo>
                  <a:lnTo>
                    <a:pt x="7824" y="19961"/>
                  </a:lnTo>
                  <a:cubicBezTo>
                    <a:pt x="7779" y="20006"/>
                    <a:pt x="7734" y="20062"/>
                    <a:pt x="7700" y="20119"/>
                  </a:cubicBezTo>
                  <a:cubicBezTo>
                    <a:pt x="7677" y="20142"/>
                    <a:pt x="7644" y="20175"/>
                    <a:pt x="7632" y="20198"/>
                  </a:cubicBezTo>
                  <a:cubicBezTo>
                    <a:pt x="7587" y="20255"/>
                    <a:pt x="7553" y="20311"/>
                    <a:pt x="7519" y="20356"/>
                  </a:cubicBezTo>
                  <a:lnTo>
                    <a:pt x="7451" y="20458"/>
                  </a:lnTo>
                  <a:cubicBezTo>
                    <a:pt x="7429" y="20503"/>
                    <a:pt x="7395" y="20548"/>
                    <a:pt x="7361" y="20593"/>
                  </a:cubicBezTo>
                  <a:lnTo>
                    <a:pt x="7226" y="20830"/>
                  </a:lnTo>
                  <a:cubicBezTo>
                    <a:pt x="7192" y="20887"/>
                    <a:pt x="7158" y="20955"/>
                    <a:pt x="7124" y="21011"/>
                  </a:cubicBezTo>
                  <a:cubicBezTo>
                    <a:pt x="7113" y="21045"/>
                    <a:pt x="7102" y="21068"/>
                    <a:pt x="7079" y="21090"/>
                  </a:cubicBezTo>
                  <a:cubicBezTo>
                    <a:pt x="7034" y="21203"/>
                    <a:pt x="6977" y="21304"/>
                    <a:pt x="6921" y="21417"/>
                  </a:cubicBezTo>
                  <a:cubicBezTo>
                    <a:pt x="6876" y="21497"/>
                    <a:pt x="6842" y="21575"/>
                    <a:pt x="6797" y="21655"/>
                  </a:cubicBezTo>
                  <a:cubicBezTo>
                    <a:pt x="6786" y="21700"/>
                    <a:pt x="6763" y="21745"/>
                    <a:pt x="6741" y="21790"/>
                  </a:cubicBezTo>
                  <a:cubicBezTo>
                    <a:pt x="6718" y="21813"/>
                    <a:pt x="6695" y="21835"/>
                    <a:pt x="6684" y="21858"/>
                  </a:cubicBezTo>
                  <a:lnTo>
                    <a:pt x="6673" y="21869"/>
                  </a:lnTo>
                  <a:cubicBezTo>
                    <a:pt x="6695" y="21474"/>
                    <a:pt x="6706" y="21090"/>
                    <a:pt x="6729" y="20695"/>
                  </a:cubicBezTo>
                  <a:cubicBezTo>
                    <a:pt x="6808" y="19724"/>
                    <a:pt x="6909" y="18753"/>
                    <a:pt x="7000" y="17771"/>
                  </a:cubicBezTo>
                  <a:cubicBezTo>
                    <a:pt x="7079" y="16969"/>
                    <a:pt x="7147" y="16156"/>
                    <a:pt x="7192" y="15355"/>
                  </a:cubicBezTo>
                  <a:cubicBezTo>
                    <a:pt x="7215" y="14937"/>
                    <a:pt x="7237" y="14508"/>
                    <a:pt x="7237" y="14091"/>
                  </a:cubicBezTo>
                  <a:cubicBezTo>
                    <a:pt x="7248" y="13684"/>
                    <a:pt x="7248" y="13278"/>
                    <a:pt x="7237" y="12871"/>
                  </a:cubicBezTo>
                  <a:cubicBezTo>
                    <a:pt x="7237" y="12736"/>
                    <a:pt x="7226" y="12611"/>
                    <a:pt x="7215" y="12476"/>
                  </a:cubicBezTo>
                  <a:cubicBezTo>
                    <a:pt x="7226" y="12453"/>
                    <a:pt x="7226" y="12420"/>
                    <a:pt x="7237" y="12397"/>
                  </a:cubicBezTo>
                  <a:lnTo>
                    <a:pt x="7226" y="12397"/>
                  </a:lnTo>
                  <a:cubicBezTo>
                    <a:pt x="7248" y="12307"/>
                    <a:pt x="7271" y="12216"/>
                    <a:pt x="7282" y="12137"/>
                  </a:cubicBezTo>
                  <a:cubicBezTo>
                    <a:pt x="7305" y="12036"/>
                    <a:pt x="7328" y="11946"/>
                    <a:pt x="7350" y="11855"/>
                  </a:cubicBezTo>
                  <a:cubicBezTo>
                    <a:pt x="7373" y="11787"/>
                    <a:pt x="7395" y="11708"/>
                    <a:pt x="7406" y="11640"/>
                  </a:cubicBezTo>
                  <a:lnTo>
                    <a:pt x="7474" y="11437"/>
                  </a:lnTo>
                  <a:cubicBezTo>
                    <a:pt x="7497" y="11347"/>
                    <a:pt x="7531" y="11256"/>
                    <a:pt x="7553" y="11166"/>
                  </a:cubicBezTo>
                  <a:cubicBezTo>
                    <a:pt x="7587" y="11076"/>
                    <a:pt x="7632" y="10975"/>
                    <a:pt x="7666" y="10873"/>
                  </a:cubicBezTo>
                  <a:cubicBezTo>
                    <a:pt x="7689" y="10794"/>
                    <a:pt x="7722" y="10704"/>
                    <a:pt x="7757" y="10624"/>
                  </a:cubicBezTo>
                  <a:cubicBezTo>
                    <a:pt x="7767" y="10591"/>
                    <a:pt x="7790" y="10568"/>
                    <a:pt x="7802" y="10534"/>
                  </a:cubicBezTo>
                  <a:cubicBezTo>
                    <a:pt x="7813" y="10500"/>
                    <a:pt x="7835" y="10455"/>
                    <a:pt x="7847" y="10421"/>
                  </a:cubicBezTo>
                  <a:cubicBezTo>
                    <a:pt x="7870" y="10388"/>
                    <a:pt x="7880" y="10353"/>
                    <a:pt x="7903" y="10331"/>
                  </a:cubicBezTo>
                  <a:cubicBezTo>
                    <a:pt x="7915" y="10297"/>
                    <a:pt x="7926" y="10263"/>
                    <a:pt x="7948" y="10240"/>
                  </a:cubicBezTo>
                  <a:cubicBezTo>
                    <a:pt x="7960" y="10229"/>
                    <a:pt x="7971" y="10207"/>
                    <a:pt x="7982" y="10184"/>
                  </a:cubicBezTo>
                  <a:cubicBezTo>
                    <a:pt x="7982" y="10195"/>
                    <a:pt x="7993" y="10195"/>
                    <a:pt x="8005" y="10195"/>
                  </a:cubicBezTo>
                  <a:cubicBezTo>
                    <a:pt x="8028" y="10195"/>
                    <a:pt x="8038" y="10173"/>
                    <a:pt x="8038" y="10150"/>
                  </a:cubicBezTo>
                  <a:lnTo>
                    <a:pt x="8038" y="10139"/>
                  </a:lnTo>
                  <a:cubicBezTo>
                    <a:pt x="8050" y="10139"/>
                    <a:pt x="8050" y="10139"/>
                    <a:pt x="8050" y="10127"/>
                  </a:cubicBezTo>
                  <a:cubicBezTo>
                    <a:pt x="8050" y="10117"/>
                    <a:pt x="8061" y="10105"/>
                    <a:pt x="8073" y="10094"/>
                  </a:cubicBezTo>
                  <a:cubicBezTo>
                    <a:pt x="8084" y="10071"/>
                    <a:pt x="8095" y="10049"/>
                    <a:pt x="8118" y="10037"/>
                  </a:cubicBezTo>
                  <a:lnTo>
                    <a:pt x="8186" y="9969"/>
                  </a:lnTo>
                  <a:cubicBezTo>
                    <a:pt x="8219" y="9947"/>
                    <a:pt x="8253" y="9913"/>
                    <a:pt x="8287" y="9891"/>
                  </a:cubicBezTo>
                  <a:lnTo>
                    <a:pt x="8457" y="9789"/>
                  </a:lnTo>
                  <a:cubicBezTo>
                    <a:pt x="8547" y="9744"/>
                    <a:pt x="8637" y="9710"/>
                    <a:pt x="8728" y="9676"/>
                  </a:cubicBezTo>
                  <a:cubicBezTo>
                    <a:pt x="8851" y="9631"/>
                    <a:pt x="8964" y="9597"/>
                    <a:pt x="9089" y="9575"/>
                  </a:cubicBezTo>
                  <a:cubicBezTo>
                    <a:pt x="9179" y="9563"/>
                    <a:pt x="9269" y="9540"/>
                    <a:pt x="9360" y="9540"/>
                  </a:cubicBezTo>
                  <a:cubicBezTo>
                    <a:pt x="9416" y="9529"/>
                    <a:pt x="9473" y="9518"/>
                    <a:pt x="9529" y="9518"/>
                  </a:cubicBezTo>
                  <a:cubicBezTo>
                    <a:pt x="9608" y="9507"/>
                    <a:pt x="9698" y="9507"/>
                    <a:pt x="9777" y="9495"/>
                  </a:cubicBezTo>
                  <a:lnTo>
                    <a:pt x="9992" y="9495"/>
                  </a:lnTo>
                  <a:cubicBezTo>
                    <a:pt x="10071" y="9484"/>
                    <a:pt x="10150" y="9484"/>
                    <a:pt x="10240" y="9484"/>
                  </a:cubicBezTo>
                  <a:cubicBezTo>
                    <a:pt x="10274" y="9484"/>
                    <a:pt x="10308" y="9484"/>
                    <a:pt x="10353" y="9473"/>
                  </a:cubicBezTo>
                  <a:cubicBezTo>
                    <a:pt x="10398" y="9518"/>
                    <a:pt x="10444" y="9552"/>
                    <a:pt x="10489" y="9585"/>
                  </a:cubicBezTo>
                  <a:lnTo>
                    <a:pt x="10567" y="9665"/>
                  </a:lnTo>
                  <a:cubicBezTo>
                    <a:pt x="10602" y="9698"/>
                    <a:pt x="10647" y="9721"/>
                    <a:pt x="10680" y="9744"/>
                  </a:cubicBezTo>
                  <a:cubicBezTo>
                    <a:pt x="10748" y="9789"/>
                    <a:pt x="10816" y="9834"/>
                    <a:pt x="10895" y="9868"/>
                  </a:cubicBezTo>
                  <a:cubicBezTo>
                    <a:pt x="10974" y="9913"/>
                    <a:pt x="11053" y="9947"/>
                    <a:pt x="11132" y="9981"/>
                  </a:cubicBezTo>
                  <a:cubicBezTo>
                    <a:pt x="11211" y="10014"/>
                    <a:pt x="11302" y="10049"/>
                    <a:pt x="11380" y="10071"/>
                  </a:cubicBezTo>
                  <a:cubicBezTo>
                    <a:pt x="11460" y="10105"/>
                    <a:pt x="11538" y="10127"/>
                    <a:pt x="11629" y="10139"/>
                  </a:cubicBezTo>
                  <a:cubicBezTo>
                    <a:pt x="11776" y="10184"/>
                    <a:pt x="11945" y="10218"/>
                    <a:pt x="12103" y="10218"/>
                  </a:cubicBezTo>
                  <a:lnTo>
                    <a:pt x="12182" y="10218"/>
                  </a:lnTo>
                  <a:cubicBezTo>
                    <a:pt x="12295" y="10207"/>
                    <a:pt x="12419" y="10184"/>
                    <a:pt x="12521" y="10139"/>
                  </a:cubicBezTo>
                  <a:cubicBezTo>
                    <a:pt x="12634" y="10094"/>
                    <a:pt x="12735" y="10037"/>
                    <a:pt x="12803" y="9947"/>
                  </a:cubicBezTo>
                  <a:cubicBezTo>
                    <a:pt x="12882" y="9856"/>
                    <a:pt x="12927" y="9744"/>
                    <a:pt x="12961" y="9631"/>
                  </a:cubicBezTo>
                  <a:lnTo>
                    <a:pt x="12995" y="9462"/>
                  </a:lnTo>
                  <a:cubicBezTo>
                    <a:pt x="12995" y="9405"/>
                    <a:pt x="12995" y="9349"/>
                    <a:pt x="12983" y="9304"/>
                  </a:cubicBezTo>
                  <a:cubicBezTo>
                    <a:pt x="12973" y="9224"/>
                    <a:pt x="12950" y="9156"/>
                    <a:pt x="12927" y="9089"/>
                  </a:cubicBezTo>
                  <a:cubicBezTo>
                    <a:pt x="12893" y="9033"/>
                    <a:pt x="12870" y="8976"/>
                    <a:pt x="12837" y="8920"/>
                  </a:cubicBezTo>
                  <a:cubicBezTo>
                    <a:pt x="12769" y="8807"/>
                    <a:pt x="12667" y="8717"/>
                    <a:pt x="12554" y="8649"/>
                  </a:cubicBezTo>
                  <a:cubicBezTo>
                    <a:pt x="12431" y="8592"/>
                    <a:pt x="12306" y="8547"/>
                    <a:pt x="12170" y="8547"/>
                  </a:cubicBezTo>
                  <a:cubicBezTo>
                    <a:pt x="12024" y="8547"/>
                    <a:pt x="11889" y="8569"/>
                    <a:pt x="11764" y="8615"/>
                  </a:cubicBezTo>
                  <a:cubicBezTo>
                    <a:pt x="11618" y="8671"/>
                    <a:pt x="11493" y="8739"/>
                    <a:pt x="11369" y="8818"/>
                  </a:cubicBezTo>
                  <a:cubicBezTo>
                    <a:pt x="11312" y="8852"/>
                    <a:pt x="11256" y="8897"/>
                    <a:pt x="11200" y="8931"/>
                  </a:cubicBezTo>
                  <a:cubicBezTo>
                    <a:pt x="11087" y="9010"/>
                    <a:pt x="10986" y="9111"/>
                    <a:pt x="10873" y="9191"/>
                  </a:cubicBezTo>
                  <a:cubicBezTo>
                    <a:pt x="10861" y="9202"/>
                    <a:pt x="10850" y="9202"/>
                    <a:pt x="10838" y="9213"/>
                  </a:cubicBezTo>
                  <a:cubicBezTo>
                    <a:pt x="10827" y="9213"/>
                    <a:pt x="10816" y="9224"/>
                    <a:pt x="10805" y="9224"/>
                  </a:cubicBezTo>
                  <a:cubicBezTo>
                    <a:pt x="10793" y="9236"/>
                    <a:pt x="10782" y="9236"/>
                    <a:pt x="10771" y="9236"/>
                  </a:cubicBezTo>
                  <a:cubicBezTo>
                    <a:pt x="10680" y="9247"/>
                    <a:pt x="10602" y="9259"/>
                    <a:pt x="10511" y="9269"/>
                  </a:cubicBezTo>
                  <a:cubicBezTo>
                    <a:pt x="10454" y="9281"/>
                    <a:pt x="10387" y="9281"/>
                    <a:pt x="10331" y="9292"/>
                  </a:cubicBezTo>
                  <a:cubicBezTo>
                    <a:pt x="10183" y="9304"/>
                    <a:pt x="10048" y="9315"/>
                    <a:pt x="9902" y="9326"/>
                  </a:cubicBezTo>
                  <a:cubicBezTo>
                    <a:pt x="9845" y="9337"/>
                    <a:pt x="9800" y="9337"/>
                    <a:pt x="9744" y="9337"/>
                  </a:cubicBezTo>
                  <a:cubicBezTo>
                    <a:pt x="9687" y="9349"/>
                    <a:pt x="9619" y="9360"/>
                    <a:pt x="9563" y="9360"/>
                  </a:cubicBezTo>
                  <a:cubicBezTo>
                    <a:pt x="9461" y="9371"/>
                    <a:pt x="9360" y="9394"/>
                    <a:pt x="9258" y="9405"/>
                  </a:cubicBezTo>
                  <a:cubicBezTo>
                    <a:pt x="9202" y="9417"/>
                    <a:pt x="9134" y="9427"/>
                    <a:pt x="9077" y="9450"/>
                  </a:cubicBezTo>
                  <a:cubicBezTo>
                    <a:pt x="9009" y="9462"/>
                    <a:pt x="8942" y="9484"/>
                    <a:pt x="8874" y="9507"/>
                  </a:cubicBezTo>
                  <a:cubicBezTo>
                    <a:pt x="8728" y="9552"/>
                    <a:pt x="8603" y="9597"/>
                    <a:pt x="8467" y="9665"/>
                  </a:cubicBezTo>
                  <a:cubicBezTo>
                    <a:pt x="8389" y="9710"/>
                    <a:pt x="8309" y="9755"/>
                    <a:pt x="8242" y="9811"/>
                  </a:cubicBezTo>
                  <a:cubicBezTo>
                    <a:pt x="8276" y="9766"/>
                    <a:pt x="8299" y="9721"/>
                    <a:pt x="8344" y="9676"/>
                  </a:cubicBezTo>
                  <a:cubicBezTo>
                    <a:pt x="8422" y="9585"/>
                    <a:pt x="8502" y="9507"/>
                    <a:pt x="8592" y="9427"/>
                  </a:cubicBezTo>
                  <a:cubicBezTo>
                    <a:pt x="8626" y="9394"/>
                    <a:pt x="8671" y="9349"/>
                    <a:pt x="8728" y="9315"/>
                  </a:cubicBezTo>
                  <a:cubicBezTo>
                    <a:pt x="8784" y="9269"/>
                    <a:pt x="8851" y="9213"/>
                    <a:pt x="8919" y="9168"/>
                  </a:cubicBezTo>
                  <a:cubicBezTo>
                    <a:pt x="8987" y="9111"/>
                    <a:pt x="9055" y="9066"/>
                    <a:pt x="9122" y="9010"/>
                  </a:cubicBezTo>
                  <a:cubicBezTo>
                    <a:pt x="9179" y="8965"/>
                    <a:pt x="9247" y="8908"/>
                    <a:pt x="9315" y="8863"/>
                  </a:cubicBezTo>
                  <a:cubicBezTo>
                    <a:pt x="9360" y="8818"/>
                    <a:pt x="9393" y="8784"/>
                    <a:pt x="9438" y="8750"/>
                  </a:cubicBezTo>
                  <a:cubicBezTo>
                    <a:pt x="9473" y="8727"/>
                    <a:pt x="9495" y="8705"/>
                    <a:pt x="9529" y="8682"/>
                  </a:cubicBezTo>
                  <a:cubicBezTo>
                    <a:pt x="9586" y="8626"/>
                    <a:pt x="9653" y="8569"/>
                    <a:pt x="9709" y="8513"/>
                  </a:cubicBezTo>
                  <a:lnTo>
                    <a:pt x="9721" y="8513"/>
                  </a:lnTo>
                  <a:lnTo>
                    <a:pt x="9721" y="8502"/>
                  </a:lnTo>
                  <a:lnTo>
                    <a:pt x="9732" y="8502"/>
                  </a:lnTo>
                  <a:cubicBezTo>
                    <a:pt x="9744" y="8491"/>
                    <a:pt x="9754" y="8468"/>
                    <a:pt x="9777" y="8457"/>
                  </a:cubicBezTo>
                  <a:cubicBezTo>
                    <a:pt x="9902" y="8344"/>
                    <a:pt x="10037" y="8220"/>
                    <a:pt x="10161" y="8107"/>
                  </a:cubicBezTo>
                  <a:cubicBezTo>
                    <a:pt x="10286" y="7982"/>
                    <a:pt x="10398" y="7859"/>
                    <a:pt x="10522" y="7734"/>
                  </a:cubicBezTo>
                  <a:cubicBezTo>
                    <a:pt x="10635" y="7610"/>
                    <a:pt x="10748" y="7497"/>
                    <a:pt x="10861" y="7384"/>
                  </a:cubicBezTo>
                  <a:cubicBezTo>
                    <a:pt x="10974" y="7272"/>
                    <a:pt x="11098" y="7169"/>
                    <a:pt x="11222" y="7057"/>
                  </a:cubicBezTo>
                  <a:lnTo>
                    <a:pt x="11234" y="7057"/>
                  </a:lnTo>
                  <a:lnTo>
                    <a:pt x="11324" y="6966"/>
                  </a:lnTo>
                  <a:cubicBezTo>
                    <a:pt x="11392" y="6910"/>
                    <a:pt x="11448" y="6853"/>
                    <a:pt x="11516" y="6797"/>
                  </a:cubicBezTo>
                  <a:cubicBezTo>
                    <a:pt x="11550" y="6831"/>
                    <a:pt x="11595" y="6843"/>
                    <a:pt x="11640" y="6843"/>
                  </a:cubicBezTo>
                  <a:cubicBezTo>
                    <a:pt x="11731" y="6843"/>
                    <a:pt x="11809" y="6843"/>
                    <a:pt x="11900" y="6831"/>
                  </a:cubicBezTo>
                  <a:cubicBezTo>
                    <a:pt x="11956" y="6820"/>
                    <a:pt x="12024" y="6797"/>
                    <a:pt x="12092" y="6786"/>
                  </a:cubicBezTo>
                  <a:cubicBezTo>
                    <a:pt x="12205" y="6763"/>
                    <a:pt x="12318" y="6730"/>
                    <a:pt x="12431" y="6695"/>
                  </a:cubicBezTo>
                  <a:cubicBezTo>
                    <a:pt x="12554" y="6662"/>
                    <a:pt x="12679" y="6628"/>
                    <a:pt x="12792" y="6582"/>
                  </a:cubicBezTo>
                  <a:cubicBezTo>
                    <a:pt x="12905" y="6537"/>
                    <a:pt x="13018" y="6492"/>
                    <a:pt x="13119" y="6436"/>
                  </a:cubicBezTo>
                  <a:cubicBezTo>
                    <a:pt x="13289" y="6357"/>
                    <a:pt x="13458" y="6266"/>
                    <a:pt x="13605" y="6143"/>
                  </a:cubicBezTo>
                  <a:cubicBezTo>
                    <a:pt x="13728" y="6030"/>
                    <a:pt x="13841" y="5882"/>
                    <a:pt x="13909" y="5714"/>
                  </a:cubicBezTo>
                  <a:cubicBezTo>
                    <a:pt x="13977" y="5544"/>
                    <a:pt x="13999" y="5352"/>
                    <a:pt x="13977" y="5172"/>
                  </a:cubicBezTo>
                  <a:cubicBezTo>
                    <a:pt x="13943" y="5002"/>
                    <a:pt x="13887" y="4821"/>
                    <a:pt x="13774" y="4686"/>
                  </a:cubicBezTo>
                  <a:cubicBezTo>
                    <a:pt x="13718" y="4630"/>
                    <a:pt x="13661" y="4573"/>
                    <a:pt x="13582" y="4528"/>
                  </a:cubicBezTo>
                  <a:cubicBezTo>
                    <a:pt x="13514" y="4494"/>
                    <a:pt x="13435" y="4460"/>
                    <a:pt x="13356" y="4449"/>
                  </a:cubicBezTo>
                  <a:cubicBezTo>
                    <a:pt x="13311" y="4443"/>
                    <a:pt x="13266" y="4440"/>
                    <a:pt x="13222" y="4440"/>
                  </a:cubicBezTo>
                  <a:cubicBezTo>
                    <a:pt x="13178" y="4440"/>
                    <a:pt x="13136" y="4443"/>
                    <a:pt x="13096" y="4449"/>
                  </a:cubicBezTo>
                  <a:cubicBezTo>
                    <a:pt x="13006" y="4460"/>
                    <a:pt x="12916" y="4483"/>
                    <a:pt x="12837" y="4517"/>
                  </a:cubicBezTo>
                  <a:cubicBezTo>
                    <a:pt x="12667" y="4573"/>
                    <a:pt x="12521" y="4663"/>
                    <a:pt x="12396" y="4788"/>
                  </a:cubicBezTo>
                  <a:cubicBezTo>
                    <a:pt x="12250" y="4912"/>
                    <a:pt x="12137" y="5070"/>
                    <a:pt x="12035" y="5228"/>
                  </a:cubicBezTo>
                  <a:cubicBezTo>
                    <a:pt x="11979" y="5330"/>
                    <a:pt x="11911" y="5431"/>
                    <a:pt x="11866" y="5533"/>
                  </a:cubicBezTo>
                  <a:cubicBezTo>
                    <a:pt x="11832" y="5601"/>
                    <a:pt x="11798" y="5657"/>
                    <a:pt x="11764" y="5724"/>
                  </a:cubicBezTo>
                  <a:cubicBezTo>
                    <a:pt x="11731" y="5792"/>
                    <a:pt x="11708" y="5860"/>
                    <a:pt x="11674" y="5939"/>
                  </a:cubicBezTo>
                  <a:cubicBezTo>
                    <a:pt x="11561" y="6176"/>
                    <a:pt x="11482" y="6424"/>
                    <a:pt x="11369" y="6662"/>
                  </a:cubicBezTo>
                  <a:lnTo>
                    <a:pt x="11358" y="6673"/>
                  </a:lnTo>
                  <a:cubicBezTo>
                    <a:pt x="11234" y="6775"/>
                    <a:pt x="11109" y="6888"/>
                    <a:pt x="10986" y="6989"/>
                  </a:cubicBezTo>
                  <a:cubicBezTo>
                    <a:pt x="10861" y="7102"/>
                    <a:pt x="10748" y="7204"/>
                    <a:pt x="10635" y="7328"/>
                  </a:cubicBezTo>
                  <a:cubicBezTo>
                    <a:pt x="10567" y="7384"/>
                    <a:pt x="10511" y="7452"/>
                    <a:pt x="10454" y="7520"/>
                  </a:cubicBezTo>
                  <a:cubicBezTo>
                    <a:pt x="10387" y="7588"/>
                    <a:pt x="10331" y="7644"/>
                    <a:pt x="10274" y="7711"/>
                  </a:cubicBezTo>
                  <a:cubicBezTo>
                    <a:pt x="10218" y="7779"/>
                    <a:pt x="10161" y="7836"/>
                    <a:pt x="10105" y="7892"/>
                  </a:cubicBezTo>
                  <a:cubicBezTo>
                    <a:pt x="10082" y="7926"/>
                    <a:pt x="10060" y="7949"/>
                    <a:pt x="10037" y="7971"/>
                  </a:cubicBezTo>
                  <a:lnTo>
                    <a:pt x="9947" y="8062"/>
                  </a:lnTo>
                  <a:lnTo>
                    <a:pt x="9608" y="8401"/>
                  </a:lnTo>
                  <a:cubicBezTo>
                    <a:pt x="9540" y="8457"/>
                    <a:pt x="9484" y="8513"/>
                    <a:pt x="9416" y="8581"/>
                  </a:cubicBezTo>
                  <a:cubicBezTo>
                    <a:pt x="9348" y="8626"/>
                    <a:pt x="9292" y="8682"/>
                    <a:pt x="9235" y="8739"/>
                  </a:cubicBezTo>
                  <a:cubicBezTo>
                    <a:pt x="9258" y="8682"/>
                    <a:pt x="9292" y="8626"/>
                    <a:pt x="9315" y="8569"/>
                  </a:cubicBezTo>
                  <a:cubicBezTo>
                    <a:pt x="9348" y="8502"/>
                    <a:pt x="9371" y="8446"/>
                    <a:pt x="9393" y="8389"/>
                  </a:cubicBezTo>
                  <a:cubicBezTo>
                    <a:pt x="9405" y="8355"/>
                    <a:pt x="9416" y="8333"/>
                    <a:pt x="9428" y="8298"/>
                  </a:cubicBezTo>
                  <a:cubicBezTo>
                    <a:pt x="9438" y="8276"/>
                    <a:pt x="9450" y="8242"/>
                    <a:pt x="9461" y="8220"/>
                  </a:cubicBezTo>
                  <a:cubicBezTo>
                    <a:pt x="9495" y="8140"/>
                    <a:pt x="9518" y="8062"/>
                    <a:pt x="9551" y="7994"/>
                  </a:cubicBezTo>
                  <a:cubicBezTo>
                    <a:pt x="9574" y="7904"/>
                    <a:pt x="9608" y="7824"/>
                    <a:pt x="9631" y="7746"/>
                  </a:cubicBezTo>
                  <a:cubicBezTo>
                    <a:pt x="9676" y="7588"/>
                    <a:pt x="9721" y="7440"/>
                    <a:pt x="9754" y="7282"/>
                  </a:cubicBezTo>
                  <a:cubicBezTo>
                    <a:pt x="9800" y="7124"/>
                    <a:pt x="9845" y="6955"/>
                    <a:pt x="9867" y="6797"/>
                  </a:cubicBezTo>
                  <a:lnTo>
                    <a:pt x="9867" y="6718"/>
                  </a:lnTo>
                  <a:cubicBezTo>
                    <a:pt x="9879" y="6684"/>
                    <a:pt x="9890" y="6639"/>
                    <a:pt x="9902" y="6605"/>
                  </a:cubicBezTo>
                  <a:cubicBezTo>
                    <a:pt x="9924" y="6537"/>
                    <a:pt x="9958" y="6470"/>
                    <a:pt x="9980" y="6414"/>
                  </a:cubicBezTo>
                  <a:cubicBezTo>
                    <a:pt x="10003" y="6346"/>
                    <a:pt x="10037" y="6278"/>
                    <a:pt x="10060" y="6210"/>
                  </a:cubicBezTo>
                  <a:cubicBezTo>
                    <a:pt x="10093" y="6131"/>
                    <a:pt x="10127" y="6052"/>
                    <a:pt x="10150" y="5973"/>
                  </a:cubicBezTo>
                  <a:cubicBezTo>
                    <a:pt x="10183" y="5894"/>
                    <a:pt x="10206" y="5826"/>
                    <a:pt x="10229" y="5747"/>
                  </a:cubicBezTo>
                  <a:cubicBezTo>
                    <a:pt x="10263" y="5634"/>
                    <a:pt x="10296" y="5521"/>
                    <a:pt x="10308" y="5408"/>
                  </a:cubicBezTo>
                  <a:cubicBezTo>
                    <a:pt x="10308" y="5318"/>
                    <a:pt x="10308" y="5239"/>
                    <a:pt x="10296" y="5149"/>
                  </a:cubicBezTo>
                  <a:cubicBezTo>
                    <a:pt x="10296" y="5115"/>
                    <a:pt x="10286" y="5070"/>
                    <a:pt x="10286" y="5036"/>
                  </a:cubicBezTo>
                  <a:cubicBezTo>
                    <a:pt x="10263" y="4923"/>
                    <a:pt x="10240" y="4810"/>
                    <a:pt x="10173" y="4720"/>
                  </a:cubicBezTo>
                  <a:cubicBezTo>
                    <a:pt x="10110" y="4647"/>
                    <a:pt x="10028" y="4583"/>
                    <a:pt x="9927" y="4583"/>
                  </a:cubicBezTo>
                  <a:cubicBezTo>
                    <a:pt x="9919" y="4583"/>
                    <a:pt x="9910" y="4584"/>
                    <a:pt x="9902" y="4585"/>
                  </a:cubicBezTo>
                  <a:cubicBezTo>
                    <a:pt x="9845" y="4595"/>
                    <a:pt x="9789" y="4618"/>
                    <a:pt x="9754" y="4652"/>
                  </a:cubicBezTo>
                  <a:cubicBezTo>
                    <a:pt x="9709" y="4686"/>
                    <a:pt x="9676" y="4720"/>
                    <a:pt x="9653" y="4765"/>
                  </a:cubicBezTo>
                  <a:cubicBezTo>
                    <a:pt x="9540" y="4934"/>
                    <a:pt x="9518" y="5137"/>
                    <a:pt x="9529" y="5330"/>
                  </a:cubicBezTo>
                  <a:cubicBezTo>
                    <a:pt x="9540" y="5408"/>
                    <a:pt x="9540" y="5488"/>
                    <a:pt x="9551" y="5566"/>
                  </a:cubicBezTo>
                  <a:cubicBezTo>
                    <a:pt x="9574" y="5646"/>
                    <a:pt x="9586" y="5736"/>
                    <a:pt x="9596" y="5815"/>
                  </a:cubicBezTo>
                  <a:cubicBezTo>
                    <a:pt x="9619" y="5894"/>
                    <a:pt x="9631" y="5962"/>
                    <a:pt x="9642" y="6040"/>
                  </a:cubicBezTo>
                  <a:cubicBezTo>
                    <a:pt x="9653" y="6199"/>
                    <a:pt x="9676" y="6357"/>
                    <a:pt x="9687" y="6526"/>
                  </a:cubicBezTo>
                  <a:cubicBezTo>
                    <a:pt x="9687" y="6560"/>
                    <a:pt x="9698" y="6605"/>
                    <a:pt x="9698" y="6639"/>
                  </a:cubicBezTo>
                  <a:lnTo>
                    <a:pt x="9698" y="6763"/>
                  </a:lnTo>
                  <a:cubicBezTo>
                    <a:pt x="9687" y="6797"/>
                    <a:pt x="9687" y="6820"/>
                    <a:pt x="9687" y="6853"/>
                  </a:cubicBezTo>
                  <a:cubicBezTo>
                    <a:pt x="9676" y="6865"/>
                    <a:pt x="9676" y="6888"/>
                    <a:pt x="9676" y="6899"/>
                  </a:cubicBezTo>
                  <a:cubicBezTo>
                    <a:pt x="9664" y="6910"/>
                    <a:pt x="9664" y="6921"/>
                    <a:pt x="9676" y="6933"/>
                  </a:cubicBezTo>
                  <a:cubicBezTo>
                    <a:pt x="9676" y="6955"/>
                    <a:pt x="9664" y="6978"/>
                    <a:pt x="9664" y="7011"/>
                  </a:cubicBezTo>
                  <a:cubicBezTo>
                    <a:pt x="9642" y="7091"/>
                    <a:pt x="9631" y="7169"/>
                    <a:pt x="9619" y="7260"/>
                  </a:cubicBezTo>
                  <a:cubicBezTo>
                    <a:pt x="9608" y="7317"/>
                    <a:pt x="9596" y="7384"/>
                    <a:pt x="9574" y="7440"/>
                  </a:cubicBezTo>
                  <a:cubicBezTo>
                    <a:pt x="9563" y="7508"/>
                    <a:pt x="9551" y="7565"/>
                    <a:pt x="9529" y="7633"/>
                  </a:cubicBezTo>
                  <a:cubicBezTo>
                    <a:pt x="9518" y="7701"/>
                    <a:pt x="9495" y="7768"/>
                    <a:pt x="9484" y="7824"/>
                  </a:cubicBezTo>
                  <a:cubicBezTo>
                    <a:pt x="9473" y="7869"/>
                    <a:pt x="9450" y="7915"/>
                    <a:pt x="9438" y="7960"/>
                  </a:cubicBezTo>
                  <a:cubicBezTo>
                    <a:pt x="9438" y="7982"/>
                    <a:pt x="9428" y="8005"/>
                    <a:pt x="9416" y="8027"/>
                  </a:cubicBezTo>
                  <a:cubicBezTo>
                    <a:pt x="9393" y="8107"/>
                    <a:pt x="9371" y="8186"/>
                    <a:pt x="9337" y="8276"/>
                  </a:cubicBezTo>
                  <a:lnTo>
                    <a:pt x="9337" y="8265"/>
                  </a:lnTo>
                  <a:cubicBezTo>
                    <a:pt x="9315" y="8333"/>
                    <a:pt x="9280" y="8411"/>
                    <a:pt x="9258" y="8479"/>
                  </a:cubicBezTo>
                  <a:cubicBezTo>
                    <a:pt x="9247" y="8513"/>
                    <a:pt x="9224" y="8536"/>
                    <a:pt x="9213" y="8569"/>
                  </a:cubicBezTo>
                  <a:cubicBezTo>
                    <a:pt x="9202" y="8604"/>
                    <a:pt x="9190" y="8626"/>
                    <a:pt x="9167" y="8660"/>
                  </a:cubicBezTo>
                  <a:cubicBezTo>
                    <a:pt x="9134" y="8739"/>
                    <a:pt x="9100" y="8818"/>
                    <a:pt x="9055" y="8886"/>
                  </a:cubicBezTo>
                  <a:cubicBezTo>
                    <a:pt x="9032" y="8908"/>
                    <a:pt x="9009" y="8920"/>
                    <a:pt x="8987" y="8942"/>
                  </a:cubicBezTo>
                  <a:cubicBezTo>
                    <a:pt x="8919" y="8988"/>
                    <a:pt x="8851" y="9044"/>
                    <a:pt x="8795" y="9100"/>
                  </a:cubicBezTo>
                  <a:cubicBezTo>
                    <a:pt x="8705" y="9168"/>
                    <a:pt x="8603" y="9247"/>
                    <a:pt x="8524" y="9315"/>
                  </a:cubicBezTo>
                  <a:cubicBezTo>
                    <a:pt x="8434" y="9394"/>
                    <a:pt x="8355" y="9484"/>
                    <a:pt x="8276" y="9563"/>
                  </a:cubicBezTo>
                  <a:cubicBezTo>
                    <a:pt x="8208" y="9642"/>
                    <a:pt x="8140" y="9721"/>
                    <a:pt x="8084" y="9811"/>
                  </a:cubicBezTo>
                  <a:lnTo>
                    <a:pt x="8095" y="9800"/>
                  </a:lnTo>
                  <a:lnTo>
                    <a:pt x="8095" y="9800"/>
                  </a:lnTo>
                  <a:cubicBezTo>
                    <a:pt x="8050" y="9868"/>
                    <a:pt x="8005" y="9924"/>
                    <a:pt x="7971" y="9992"/>
                  </a:cubicBezTo>
                  <a:lnTo>
                    <a:pt x="7971" y="9981"/>
                  </a:lnTo>
                  <a:cubicBezTo>
                    <a:pt x="7971" y="9992"/>
                    <a:pt x="7960" y="9992"/>
                    <a:pt x="7960" y="9992"/>
                  </a:cubicBezTo>
                  <a:cubicBezTo>
                    <a:pt x="7960" y="10004"/>
                    <a:pt x="7948" y="10014"/>
                    <a:pt x="7948" y="10026"/>
                  </a:cubicBezTo>
                  <a:cubicBezTo>
                    <a:pt x="7937" y="10049"/>
                    <a:pt x="7915" y="10071"/>
                    <a:pt x="7903" y="10094"/>
                  </a:cubicBezTo>
                  <a:cubicBezTo>
                    <a:pt x="7892" y="10127"/>
                    <a:pt x="7870" y="10150"/>
                    <a:pt x="7847" y="10184"/>
                  </a:cubicBezTo>
                  <a:cubicBezTo>
                    <a:pt x="7824" y="10229"/>
                    <a:pt x="7802" y="10275"/>
                    <a:pt x="7790" y="10308"/>
                  </a:cubicBezTo>
                  <a:cubicBezTo>
                    <a:pt x="7767" y="10342"/>
                    <a:pt x="7757" y="10365"/>
                    <a:pt x="7745" y="10388"/>
                  </a:cubicBezTo>
                  <a:cubicBezTo>
                    <a:pt x="7711" y="10455"/>
                    <a:pt x="7677" y="10534"/>
                    <a:pt x="7655" y="10602"/>
                  </a:cubicBezTo>
                  <a:cubicBezTo>
                    <a:pt x="7632" y="10647"/>
                    <a:pt x="7621" y="10704"/>
                    <a:pt x="7599" y="10749"/>
                  </a:cubicBezTo>
                  <a:cubicBezTo>
                    <a:pt x="7587" y="10782"/>
                    <a:pt x="7576" y="10805"/>
                    <a:pt x="7564" y="10839"/>
                  </a:cubicBezTo>
                  <a:lnTo>
                    <a:pt x="7564" y="10850"/>
                  </a:lnTo>
                  <a:cubicBezTo>
                    <a:pt x="7553" y="10850"/>
                    <a:pt x="7553" y="10862"/>
                    <a:pt x="7553" y="10862"/>
                  </a:cubicBezTo>
                  <a:lnTo>
                    <a:pt x="7553" y="10873"/>
                  </a:lnTo>
                  <a:cubicBezTo>
                    <a:pt x="7553" y="10873"/>
                    <a:pt x="7553" y="10884"/>
                    <a:pt x="7542" y="10884"/>
                  </a:cubicBezTo>
                  <a:lnTo>
                    <a:pt x="7553" y="10884"/>
                  </a:lnTo>
                  <a:cubicBezTo>
                    <a:pt x="7542" y="10884"/>
                    <a:pt x="7542" y="10884"/>
                    <a:pt x="7542" y="10895"/>
                  </a:cubicBezTo>
                  <a:cubicBezTo>
                    <a:pt x="7542" y="10907"/>
                    <a:pt x="7542" y="10918"/>
                    <a:pt x="7531" y="10918"/>
                  </a:cubicBezTo>
                  <a:cubicBezTo>
                    <a:pt x="7531" y="10929"/>
                    <a:pt x="7531" y="10940"/>
                    <a:pt x="7519" y="10952"/>
                  </a:cubicBezTo>
                  <a:cubicBezTo>
                    <a:pt x="7519" y="10963"/>
                    <a:pt x="7519" y="10975"/>
                    <a:pt x="7508" y="10985"/>
                  </a:cubicBezTo>
                  <a:lnTo>
                    <a:pt x="7508" y="10997"/>
                  </a:lnTo>
                  <a:lnTo>
                    <a:pt x="7508" y="11008"/>
                  </a:lnTo>
                  <a:lnTo>
                    <a:pt x="7497" y="11020"/>
                  </a:lnTo>
                  <a:lnTo>
                    <a:pt x="7497" y="11008"/>
                  </a:lnTo>
                  <a:cubicBezTo>
                    <a:pt x="7497" y="11031"/>
                    <a:pt x="7486" y="11053"/>
                    <a:pt x="7486" y="11065"/>
                  </a:cubicBezTo>
                  <a:cubicBezTo>
                    <a:pt x="7474" y="11076"/>
                    <a:pt x="7474" y="11087"/>
                    <a:pt x="7474" y="11098"/>
                  </a:cubicBezTo>
                  <a:lnTo>
                    <a:pt x="7474" y="11110"/>
                  </a:lnTo>
                  <a:lnTo>
                    <a:pt x="7463" y="11110"/>
                  </a:lnTo>
                  <a:lnTo>
                    <a:pt x="7463" y="11121"/>
                  </a:lnTo>
                  <a:lnTo>
                    <a:pt x="7463" y="11133"/>
                  </a:lnTo>
                  <a:cubicBezTo>
                    <a:pt x="7451" y="11166"/>
                    <a:pt x="7441" y="11200"/>
                    <a:pt x="7429" y="11246"/>
                  </a:cubicBezTo>
                  <a:cubicBezTo>
                    <a:pt x="7406" y="11302"/>
                    <a:pt x="7384" y="11369"/>
                    <a:pt x="7361" y="11437"/>
                  </a:cubicBezTo>
                  <a:cubicBezTo>
                    <a:pt x="7338" y="11505"/>
                    <a:pt x="7328" y="11572"/>
                    <a:pt x="7305" y="11652"/>
                  </a:cubicBezTo>
                  <a:cubicBezTo>
                    <a:pt x="7282" y="11720"/>
                    <a:pt x="7271" y="11787"/>
                    <a:pt x="7248" y="11855"/>
                  </a:cubicBezTo>
                  <a:cubicBezTo>
                    <a:pt x="7237" y="11911"/>
                    <a:pt x="7226" y="11968"/>
                    <a:pt x="7203" y="12036"/>
                  </a:cubicBezTo>
                  <a:lnTo>
                    <a:pt x="7203" y="12047"/>
                  </a:lnTo>
                  <a:cubicBezTo>
                    <a:pt x="7180" y="11539"/>
                    <a:pt x="7147" y="11020"/>
                    <a:pt x="7124" y="10500"/>
                  </a:cubicBezTo>
                  <a:cubicBezTo>
                    <a:pt x="7090" y="10014"/>
                    <a:pt x="7057" y="9518"/>
                    <a:pt x="7022" y="9033"/>
                  </a:cubicBezTo>
                  <a:cubicBezTo>
                    <a:pt x="7022" y="9021"/>
                    <a:pt x="7034" y="8998"/>
                    <a:pt x="7034" y="8988"/>
                  </a:cubicBezTo>
                  <a:cubicBezTo>
                    <a:pt x="7034" y="8908"/>
                    <a:pt x="7045" y="8830"/>
                    <a:pt x="7057" y="8750"/>
                  </a:cubicBezTo>
                  <a:cubicBezTo>
                    <a:pt x="7068" y="8649"/>
                    <a:pt x="7090" y="8559"/>
                    <a:pt x="7102" y="8468"/>
                  </a:cubicBezTo>
                  <a:cubicBezTo>
                    <a:pt x="7113" y="8423"/>
                    <a:pt x="7124" y="8366"/>
                    <a:pt x="7135" y="8321"/>
                  </a:cubicBezTo>
                  <a:cubicBezTo>
                    <a:pt x="7147" y="8265"/>
                    <a:pt x="7158" y="8220"/>
                    <a:pt x="7170" y="8175"/>
                  </a:cubicBezTo>
                  <a:cubicBezTo>
                    <a:pt x="7180" y="8130"/>
                    <a:pt x="7192" y="8073"/>
                    <a:pt x="7215" y="8027"/>
                  </a:cubicBezTo>
                  <a:cubicBezTo>
                    <a:pt x="7226" y="7971"/>
                    <a:pt x="7237" y="7915"/>
                    <a:pt x="7260" y="7869"/>
                  </a:cubicBezTo>
                  <a:cubicBezTo>
                    <a:pt x="7293" y="7757"/>
                    <a:pt x="7338" y="7655"/>
                    <a:pt x="7384" y="7565"/>
                  </a:cubicBezTo>
                  <a:lnTo>
                    <a:pt x="7519" y="7328"/>
                  </a:lnTo>
                  <a:lnTo>
                    <a:pt x="7621" y="7159"/>
                  </a:lnTo>
                  <a:cubicBezTo>
                    <a:pt x="7689" y="7046"/>
                    <a:pt x="7757" y="6944"/>
                    <a:pt x="7824" y="6843"/>
                  </a:cubicBezTo>
                  <a:cubicBezTo>
                    <a:pt x="7870" y="6763"/>
                    <a:pt x="7926" y="6684"/>
                    <a:pt x="7971" y="6605"/>
                  </a:cubicBezTo>
                  <a:cubicBezTo>
                    <a:pt x="8005" y="6549"/>
                    <a:pt x="8038" y="6481"/>
                    <a:pt x="8073" y="6424"/>
                  </a:cubicBezTo>
                  <a:cubicBezTo>
                    <a:pt x="8092" y="6432"/>
                    <a:pt x="8111" y="6436"/>
                    <a:pt x="8129" y="6436"/>
                  </a:cubicBezTo>
                  <a:cubicBezTo>
                    <a:pt x="8164" y="6436"/>
                    <a:pt x="8197" y="6421"/>
                    <a:pt x="8219" y="6391"/>
                  </a:cubicBezTo>
                  <a:cubicBezTo>
                    <a:pt x="8299" y="6289"/>
                    <a:pt x="8366" y="6188"/>
                    <a:pt x="8445" y="6075"/>
                  </a:cubicBezTo>
                  <a:cubicBezTo>
                    <a:pt x="8479" y="6018"/>
                    <a:pt x="8524" y="5962"/>
                    <a:pt x="8558" y="5905"/>
                  </a:cubicBezTo>
                  <a:cubicBezTo>
                    <a:pt x="8603" y="5849"/>
                    <a:pt x="8648" y="5781"/>
                    <a:pt x="8682" y="5714"/>
                  </a:cubicBezTo>
                  <a:cubicBezTo>
                    <a:pt x="8738" y="5601"/>
                    <a:pt x="8795" y="5476"/>
                    <a:pt x="8806" y="5341"/>
                  </a:cubicBezTo>
                  <a:cubicBezTo>
                    <a:pt x="8829" y="5217"/>
                    <a:pt x="8818" y="5092"/>
                    <a:pt x="8761" y="4979"/>
                  </a:cubicBezTo>
                  <a:cubicBezTo>
                    <a:pt x="8738" y="4923"/>
                    <a:pt x="8705" y="4866"/>
                    <a:pt x="8648" y="4833"/>
                  </a:cubicBezTo>
                  <a:cubicBezTo>
                    <a:pt x="8603" y="4799"/>
                    <a:pt x="8547" y="4765"/>
                    <a:pt x="8490" y="4765"/>
                  </a:cubicBezTo>
                  <a:cubicBezTo>
                    <a:pt x="8434" y="4765"/>
                    <a:pt x="8377" y="4788"/>
                    <a:pt x="8321" y="4821"/>
                  </a:cubicBezTo>
                  <a:cubicBezTo>
                    <a:pt x="8299" y="4844"/>
                    <a:pt x="8276" y="4866"/>
                    <a:pt x="8242" y="4889"/>
                  </a:cubicBezTo>
                  <a:cubicBezTo>
                    <a:pt x="8196" y="4934"/>
                    <a:pt x="8140" y="4991"/>
                    <a:pt x="8095" y="5047"/>
                  </a:cubicBezTo>
                  <a:cubicBezTo>
                    <a:pt x="8016" y="5137"/>
                    <a:pt x="7948" y="5250"/>
                    <a:pt x="7915" y="5375"/>
                  </a:cubicBezTo>
                  <a:cubicBezTo>
                    <a:pt x="7892" y="5488"/>
                    <a:pt x="7880" y="5623"/>
                    <a:pt x="7926" y="5736"/>
                  </a:cubicBezTo>
                  <a:cubicBezTo>
                    <a:pt x="7948" y="5792"/>
                    <a:pt x="7982" y="5849"/>
                    <a:pt x="8028" y="5905"/>
                  </a:cubicBezTo>
                  <a:cubicBezTo>
                    <a:pt x="8038" y="5928"/>
                    <a:pt x="8061" y="5950"/>
                    <a:pt x="8084" y="5973"/>
                  </a:cubicBezTo>
                  <a:cubicBezTo>
                    <a:pt x="8084" y="5984"/>
                    <a:pt x="8073" y="6007"/>
                    <a:pt x="8073" y="6030"/>
                  </a:cubicBezTo>
                  <a:cubicBezTo>
                    <a:pt x="8050" y="6097"/>
                    <a:pt x="8016" y="6165"/>
                    <a:pt x="7993" y="6233"/>
                  </a:cubicBezTo>
                  <a:lnTo>
                    <a:pt x="7892" y="6436"/>
                  </a:lnTo>
                  <a:cubicBezTo>
                    <a:pt x="7779" y="6673"/>
                    <a:pt x="7644" y="6910"/>
                    <a:pt x="7508" y="7136"/>
                  </a:cubicBezTo>
                  <a:cubicBezTo>
                    <a:pt x="7463" y="7226"/>
                    <a:pt x="7406" y="7305"/>
                    <a:pt x="7361" y="7395"/>
                  </a:cubicBezTo>
                  <a:cubicBezTo>
                    <a:pt x="7328" y="7463"/>
                    <a:pt x="7293" y="7520"/>
                    <a:pt x="7271" y="7588"/>
                  </a:cubicBezTo>
                  <a:cubicBezTo>
                    <a:pt x="7237" y="7644"/>
                    <a:pt x="7215" y="7711"/>
                    <a:pt x="7192" y="7768"/>
                  </a:cubicBezTo>
                  <a:cubicBezTo>
                    <a:pt x="7180" y="7813"/>
                    <a:pt x="7170" y="7847"/>
                    <a:pt x="7158" y="7881"/>
                  </a:cubicBezTo>
                  <a:cubicBezTo>
                    <a:pt x="7147" y="7937"/>
                    <a:pt x="7124" y="7994"/>
                    <a:pt x="7113" y="8039"/>
                  </a:cubicBezTo>
                  <a:cubicBezTo>
                    <a:pt x="7102" y="8084"/>
                    <a:pt x="7090" y="8118"/>
                    <a:pt x="7079" y="8152"/>
                  </a:cubicBezTo>
                  <a:cubicBezTo>
                    <a:pt x="7057" y="8253"/>
                    <a:pt x="7034" y="8344"/>
                    <a:pt x="7012" y="8446"/>
                  </a:cubicBezTo>
                  <a:cubicBezTo>
                    <a:pt x="7012" y="8479"/>
                    <a:pt x="7000" y="8524"/>
                    <a:pt x="7000" y="8559"/>
                  </a:cubicBezTo>
                  <a:lnTo>
                    <a:pt x="7000" y="8569"/>
                  </a:lnTo>
                  <a:cubicBezTo>
                    <a:pt x="6977" y="8355"/>
                    <a:pt x="6966" y="8140"/>
                    <a:pt x="6955" y="7926"/>
                  </a:cubicBezTo>
                  <a:cubicBezTo>
                    <a:pt x="6921" y="7520"/>
                    <a:pt x="6899" y="7113"/>
                    <a:pt x="6864" y="6707"/>
                  </a:cubicBezTo>
                  <a:cubicBezTo>
                    <a:pt x="6831" y="6311"/>
                    <a:pt x="6797" y="5905"/>
                    <a:pt x="6763" y="5510"/>
                  </a:cubicBezTo>
                  <a:cubicBezTo>
                    <a:pt x="6751" y="5420"/>
                    <a:pt x="6741" y="5341"/>
                    <a:pt x="6729" y="5250"/>
                  </a:cubicBezTo>
                  <a:lnTo>
                    <a:pt x="6695" y="4979"/>
                  </a:lnTo>
                  <a:cubicBezTo>
                    <a:pt x="6673" y="4776"/>
                    <a:pt x="6639" y="4585"/>
                    <a:pt x="6605" y="4381"/>
                  </a:cubicBezTo>
                  <a:cubicBezTo>
                    <a:pt x="6571" y="4166"/>
                    <a:pt x="6537" y="3952"/>
                    <a:pt x="6480" y="3737"/>
                  </a:cubicBezTo>
                  <a:cubicBezTo>
                    <a:pt x="6492" y="3727"/>
                    <a:pt x="6492" y="3715"/>
                    <a:pt x="6492" y="3692"/>
                  </a:cubicBezTo>
                  <a:cubicBezTo>
                    <a:pt x="6480" y="3692"/>
                    <a:pt x="6480" y="3681"/>
                    <a:pt x="6480" y="3681"/>
                  </a:cubicBezTo>
                  <a:cubicBezTo>
                    <a:pt x="6470" y="3670"/>
                    <a:pt x="6470" y="3647"/>
                    <a:pt x="6458" y="3636"/>
                  </a:cubicBezTo>
                  <a:cubicBezTo>
                    <a:pt x="6458" y="3591"/>
                    <a:pt x="6458" y="3557"/>
                    <a:pt x="6447" y="3512"/>
                  </a:cubicBezTo>
                  <a:lnTo>
                    <a:pt x="6447" y="3207"/>
                  </a:lnTo>
                  <a:cubicBezTo>
                    <a:pt x="6458" y="3173"/>
                    <a:pt x="6458" y="3139"/>
                    <a:pt x="6470" y="3105"/>
                  </a:cubicBezTo>
                  <a:cubicBezTo>
                    <a:pt x="6470" y="3072"/>
                    <a:pt x="6470" y="3037"/>
                    <a:pt x="6480" y="3004"/>
                  </a:cubicBezTo>
                  <a:cubicBezTo>
                    <a:pt x="6515" y="2846"/>
                    <a:pt x="6560" y="2688"/>
                    <a:pt x="6605" y="2530"/>
                  </a:cubicBezTo>
                  <a:cubicBezTo>
                    <a:pt x="6628" y="2450"/>
                    <a:pt x="6650" y="2360"/>
                    <a:pt x="6673" y="2281"/>
                  </a:cubicBezTo>
                  <a:cubicBezTo>
                    <a:pt x="6695" y="2202"/>
                    <a:pt x="6718" y="2112"/>
                    <a:pt x="6751" y="2033"/>
                  </a:cubicBezTo>
                  <a:lnTo>
                    <a:pt x="6751" y="2033"/>
                  </a:lnTo>
                  <a:lnTo>
                    <a:pt x="6741" y="2044"/>
                  </a:lnTo>
                  <a:cubicBezTo>
                    <a:pt x="6762" y="1990"/>
                    <a:pt x="6784" y="1925"/>
                    <a:pt x="6806" y="1860"/>
                  </a:cubicBezTo>
                  <a:lnTo>
                    <a:pt x="6806" y="1860"/>
                  </a:lnTo>
                  <a:cubicBezTo>
                    <a:pt x="6805" y="1861"/>
                    <a:pt x="6804" y="1862"/>
                    <a:pt x="6803" y="1863"/>
                  </a:cubicBezTo>
                  <a:lnTo>
                    <a:pt x="6803" y="1863"/>
                  </a:lnTo>
                  <a:cubicBezTo>
                    <a:pt x="6812" y="1845"/>
                    <a:pt x="6819" y="1826"/>
                    <a:pt x="6819" y="1807"/>
                  </a:cubicBezTo>
                  <a:cubicBezTo>
                    <a:pt x="6864" y="1683"/>
                    <a:pt x="6899" y="1559"/>
                    <a:pt x="6932" y="1423"/>
                  </a:cubicBezTo>
                  <a:cubicBezTo>
                    <a:pt x="6944" y="1356"/>
                    <a:pt x="6955" y="1276"/>
                    <a:pt x="6955" y="1208"/>
                  </a:cubicBezTo>
                  <a:lnTo>
                    <a:pt x="6955" y="1118"/>
                  </a:lnTo>
                  <a:cubicBezTo>
                    <a:pt x="6955" y="1062"/>
                    <a:pt x="6944" y="1005"/>
                    <a:pt x="6932" y="949"/>
                  </a:cubicBezTo>
                  <a:cubicBezTo>
                    <a:pt x="6921" y="836"/>
                    <a:pt x="6887" y="734"/>
                    <a:pt x="6842" y="633"/>
                  </a:cubicBezTo>
                  <a:lnTo>
                    <a:pt x="6808" y="531"/>
                  </a:lnTo>
                  <a:cubicBezTo>
                    <a:pt x="6786" y="475"/>
                    <a:pt x="6751" y="418"/>
                    <a:pt x="6718" y="362"/>
                  </a:cubicBezTo>
                  <a:cubicBezTo>
                    <a:pt x="6695" y="340"/>
                    <a:pt x="6684" y="317"/>
                    <a:pt x="6661" y="283"/>
                  </a:cubicBezTo>
                  <a:cubicBezTo>
                    <a:pt x="6628" y="260"/>
                    <a:pt x="6605" y="238"/>
                    <a:pt x="6571" y="204"/>
                  </a:cubicBezTo>
                  <a:cubicBezTo>
                    <a:pt x="6526" y="182"/>
                    <a:pt x="6480" y="147"/>
                    <a:pt x="6435" y="114"/>
                  </a:cubicBezTo>
                  <a:cubicBezTo>
                    <a:pt x="6357" y="69"/>
                    <a:pt x="6255" y="34"/>
                    <a:pt x="6164" y="23"/>
                  </a:cubicBezTo>
                  <a:cubicBezTo>
                    <a:pt x="6131" y="12"/>
                    <a:pt x="6086" y="1"/>
                    <a:pt x="6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079950" y="4585051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044021" y="5175023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142602" y="5105916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6"/>
            <p:cNvSpPr/>
            <p:nvPr/>
          </p:nvSpPr>
          <p:spPr>
            <a:xfrm>
              <a:off x="4143694" y="5101075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6"/>
            <p:cNvSpPr/>
            <p:nvPr/>
          </p:nvSpPr>
          <p:spPr>
            <a:xfrm>
              <a:off x="4118491" y="517611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6"/>
            <p:cNvSpPr/>
            <p:nvPr/>
          </p:nvSpPr>
          <p:spPr>
            <a:xfrm>
              <a:off x="4105628" y="4334302"/>
              <a:ext cx="570" cy="1092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" y="0"/>
                  </a:moveTo>
                  <a:lnTo>
                    <a:pt x="1" y="11"/>
                  </a:lnTo>
                  <a:cubicBezTo>
                    <a:pt x="1" y="11"/>
                    <a:pt x="1" y="11"/>
                    <a:pt x="2" y="11"/>
                  </a:cubicBezTo>
                  <a:lnTo>
                    <a:pt x="2" y="11"/>
                  </a:lnTo>
                  <a:cubicBezTo>
                    <a:pt x="1" y="8"/>
                    <a:pt x="1" y="6"/>
                    <a:pt x="1" y="0"/>
                  </a:cubicBezTo>
                  <a:close/>
                  <a:moveTo>
                    <a:pt x="2" y="11"/>
                  </a:moveTo>
                  <a:cubicBezTo>
                    <a:pt x="4" y="14"/>
                    <a:pt x="6" y="17"/>
                    <a:pt x="12" y="23"/>
                  </a:cubicBezTo>
                  <a:cubicBezTo>
                    <a:pt x="12" y="14"/>
                    <a:pt x="5" y="12"/>
                    <a:pt x="2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6"/>
            <p:cNvSpPr/>
            <p:nvPr/>
          </p:nvSpPr>
          <p:spPr>
            <a:xfrm>
              <a:off x="4350493" y="4086162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6"/>
            <p:cNvSpPr/>
            <p:nvPr/>
          </p:nvSpPr>
          <p:spPr>
            <a:xfrm>
              <a:off x="4428238" y="4160680"/>
              <a:ext cx="1092" cy="57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0" y="0"/>
                  </a:moveTo>
                  <a:cubicBezTo>
                    <a:pt x="11" y="0"/>
                    <a:pt x="11" y="0"/>
                    <a:pt x="23" y="11"/>
                  </a:cubicBezTo>
                  <a:cubicBezTo>
                    <a:pt x="23" y="0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6"/>
            <p:cNvSpPr/>
            <p:nvPr/>
          </p:nvSpPr>
          <p:spPr>
            <a:xfrm>
              <a:off x="4146874" y="4297280"/>
              <a:ext cx="47" cy="61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6"/>
            <p:cNvSpPr/>
            <p:nvPr/>
          </p:nvSpPr>
          <p:spPr>
            <a:xfrm>
              <a:off x="4140466" y="42972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6"/>
            <p:cNvSpPr/>
            <p:nvPr/>
          </p:nvSpPr>
          <p:spPr>
            <a:xfrm>
              <a:off x="4146874" y="4296236"/>
              <a:ext cx="617" cy="57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0"/>
                  </a:moveTo>
                  <a:cubicBezTo>
                    <a:pt x="13" y="0"/>
                    <a:pt x="13" y="12"/>
                    <a:pt x="1" y="12"/>
                  </a:cubicBezTo>
                  <a:lnTo>
                    <a:pt x="1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4106720" y="5291309"/>
              <a:ext cx="570" cy="57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4097085" y="4843348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4086880" y="481439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4015068" y="4664885"/>
              <a:ext cx="617" cy="617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2" y="1"/>
                    <a:pt x="12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4047770" y="4713108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4087924" y="4817623"/>
              <a:ext cx="47" cy="113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1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6" name="Google Shape;576;p16"/>
          <p:cNvGrpSpPr/>
          <p:nvPr/>
        </p:nvGrpSpPr>
        <p:grpSpPr>
          <a:xfrm rot="5400000" flipH="1">
            <a:off x="847362" y="3391251"/>
            <a:ext cx="578995" cy="762248"/>
            <a:chOff x="2109400" y="2670450"/>
            <a:chExt cx="113200" cy="149025"/>
          </a:xfrm>
        </p:grpSpPr>
        <p:sp>
          <p:nvSpPr>
            <p:cNvPr id="577" name="Google Shape;577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16"/>
          <p:cNvGrpSpPr/>
          <p:nvPr/>
        </p:nvGrpSpPr>
        <p:grpSpPr>
          <a:xfrm rot="2700000" flipH="1">
            <a:off x="6530281" y="4251874"/>
            <a:ext cx="578994" cy="762252"/>
            <a:chOff x="2109400" y="2670450"/>
            <a:chExt cx="113200" cy="149025"/>
          </a:xfrm>
        </p:grpSpPr>
        <p:sp>
          <p:nvSpPr>
            <p:cNvPr id="601" name="Google Shape;601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16"/>
          <p:cNvGrpSpPr/>
          <p:nvPr/>
        </p:nvGrpSpPr>
        <p:grpSpPr>
          <a:xfrm rot="2700000" flipH="1">
            <a:off x="7230056" y="93074"/>
            <a:ext cx="578994" cy="762252"/>
            <a:chOff x="2109400" y="2670450"/>
            <a:chExt cx="113200" cy="149025"/>
          </a:xfrm>
        </p:grpSpPr>
        <p:sp>
          <p:nvSpPr>
            <p:cNvPr id="625" name="Google Shape;625;p16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6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6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6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6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16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16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16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16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16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16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16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6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6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6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8" name="Google Shape;648;p16"/>
          <p:cNvSpPr txBox="1">
            <a:spLocks noGrp="1"/>
          </p:cNvSpPr>
          <p:nvPr>
            <p:ph type="title"/>
          </p:nvPr>
        </p:nvSpPr>
        <p:spPr>
          <a:xfrm>
            <a:off x="2391900" y="31002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649" name="Google Shape;649;p16"/>
          <p:cNvSpPr txBox="1">
            <a:spLocks noGrp="1"/>
          </p:cNvSpPr>
          <p:nvPr>
            <p:ph type="subTitle" idx="1"/>
          </p:nvPr>
        </p:nvSpPr>
        <p:spPr>
          <a:xfrm>
            <a:off x="1226400" y="1511313"/>
            <a:ext cx="6691200" cy="1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1_1"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" name="Google Shape;706;p18"/>
          <p:cNvGrpSpPr/>
          <p:nvPr/>
        </p:nvGrpSpPr>
        <p:grpSpPr>
          <a:xfrm>
            <a:off x="-1208141" y="-2099429"/>
            <a:ext cx="11734409" cy="8633429"/>
            <a:chOff x="-1208141" y="-2099429"/>
            <a:chExt cx="11734409" cy="8633429"/>
          </a:xfrm>
        </p:grpSpPr>
        <p:grpSp>
          <p:nvGrpSpPr>
            <p:cNvPr id="707" name="Google Shape;707;p18"/>
            <p:cNvGrpSpPr/>
            <p:nvPr/>
          </p:nvGrpSpPr>
          <p:grpSpPr>
            <a:xfrm rot="-5400000">
              <a:off x="8134512" y="400876"/>
              <a:ext cx="578995" cy="762248"/>
              <a:chOff x="2109400" y="2670450"/>
              <a:chExt cx="113200" cy="149025"/>
            </a:xfrm>
          </p:grpSpPr>
          <p:sp>
            <p:nvSpPr>
              <p:cNvPr id="708" name="Google Shape;708;p18"/>
              <p:cNvSpPr/>
              <p:nvPr/>
            </p:nvSpPr>
            <p:spPr>
              <a:xfrm>
                <a:off x="2133125" y="2779700"/>
                <a:ext cx="1345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84" extrusionOk="0">
                    <a:moveTo>
                      <a:pt x="258" y="0"/>
                    </a:moveTo>
                    <a:cubicBezTo>
                      <a:pt x="172" y="0"/>
                      <a:pt x="87" y="46"/>
                      <a:pt x="72" y="138"/>
                    </a:cubicBezTo>
                    <a:lnTo>
                      <a:pt x="72" y="138"/>
                    </a:lnTo>
                    <a:cubicBezTo>
                      <a:pt x="68" y="141"/>
                      <a:pt x="63" y="145"/>
                      <a:pt x="59" y="149"/>
                    </a:cubicBezTo>
                    <a:cubicBezTo>
                      <a:pt x="1" y="207"/>
                      <a:pt x="36" y="300"/>
                      <a:pt x="93" y="334"/>
                    </a:cubicBezTo>
                    <a:cubicBezTo>
                      <a:pt x="94" y="334"/>
                      <a:pt x="95" y="335"/>
                      <a:pt x="96" y="335"/>
                    </a:cubicBezTo>
                    <a:lnTo>
                      <a:pt x="96" y="335"/>
                    </a:lnTo>
                    <a:cubicBezTo>
                      <a:pt x="116" y="358"/>
                      <a:pt x="145" y="371"/>
                      <a:pt x="178" y="371"/>
                    </a:cubicBezTo>
                    <a:cubicBezTo>
                      <a:pt x="180" y="371"/>
                      <a:pt x="183" y="371"/>
                      <a:pt x="186" y="370"/>
                    </a:cubicBezTo>
                    <a:lnTo>
                      <a:pt x="186" y="370"/>
                    </a:lnTo>
                    <a:cubicBezTo>
                      <a:pt x="217" y="379"/>
                      <a:pt x="250" y="383"/>
                      <a:pt x="282" y="383"/>
                    </a:cubicBezTo>
                    <a:cubicBezTo>
                      <a:pt x="348" y="383"/>
                      <a:pt x="412" y="363"/>
                      <a:pt x="453" y="311"/>
                    </a:cubicBezTo>
                    <a:cubicBezTo>
                      <a:pt x="474" y="284"/>
                      <a:pt x="485" y="256"/>
                      <a:pt x="488" y="228"/>
                    </a:cubicBezTo>
                    <a:lnTo>
                      <a:pt x="488" y="228"/>
                    </a:lnTo>
                    <a:cubicBezTo>
                      <a:pt x="538" y="159"/>
                      <a:pt x="482" y="67"/>
                      <a:pt x="406" y="45"/>
                    </a:cubicBezTo>
                    <a:cubicBezTo>
                      <a:pt x="399" y="44"/>
                      <a:pt x="391" y="42"/>
                      <a:pt x="383" y="41"/>
                    </a:cubicBezTo>
                    <a:lnTo>
                      <a:pt x="383" y="41"/>
                    </a:lnTo>
                    <a:cubicBezTo>
                      <a:pt x="365" y="29"/>
                      <a:pt x="345" y="18"/>
                      <a:pt x="325" y="10"/>
                    </a:cubicBezTo>
                    <a:cubicBezTo>
                      <a:pt x="303" y="3"/>
                      <a:pt x="281" y="0"/>
                      <a:pt x="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18"/>
              <p:cNvSpPr/>
              <p:nvPr/>
            </p:nvSpPr>
            <p:spPr>
              <a:xfrm>
                <a:off x="2126175" y="2759200"/>
                <a:ext cx="125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8" extrusionOk="0">
                    <a:moveTo>
                      <a:pt x="319" y="1"/>
                    </a:moveTo>
                    <a:cubicBezTo>
                      <a:pt x="290" y="1"/>
                      <a:pt x="261" y="7"/>
                      <a:pt x="233" y="19"/>
                    </a:cubicBezTo>
                    <a:cubicBezTo>
                      <a:pt x="117" y="66"/>
                      <a:pt x="47" y="181"/>
                      <a:pt x="24" y="309"/>
                    </a:cubicBezTo>
                    <a:cubicBezTo>
                      <a:pt x="1" y="379"/>
                      <a:pt x="70" y="436"/>
                      <a:pt x="140" y="436"/>
                    </a:cubicBezTo>
                    <a:cubicBezTo>
                      <a:pt x="148" y="437"/>
                      <a:pt x="156" y="437"/>
                      <a:pt x="164" y="437"/>
                    </a:cubicBezTo>
                    <a:cubicBezTo>
                      <a:pt x="254" y="437"/>
                      <a:pt x="343" y="396"/>
                      <a:pt x="407" y="329"/>
                    </a:cubicBezTo>
                    <a:lnTo>
                      <a:pt x="407" y="329"/>
                    </a:lnTo>
                    <a:cubicBezTo>
                      <a:pt x="457" y="295"/>
                      <a:pt x="494" y="247"/>
                      <a:pt x="499" y="193"/>
                    </a:cubicBezTo>
                    <a:cubicBezTo>
                      <a:pt x="503" y="172"/>
                      <a:pt x="502" y="151"/>
                      <a:pt x="498" y="133"/>
                    </a:cubicBezTo>
                    <a:lnTo>
                      <a:pt x="498" y="133"/>
                    </a:lnTo>
                    <a:cubicBezTo>
                      <a:pt x="497" y="100"/>
                      <a:pt x="481" y="71"/>
                      <a:pt x="450" y="48"/>
                    </a:cubicBezTo>
                    <a:lnTo>
                      <a:pt x="450" y="48"/>
                    </a:lnTo>
                    <a:cubicBezTo>
                      <a:pt x="416" y="18"/>
                      <a:pt x="369" y="1"/>
                      <a:pt x="3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18"/>
              <p:cNvSpPr/>
              <p:nvPr/>
            </p:nvSpPr>
            <p:spPr>
              <a:xfrm>
                <a:off x="2115200" y="2735375"/>
                <a:ext cx="134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24" extrusionOk="0">
                    <a:moveTo>
                      <a:pt x="326" y="0"/>
                    </a:moveTo>
                    <a:cubicBezTo>
                      <a:pt x="302" y="0"/>
                      <a:pt x="278" y="4"/>
                      <a:pt x="255" y="12"/>
                    </a:cubicBezTo>
                    <a:cubicBezTo>
                      <a:pt x="232" y="17"/>
                      <a:pt x="211" y="26"/>
                      <a:pt x="190" y="36"/>
                    </a:cubicBezTo>
                    <a:lnTo>
                      <a:pt x="190" y="36"/>
                    </a:lnTo>
                    <a:cubicBezTo>
                      <a:pt x="176" y="42"/>
                      <a:pt x="163" y="50"/>
                      <a:pt x="151" y="59"/>
                    </a:cubicBezTo>
                    <a:lnTo>
                      <a:pt x="151" y="59"/>
                    </a:lnTo>
                    <a:cubicBezTo>
                      <a:pt x="103" y="91"/>
                      <a:pt x="63" y="132"/>
                      <a:pt x="35" y="174"/>
                    </a:cubicBezTo>
                    <a:cubicBezTo>
                      <a:pt x="0" y="231"/>
                      <a:pt x="0" y="301"/>
                      <a:pt x="46" y="347"/>
                    </a:cubicBezTo>
                    <a:cubicBezTo>
                      <a:pt x="58" y="356"/>
                      <a:pt x="72" y="363"/>
                      <a:pt x="88" y="367"/>
                    </a:cubicBezTo>
                    <a:lnTo>
                      <a:pt x="88" y="367"/>
                    </a:lnTo>
                    <a:cubicBezTo>
                      <a:pt x="102" y="378"/>
                      <a:pt x="119" y="387"/>
                      <a:pt x="139" y="393"/>
                    </a:cubicBezTo>
                    <a:cubicBezTo>
                      <a:pt x="162" y="405"/>
                      <a:pt x="190" y="410"/>
                      <a:pt x="218" y="410"/>
                    </a:cubicBezTo>
                    <a:cubicBezTo>
                      <a:pt x="219" y="410"/>
                      <a:pt x="219" y="410"/>
                      <a:pt x="220" y="410"/>
                    </a:cubicBezTo>
                    <a:lnTo>
                      <a:pt x="220" y="410"/>
                    </a:lnTo>
                    <a:cubicBezTo>
                      <a:pt x="244" y="420"/>
                      <a:pt x="267" y="424"/>
                      <a:pt x="290" y="424"/>
                    </a:cubicBezTo>
                    <a:cubicBezTo>
                      <a:pt x="425" y="424"/>
                      <a:pt x="538" y="278"/>
                      <a:pt x="509" y="139"/>
                    </a:cubicBezTo>
                    <a:cubicBezTo>
                      <a:pt x="491" y="48"/>
                      <a:pt x="410" y="0"/>
                      <a:pt x="3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18"/>
              <p:cNvSpPr/>
              <p:nvPr/>
            </p:nvSpPr>
            <p:spPr>
              <a:xfrm>
                <a:off x="2109400" y="2715100"/>
                <a:ext cx="16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88" extrusionOk="0">
                    <a:moveTo>
                      <a:pt x="437" y="0"/>
                    </a:moveTo>
                    <a:cubicBezTo>
                      <a:pt x="243" y="0"/>
                      <a:pt x="72" y="147"/>
                      <a:pt x="13" y="337"/>
                    </a:cubicBezTo>
                    <a:cubicBezTo>
                      <a:pt x="0" y="383"/>
                      <a:pt x="36" y="440"/>
                      <a:pt x="70" y="463"/>
                    </a:cubicBezTo>
                    <a:cubicBezTo>
                      <a:pt x="111" y="480"/>
                      <a:pt x="154" y="487"/>
                      <a:pt x="196" y="487"/>
                    </a:cubicBezTo>
                    <a:cubicBezTo>
                      <a:pt x="321" y="487"/>
                      <a:pt x="443" y="423"/>
                      <a:pt x="508" y="321"/>
                    </a:cubicBezTo>
                    <a:lnTo>
                      <a:pt x="508" y="321"/>
                    </a:lnTo>
                    <a:cubicBezTo>
                      <a:pt x="569" y="282"/>
                      <a:pt x="613" y="219"/>
                      <a:pt x="626" y="139"/>
                    </a:cubicBezTo>
                    <a:cubicBezTo>
                      <a:pt x="649" y="82"/>
                      <a:pt x="603" y="24"/>
                      <a:pt x="533" y="12"/>
                    </a:cubicBezTo>
                    <a:cubicBezTo>
                      <a:pt x="501" y="4"/>
                      <a:pt x="469" y="0"/>
                      <a:pt x="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18"/>
              <p:cNvSpPr/>
              <p:nvPr/>
            </p:nvSpPr>
            <p:spPr>
              <a:xfrm>
                <a:off x="2142550" y="2743875"/>
                <a:ext cx="120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70" extrusionOk="0">
                    <a:moveTo>
                      <a:pt x="287" y="1"/>
                    </a:moveTo>
                    <a:cubicBezTo>
                      <a:pt x="246" y="1"/>
                      <a:pt x="203" y="24"/>
                      <a:pt x="184" y="56"/>
                    </a:cubicBezTo>
                    <a:lnTo>
                      <a:pt x="184" y="56"/>
                    </a:lnTo>
                    <a:cubicBezTo>
                      <a:pt x="173" y="53"/>
                      <a:pt x="162" y="51"/>
                      <a:pt x="151" y="51"/>
                    </a:cubicBezTo>
                    <a:cubicBezTo>
                      <a:pt x="78" y="51"/>
                      <a:pt x="0" y="116"/>
                      <a:pt x="29" y="204"/>
                    </a:cubicBezTo>
                    <a:cubicBezTo>
                      <a:pt x="64" y="274"/>
                      <a:pt x="99" y="366"/>
                      <a:pt x="156" y="424"/>
                    </a:cubicBezTo>
                    <a:cubicBezTo>
                      <a:pt x="187" y="455"/>
                      <a:pt x="231" y="469"/>
                      <a:pt x="275" y="469"/>
                    </a:cubicBezTo>
                    <a:cubicBezTo>
                      <a:pt x="315" y="469"/>
                      <a:pt x="355" y="458"/>
                      <a:pt x="388" y="436"/>
                    </a:cubicBezTo>
                    <a:cubicBezTo>
                      <a:pt x="446" y="390"/>
                      <a:pt x="481" y="308"/>
                      <a:pt x="469" y="228"/>
                    </a:cubicBezTo>
                    <a:cubicBezTo>
                      <a:pt x="457" y="146"/>
                      <a:pt x="411" y="89"/>
                      <a:pt x="354" y="30"/>
                    </a:cubicBezTo>
                    <a:cubicBezTo>
                      <a:pt x="337" y="10"/>
                      <a:pt x="313" y="1"/>
                      <a:pt x="2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18"/>
              <p:cNvSpPr/>
              <p:nvPr/>
            </p:nvSpPr>
            <p:spPr>
              <a:xfrm>
                <a:off x="2151375" y="2760825"/>
                <a:ext cx="121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21" extrusionOk="0">
                    <a:moveTo>
                      <a:pt x="254" y="223"/>
                    </a:moveTo>
                    <a:cubicBezTo>
                      <a:pt x="255" y="223"/>
                      <a:pt x="255" y="224"/>
                      <a:pt x="255" y="224"/>
                    </a:cubicBezTo>
                    <a:lnTo>
                      <a:pt x="255" y="224"/>
                    </a:lnTo>
                    <a:cubicBezTo>
                      <a:pt x="255" y="224"/>
                      <a:pt x="255" y="225"/>
                      <a:pt x="255" y="225"/>
                    </a:cubicBezTo>
                    <a:lnTo>
                      <a:pt x="255" y="225"/>
                    </a:lnTo>
                    <a:cubicBezTo>
                      <a:pt x="255" y="224"/>
                      <a:pt x="254" y="224"/>
                      <a:pt x="254" y="224"/>
                    </a:cubicBezTo>
                    <a:lnTo>
                      <a:pt x="254" y="224"/>
                    </a:lnTo>
                    <a:cubicBezTo>
                      <a:pt x="254" y="224"/>
                      <a:pt x="254" y="223"/>
                      <a:pt x="254" y="223"/>
                    </a:cubicBezTo>
                    <a:close/>
                    <a:moveTo>
                      <a:pt x="255" y="218"/>
                    </a:moveTo>
                    <a:cubicBezTo>
                      <a:pt x="255" y="218"/>
                      <a:pt x="255" y="219"/>
                      <a:pt x="255" y="221"/>
                    </a:cubicBezTo>
                    <a:cubicBezTo>
                      <a:pt x="255" y="221"/>
                      <a:pt x="255" y="221"/>
                      <a:pt x="255" y="221"/>
                    </a:cubicBezTo>
                    <a:lnTo>
                      <a:pt x="255" y="221"/>
                    </a:lnTo>
                    <a:cubicBezTo>
                      <a:pt x="255" y="222"/>
                      <a:pt x="255" y="222"/>
                      <a:pt x="254" y="223"/>
                    </a:cubicBezTo>
                    <a:lnTo>
                      <a:pt x="254" y="223"/>
                    </a:lnTo>
                    <a:cubicBezTo>
                      <a:pt x="254" y="222"/>
                      <a:pt x="253" y="222"/>
                      <a:pt x="252" y="222"/>
                    </a:cubicBezTo>
                    <a:lnTo>
                      <a:pt x="252" y="222"/>
                    </a:lnTo>
                    <a:cubicBezTo>
                      <a:pt x="252" y="223"/>
                      <a:pt x="251" y="224"/>
                      <a:pt x="251" y="226"/>
                    </a:cubicBezTo>
                    <a:lnTo>
                      <a:pt x="251" y="226"/>
                    </a:lnTo>
                    <a:cubicBezTo>
                      <a:pt x="250" y="226"/>
                      <a:pt x="250" y="226"/>
                      <a:pt x="249" y="227"/>
                    </a:cubicBezTo>
                    <a:lnTo>
                      <a:pt x="249" y="227"/>
                    </a:lnTo>
                    <a:cubicBezTo>
                      <a:pt x="249" y="227"/>
                      <a:pt x="248" y="226"/>
                      <a:pt x="248" y="226"/>
                    </a:cubicBezTo>
                    <a:lnTo>
                      <a:pt x="248" y="226"/>
                    </a:lnTo>
                    <a:cubicBezTo>
                      <a:pt x="249" y="224"/>
                      <a:pt x="250" y="223"/>
                      <a:pt x="251" y="221"/>
                    </a:cubicBezTo>
                    <a:lnTo>
                      <a:pt x="251" y="221"/>
                    </a:lnTo>
                    <a:cubicBezTo>
                      <a:pt x="252" y="221"/>
                      <a:pt x="252" y="222"/>
                      <a:pt x="252" y="222"/>
                    </a:cubicBezTo>
                    <a:lnTo>
                      <a:pt x="252" y="222"/>
                    </a:lnTo>
                    <a:cubicBezTo>
                      <a:pt x="253" y="220"/>
                      <a:pt x="254" y="218"/>
                      <a:pt x="255" y="218"/>
                    </a:cubicBezTo>
                    <a:close/>
                    <a:moveTo>
                      <a:pt x="255" y="225"/>
                    </a:moveTo>
                    <a:cubicBezTo>
                      <a:pt x="255" y="226"/>
                      <a:pt x="255" y="228"/>
                      <a:pt x="255" y="232"/>
                    </a:cubicBezTo>
                    <a:cubicBezTo>
                      <a:pt x="255" y="232"/>
                      <a:pt x="255" y="233"/>
                      <a:pt x="254" y="233"/>
                    </a:cubicBezTo>
                    <a:lnTo>
                      <a:pt x="254" y="233"/>
                    </a:lnTo>
                    <a:cubicBezTo>
                      <a:pt x="253" y="232"/>
                      <a:pt x="252" y="231"/>
                      <a:pt x="251" y="230"/>
                    </a:cubicBezTo>
                    <a:lnTo>
                      <a:pt x="251" y="230"/>
                    </a:lnTo>
                    <a:cubicBezTo>
                      <a:pt x="248" y="232"/>
                      <a:pt x="243" y="232"/>
                      <a:pt x="243" y="232"/>
                    </a:cubicBezTo>
                    <a:cubicBezTo>
                      <a:pt x="246" y="230"/>
                      <a:pt x="248" y="228"/>
                      <a:pt x="249" y="227"/>
                    </a:cubicBezTo>
                    <a:lnTo>
                      <a:pt x="249" y="227"/>
                    </a:lnTo>
                    <a:cubicBezTo>
                      <a:pt x="249" y="227"/>
                      <a:pt x="250" y="228"/>
                      <a:pt x="250" y="228"/>
                    </a:cubicBezTo>
                    <a:lnTo>
                      <a:pt x="250" y="228"/>
                    </a:lnTo>
                    <a:cubicBezTo>
                      <a:pt x="250" y="229"/>
                      <a:pt x="250" y="229"/>
                      <a:pt x="250" y="229"/>
                    </a:cubicBezTo>
                    <a:cubicBezTo>
                      <a:pt x="250" y="229"/>
                      <a:pt x="250" y="229"/>
                      <a:pt x="251" y="229"/>
                    </a:cubicBezTo>
                    <a:lnTo>
                      <a:pt x="251" y="229"/>
                    </a:lnTo>
                    <a:cubicBezTo>
                      <a:pt x="251" y="229"/>
                      <a:pt x="251" y="229"/>
                      <a:pt x="251" y="230"/>
                    </a:cubicBezTo>
                    <a:lnTo>
                      <a:pt x="251" y="230"/>
                    </a:lnTo>
                    <a:cubicBezTo>
                      <a:pt x="253" y="228"/>
                      <a:pt x="254" y="227"/>
                      <a:pt x="255" y="225"/>
                    </a:cubicBezTo>
                    <a:close/>
                    <a:moveTo>
                      <a:pt x="241" y="1"/>
                    </a:moveTo>
                    <a:cubicBezTo>
                      <a:pt x="201" y="1"/>
                      <a:pt x="162" y="12"/>
                      <a:pt x="128" y="36"/>
                    </a:cubicBezTo>
                    <a:cubicBezTo>
                      <a:pt x="79" y="65"/>
                      <a:pt x="46" y="111"/>
                      <a:pt x="31" y="159"/>
                    </a:cubicBezTo>
                    <a:lnTo>
                      <a:pt x="31" y="159"/>
                    </a:lnTo>
                    <a:cubicBezTo>
                      <a:pt x="12" y="181"/>
                      <a:pt x="1" y="210"/>
                      <a:pt x="1" y="244"/>
                    </a:cubicBezTo>
                    <a:cubicBezTo>
                      <a:pt x="1" y="277"/>
                      <a:pt x="19" y="306"/>
                      <a:pt x="48" y="325"/>
                    </a:cubicBezTo>
                    <a:lnTo>
                      <a:pt x="48" y="325"/>
                    </a:lnTo>
                    <a:cubicBezTo>
                      <a:pt x="60" y="350"/>
                      <a:pt x="76" y="373"/>
                      <a:pt x="93" y="394"/>
                    </a:cubicBezTo>
                    <a:cubicBezTo>
                      <a:pt x="112" y="413"/>
                      <a:pt x="136" y="420"/>
                      <a:pt x="160" y="420"/>
                    </a:cubicBezTo>
                    <a:cubicBezTo>
                      <a:pt x="197" y="420"/>
                      <a:pt x="234" y="404"/>
                      <a:pt x="255" y="383"/>
                    </a:cubicBezTo>
                    <a:cubicBezTo>
                      <a:pt x="271" y="363"/>
                      <a:pt x="280" y="344"/>
                      <a:pt x="283" y="325"/>
                    </a:cubicBezTo>
                    <a:lnTo>
                      <a:pt x="283" y="325"/>
                    </a:lnTo>
                    <a:cubicBezTo>
                      <a:pt x="308" y="321"/>
                      <a:pt x="333" y="317"/>
                      <a:pt x="359" y="314"/>
                    </a:cubicBezTo>
                    <a:cubicBezTo>
                      <a:pt x="429" y="302"/>
                      <a:pt x="487" y="232"/>
                      <a:pt x="464" y="152"/>
                    </a:cubicBezTo>
                    <a:cubicBezTo>
                      <a:pt x="431" y="62"/>
                      <a:pt x="335" y="1"/>
                      <a:pt x="2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8"/>
              <p:cNvSpPr/>
              <p:nvPr/>
            </p:nvSpPr>
            <p:spPr>
              <a:xfrm>
                <a:off x="2133425" y="2722725"/>
                <a:ext cx="107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65" extrusionOk="0">
                    <a:moveTo>
                      <a:pt x="240" y="175"/>
                    </a:moveTo>
                    <a:cubicBezTo>
                      <a:pt x="240" y="175"/>
                      <a:pt x="242" y="178"/>
                      <a:pt x="244" y="181"/>
                    </a:cubicBezTo>
                    <a:lnTo>
                      <a:pt x="244" y="181"/>
                    </a:lnTo>
                    <a:cubicBezTo>
                      <a:pt x="244" y="178"/>
                      <a:pt x="244" y="177"/>
                      <a:pt x="244" y="177"/>
                    </a:cubicBezTo>
                    <a:cubicBezTo>
                      <a:pt x="245" y="177"/>
                      <a:pt x="247" y="185"/>
                      <a:pt x="256" y="194"/>
                    </a:cubicBezTo>
                    <a:cubicBezTo>
                      <a:pt x="252" y="191"/>
                      <a:pt x="250" y="188"/>
                      <a:pt x="248" y="187"/>
                    </a:cubicBezTo>
                    <a:lnTo>
                      <a:pt x="248" y="187"/>
                    </a:lnTo>
                    <a:cubicBezTo>
                      <a:pt x="247" y="185"/>
                      <a:pt x="246" y="184"/>
                      <a:pt x="244" y="182"/>
                    </a:cubicBezTo>
                    <a:lnTo>
                      <a:pt x="244" y="182"/>
                    </a:lnTo>
                    <a:cubicBezTo>
                      <a:pt x="245" y="184"/>
                      <a:pt x="245" y="185"/>
                      <a:pt x="246" y="186"/>
                    </a:cubicBezTo>
                    <a:lnTo>
                      <a:pt x="246" y="186"/>
                    </a:lnTo>
                    <a:cubicBezTo>
                      <a:pt x="246" y="186"/>
                      <a:pt x="246" y="186"/>
                      <a:pt x="246" y="186"/>
                    </a:cubicBezTo>
                    <a:lnTo>
                      <a:pt x="246" y="186"/>
                    </a:lnTo>
                    <a:cubicBezTo>
                      <a:pt x="245" y="185"/>
                      <a:pt x="244" y="183"/>
                      <a:pt x="244" y="182"/>
                    </a:cubicBezTo>
                    <a:lnTo>
                      <a:pt x="244" y="182"/>
                    </a:lnTo>
                    <a:cubicBezTo>
                      <a:pt x="244" y="182"/>
                      <a:pt x="244" y="182"/>
                      <a:pt x="244" y="182"/>
                    </a:cubicBezTo>
                    <a:lnTo>
                      <a:pt x="244" y="182"/>
                    </a:lnTo>
                    <a:cubicBezTo>
                      <a:pt x="244" y="182"/>
                      <a:pt x="244" y="181"/>
                      <a:pt x="244" y="181"/>
                    </a:cubicBezTo>
                    <a:lnTo>
                      <a:pt x="244" y="181"/>
                    </a:lnTo>
                    <a:cubicBezTo>
                      <a:pt x="244" y="181"/>
                      <a:pt x="244" y="181"/>
                      <a:pt x="244" y="182"/>
                    </a:cubicBezTo>
                    <a:cubicBezTo>
                      <a:pt x="241" y="177"/>
                      <a:pt x="240" y="175"/>
                      <a:pt x="240" y="175"/>
                    </a:cubicBezTo>
                    <a:close/>
                    <a:moveTo>
                      <a:pt x="244" y="194"/>
                    </a:moveTo>
                    <a:cubicBezTo>
                      <a:pt x="244" y="194"/>
                      <a:pt x="244" y="194"/>
                      <a:pt x="244" y="194"/>
                    </a:cubicBezTo>
                    <a:lnTo>
                      <a:pt x="244" y="194"/>
                    </a:lnTo>
                    <a:cubicBezTo>
                      <a:pt x="244" y="197"/>
                      <a:pt x="244" y="200"/>
                      <a:pt x="244" y="205"/>
                    </a:cubicBezTo>
                    <a:lnTo>
                      <a:pt x="244" y="194"/>
                    </a:lnTo>
                    <a:close/>
                    <a:moveTo>
                      <a:pt x="214" y="0"/>
                    </a:moveTo>
                    <a:cubicBezTo>
                      <a:pt x="166" y="0"/>
                      <a:pt x="118" y="18"/>
                      <a:pt x="81" y="55"/>
                    </a:cubicBezTo>
                    <a:cubicBezTo>
                      <a:pt x="12" y="124"/>
                      <a:pt x="1" y="240"/>
                      <a:pt x="58" y="309"/>
                    </a:cubicBezTo>
                    <a:cubicBezTo>
                      <a:pt x="82" y="340"/>
                      <a:pt x="120" y="361"/>
                      <a:pt x="160" y="361"/>
                    </a:cubicBezTo>
                    <a:cubicBezTo>
                      <a:pt x="168" y="361"/>
                      <a:pt x="176" y="360"/>
                      <a:pt x="183" y="358"/>
                    </a:cubicBezTo>
                    <a:lnTo>
                      <a:pt x="183" y="358"/>
                    </a:lnTo>
                    <a:cubicBezTo>
                      <a:pt x="199" y="362"/>
                      <a:pt x="216" y="364"/>
                      <a:pt x="232" y="364"/>
                    </a:cubicBezTo>
                    <a:cubicBezTo>
                      <a:pt x="253" y="364"/>
                      <a:pt x="273" y="361"/>
                      <a:pt x="290" y="356"/>
                    </a:cubicBezTo>
                    <a:cubicBezTo>
                      <a:pt x="394" y="297"/>
                      <a:pt x="429" y="171"/>
                      <a:pt x="359" y="78"/>
                    </a:cubicBezTo>
                    <a:cubicBezTo>
                      <a:pt x="328" y="27"/>
                      <a:pt x="271" y="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18"/>
              <p:cNvSpPr/>
              <p:nvPr/>
            </p:nvSpPr>
            <p:spPr>
              <a:xfrm>
                <a:off x="2167875" y="2771250"/>
                <a:ext cx="119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49" extrusionOk="0">
                    <a:moveTo>
                      <a:pt x="116" y="0"/>
                    </a:moveTo>
                    <a:cubicBezTo>
                      <a:pt x="58" y="12"/>
                      <a:pt x="0" y="70"/>
                      <a:pt x="12" y="128"/>
                    </a:cubicBezTo>
                    <a:cubicBezTo>
                      <a:pt x="23" y="221"/>
                      <a:pt x="82" y="290"/>
                      <a:pt x="162" y="325"/>
                    </a:cubicBezTo>
                    <a:cubicBezTo>
                      <a:pt x="198" y="340"/>
                      <a:pt x="236" y="349"/>
                      <a:pt x="273" y="349"/>
                    </a:cubicBezTo>
                    <a:cubicBezTo>
                      <a:pt x="320" y="349"/>
                      <a:pt x="367" y="334"/>
                      <a:pt x="406" y="301"/>
                    </a:cubicBezTo>
                    <a:cubicBezTo>
                      <a:pt x="463" y="267"/>
                      <a:pt x="475" y="198"/>
                      <a:pt x="440" y="139"/>
                    </a:cubicBezTo>
                    <a:cubicBezTo>
                      <a:pt x="395" y="77"/>
                      <a:pt x="329" y="21"/>
                      <a:pt x="253" y="21"/>
                    </a:cubicBezTo>
                    <a:cubicBezTo>
                      <a:pt x="236" y="21"/>
                      <a:pt x="218" y="24"/>
                      <a:pt x="200" y="30"/>
                    </a:cubicBezTo>
                    <a:lnTo>
                      <a:pt x="200" y="30"/>
                    </a:lnTo>
                    <a:cubicBezTo>
                      <a:pt x="178" y="12"/>
                      <a:pt x="150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18"/>
              <p:cNvSpPr/>
              <p:nvPr/>
            </p:nvSpPr>
            <p:spPr>
              <a:xfrm>
                <a:off x="2170175" y="2731300"/>
                <a:ext cx="121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04" extrusionOk="0">
                    <a:moveTo>
                      <a:pt x="267" y="1"/>
                    </a:moveTo>
                    <a:cubicBezTo>
                      <a:pt x="186" y="1"/>
                      <a:pt x="117" y="36"/>
                      <a:pt x="59" y="82"/>
                    </a:cubicBezTo>
                    <a:cubicBezTo>
                      <a:pt x="13" y="116"/>
                      <a:pt x="1" y="163"/>
                      <a:pt x="13" y="209"/>
                    </a:cubicBezTo>
                    <a:cubicBezTo>
                      <a:pt x="24" y="267"/>
                      <a:pt x="47" y="314"/>
                      <a:pt x="82" y="360"/>
                    </a:cubicBezTo>
                    <a:cubicBezTo>
                      <a:pt x="110" y="388"/>
                      <a:pt x="142" y="403"/>
                      <a:pt x="176" y="403"/>
                    </a:cubicBezTo>
                    <a:cubicBezTo>
                      <a:pt x="198" y="403"/>
                      <a:pt x="221" y="397"/>
                      <a:pt x="244" y="383"/>
                    </a:cubicBezTo>
                    <a:cubicBezTo>
                      <a:pt x="250" y="379"/>
                      <a:pt x="256" y="375"/>
                      <a:pt x="262" y="371"/>
                    </a:cubicBezTo>
                    <a:lnTo>
                      <a:pt x="262" y="371"/>
                    </a:lnTo>
                    <a:cubicBezTo>
                      <a:pt x="266" y="371"/>
                      <a:pt x="272" y="371"/>
                      <a:pt x="279" y="371"/>
                    </a:cubicBezTo>
                    <a:cubicBezTo>
                      <a:pt x="325" y="371"/>
                      <a:pt x="360" y="360"/>
                      <a:pt x="406" y="337"/>
                    </a:cubicBezTo>
                    <a:cubicBezTo>
                      <a:pt x="464" y="291"/>
                      <a:pt x="487" y="198"/>
                      <a:pt x="453" y="129"/>
                    </a:cubicBezTo>
                    <a:cubicBezTo>
                      <a:pt x="418" y="47"/>
                      <a:pt x="348" y="1"/>
                      <a:pt x="2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8"/>
              <p:cNvSpPr/>
              <p:nvPr/>
            </p:nvSpPr>
            <p:spPr>
              <a:xfrm>
                <a:off x="2151075" y="2717875"/>
                <a:ext cx="113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0" extrusionOk="0">
                    <a:moveTo>
                      <a:pt x="267" y="156"/>
                    </a:moveTo>
                    <a:cubicBezTo>
                      <a:pt x="271" y="160"/>
                      <a:pt x="273" y="163"/>
                      <a:pt x="275" y="167"/>
                    </a:cubicBezTo>
                    <a:lnTo>
                      <a:pt x="275" y="167"/>
                    </a:lnTo>
                    <a:cubicBezTo>
                      <a:pt x="273" y="163"/>
                      <a:pt x="270" y="160"/>
                      <a:pt x="267" y="156"/>
                    </a:cubicBezTo>
                    <a:close/>
                    <a:moveTo>
                      <a:pt x="196" y="174"/>
                    </a:moveTo>
                    <a:cubicBezTo>
                      <a:pt x="197" y="174"/>
                      <a:pt x="201" y="175"/>
                      <a:pt x="209" y="179"/>
                    </a:cubicBezTo>
                    <a:cubicBezTo>
                      <a:pt x="202" y="179"/>
                      <a:pt x="194" y="174"/>
                      <a:pt x="196" y="174"/>
                    </a:cubicBezTo>
                    <a:close/>
                    <a:moveTo>
                      <a:pt x="237" y="0"/>
                    </a:moveTo>
                    <a:cubicBezTo>
                      <a:pt x="204" y="0"/>
                      <a:pt x="170" y="9"/>
                      <a:pt x="140" y="28"/>
                    </a:cubicBezTo>
                    <a:cubicBezTo>
                      <a:pt x="83" y="64"/>
                      <a:pt x="48" y="121"/>
                      <a:pt x="45" y="182"/>
                    </a:cubicBezTo>
                    <a:lnTo>
                      <a:pt x="45" y="182"/>
                    </a:lnTo>
                    <a:cubicBezTo>
                      <a:pt x="42" y="184"/>
                      <a:pt x="39" y="187"/>
                      <a:pt x="36" y="190"/>
                    </a:cubicBezTo>
                    <a:cubicBezTo>
                      <a:pt x="1" y="237"/>
                      <a:pt x="1" y="318"/>
                      <a:pt x="47" y="352"/>
                    </a:cubicBezTo>
                    <a:cubicBezTo>
                      <a:pt x="95" y="387"/>
                      <a:pt x="156" y="410"/>
                      <a:pt x="217" y="410"/>
                    </a:cubicBezTo>
                    <a:cubicBezTo>
                      <a:pt x="258" y="410"/>
                      <a:pt x="299" y="399"/>
                      <a:pt x="337" y="376"/>
                    </a:cubicBezTo>
                    <a:cubicBezTo>
                      <a:pt x="417" y="318"/>
                      <a:pt x="453" y="190"/>
                      <a:pt x="406" y="98"/>
                    </a:cubicBezTo>
                    <a:cubicBezTo>
                      <a:pt x="367" y="36"/>
                      <a:pt x="303" y="0"/>
                      <a:pt x="2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8"/>
              <p:cNvSpPr/>
              <p:nvPr/>
            </p:nvSpPr>
            <p:spPr>
              <a:xfrm>
                <a:off x="2129375" y="2696550"/>
                <a:ext cx="110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7" extrusionOk="0">
                    <a:moveTo>
                      <a:pt x="209" y="117"/>
                    </a:moveTo>
                    <a:cubicBezTo>
                      <a:pt x="214" y="123"/>
                      <a:pt x="215" y="126"/>
                      <a:pt x="213" y="126"/>
                    </a:cubicBezTo>
                    <a:lnTo>
                      <a:pt x="213" y="126"/>
                    </a:lnTo>
                    <a:cubicBezTo>
                      <a:pt x="210" y="124"/>
                      <a:pt x="209" y="121"/>
                      <a:pt x="209" y="117"/>
                    </a:cubicBezTo>
                    <a:close/>
                    <a:moveTo>
                      <a:pt x="236" y="0"/>
                    </a:moveTo>
                    <a:cubicBezTo>
                      <a:pt x="173" y="0"/>
                      <a:pt x="114" y="34"/>
                      <a:pt x="84" y="99"/>
                    </a:cubicBezTo>
                    <a:lnTo>
                      <a:pt x="84" y="99"/>
                    </a:lnTo>
                    <a:cubicBezTo>
                      <a:pt x="67" y="105"/>
                      <a:pt x="50" y="115"/>
                      <a:pt x="35" y="129"/>
                    </a:cubicBezTo>
                    <a:cubicBezTo>
                      <a:pt x="1" y="176"/>
                      <a:pt x="1" y="256"/>
                      <a:pt x="47" y="291"/>
                    </a:cubicBezTo>
                    <a:cubicBezTo>
                      <a:pt x="99" y="336"/>
                      <a:pt x="166" y="367"/>
                      <a:pt x="236" y="367"/>
                    </a:cubicBezTo>
                    <a:cubicBezTo>
                      <a:pt x="273" y="367"/>
                      <a:pt x="311" y="358"/>
                      <a:pt x="348" y="338"/>
                    </a:cubicBezTo>
                    <a:cubicBezTo>
                      <a:pt x="441" y="268"/>
                      <a:pt x="441" y="117"/>
                      <a:pt x="359" y="48"/>
                    </a:cubicBezTo>
                    <a:cubicBezTo>
                      <a:pt x="322" y="16"/>
                      <a:pt x="278" y="0"/>
                      <a:pt x="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8"/>
              <p:cNvSpPr/>
              <p:nvPr/>
            </p:nvSpPr>
            <p:spPr>
              <a:xfrm>
                <a:off x="2113550" y="2670450"/>
                <a:ext cx="115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03" extrusionOk="0">
                    <a:moveTo>
                      <a:pt x="205" y="175"/>
                    </a:moveTo>
                    <a:cubicBezTo>
                      <a:pt x="205" y="176"/>
                      <a:pt x="205" y="178"/>
                      <a:pt x="205" y="178"/>
                    </a:cubicBezTo>
                    <a:cubicBezTo>
                      <a:pt x="203" y="178"/>
                      <a:pt x="202" y="179"/>
                      <a:pt x="201" y="180"/>
                    </a:cubicBezTo>
                    <a:lnTo>
                      <a:pt x="201" y="180"/>
                    </a:lnTo>
                    <a:cubicBezTo>
                      <a:pt x="201" y="178"/>
                      <a:pt x="202" y="177"/>
                      <a:pt x="202" y="177"/>
                    </a:cubicBezTo>
                    <a:lnTo>
                      <a:pt x="202" y="177"/>
                    </a:lnTo>
                    <a:cubicBezTo>
                      <a:pt x="203" y="176"/>
                      <a:pt x="204" y="175"/>
                      <a:pt x="205" y="175"/>
                    </a:cubicBezTo>
                    <a:close/>
                    <a:moveTo>
                      <a:pt x="211" y="1"/>
                    </a:moveTo>
                    <a:cubicBezTo>
                      <a:pt x="173" y="1"/>
                      <a:pt x="135" y="12"/>
                      <a:pt x="101" y="39"/>
                    </a:cubicBezTo>
                    <a:cubicBezTo>
                      <a:pt x="19" y="110"/>
                      <a:pt x="0" y="245"/>
                      <a:pt x="69" y="331"/>
                    </a:cubicBezTo>
                    <a:lnTo>
                      <a:pt x="69" y="331"/>
                    </a:lnTo>
                    <a:cubicBezTo>
                      <a:pt x="81" y="354"/>
                      <a:pt x="99" y="373"/>
                      <a:pt x="124" y="386"/>
                    </a:cubicBezTo>
                    <a:cubicBezTo>
                      <a:pt x="149" y="394"/>
                      <a:pt x="173" y="402"/>
                      <a:pt x="198" y="402"/>
                    </a:cubicBezTo>
                    <a:cubicBezTo>
                      <a:pt x="208" y="402"/>
                      <a:pt x="218" y="401"/>
                      <a:pt x="228" y="397"/>
                    </a:cubicBezTo>
                    <a:cubicBezTo>
                      <a:pt x="356" y="386"/>
                      <a:pt x="460" y="258"/>
                      <a:pt x="402" y="131"/>
                    </a:cubicBezTo>
                    <a:cubicBezTo>
                      <a:pt x="371" y="53"/>
                      <a:pt x="291" y="1"/>
                      <a:pt x="2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8"/>
              <p:cNvSpPr/>
              <p:nvPr/>
            </p:nvSpPr>
            <p:spPr>
              <a:xfrm>
                <a:off x="2114600" y="2699600"/>
                <a:ext cx="87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79" extrusionOk="0">
                    <a:moveTo>
                      <a:pt x="177" y="46"/>
                    </a:moveTo>
                    <a:cubicBezTo>
                      <a:pt x="180" y="48"/>
                      <a:pt x="183" y="50"/>
                      <a:pt x="186" y="54"/>
                    </a:cubicBezTo>
                    <a:lnTo>
                      <a:pt x="175" y="54"/>
                    </a:lnTo>
                    <a:cubicBezTo>
                      <a:pt x="173" y="53"/>
                      <a:pt x="172" y="52"/>
                      <a:pt x="170" y="51"/>
                    </a:cubicBezTo>
                    <a:lnTo>
                      <a:pt x="170" y="51"/>
                    </a:lnTo>
                    <a:cubicBezTo>
                      <a:pt x="172" y="49"/>
                      <a:pt x="175" y="48"/>
                      <a:pt x="177" y="46"/>
                    </a:cubicBezTo>
                    <a:close/>
                    <a:moveTo>
                      <a:pt x="205" y="1"/>
                    </a:moveTo>
                    <a:cubicBezTo>
                      <a:pt x="170" y="1"/>
                      <a:pt x="136" y="14"/>
                      <a:pt x="110" y="37"/>
                    </a:cubicBezTo>
                    <a:lnTo>
                      <a:pt x="110" y="37"/>
                    </a:lnTo>
                    <a:cubicBezTo>
                      <a:pt x="101" y="37"/>
                      <a:pt x="92" y="38"/>
                      <a:pt x="82" y="42"/>
                    </a:cubicBezTo>
                    <a:cubicBezTo>
                      <a:pt x="59" y="54"/>
                      <a:pt x="36" y="77"/>
                      <a:pt x="24" y="100"/>
                    </a:cubicBezTo>
                    <a:cubicBezTo>
                      <a:pt x="13" y="134"/>
                      <a:pt x="1" y="157"/>
                      <a:pt x="13" y="192"/>
                    </a:cubicBezTo>
                    <a:cubicBezTo>
                      <a:pt x="24" y="216"/>
                      <a:pt x="47" y="250"/>
                      <a:pt x="70" y="262"/>
                    </a:cubicBezTo>
                    <a:cubicBezTo>
                      <a:pt x="103" y="270"/>
                      <a:pt x="130" y="278"/>
                      <a:pt x="159" y="278"/>
                    </a:cubicBezTo>
                    <a:cubicBezTo>
                      <a:pt x="172" y="278"/>
                      <a:pt x="184" y="277"/>
                      <a:pt x="198" y="273"/>
                    </a:cubicBezTo>
                    <a:cubicBezTo>
                      <a:pt x="256" y="262"/>
                      <a:pt x="314" y="239"/>
                      <a:pt x="337" y="180"/>
                    </a:cubicBezTo>
                    <a:cubicBezTo>
                      <a:pt x="348" y="123"/>
                      <a:pt x="337" y="65"/>
                      <a:pt x="291" y="30"/>
                    </a:cubicBezTo>
                    <a:cubicBezTo>
                      <a:pt x="265" y="10"/>
                      <a:pt x="235" y="1"/>
                      <a:pt x="2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8"/>
              <p:cNvSpPr/>
              <p:nvPr/>
            </p:nvSpPr>
            <p:spPr>
              <a:xfrm>
                <a:off x="2191600" y="2770525"/>
                <a:ext cx="11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19" extrusionOk="0">
                    <a:moveTo>
                      <a:pt x="221" y="215"/>
                    </a:moveTo>
                    <a:lnTo>
                      <a:pt x="225" y="223"/>
                    </a:lnTo>
                    <a:lnTo>
                      <a:pt x="225" y="223"/>
                    </a:lnTo>
                    <a:cubicBezTo>
                      <a:pt x="225" y="223"/>
                      <a:pt x="224" y="223"/>
                      <a:pt x="224" y="223"/>
                    </a:cubicBezTo>
                    <a:cubicBezTo>
                      <a:pt x="224" y="223"/>
                      <a:pt x="224" y="223"/>
                      <a:pt x="224" y="223"/>
                    </a:cubicBezTo>
                    <a:lnTo>
                      <a:pt x="224" y="223"/>
                    </a:lnTo>
                    <a:cubicBezTo>
                      <a:pt x="224" y="221"/>
                      <a:pt x="223" y="219"/>
                      <a:pt x="221" y="215"/>
                    </a:cubicBezTo>
                    <a:close/>
                    <a:moveTo>
                      <a:pt x="255" y="215"/>
                    </a:moveTo>
                    <a:cubicBezTo>
                      <a:pt x="256" y="215"/>
                      <a:pt x="257" y="215"/>
                      <a:pt x="258" y="215"/>
                    </a:cubicBezTo>
                    <a:lnTo>
                      <a:pt x="258" y="215"/>
                    </a:lnTo>
                    <a:cubicBezTo>
                      <a:pt x="258" y="217"/>
                      <a:pt x="260" y="218"/>
                      <a:pt x="261" y="218"/>
                    </a:cubicBezTo>
                    <a:cubicBezTo>
                      <a:pt x="262" y="218"/>
                      <a:pt x="263" y="218"/>
                      <a:pt x="264" y="217"/>
                    </a:cubicBezTo>
                    <a:lnTo>
                      <a:pt x="264" y="217"/>
                    </a:lnTo>
                    <a:cubicBezTo>
                      <a:pt x="263" y="218"/>
                      <a:pt x="262" y="219"/>
                      <a:pt x="261" y="221"/>
                    </a:cubicBezTo>
                    <a:lnTo>
                      <a:pt x="261" y="221"/>
                    </a:lnTo>
                    <a:cubicBezTo>
                      <a:pt x="261" y="219"/>
                      <a:pt x="261" y="218"/>
                      <a:pt x="261" y="218"/>
                    </a:cubicBezTo>
                    <a:cubicBezTo>
                      <a:pt x="260" y="218"/>
                      <a:pt x="259" y="220"/>
                      <a:pt x="257" y="224"/>
                    </a:cubicBezTo>
                    <a:lnTo>
                      <a:pt x="257" y="224"/>
                    </a:lnTo>
                    <a:cubicBezTo>
                      <a:pt x="257" y="224"/>
                      <a:pt x="257" y="224"/>
                      <a:pt x="257" y="224"/>
                    </a:cubicBezTo>
                    <a:cubicBezTo>
                      <a:pt x="255" y="224"/>
                      <a:pt x="255" y="221"/>
                      <a:pt x="255" y="215"/>
                    </a:cubicBezTo>
                    <a:close/>
                    <a:moveTo>
                      <a:pt x="224" y="224"/>
                    </a:moveTo>
                    <a:cubicBezTo>
                      <a:pt x="224" y="224"/>
                      <a:pt x="226" y="225"/>
                      <a:pt x="227" y="226"/>
                    </a:cubicBezTo>
                    <a:lnTo>
                      <a:pt x="227" y="226"/>
                    </a:lnTo>
                    <a:lnTo>
                      <a:pt x="228" y="230"/>
                    </a:lnTo>
                    <a:lnTo>
                      <a:pt x="228" y="230"/>
                    </a:lnTo>
                    <a:cubicBezTo>
                      <a:pt x="227" y="229"/>
                      <a:pt x="225" y="229"/>
                      <a:pt x="223" y="227"/>
                    </a:cubicBezTo>
                    <a:lnTo>
                      <a:pt x="223" y="227"/>
                    </a:lnTo>
                    <a:cubicBezTo>
                      <a:pt x="222" y="227"/>
                      <a:pt x="222" y="226"/>
                      <a:pt x="222" y="225"/>
                    </a:cubicBezTo>
                    <a:lnTo>
                      <a:pt x="222" y="225"/>
                    </a:lnTo>
                    <a:cubicBezTo>
                      <a:pt x="222" y="225"/>
                      <a:pt x="222" y="225"/>
                      <a:pt x="223" y="225"/>
                    </a:cubicBezTo>
                    <a:cubicBezTo>
                      <a:pt x="223" y="225"/>
                      <a:pt x="224" y="225"/>
                      <a:pt x="224" y="224"/>
                    </a:cubicBezTo>
                    <a:close/>
                    <a:moveTo>
                      <a:pt x="222" y="1"/>
                    </a:moveTo>
                    <a:cubicBezTo>
                      <a:pt x="206" y="1"/>
                      <a:pt x="190" y="2"/>
                      <a:pt x="175" y="6"/>
                    </a:cubicBezTo>
                    <a:cubicBezTo>
                      <a:pt x="167" y="9"/>
                      <a:pt x="159" y="12"/>
                      <a:pt x="151" y="16"/>
                    </a:cubicBezTo>
                    <a:lnTo>
                      <a:pt x="151" y="16"/>
                    </a:lnTo>
                    <a:cubicBezTo>
                      <a:pt x="140" y="18"/>
                      <a:pt x="128" y="23"/>
                      <a:pt x="116" y="29"/>
                    </a:cubicBezTo>
                    <a:cubicBezTo>
                      <a:pt x="12" y="111"/>
                      <a:pt x="0" y="296"/>
                      <a:pt x="116" y="377"/>
                    </a:cubicBezTo>
                    <a:cubicBezTo>
                      <a:pt x="152" y="405"/>
                      <a:pt x="195" y="419"/>
                      <a:pt x="237" y="419"/>
                    </a:cubicBezTo>
                    <a:cubicBezTo>
                      <a:pt x="332" y="419"/>
                      <a:pt x="428" y="353"/>
                      <a:pt x="452" y="250"/>
                    </a:cubicBezTo>
                    <a:cubicBezTo>
                      <a:pt x="473" y="116"/>
                      <a:pt x="347" y="1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8"/>
              <p:cNvSpPr/>
              <p:nvPr/>
            </p:nvSpPr>
            <p:spPr>
              <a:xfrm>
                <a:off x="2168450" y="2710725"/>
                <a:ext cx="113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7" extrusionOk="0">
                    <a:moveTo>
                      <a:pt x="200" y="1"/>
                    </a:moveTo>
                    <a:cubicBezTo>
                      <a:pt x="116" y="1"/>
                      <a:pt x="45" y="67"/>
                      <a:pt x="23" y="152"/>
                    </a:cubicBezTo>
                    <a:cubicBezTo>
                      <a:pt x="23" y="152"/>
                      <a:pt x="23" y="153"/>
                      <a:pt x="23" y="153"/>
                    </a:cubicBezTo>
                    <a:lnTo>
                      <a:pt x="23" y="153"/>
                    </a:lnTo>
                    <a:cubicBezTo>
                      <a:pt x="7" y="181"/>
                      <a:pt x="0" y="215"/>
                      <a:pt x="12" y="245"/>
                    </a:cubicBezTo>
                    <a:cubicBezTo>
                      <a:pt x="22" y="262"/>
                      <a:pt x="31" y="278"/>
                      <a:pt x="42" y="294"/>
                    </a:cubicBezTo>
                    <a:lnTo>
                      <a:pt x="42" y="294"/>
                    </a:lnTo>
                    <a:cubicBezTo>
                      <a:pt x="53" y="325"/>
                      <a:pt x="67" y="355"/>
                      <a:pt x="82" y="384"/>
                    </a:cubicBezTo>
                    <a:cubicBezTo>
                      <a:pt x="103" y="420"/>
                      <a:pt x="143" y="438"/>
                      <a:pt x="181" y="438"/>
                    </a:cubicBezTo>
                    <a:cubicBezTo>
                      <a:pt x="190" y="438"/>
                      <a:pt x="199" y="437"/>
                      <a:pt x="208" y="435"/>
                    </a:cubicBezTo>
                    <a:lnTo>
                      <a:pt x="208" y="435"/>
                    </a:lnTo>
                    <a:cubicBezTo>
                      <a:pt x="226" y="443"/>
                      <a:pt x="246" y="449"/>
                      <a:pt x="267" y="453"/>
                    </a:cubicBezTo>
                    <a:cubicBezTo>
                      <a:pt x="275" y="455"/>
                      <a:pt x="284" y="456"/>
                      <a:pt x="292" y="456"/>
                    </a:cubicBezTo>
                    <a:cubicBezTo>
                      <a:pt x="333" y="456"/>
                      <a:pt x="375" y="434"/>
                      <a:pt x="394" y="396"/>
                    </a:cubicBezTo>
                    <a:cubicBezTo>
                      <a:pt x="417" y="314"/>
                      <a:pt x="452" y="222"/>
                      <a:pt x="417" y="141"/>
                    </a:cubicBezTo>
                    <a:cubicBezTo>
                      <a:pt x="383" y="60"/>
                      <a:pt x="301" y="2"/>
                      <a:pt x="221" y="2"/>
                    </a:cubicBezTo>
                    <a:cubicBezTo>
                      <a:pt x="214" y="1"/>
                      <a:pt x="207" y="1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8"/>
              <p:cNvSpPr/>
              <p:nvPr/>
            </p:nvSpPr>
            <p:spPr>
              <a:xfrm>
                <a:off x="2159475" y="2790650"/>
                <a:ext cx="93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8" extrusionOk="0">
                    <a:moveTo>
                      <a:pt x="239" y="108"/>
                    </a:moveTo>
                    <a:cubicBezTo>
                      <a:pt x="241" y="110"/>
                      <a:pt x="243" y="113"/>
                      <a:pt x="243" y="116"/>
                    </a:cubicBezTo>
                    <a:lnTo>
                      <a:pt x="243" y="127"/>
                    </a:lnTo>
                    <a:lnTo>
                      <a:pt x="243" y="139"/>
                    </a:lnTo>
                    <a:cubicBezTo>
                      <a:pt x="242" y="131"/>
                      <a:pt x="239" y="122"/>
                      <a:pt x="236" y="114"/>
                    </a:cubicBezTo>
                    <a:lnTo>
                      <a:pt x="236" y="114"/>
                    </a:lnTo>
                    <a:cubicBezTo>
                      <a:pt x="238" y="115"/>
                      <a:pt x="240" y="116"/>
                      <a:pt x="243" y="116"/>
                    </a:cubicBezTo>
                    <a:lnTo>
                      <a:pt x="237" y="110"/>
                    </a:lnTo>
                    <a:lnTo>
                      <a:pt x="237" y="110"/>
                    </a:lnTo>
                    <a:cubicBezTo>
                      <a:pt x="239" y="110"/>
                      <a:pt x="239" y="109"/>
                      <a:pt x="239" y="108"/>
                    </a:cubicBezTo>
                    <a:close/>
                    <a:moveTo>
                      <a:pt x="199" y="0"/>
                    </a:moveTo>
                    <a:cubicBezTo>
                      <a:pt x="169" y="0"/>
                      <a:pt x="138" y="13"/>
                      <a:pt x="115" y="35"/>
                    </a:cubicBezTo>
                    <a:lnTo>
                      <a:pt x="115" y="35"/>
                    </a:lnTo>
                    <a:cubicBezTo>
                      <a:pt x="57" y="36"/>
                      <a:pt x="1" y="94"/>
                      <a:pt x="12" y="151"/>
                    </a:cubicBezTo>
                    <a:cubicBezTo>
                      <a:pt x="24" y="220"/>
                      <a:pt x="58" y="278"/>
                      <a:pt x="128" y="313"/>
                    </a:cubicBezTo>
                    <a:cubicBezTo>
                      <a:pt x="157" y="327"/>
                      <a:pt x="194" y="337"/>
                      <a:pt x="233" y="337"/>
                    </a:cubicBezTo>
                    <a:cubicBezTo>
                      <a:pt x="256" y="337"/>
                      <a:pt x="280" y="333"/>
                      <a:pt x="302" y="325"/>
                    </a:cubicBezTo>
                    <a:cubicBezTo>
                      <a:pt x="348" y="302"/>
                      <a:pt x="371" y="255"/>
                      <a:pt x="371" y="209"/>
                    </a:cubicBezTo>
                    <a:cubicBezTo>
                      <a:pt x="371" y="116"/>
                      <a:pt x="313" y="47"/>
                      <a:pt x="243" y="12"/>
                    </a:cubicBezTo>
                    <a:cubicBezTo>
                      <a:pt x="230" y="4"/>
                      <a:pt x="215" y="0"/>
                      <a:pt x="1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8"/>
              <p:cNvSpPr/>
              <p:nvPr/>
            </p:nvSpPr>
            <p:spPr>
              <a:xfrm>
                <a:off x="2184100" y="2790950"/>
                <a:ext cx="1157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09" extrusionOk="0">
                    <a:moveTo>
                      <a:pt x="242" y="184"/>
                    </a:moveTo>
                    <a:cubicBezTo>
                      <a:pt x="242" y="184"/>
                      <a:pt x="243" y="184"/>
                      <a:pt x="243" y="185"/>
                    </a:cubicBezTo>
                    <a:cubicBezTo>
                      <a:pt x="242" y="184"/>
                      <a:pt x="242" y="184"/>
                      <a:pt x="242" y="184"/>
                    </a:cubicBezTo>
                    <a:lnTo>
                      <a:pt x="242" y="184"/>
                    </a:lnTo>
                    <a:cubicBezTo>
                      <a:pt x="242" y="184"/>
                      <a:pt x="242" y="184"/>
                      <a:pt x="242" y="184"/>
                    </a:cubicBezTo>
                    <a:close/>
                    <a:moveTo>
                      <a:pt x="231" y="184"/>
                    </a:moveTo>
                    <a:cubicBezTo>
                      <a:pt x="233" y="186"/>
                      <a:pt x="238" y="188"/>
                      <a:pt x="238" y="188"/>
                    </a:cubicBezTo>
                    <a:cubicBezTo>
                      <a:pt x="238" y="188"/>
                      <a:pt x="236" y="188"/>
                      <a:pt x="231" y="185"/>
                    </a:cubicBezTo>
                    <a:cubicBezTo>
                      <a:pt x="231" y="185"/>
                      <a:pt x="231" y="184"/>
                      <a:pt x="231" y="184"/>
                    </a:cubicBezTo>
                    <a:close/>
                    <a:moveTo>
                      <a:pt x="220" y="220"/>
                    </a:moveTo>
                    <a:cubicBezTo>
                      <a:pt x="224" y="222"/>
                      <a:pt x="226" y="224"/>
                      <a:pt x="227" y="224"/>
                    </a:cubicBezTo>
                    <a:lnTo>
                      <a:pt x="227" y="224"/>
                    </a:lnTo>
                    <a:cubicBezTo>
                      <a:pt x="224" y="224"/>
                      <a:pt x="222" y="222"/>
                      <a:pt x="220" y="220"/>
                    </a:cubicBezTo>
                    <a:close/>
                    <a:moveTo>
                      <a:pt x="225" y="0"/>
                    </a:moveTo>
                    <a:cubicBezTo>
                      <a:pt x="176" y="0"/>
                      <a:pt x="127" y="18"/>
                      <a:pt x="92" y="58"/>
                    </a:cubicBezTo>
                    <a:cubicBezTo>
                      <a:pt x="87" y="64"/>
                      <a:pt x="82" y="71"/>
                      <a:pt x="78" y="78"/>
                    </a:cubicBezTo>
                    <a:lnTo>
                      <a:pt x="78" y="78"/>
                    </a:lnTo>
                    <a:cubicBezTo>
                      <a:pt x="45" y="92"/>
                      <a:pt x="18" y="121"/>
                      <a:pt x="11" y="162"/>
                    </a:cubicBezTo>
                    <a:cubicBezTo>
                      <a:pt x="0" y="290"/>
                      <a:pt x="88" y="408"/>
                      <a:pt x="211" y="408"/>
                    </a:cubicBezTo>
                    <a:cubicBezTo>
                      <a:pt x="221" y="408"/>
                      <a:pt x="232" y="407"/>
                      <a:pt x="243" y="405"/>
                    </a:cubicBezTo>
                    <a:cubicBezTo>
                      <a:pt x="370" y="393"/>
                      <a:pt x="463" y="243"/>
                      <a:pt x="416" y="127"/>
                    </a:cubicBezTo>
                    <a:cubicBezTo>
                      <a:pt x="388" y="48"/>
                      <a:pt x="305" y="0"/>
                      <a:pt x="2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8"/>
              <p:cNvSpPr/>
              <p:nvPr/>
            </p:nvSpPr>
            <p:spPr>
              <a:xfrm>
                <a:off x="2191025" y="2722875"/>
                <a:ext cx="121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96" extrusionOk="0">
                    <a:moveTo>
                      <a:pt x="247" y="168"/>
                    </a:moveTo>
                    <a:lnTo>
                      <a:pt x="247" y="168"/>
                    </a:lnTo>
                    <a:cubicBezTo>
                      <a:pt x="247" y="168"/>
                      <a:pt x="247" y="170"/>
                      <a:pt x="244" y="176"/>
                    </a:cubicBezTo>
                    <a:lnTo>
                      <a:pt x="244" y="176"/>
                    </a:lnTo>
                    <a:lnTo>
                      <a:pt x="244" y="176"/>
                    </a:lnTo>
                    <a:cubicBezTo>
                      <a:pt x="244" y="176"/>
                      <a:pt x="244" y="176"/>
                      <a:pt x="244" y="176"/>
                    </a:cubicBezTo>
                    <a:lnTo>
                      <a:pt x="244" y="176"/>
                    </a:lnTo>
                    <a:cubicBezTo>
                      <a:pt x="244" y="176"/>
                      <a:pt x="244" y="176"/>
                      <a:pt x="244" y="176"/>
                    </a:cubicBezTo>
                    <a:lnTo>
                      <a:pt x="244" y="176"/>
                    </a:lnTo>
                    <a:cubicBezTo>
                      <a:pt x="242" y="178"/>
                      <a:pt x="241" y="178"/>
                      <a:pt x="241" y="178"/>
                    </a:cubicBezTo>
                    <a:cubicBezTo>
                      <a:pt x="240" y="178"/>
                      <a:pt x="240" y="178"/>
                      <a:pt x="240" y="178"/>
                    </a:cubicBezTo>
                    <a:lnTo>
                      <a:pt x="240" y="178"/>
                    </a:lnTo>
                    <a:cubicBezTo>
                      <a:pt x="240" y="176"/>
                      <a:pt x="246" y="168"/>
                      <a:pt x="247" y="168"/>
                    </a:cubicBezTo>
                    <a:close/>
                    <a:moveTo>
                      <a:pt x="303" y="1"/>
                    </a:moveTo>
                    <a:cubicBezTo>
                      <a:pt x="267" y="1"/>
                      <a:pt x="230" y="12"/>
                      <a:pt x="198" y="37"/>
                    </a:cubicBezTo>
                    <a:cubicBezTo>
                      <a:pt x="167" y="58"/>
                      <a:pt x="145" y="91"/>
                      <a:pt x="133" y="127"/>
                    </a:cubicBezTo>
                    <a:lnTo>
                      <a:pt x="133" y="127"/>
                    </a:lnTo>
                    <a:cubicBezTo>
                      <a:pt x="93" y="130"/>
                      <a:pt x="51" y="156"/>
                      <a:pt x="35" y="188"/>
                    </a:cubicBezTo>
                    <a:cubicBezTo>
                      <a:pt x="0" y="257"/>
                      <a:pt x="35" y="315"/>
                      <a:pt x="82" y="350"/>
                    </a:cubicBezTo>
                    <a:cubicBezTo>
                      <a:pt x="128" y="377"/>
                      <a:pt x="191" y="396"/>
                      <a:pt x="251" y="396"/>
                    </a:cubicBezTo>
                    <a:cubicBezTo>
                      <a:pt x="294" y="396"/>
                      <a:pt x="337" y="385"/>
                      <a:pt x="371" y="361"/>
                    </a:cubicBezTo>
                    <a:cubicBezTo>
                      <a:pt x="452" y="303"/>
                      <a:pt x="487" y="199"/>
                      <a:pt x="452" y="106"/>
                    </a:cubicBezTo>
                    <a:cubicBezTo>
                      <a:pt x="430" y="39"/>
                      <a:pt x="368" y="1"/>
                      <a:pt x="3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8"/>
              <p:cNvSpPr/>
              <p:nvPr/>
            </p:nvSpPr>
            <p:spPr>
              <a:xfrm>
                <a:off x="2176550" y="2748525"/>
                <a:ext cx="121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5" extrusionOk="0">
                    <a:moveTo>
                      <a:pt x="213" y="218"/>
                    </a:moveTo>
                    <a:cubicBezTo>
                      <a:pt x="214" y="219"/>
                      <a:pt x="214" y="219"/>
                      <a:pt x="214" y="219"/>
                    </a:cubicBezTo>
                    <a:lnTo>
                      <a:pt x="214" y="219"/>
                    </a:lnTo>
                    <a:cubicBezTo>
                      <a:pt x="214" y="220"/>
                      <a:pt x="214" y="220"/>
                      <a:pt x="214" y="220"/>
                    </a:cubicBezTo>
                    <a:lnTo>
                      <a:pt x="214" y="220"/>
                    </a:lnTo>
                    <a:cubicBezTo>
                      <a:pt x="214" y="220"/>
                      <a:pt x="213" y="219"/>
                      <a:pt x="212" y="218"/>
                    </a:cubicBezTo>
                    <a:lnTo>
                      <a:pt x="212" y="218"/>
                    </a:lnTo>
                    <a:cubicBezTo>
                      <a:pt x="213" y="218"/>
                      <a:pt x="213" y="218"/>
                      <a:pt x="213" y="218"/>
                    </a:cubicBezTo>
                    <a:close/>
                    <a:moveTo>
                      <a:pt x="256" y="0"/>
                    </a:moveTo>
                    <a:cubicBezTo>
                      <a:pt x="226" y="0"/>
                      <a:pt x="198" y="10"/>
                      <a:pt x="175" y="42"/>
                    </a:cubicBezTo>
                    <a:cubicBezTo>
                      <a:pt x="157" y="58"/>
                      <a:pt x="143" y="78"/>
                      <a:pt x="131" y="98"/>
                    </a:cubicBezTo>
                    <a:lnTo>
                      <a:pt x="131" y="98"/>
                    </a:lnTo>
                    <a:cubicBezTo>
                      <a:pt x="128" y="98"/>
                      <a:pt x="125" y="98"/>
                      <a:pt x="122" y="98"/>
                    </a:cubicBezTo>
                    <a:cubicBezTo>
                      <a:pt x="117" y="98"/>
                      <a:pt x="111" y="98"/>
                      <a:pt x="105" y="99"/>
                    </a:cubicBezTo>
                    <a:cubicBezTo>
                      <a:pt x="47" y="99"/>
                      <a:pt x="0" y="157"/>
                      <a:pt x="0" y="227"/>
                    </a:cubicBezTo>
                    <a:cubicBezTo>
                      <a:pt x="9" y="347"/>
                      <a:pt x="126" y="435"/>
                      <a:pt x="237" y="435"/>
                    </a:cubicBezTo>
                    <a:cubicBezTo>
                      <a:pt x="276" y="435"/>
                      <a:pt x="315" y="424"/>
                      <a:pt x="348" y="400"/>
                    </a:cubicBezTo>
                    <a:cubicBezTo>
                      <a:pt x="487" y="307"/>
                      <a:pt x="464" y="65"/>
                      <a:pt x="301" y="6"/>
                    </a:cubicBezTo>
                    <a:cubicBezTo>
                      <a:pt x="286" y="3"/>
                      <a:pt x="271" y="0"/>
                      <a:pt x="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8"/>
              <p:cNvSpPr/>
              <p:nvPr/>
            </p:nvSpPr>
            <p:spPr>
              <a:xfrm>
                <a:off x="2175700" y="2809650"/>
                <a:ext cx="139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93" extrusionOk="0">
                    <a:moveTo>
                      <a:pt x="383" y="0"/>
                    </a:moveTo>
                    <a:cubicBezTo>
                      <a:pt x="303" y="0"/>
                      <a:pt x="228" y="27"/>
                      <a:pt x="168" y="78"/>
                    </a:cubicBezTo>
                    <a:lnTo>
                      <a:pt x="168" y="78"/>
                    </a:lnTo>
                    <a:cubicBezTo>
                      <a:pt x="151" y="88"/>
                      <a:pt x="137" y="103"/>
                      <a:pt x="127" y="119"/>
                    </a:cubicBezTo>
                    <a:lnTo>
                      <a:pt x="127" y="119"/>
                    </a:lnTo>
                    <a:cubicBezTo>
                      <a:pt x="123" y="123"/>
                      <a:pt x="120" y="127"/>
                      <a:pt x="117" y="131"/>
                    </a:cubicBezTo>
                    <a:lnTo>
                      <a:pt x="117" y="131"/>
                    </a:lnTo>
                    <a:cubicBezTo>
                      <a:pt x="69" y="138"/>
                      <a:pt x="21" y="177"/>
                      <a:pt x="11" y="224"/>
                    </a:cubicBezTo>
                    <a:cubicBezTo>
                      <a:pt x="0" y="294"/>
                      <a:pt x="46" y="340"/>
                      <a:pt x="104" y="363"/>
                    </a:cubicBezTo>
                    <a:cubicBezTo>
                      <a:pt x="127" y="370"/>
                      <a:pt x="151" y="374"/>
                      <a:pt x="175" y="375"/>
                    </a:cubicBezTo>
                    <a:lnTo>
                      <a:pt x="175" y="375"/>
                    </a:lnTo>
                    <a:cubicBezTo>
                      <a:pt x="197" y="386"/>
                      <a:pt x="221" y="392"/>
                      <a:pt x="247" y="392"/>
                    </a:cubicBezTo>
                    <a:cubicBezTo>
                      <a:pt x="260" y="392"/>
                      <a:pt x="275" y="390"/>
                      <a:pt x="289" y="386"/>
                    </a:cubicBezTo>
                    <a:cubicBezTo>
                      <a:pt x="332" y="386"/>
                      <a:pt x="375" y="355"/>
                      <a:pt x="390" y="315"/>
                    </a:cubicBezTo>
                    <a:lnTo>
                      <a:pt x="390" y="315"/>
                    </a:lnTo>
                    <a:cubicBezTo>
                      <a:pt x="446" y="278"/>
                      <a:pt x="493" y="227"/>
                      <a:pt x="521" y="167"/>
                    </a:cubicBezTo>
                    <a:cubicBezTo>
                      <a:pt x="556" y="108"/>
                      <a:pt x="510" y="16"/>
                      <a:pt x="440" y="5"/>
                    </a:cubicBezTo>
                    <a:cubicBezTo>
                      <a:pt x="421" y="2"/>
                      <a:pt x="402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8"/>
              <p:cNvSpPr/>
              <p:nvPr/>
            </p:nvSpPr>
            <p:spPr>
              <a:xfrm>
                <a:off x="2202600" y="2749550"/>
                <a:ext cx="110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2" extrusionOk="0">
                    <a:moveTo>
                      <a:pt x="276" y="0"/>
                    </a:moveTo>
                    <a:cubicBezTo>
                      <a:pt x="159" y="0"/>
                      <a:pt x="48" y="82"/>
                      <a:pt x="12" y="197"/>
                    </a:cubicBezTo>
                    <a:cubicBezTo>
                      <a:pt x="1" y="233"/>
                      <a:pt x="10" y="265"/>
                      <a:pt x="30" y="290"/>
                    </a:cubicBezTo>
                    <a:lnTo>
                      <a:pt x="30" y="290"/>
                    </a:lnTo>
                    <a:cubicBezTo>
                      <a:pt x="44" y="328"/>
                      <a:pt x="78" y="359"/>
                      <a:pt x="116" y="359"/>
                    </a:cubicBezTo>
                    <a:cubicBezTo>
                      <a:pt x="125" y="361"/>
                      <a:pt x="134" y="361"/>
                      <a:pt x="142" y="361"/>
                    </a:cubicBezTo>
                    <a:cubicBezTo>
                      <a:pt x="165" y="361"/>
                      <a:pt x="185" y="355"/>
                      <a:pt x="201" y="343"/>
                    </a:cubicBezTo>
                    <a:lnTo>
                      <a:pt x="201" y="343"/>
                    </a:lnTo>
                    <a:cubicBezTo>
                      <a:pt x="204" y="343"/>
                      <a:pt x="208" y="343"/>
                      <a:pt x="211" y="342"/>
                    </a:cubicBezTo>
                    <a:lnTo>
                      <a:pt x="211" y="342"/>
                    </a:lnTo>
                    <a:cubicBezTo>
                      <a:pt x="216" y="343"/>
                      <a:pt x="221" y="343"/>
                      <a:pt x="227" y="343"/>
                    </a:cubicBezTo>
                    <a:cubicBezTo>
                      <a:pt x="327" y="343"/>
                      <a:pt x="432" y="263"/>
                      <a:pt x="440" y="151"/>
                    </a:cubicBezTo>
                    <a:cubicBezTo>
                      <a:pt x="440" y="104"/>
                      <a:pt x="429" y="47"/>
                      <a:pt x="383" y="24"/>
                    </a:cubicBezTo>
                    <a:cubicBezTo>
                      <a:pt x="348" y="8"/>
                      <a:pt x="312" y="0"/>
                      <a:pt x="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8"/>
              <p:cNvSpPr/>
              <p:nvPr/>
            </p:nvSpPr>
            <p:spPr>
              <a:xfrm>
                <a:off x="2202600" y="2808900"/>
                <a:ext cx="133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11" extrusionOk="0">
                    <a:moveTo>
                      <a:pt x="301" y="243"/>
                    </a:moveTo>
                    <a:cubicBezTo>
                      <a:pt x="311" y="243"/>
                      <a:pt x="313" y="243"/>
                      <a:pt x="307" y="249"/>
                    </a:cubicBezTo>
                    <a:lnTo>
                      <a:pt x="307" y="249"/>
                    </a:lnTo>
                    <a:cubicBezTo>
                      <a:pt x="305" y="250"/>
                      <a:pt x="304" y="251"/>
                      <a:pt x="303" y="251"/>
                    </a:cubicBezTo>
                    <a:cubicBezTo>
                      <a:pt x="301" y="251"/>
                      <a:pt x="301" y="249"/>
                      <a:pt x="301" y="243"/>
                    </a:cubicBezTo>
                    <a:close/>
                    <a:moveTo>
                      <a:pt x="213" y="0"/>
                    </a:moveTo>
                    <a:cubicBezTo>
                      <a:pt x="176" y="0"/>
                      <a:pt x="138" y="8"/>
                      <a:pt x="105" y="23"/>
                    </a:cubicBezTo>
                    <a:cubicBezTo>
                      <a:pt x="1" y="57"/>
                      <a:pt x="14" y="190"/>
                      <a:pt x="85" y="235"/>
                    </a:cubicBezTo>
                    <a:lnTo>
                      <a:pt x="85" y="235"/>
                    </a:lnTo>
                    <a:cubicBezTo>
                      <a:pt x="90" y="282"/>
                      <a:pt x="114" y="330"/>
                      <a:pt x="154" y="362"/>
                    </a:cubicBezTo>
                    <a:lnTo>
                      <a:pt x="154" y="362"/>
                    </a:lnTo>
                    <a:cubicBezTo>
                      <a:pt x="165" y="377"/>
                      <a:pt x="179" y="389"/>
                      <a:pt x="198" y="393"/>
                    </a:cubicBezTo>
                    <a:cubicBezTo>
                      <a:pt x="223" y="405"/>
                      <a:pt x="250" y="410"/>
                      <a:pt x="277" y="410"/>
                    </a:cubicBezTo>
                    <a:cubicBezTo>
                      <a:pt x="407" y="410"/>
                      <a:pt x="533" y="283"/>
                      <a:pt x="476" y="138"/>
                    </a:cubicBezTo>
                    <a:cubicBezTo>
                      <a:pt x="448" y="63"/>
                      <a:pt x="381" y="25"/>
                      <a:pt x="309" y="22"/>
                    </a:cubicBezTo>
                    <a:lnTo>
                      <a:pt x="309" y="22"/>
                    </a:lnTo>
                    <a:cubicBezTo>
                      <a:pt x="279" y="7"/>
                      <a:pt x="246" y="0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18"/>
              <p:cNvSpPr/>
              <p:nvPr/>
            </p:nvSpPr>
            <p:spPr>
              <a:xfrm>
                <a:off x="2210425" y="2774825"/>
                <a:ext cx="121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59" extrusionOk="0">
                    <a:moveTo>
                      <a:pt x="243" y="217"/>
                    </a:moveTo>
                    <a:lnTo>
                      <a:pt x="243" y="217"/>
                    </a:lnTo>
                    <a:cubicBezTo>
                      <a:pt x="241" y="219"/>
                      <a:pt x="239" y="220"/>
                      <a:pt x="238" y="222"/>
                    </a:cubicBezTo>
                    <a:lnTo>
                      <a:pt x="238" y="222"/>
                    </a:lnTo>
                    <a:cubicBezTo>
                      <a:pt x="238" y="222"/>
                      <a:pt x="238" y="222"/>
                      <a:pt x="238" y="222"/>
                    </a:cubicBezTo>
                    <a:lnTo>
                      <a:pt x="238" y="222"/>
                    </a:lnTo>
                    <a:lnTo>
                      <a:pt x="243" y="217"/>
                    </a:lnTo>
                    <a:close/>
                    <a:moveTo>
                      <a:pt x="237" y="223"/>
                    </a:moveTo>
                    <a:cubicBezTo>
                      <a:pt x="237" y="223"/>
                      <a:pt x="237" y="223"/>
                      <a:pt x="237" y="223"/>
                    </a:cubicBezTo>
                    <a:lnTo>
                      <a:pt x="237" y="223"/>
                    </a:lnTo>
                    <a:cubicBezTo>
                      <a:pt x="236" y="224"/>
                      <a:pt x="234" y="226"/>
                      <a:pt x="232" y="228"/>
                    </a:cubicBezTo>
                    <a:lnTo>
                      <a:pt x="237" y="223"/>
                    </a:lnTo>
                    <a:close/>
                    <a:moveTo>
                      <a:pt x="231" y="1"/>
                    </a:moveTo>
                    <a:cubicBezTo>
                      <a:pt x="168" y="1"/>
                      <a:pt x="103" y="27"/>
                      <a:pt x="58" y="78"/>
                    </a:cubicBezTo>
                    <a:cubicBezTo>
                      <a:pt x="24" y="124"/>
                      <a:pt x="0" y="194"/>
                      <a:pt x="12" y="251"/>
                    </a:cubicBezTo>
                    <a:cubicBezTo>
                      <a:pt x="13" y="263"/>
                      <a:pt x="16" y="275"/>
                      <a:pt x="19" y="286"/>
                    </a:cubicBezTo>
                    <a:lnTo>
                      <a:pt x="19" y="286"/>
                    </a:lnTo>
                    <a:cubicBezTo>
                      <a:pt x="16" y="311"/>
                      <a:pt x="20" y="336"/>
                      <a:pt x="35" y="356"/>
                    </a:cubicBezTo>
                    <a:cubicBezTo>
                      <a:pt x="85" y="420"/>
                      <a:pt x="162" y="458"/>
                      <a:pt x="239" y="458"/>
                    </a:cubicBezTo>
                    <a:cubicBezTo>
                      <a:pt x="285" y="458"/>
                      <a:pt x="331" y="444"/>
                      <a:pt x="371" y="413"/>
                    </a:cubicBezTo>
                    <a:cubicBezTo>
                      <a:pt x="475" y="333"/>
                      <a:pt x="487" y="182"/>
                      <a:pt x="405" y="89"/>
                    </a:cubicBezTo>
                    <a:cubicBezTo>
                      <a:pt x="364" y="30"/>
                      <a:pt x="298" y="1"/>
                      <a:pt x="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1" name="Google Shape;731;p18"/>
            <p:cNvSpPr/>
            <p:nvPr/>
          </p:nvSpPr>
          <p:spPr>
            <a:xfrm rot="-1799948">
              <a:off x="-836961" y="-1476317"/>
              <a:ext cx="3113921" cy="2319027"/>
            </a:xfrm>
            <a:custGeom>
              <a:avLst/>
              <a:gdLst/>
              <a:ahLst/>
              <a:cxnLst/>
              <a:rect l="l" t="t" r="r" b="b"/>
              <a:pathLst>
                <a:path w="24592" h="18315" extrusionOk="0">
                  <a:moveTo>
                    <a:pt x="15410" y="0"/>
                  </a:moveTo>
                  <a:cubicBezTo>
                    <a:pt x="15317" y="0"/>
                    <a:pt x="15224" y="5"/>
                    <a:pt x="15132" y="15"/>
                  </a:cubicBezTo>
                  <a:cubicBezTo>
                    <a:pt x="13801" y="153"/>
                    <a:pt x="12736" y="1138"/>
                    <a:pt x="11589" y="1821"/>
                  </a:cubicBezTo>
                  <a:cubicBezTo>
                    <a:pt x="10265" y="2604"/>
                    <a:pt x="8739" y="3016"/>
                    <a:pt x="7212" y="3016"/>
                  </a:cubicBezTo>
                  <a:cubicBezTo>
                    <a:pt x="6911" y="3016"/>
                    <a:pt x="6610" y="3000"/>
                    <a:pt x="6310" y="2967"/>
                  </a:cubicBezTo>
                  <a:cubicBezTo>
                    <a:pt x="5002" y="2824"/>
                    <a:pt x="3736" y="2139"/>
                    <a:pt x="2412" y="2139"/>
                  </a:cubicBezTo>
                  <a:cubicBezTo>
                    <a:pt x="2342" y="2139"/>
                    <a:pt x="2271" y="2141"/>
                    <a:pt x="2200" y="2145"/>
                  </a:cubicBezTo>
                  <a:cubicBezTo>
                    <a:pt x="961" y="2214"/>
                    <a:pt x="35" y="3407"/>
                    <a:pt x="1" y="4622"/>
                  </a:cubicBezTo>
                  <a:cubicBezTo>
                    <a:pt x="1" y="4738"/>
                    <a:pt x="1" y="4843"/>
                    <a:pt x="12" y="4947"/>
                  </a:cubicBezTo>
                  <a:cubicBezTo>
                    <a:pt x="93" y="6024"/>
                    <a:pt x="776" y="7019"/>
                    <a:pt x="1679" y="7621"/>
                  </a:cubicBezTo>
                  <a:cubicBezTo>
                    <a:pt x="2513" y="8177"/>
                    <a:pt x="3543" y="8443"/>
                    <a:pt x="4307" y="9103"/>
                  </a:cubicBezTo>
                  <a:cubicBezTo>
                    <a:pt x="5662" y="10272"/>
                    <a:pt x="5442" y="12044"/>
                    <a:pt x="5986" y="13595"/>
                  </a:cubicBezTo>
                  <a:cubicBezTo>
                    <a:pt x="6525" y="15119"/>
                    <a:pt x="8028" y="16235"/>
                    <a:pt x="9663" y="16235"/>
                  </a:cubicBezTo>
                  <a:cubicBezTo>
                    <a:pt x="9680" y="16235"/>
                    <a:pt x="9697" y="16235"/>
                    <a:pt x="9714" y="16235"/>
                  </a:cubicBezTo>
                  <a:cubicBezTo>
                    <a:pt x="10930" y="16212"/>
                    <a:pt x="12087" y="15610"/>
                    <a:pt x="13303" y="15598"/>
                  </a:cubicBezTo>
                  <a:cubicBezTo>
                    <a:pt x="13320" y="15598"/>
                    <a:pt x="13338" y="15597"/>
                    <a:pt x="13355" y="15597"/>
                  </a:cubicBezTo>
                  <a:cubicBezTo>
                    <a:pt x="14171" y="15597"/>
                    <a:pt x="14984" y="15852"/>
                    <a:pt x="15641" y="16339"/>
                  </a:cubicBezTo>
                  <a:cubicBezTo>
                    <a:pt x="16487" y="16964"/>
                    <a:pt x="17077" y="17797"/>
                    <a:pt x="18119" y="18122"/>
                  </a:cubicBezTo>
                  <a:cubicBezTo>
                    <a:pt x="18529" y="18251"/>
                    <a:pt x="18960" y="18315"/>
                    <a:pt x="19392" y="18315"/>
                  </a:cubicBezTo>
                  <a:cubicBezTo>
                    <a:pt x="20155" y="18315"/>
                    <a:pt x="20922" y="18117"/>
                    <a:pt x="21581" y="17740"/>
                  </a:cubicBezTo>
                  <a:cubicBezTo>
                    <a:pt x="22993" y="16930"/>
                    <a:pt x="23920" y="15436"/>
                    <a:pt x="24267" y="13838"/>
                  </a:cubicBezTo>
                  <a:cubicBezTo>
                    <a:pt x="24591" y="12345"/>
                    <a:pt x="24383" y="10678"/>
                    <a:pt x="23456" y="9462"/>
                  </a:cubicBezTo>
                  <a:cubicBezTo>
                    <a:pt x="22183" y="7807"/>
                    <a:pt x="19763" y="7158"/>
                    <a:pt x="18952" y="5248"/>
                  </a:cubicBezTo>
                  <a:cubicBezTo>
                    <a:pt x="18489" y="4148"/>
                    <a:pt x="18675" y="2851"/>
                    <a:pt x="18177" y="1763"/>
                  </a:cubicBezTo>
                  <a:cubicBezTo>
                    <a:pt x="17706" y="713"/>
                    <a:pt x="16560" y="0"/>
                    <a:pt x="154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8"/>
            <p:cNvSpPr/>
            <p:nvPr/>
          </p:nvSpPr>
          <p:spPr>
            <a:xfrm rot="-2417960" flipH="1">
              <a:off x="7553169" y="4369380"/>
              <a:ext cx="2856825" cy="1407804"/>
            </a:xfrm>
            <a:custGeom>
              <a:avLst/>
              <a:gdLst/>
              <a:ahLst/>
              <a:cxnLst/>
              <a:rect l="l" t="t" r="r" b="b"/>
              <a:pathLst>
                <a:path w="15179" h="7480" extrusionOk="0">
                  <a:moveTo>
                    <a:pt x="10666" y="1"/>
                  </a:moveTo>
                  <a:cubicBezTo>
                    <a:pt x="10250" y="1"/>
                    <a:pt x="9836" y="39"/>
                    <a:pt x="9436" y="157"/>
                  </a:cubicBezTo>
                  <a:cubicBezTo>
                    <a:pt x="8522" y="446"/>
                    <a:pt x="7792" y="1130"/>
                    <a:pt x="6889" y="1465"/>
                  </a:cubicBezTo>
                  <a:cubicBezTo>
                    <a:pt x="6421" y="1638"/>
                    <a:pt x="5941" y="1703"/>
                    <a:pt x="5458" y="1703"/>
                  </a:cubicBezTo>
                  <a:cubicBezTo>
                    <a:pt x="4482" y="1703"/>
                    <a:pt x="3488" y="1439"/>
                    <a:pt x="2536" y="1269"/>
                  </a:cubicBezTo>
                  <a:cubicBezTo>
                    <a:pt x="2318" y="1229"/>
                    <a:pt x="2102" y="1207"/>
                    <a:pt x="1894" y="1207"/>
                  </a:cubicBezTo>
                  <a:cubicBezTo>
                    <a:pt x="1013" y="1207"/>
                    <a:pt x="264" y="1600"/>
                    <a:pt x="104" y="2704"/>
                  </a:cubicBezTo>
                  <a:cubicBezTo>
                    <a:pt x="1" y="3330"/>
                    <a:pt x="266" y="4001"/>
                    <a:pt x="753" y="4395"/>
                  </a:cubicBezTo>
                  <a:cubicBezTo>
                    <a:pt x="1205" y="4764"/>
                    <a:pt x="1785" y="4888"/>
                    <a:pt x="2377" y="4888"/>
                  </a:cubicBezTo>
                  <a:cubicBezTo>
                    <a:pt x="2695" y="4888"/>
                    <a:pt x="3016" y="4852"/>
                    <a:pt x="3323" y="4799"/>
                  </a:cubicBezTo>
                  <a:cubicBezTo>
                    <a:pt x="3994" y="4676"/>
                    <a:pt x="4672" y="4498"/>
                    <a:pt x="5347" y="4498"/>
                  </a:cubicBezTo>
                  <a:cubicBezTo>
                    <a:pt x="5556" y="4498"/>
                    <a:pt x="5766" y="4516"/>
                    <a:pt x="5975" y="4557"/>
                  </a:cubicBezTo>
                  <a:cubicBezTo>
                    <a:pt x="7421" y="4858"/>
                    <a:pt x="8383" y="6224"/>
                    <a:pt x="9667" y="6942"/>
                  </a:cubicBezTo>
                  <a:cubicBezTo>
                    <a:pt x="10283" y="7285"/>
                    <a:pt x="10993" y="7480"/>
                    <a:pt x="11701" y="7480"/>
                  </a:cubicBezTo>
                  <a:cubicBezTo>
                    <a:pt x="12018" y="7480"/>
                    <a:pt x="12335" y="7441"/>
                    <a:pt x="12643" y="7359"/>
                  </a:cubicBezTo>
                  <a:cubicBezTo>
                    <a:pt x="13639" y="7092"/>
                    <a:pt x="14519" y="6374"/>
                    <a:pt x="14900" y="5414"/>
                  </a:cubicBezTo>
                  <a:cubicBezTo>
                    <a:pt x="15121" y="4858"/>
                    <a:pt x="15178" y="4244"/>
                    <a:pt x="15167" y="3642"/>
                  </a:cubicBezTo>
                  <a:cubicBezTo>
                    <a:pt x="15144" y="2716"/>
                    <a:pt x="14935" y="1720"/>
                    <a:pt x="14287" y="1048"/>
                  </a:cubicBezTo>
                  <a:cubicBezTo>
                    <a:pt x="13557" y="296"/>
                    <a:pt x="12423" y="99"/>
                    <a:pt x="11370" y="30"/>
                  </a:cubicBezTo>
                  <a:cubicBezTo>
                    <a:pt x="11136" y="13"/>
                    <a:pt x="10901" y="1"/>
                    <a:pt x="106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3" name="Google Shape;733;p18"/>
            <p:cNvGrpSpPr/>
            <p:nvPr/>
          </p:nvGrpSpPr>
          <p:grpSpPr>
            <a:xfrm rot="-5400000">
              <a:off x="818812" y="400876"/>
              <a:ext cx="578995" cy="762248"/>
              <a:chOff x="2109400" y="2670450"/>
              <a:chExt cx="113200" cy="149025"/>
            </a:xfrm>
          </p:grpSpPr>
          <p:sp>
            <p:nvSpPr>
              <p:cNvPr id="734" name="Google Shape;734;p18"/>
              <p:cNvSpPr/>
              <p:nvPr/>
            </p:nvSpPr>
            <p:spPr>
              <a:xfrm>
                <a:off x="2133125" y="2779700"/>
                <a:ext cx="1345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84" extrusionOk="0">
                    <a:moveTo>
                      <a:pt x="258" y="0"/>
                    </a:moveTo>
                    <a:cubicBezTo>
                      <a:pt x="172" y="0"/>
                      <a:pt x="87" y="46"/>
                      <a:pt x="72" y="138"/>
                    </a:cubicBezTo>
                    <a:lnTo>
                      <a:pt x="72" y="138"/>
                    </a:lnTo>
                    <a:cubicBezTo>
                      <a:pt x="68" y="141"/>
                      <a:pt x="63" y="145"/>
                      <a:pt x="59" y="149"/>
                    </a:cubicBezTo>
                    <a:cubicBezTo>
                      <a:pt x="1" y="207"/>
                      <a:pt x="36" y="300"/>
                      <a:pt x="93" y="334"/>
                    </a:cubicBezTo>
                    <a:cubicBezTo>
                      <a:pt x="94" y="334"/>
                      <a:pt x="95" y="335"/>
                      <a:pt x="96" y="335"/>
                    </a:cubicBezTo>
                    <a:lnTo>
                      <a:pt x="96" y="335"/>
                    </a:lnTo>
                    <a:cubicBezTo>
                      <a:pt x="116" y="358"/>
                      <a:pt x="145" y="371"/>
                      <a:pt x="178" y="371"/>
                    </a:cubicBezTo>
                    <a:cubicBezTo>
                      <a:pt x="180" y="371"/>
                      <a:pt x="183" y="371"/>
                      <a:pt x="186" y="370"/>
                    </a:cubicBezTo>
                    <a:lnTo>
                      <a:pt x="186" y="370"/>
                    </a:lnTo>
                    <a:cubicBezTo>
                      <a:pt x="217" y="379"/>
                      <a:pt x="250" y="383"/>
                      <a:pt x="282" y="383"/>
                    </a:cubicBezTo>
                    <a:cubicBezTo>
                      <a:pt x="348" y="383"/>
                      <a:pt x="412" y="363"/>
                      <a:pt x="453" y="311"/>
                    </a:cubicBezTo>
                    <a:cubicBezTo>
                      <a:pt x="474" y="284"/>
                      <a:pt x="485" y="256"/>
                      <a:pt x="488" y="228"/>
                    </a:cubicBezTo>
                    <a:lnTo>
                      <a:pt x="488" y="228"/>
                    </a:lnTo>
                    <a:cubicBezTo>
                      <a:pt x="538" y="159"/>
                      <a:pt x="482" y="67"/>
                      <a:pt x="406" y="45"/>
                    </a:cubicBezTo>
                    <a:cubicBezTo>
                      <a:pt x="399" y="44"/>
                      <a:pt x="391" y="42"/>
                      <a:pt x="383" y="41"/>
                    </a:cubicBezTo>
                    <a:lnTo>
                      <a:pt x="383" y="41"/>
                    </a:lnTo>
                    <a:cubicBezTo>
                      <a:pt x="365" y="29"/>
                      <a:pt x="345" y="18"/>
                      <a:pt x="325" y="10"/>
                    </a:cubicBezTo>
                    <a:cubicBezTo>
                      <a:pt x="303" y="3"/>
                      <a:pt x="281" y="0"/>
                      <a:pt x="2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18"/>
              <p:cNvSpPr/>
              <p:nvPr/>
            </p:nvSpPr>
            <p:spPr>
              <a:xfrm>
                <a:off x="2126175" y="2759200"/>
                <a:ext cx="125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8" extrusionOk="0">
                    <a:moveTo>
                      <a:pt x="319" y="1"/>
                    </a:moveTo>
                    <a:cubicBezTo>
                      <a:pt x="290" y="1"/>
                      <a:pt x="261" y="7"/>
                      <a:pt x="233" y="19"/>
                    </a:cubicBezTo>
                    <a:cubicBezTo>
                      <a:pt x="117" y="66"/>
                      <a:pt x="47" y="181"/>
                      <a:pt x="24" y="309"/>
                    </a:cubicBezTo>
                    <a:cubicBezTo>
                      <a:pt x="1" y="379"/>
                      <a:pt x="70" y="436"/>
                      <a:pt x="140" y="436"/>
                    </a:cubicBezTo>
                    <a:cubicBezTo>
                      <a:pt x="148" y="437"/>
                      <a:pt x="156" y="437"/>
                      <a:pt x="164" y="437"/>
                    </a:cubicBezTo>
                    <a:cubicBezTo>
                      <a:pt x="254" y="437"/>
                      <a:pt x="343" y="396"/>
                      <a:pt x="407" y="329"/>
                    </a:cubicBezTo>
                    <a:lnTo>
                      <a:pt x="407" y="329"/>
                    </a:lnTo>
                    <a:cubicBezTo>
                      <a:pt x="457" y="295"/>
                      <a:pt x="494" y="247"/>
                      <a:pt x="499" y="193"/>
                    </a:cubicBezTo>
                    <a:cubicBezTo>
                      <a:pt x="503" y="172"/>
                      <a:pt x="502" y="151"/>
                      <a:pt x="498" y="133"/>
                    </a:cubicBezTo>
                    <a:lnTo>
                      <a:pt x="498" y="133"/>
                    </a:lnTo>
                    <a:cubicBezTo>
                      <a:pt x="497" y="100"/>
                      <a:pt x="481" y="71"/>
                      <a:pt x="450" y="48"/>
                    </a:cubicBezTo>
                    <a:lnTo>
                      <a:pt x="450" y="48"/>
                    </a:lnTo>
                    <a:cubicBezTo>
                      <a:pt x="416" y="18"/>
                      <a:pt x="369" y="1"/>
                      <a:pt x="3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8"/>
              <p:cNvSpPr/>
              <p:nvPr/>
            </p:nvSpPr>
            <p:spPr>
              <a:xfrm>
                <a:off x="2115200" y="2735375"/>
                <a:ext cx="134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24" extrusionOk="0">
                    <a:moveTo>
                      <a:pt x="326" y="0"/>
                    </a:moveTo>
                    <a:cubicBezTo>
                      <a:pt x="302" y="0"/>
                      <a:pt x="278" y="4"/>
                      <a:pt x="255" y="12"/>
                    </a:cubicBezTo>
                    <a:cubicBezTo>
                      <a:pt x="232" y="17"/>
                      <a:pt x="211" y="26"/>
                      <a:pt x="190" y="36"/>
                    </a:cubicBezTo>
                    <a:lnTo>
                      <a:pt x="190" y="36"/>
                    </a:lnTo>
                    <a:cubicBezTo>
                      <a:pt x="176" y="42"/>
                      <a:pt x="163" y="50"/>
                      <a:pt x="151" y="59"/>
                    </a:cubicBezTo>
                    <a:lnTo>
                      <a:pt x="151" y="59"/>
                    </a:lnTo>
                    <a:cubicBezTo>
                      <a:pt x="103" y="91"/>
                      <a:pt x="63" y="132"/>
                      <a:pt x="35" y="174"/>
                    </a:cubicBezTo>
                    <a:cubicBezTo>
                      <a:pt x="0" y="231"/>
                      <a:pt x="0" y="301"/>
                      <a:pt x="46" y="347"/>
                    </a:cubicBezTo>
                    <a:cubicBezTo>
                      <a:pt x="58" y="356"/>
                      <a:pt x="72" y="363"/>
                      <a:pt x="88" y="367"/>
                    </a:cubicBezTo>
                    <a:lnTo>
                      <a:pt x="88" y="367"/>
                    </a:lnTo>
                    <a:cubicBezTo>
                      <a:pt x="102" y="378"/>
                      <a:pt x="119" y="387"/>
                      <a:pt x="139" y="393"/>
                    </a:cubicBezTo>
                    <a:cubicBezTo>
                      <a:pt x="162" y="405"/>
                      <a:pt x="190" y="410"/>
                      <a:pt x="218" y="410"/>
                    </a:cubicBezTo>
                    <a:cubicBezTo>
                      <a:pt x="219" y="410"/>
                      <a:pt x="219" y="410"/>
                      <a:pt x="220" y="410"/>
                    </a:cubicBezTo>
                    <a:lnTo>
                      <a:pt x="220" y="410"/>
                    </a:lnTo>
                    <a:cubicBezTo>
                      <a:pt x="244" y="420"/>
                      <a:pt x="267" y="424"/>
                      <a:pt x="290" y="424"/>
                    </a:cubicBezTo>
                    <a:cubicBezTo>
                      <a:pt x="425" y="424"/>
                      <a:pt x="538" y="278"/>
                      <a:pt x="509" y="139"/>
                    </a:cubicBezTo>
                    <a:cubicBezTo>
                      <a:pt x="491" y="48"/>
                      <a:pt x="410" y="0"/>
                      <a:pt x="3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8"/>
              <p:cNvSpPr/>
              <p:nvPr/>
            </p:nvSpPr>
            <p:spPr>
              <a:xfrm>
                <a:off x="2109400" y="2715100"/>
                <a:ext cx="16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88" extrusionOk="0">
                    <a:moveTo>
                      <a:pt x="437" y="0"/>
                    </a:moveTo>
                    <a:cubicBezTo>
                      <a:pt x="243" y="0"/>
                      <a:pt x="72" y="147"/>
                      <a:pt x="13" y="337"/>
                    </a:cubicBezTo>
                    <a:cubicBezTo>
                      <a:pt x="0" y="383"/>
                      <a:pt x="36" y="440"/>
                      <a:pt x="70" y="463"/>
                    </a:cubicBezTo>
                    <a:cubicBezTo>
                      <a:pt x="111" y="480"/>
                      <a:pt x="154" y="487"/>
                      <a:pt x="196" y="487"/>
                    </a:cubicBezTo>
                    <a:cubicBezTo>
                      <a:pt x="321" y="487"/>
                      <a:pt x="443" y="423"/>
                      <a:pt x="508" y="321"/>
                    </a:cubicBezTo>
                    <a:lnTo>
                      <a:pt x="508" y="321"/>
                    </a:lnTo>
                    <a:cubicBezTo>
                      <a:pt x="569" y="282"/>
                      <a:pt x="613" y="219"/>
                      <a:pt x="626" y="139"/>
                    </a:cubicBezTo>
                    <a:cubicBezTo>
                      <a:pt x="649" y="82"/>
                      <a:pt x="603" y="24"/>
                      <a:pt x="533" y="12"/>
                    </a:cubicBezTo>
                    <a:cubicBezTo>
                      <a:pt x="501" y="4"/>
                      <a:pt x="469" y="0"/>
                      <a:pt x="4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18"/>
              <p:cNvSpPr/>
              <p:nvPr/>
            </p:nvSpPr>
            <p:spPr>
              <a:xfrm>
                <a:off x="2142550" y="2743875"/>
                <a:ext cx="120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70" extrusionOk="0">
                    <a:moveTo>
                      <a:pt x="287" y="1"/>
                    </a:moveTo>
                    <a:cubicBezTo>
                      <a:pt x="246" y="1"/>
                      <a:pt x="203" y="24"/>
                      <a:pt x="184" y="56"/>
                    </a:cubicBezTo>
                    <a:lnTo>
                      <a:pt x="184" y="56"/>
                    </a:lnTo>
                    <a:cubicBezTo>
                      <a:pt x="173" y="53"/>
                      <a:pt x="162" y="51"/>
                      <a:pt x="151" y="51"/>
                    </a:cubicBezTo>
                    <a:cubicBezTo>
                      <a:pt x="78" y="51"/>
                      <a:pt x="0" y="116"/>
                      <a:pt x="29" y="204"/>
                    </a:cubicBezTo>
                    <a:cubicBezTo>
                      <a:pt x="64" y="274"/>
                      <a:pt x="99" y="366"/>
                      <a:pt x="156" y="424"/>
                    </a:cubicBezTo>
                    <a:cubicBezTo>
                      <a:pt x="187" y="455"/>
                      <a:pt x="231" y="469"/>
                      <a:pt x="275" y="469"/>
                    </a:cubicBezTo>
                    <a:cubicBezTo>
                      <a:pt x="315" y="469"/>
                      <a:pt x="355" y="458"/>
                      <a:pt x="388" y="436"/>
                    </a:cubicBezTo>
                    <a:cubicBezTo>
                      <a:pt x="446" y="390"/>
                      <a:pt x="481" y="308"/>
                      <a:pt x="469" y="228"/>
                    </a:cubicBezTo>
                    <a:cubicBezTo>
                      <a:pt x="457" y="146"/>
                      <a:pt x="411" y="89"/>
                      <a:pt x="354" y="30"/>
                    </a:cubicBezTo>
                    <a:cubicBezTo>
                      <a:pt x="337" y="10"/>
                      <a:pt x="313" y="1"/>
                      <a:pt x="2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18"/>
              <p:cNvSpPr/>
              <p:nvPr/>
            </p:nvSpPr>
            <p:spPr>
              <a:xfrm>
                <a:off x="2151375" y="2760825"/>
                <a:ext cx="121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21" extrusionOk="0">
                    <a:moveTo>
                      <a:pt x="254" y="223"/>
                    </a:moveTo>
                    <a:cubicBezTo>
                      <a:pt x="255" y="223"/>
                      <a:pt x="255" y="224"/>
                      <a:pt x="255" y="224"/>
                    </a:cubicBezTo>
                    <a:lnTo>
                      <a:pt x="255" y="224"/>
                    </a:lnTo>
                    <a:cubicBezTo>
                      <a:pt x="255" y="224"/>
                      <a:pt x="255" y="225"/>
                      <a:pt x="255" y="225"/>
                    </a:cubicBezTo>
                    <a:lnTo>
                      <a:pt x="255" y="225"/>
                    </a:lnTo>
                    <a:cubicBezTo>
                      <a:pt x="255" y="224"/>
                      <a:pt x="254" y="224"/>
                      <a:pt x="254" y="224"/>
                    </a:cubicBezTo>
                    <a:lnTo>
                      <a:pt x="254" y="224"/>
                    </a:lnTo>
                    <a:cubicBezTo>
                      <a:pt x="254" y="224"/>
                      <a:pt x="254" y="223"/>
                      <a:pt x="254" y="223"/>
                    </a:cubicBezTo>
                    <a:close/>
                    <a:moveTo>
                      <a:pt x="255" y="218"/>
                    </a:moveTo>
                    <a:cubicBezTo>
                      <a:pt x="255" y="218"/>
                      <a:pt x="255" y="219"/>
                      <a:pt x="255" y="221"/>
                    </a:cubicBezTo>
                    <a:cubicBezTo>
                      <a:pt x="255" y="221"/>
                      <a:pt x="255" y="221"/>
                      <a:pt x="255" y="221"/>
                    </a:cubicBezTo>
                    <a:lnTo>
                      <a:pt x="255" y="221"/>
                    </a:lnTo>
                    <a:cubicBezTo>
                      <a:pt x="255" y="222"/>
                      <a:pt x="255" y="222"/>
                      <a:pt x="254" y="223"/>
                    </a:cubicBezTo>
                    <a:lnTo>
                      <a:pt x="254" y="223"/>
                    </a:lnTo>
                    <a:cubicBezTo>
                      <a:pt x="254" y="222"/>
                      <a:pt x="253" y="222"/>
                      <a:pt x="252" y="222"/>
                    </a:cubicBezTo>
                    <a:lnTo>
                      <a:pt x="252" y="222"/>
                    </a:lnTo>
                    <a:cubicBezTo>
                      <a:pt x="252" y="223"/>
                      <a:pt x="251" y="224"/>
                      <a:pt x="251" y="226"/>
                    </a:cubicBezTo>
                    <a:lnTo>
                      <a:pt x="251" y="226"/>
                    </a:lnTo>
                    <a:cubicBezTo>
                      <a:pt x="250" y="226"/>
                      <a:pt x="250" y="226"/>
                      <a:pt x="249" y="227"/>
                    </a:cubicBezTo>
                    <a:lnTo>
                      <a:pt x="249" y="227"/>
                    </a:lnTo>
                    <a:cubicBezTo>
                      <a:pt x="249" y="227"/>
                      <a:pt x="248" y="226"/>
                      <a:pt x="248" y="226"/>
                    </a:cubicBezTo>
                    <a:lnTo>
                      <a:pt x="248" y="226"/>
                    </a:lnTo>
                    <a:cubicBezTo>
                      <a:pt x="249" y="224"/>
                      <a:pt x="250" y="223"/>
                      <a:pt x="251" y="221"/>
                    </a:cubicBezTo>
                    <a:lnTo>
                      <a:pt x="251" y="221"/>
                    </a:lnTo>
                    <a:cubicBezTo>
                      <a:pt x="252" y="221"/>
                      <a:pt x="252" y="222"/>
                      <a:pt x="252" y="222"/>
                    </a:cubicBezTo>
                    <a:lnTo>
                      <a:pt x="252" y="222"/>
                    </a:lnTo>
                    <a:cubicBezTo>
                      <a:pt x="253" y="220"/>
                      <a:pt x="254" y="218"/>
                      <a:pt x="255" y="218"/>
                    </a:cubicBezTo>
                    <a:close/>
                    <a:moveTo>
                      <a:pt x="255" y="225"/>
                    </a:moveTo>
                    <a:cubicBezTo>
                      <a:pt x="255" y="226"/>
                      <a:pt x="255" y="228"/>
                      <a:pt x="255" y="232"/>
                    </a:cubicBezTo>
                    <a:cubicBezTo>
                      <a:pt x="255" y="232"/>
                      <a:pt x="255" y="233"/>
                      <a:pt x="254" y="233"/>
                    </a:cubicBezTo>
                    <a:lnTo>
                      <a:pt x="254" y="233"/>
                    </a:lnTo>
                    <a:cubicBezTo>
                      <a:pt x="253" y="232"/>
                      <a:pt x="252" y="231"/>
                      <a:pt x="251" y="230"/>
                    </a:cubicBezTo>
                    <a:lnTo>
                      <a:pt x="251" y="230"/>
                    </a:lnTo>
                    <a:cubicBezTo>
                      <a:pt x="248" y="232"/>
                      <a:pt x="243" y="232"/>
                      <a:pt x="243" y="232"/>
                    </a:cubicBezTo>
                    <a:cubicBezTo>
                      <a:pt x="246" y="230"/>
                      <a:pt x="248" y="228"/>
                      <a:pt x="249" y="227"/>
                    </a:cubicBezTo>
                    <a:lnTo>
                      <a:pt x="249" y="227"/>
                    </a:lnTo>
                    <a:cubicBezTo>
                      <a:pt x="249" y="227"/>
                      <a:pt x="250" y="228"/>
                      <a:pt x="250" y="228"/>
                    </a:cubicBezTo>
                    <a:lnTo>
                      <a:pt x="250" y="228"/>
                    </a:lnTo>
                    <a:cubicBezTo>
                      <a:pt x="250" y="229"/>
                      <a:pt x="250" y="229"/>
                      <a:pt x="250" y="229"/>
                    </a:cubicBezTo>
                    <a:cubicBezTo>
                      <a:pt x="250" y="229"/>
                      <a:pt x="250" y="229"/>
                      <a:pt x="251" y="229"/>
                    </a:cubicBezTo>
                    <a:lnTo>
                      <a:pt x="251" y="229"/>
                    </a:lnTo>
                    <a:cubicBezTo>
                      <a:pt x="251" y="229"/>
                      <a:pt x="251" y="229"/>
                      <a:pt x="251" y="230"/>
                    </a:cubicBezTo>
                    <a:lnTo>
                      <a:pt x="251" y="230"/>
                    </a:lnTo>
                    <a:cubicBezTo>
                      <a:pt x="253" y="228"/>
                      <a:pt x="254" y="227"/>
                      <a:pt x="255" y="225"/>
                    </a:cubicBezTo>
                    <a:close/>
                    <a:moveTo>
                      <a:pt x="241" y="1"/>
                    </a:moveTo>
                    <a:cubicBezTo>
                      <a:pt x="201" y="1"/>
                      <a:pt x="162" y="12"/>
                      <a:pt x="128" y="36"/>
                    </a:cubicBezTo>
                    <a:cubicBezTo>
                      <a:pt x="79" y="65"/>
                      <a:pt x="46" y="111"/>
                      <a:pt x="31" y="159"/>
                    </a:cubicBezTo>
                    <a:lnTo>
                      <a:pt x="31" y="159"/>
                    </a:lnTo>
                    <a:cubicBezTo>
                      <a:pt x="12" y="181"/>
                      <a:pt x="1" y="210"/>
                      <a:pt x="1" y="244"/>
                    </a:cubicBezTo>
                    <a:cubicBezTo>
                      <a:pt x="1" y="277"/>
                      <a:pt x="19" y="306"/>
                      <a:pt x="48" y="325"/>
                    </a:cubicBezTo>
                    <a:lnTo>
                      <a:pt x="48" y="325"/>
                    </a:lnTo>
                    <a:cubicBezTo>
                      <a:pt x="60" y="350"/>
                      <a:pt x="76" y="373"/>
                      <a:pt x="93" y="394"/>
                    </a:cubicBezTo>
                    <a:cubicBezTo>
                      <a:pt x="112" y="413"/>
                      <a:pt x="136" y="420"/>
                      <a:pt x="160" y="420"/>
                    </a:cubicBezTo>
                    <a:cubicBezTo>
                      <a:pt x="197" y="420"/>
                      <a:pt x="234" y="404"/>
                      <a:pt x="255" y="383"/>
                    </a:cubicBezTo>
                    <a:cubicBezTo>
                      <a:pt x="271" y="363"/>
                      <a:pt x="280" y="344"/>
                      <a:pt x="283" y="325"/>
                    </a:cubicBezTo>
                    <a:lnTo>
                      <a:pt x="283" y="325"/>
                    </a:lnTo>
                    <a:cubicBezTo>
                      <a:pt x="308" y="321"/>
                      <a:pt x="333" y="317"/>
                      <a:pt x="359" y="314"/>
                    </a:cubicBezTo>
                    <a:cubicBezTo>
                      <a:pt x="429" y="302"/>
                      <a:pt x="487" y="232"/>
                      <a:pt x="464" y="152"/>
                    </a:cubicBezTo>
                    <a:cubicBezTo>
                      <a:pt x="431" y="62"/>
                      <a:pt x="335" y="1"/>
                      <a:pt x="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8"/>
              <p:cNvSpPr/>
              <p:nvPr/>
            </p:nvSpPr>
            <p:spPr>
              <a:xfrm>
                <a:off x="2133425" y="2722725"/>
                <a:ext cx="107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65" extrusionOk="0">
                    <a:moveTo>
                      <a:pt x="240" y="175"/>
                    </a:moveTo>
                    <a:cubicBezTo>
                      <a:pt x="240" y="175"/>
                      <a:pt x="242" y="178"/>
                      <a:pt x="244" y="181"/>
                    </a:cubicBezTo>
                    <a:lnTo>
                      <a:pt x="244" y="181"/>
                    </a:lnTo>
                    <a:cubicBezTo>
                      <a:pt x="244" y="178"/>
                      <a:pt x="244" y="177"/>
                      <a:pt x="244" y="177"/>
                    </a:cubicBezTo>
                    <a:cubicBezTo>
                      <a:pt x="245" y="177"/>
                      <a:pt x="247" y="185"/>
                      <a:pt x="256" y="194"/>
                    </a:cubicBezTo>
                    <a:cubicBezTo>
                      <a:pt x="252" y="191"/>
                      <a:pt x="250" y="188"/>
                      <a:pt x="248" y="187"/>
                    </a:cubicBezTo>
                    <a:lnTo>
                      <a:pt x="248" y="187"/>
                    </a:lnTo>
                    <a:cubicBezTo>
                      <a:pt x="247" y="185"/>
                      <a:pt x="246" y="184"/>
                      <a:pt x="244" y="182"/>
                    </a:cubicBezTo>
                    <a:lnTo>
                      <a:pt x="244" y="182"/>
                    </a:lnTo>
                    <a:cubicBezTo>
                      <a:pt x="245" y="184"/>
                      <a:pt x="245" y="185"/>
                      <a:pt x="246" y="186"/>
                    </a:cubicBezTo>
                    <a:lnTo>
                      <a:pt x="246" y="186"/>
                    </a:lnTo>
                    <a:cubicBezTo>
                      <a:pt x="246" y="186"/>
                      <a:pt x="246" y="186"/>
                      <a:pt x="246" y="186"/>
                    </a:cubicBezTo>
                    <a:lnTo>
                      <a:pt x="246" y="186"/>
                    </a:lnTo>
                    <a:cubicBezTo>
                      <a:pt x="245" y="185"/>
                      <a:pt x="244" y="183"/>
                      <a:pt x="244" y="182"/>
                    </a:cubicBezTo>
                    <a:lnTo>
                      <a:pt x="244" y="182"/>
                    </a:lnTo>
                    <a:cubicBezTo>
                      <a:pt x="244" y="182"/>
                      <a:pt x="244" y="182"/>
                      <a:pt x="244" y="182"/>
                    </a:cubicBezTo>
                    <a:lnTo>
                      <a:pt x="244" y="182"/>
                    </a:lnTo>
                    <a:cubicBezTo>
                      <a:pt x="244" y="182"/>
                      <a:pt x="244" y="181"/>
                      <a:pt x="244" y="181"/>
                    </a:cubicBezTo>
                    <a:lnTo>
                      <a:pt x="244" y="181"/>
                    </a:lnTo>
                    <a:cubicBezTo>
                      <a:pt x="244" y="181"/>
                      <a:pt x="244" y="181"/>
                      <a:pt x="244" y="182"/>
                    </a:cubicBezTo>
                    <a:cubicBezTo>
                      <a:pt x="241" y="177"/>
                      <a:pt x="240" y="175"/>
                      <a:pt x="240" y="175"/>
                    </a:cubicBezTo>
                    <a:close/>
                    <a:moveTo>
                      <a:pt x="244" y="194"/>
                    </a:moveTo>
                    <a:cubicBezTo>
                      <a:pt x="244" y="194"/>
                      <a:pt x="244" y="194"/>
                      <a:pt x="244" y="194"/>
                    </a:cubicBezTo>
                    <a:lnTo>
                      <a:pt x="244" y="194"/>
                    </a:lnTo>
                    <a:cubicBezTo>
                      <a:pt x="244" y="197"/>
                      <a:pt x="244" y="200"/>
                      <a:pt x="244" y="205"/>
                    </a:cubicBezTo>
                    <a:lnTo>
                      <a:pt x="244" y="194"/>
                    </a:lnTo>
                    <a:close/>
                    <a:moveTo>
                      <a:pt x="214" y="0"/>
                    </a:moveTo>
                    <a:cubicBezTo>
                      <a:pt x="166" y="0"/>
                      <a:pt x="118" y="18"/>
                      <a:pt x="81" y="55"/>
                    </a:cubicBezTo>
                    <a:cubicBezTo>
                      <a:pt x="12" y="124"/>
                      <a:pt x="1" y="240"/>
                      <a:pt x="58" y="309"/>
                    </a:cubicBezTo>
                    <a:cubicBezTo>
                      <a:pt x="82" y="340"/>
                      <a:pt x="120" y="361"/>
                      <a:pt x="160" y="361"/>
                    </a:cubicBezTo>
                    <a:cubicBezTo>
                      <a:pt x="168" y="361"/>
                      <a:pt x="176" y="360"/>
                      <a:pt x="183" y="358"/>
                    </a:cubicBezTo>
                    <a:lnTo>
                      <a:pt x="183" y="358"/>
                    </a:lnTo>
                    <a:cubicBezTo>
                      <a:pt x="199" y="362"/>
                      <a:pt x="216" y="364"/>
                      <a:pt x="232" y="364"/>
                    </a:cubicBezTo>
                    <a:cubicBezTo>
                      <a:pt x="253" y="364"/>
                      <a:pt x="273" y="361"/>
                      <a:pt x="290" y="356"/>
                    </a:cubicBezTo>
                    <a:cubicBezTo>
                      <a:pt x="394" y="297"/>
                      <a:pt x="429" y="171"/>
                      <a:pt x="359" y="78"/>
                    </a:cubicBezTo>
                    <a:cubicBezTo>
                      <a:pt x="328" y="27"/>
                      <a:pt x="271" y="0"/>
                      <a:pt x="2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8"/>
              <p:cNvSpPr/>
              <p:nvPr/>
            </p:nvSpPr>
            <p:spPr>
              <a:xfrm>
                <a:off x="2167875" y="2771250"/>
                <a:ext cx="119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49" extrusionOk="0">
                    <a:moveTo>
                      <a:pt x="116" y="0"/>
                    </a:moveTo>
                    <a:cubicBezTo>
                      <a:pt x="58" y="12"/>
                      <a:pt x="0" y="70"/>
                      <a:pt x="12" y="128"/>
                    </a:cubicBezTo>
                    <a:cubicBezTo>
                      <a:pt x="23" y="221"/>
                      <a:pt x="82" y="290"/>
                      <a:pt x="162" y="325"/>
                    </a:cubicBezTo>
                    <a:cubicBezTo>
                      <a:pt x="198" y="340"/>
                      <a:pt x="236" y="349"/>
                      <a:pt x="273" y="349"/>
                    </a:cubicBezTo>
                    <a:cubicBezTo>
                      <a:pt x="320" y="349"/>
                      <a:pt x="367" y="334"/>
                      <a:pt x="406" y="301"/>
                    </a:cubicBezTo>
                    <a:cubicBezTo>
                      <a:pt x="463" y="267"/>
                      <a:pt x="475" y="198"/>
                      <a:pt x="440" y="139"/>
                    </a:cubicBezTo>
                    <a:cubicBezTo>
                      <a:pt x="395" y="77"/>
                      <a:pt x="329" y="21"/>
                      <a:pt x="253" y="21"/>
                    </a:cubicBezTo>
                    <a:cubicBezTo>
                      <a:pt x="236" y="21"/>
                      <a:pt x="218" y="24"/>
                      <a:pt x="200" y="30"/>
                    </a:cubicBezTo>
                    <a:lnTo>
                      <a:pt x="200" y="30"/>
                    </a:lnTo>
                    <a:cubicBezTo>
                      <a:pt x="178" y="12"/>
                      <a:pt x="150" y="0"/>
                      <a:pt x="11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2" name="Google Shape;742;p18"/>
              <p:cNvSpPr/>
              <p:nvPr/>
            </p:nvSpPr>
            <p:spPr>
              <a:xfrm>
                <a:off x="2170175" y="2731300"/>
                <a:ext cx="121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04" extrusionOk="0">
                    <a:moveTo>
                      <a:pt x="267" y="1"/>
                    </a:moveTo>
                    <a:cubicBezTo>
                      <a:pt x="186" y="1"/>
                      <a:pt x="117" y="36"/>
                      <a:pt x="59" y="82"/>
                    </a:cubicBezTo>
                    <a:cubicBezTo>
                      <a:pt x="13" y="116"/>
                      <a:pt x="1" y="163"/>
                      <a:pt x="13" y="209"/>
                    </a:cubicBezTo>
                    <a:cubicBezTo>
                      <a:pt x="24" y="267"/>
                      <a:pt x="47" y="314"/>
                      <a:pt x="82" y="360"/>
                    </a:cubicBezTo>
                    <a:cubicBezTo>
                      <a:pt x="110" y="388"/>
                      <a:pt x="142" y="403"/>
                      <a:pt x="176" y="403"/>
                    </a:cubicBezTo>
                    <a:cubicBezTo>
                      <a:pt x="198" y="403"/>
                      <a:pt x="221" y="397"/>
                      <a:pt x="244" y="383"/>
                    </a:cubicBezTo>
                    <a:cubicBezTo>
                      <a:pt x="250" y="379"/>
                      <a:pt x="256" y="375"/>
                      <a:pt x="262" y="371"/>
                    </a:cubicBezTo>
                    <a:lnTo>
                      <a:pt x="262" y="371"/>
                    </a:lnTo>
                    <a:cubicBezTo>
                      <a:pt x="266" y="371"/>
                      <a:pt x="272" y="371"/>
                      <a:pt x="279" y="371"/>
                    </a:cubicBezTo>
                    <a:cubicBezTo>
                      <a:pt x="325" y="371"/>
                      <a:pt x="360" y="360"/>
                      <a:pt x="406" y="337"/>
                    </a:cubicBezTo>
                    <a:cubicBezTo>
                      <a:pt x="464" y="291"/>
                      <a:pt x="487" y="198"/>
                      <a:pt x="453" y="129"/>
                    </a:cubicBezTo>
                    <a:cubicBezTo>
                      <a:pt x="418" y="47"/>
                      <a:pt x="348" y="1"/>
                      <a:pt x="2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3" name="Google Shape;743;p18"/>
              <p:cNvSpPr/>
              <p:nvPr/>
            </p:nvSpPr>
            <p:spPr>
              <a:xfrm>
                <a:off x="2151075" y="2717875"/>
                <a:ext cx="113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0" extrusionOk="0">
                    <a:moveTo>
                      <a:pt x="267" y="156"/>
                    </a:moveTo>
                    <a:cubicBezTo>
                      <a:pt x="271" y="160"/>
                      <a:pt x="273" y="163"/>
                      <a:pt x="275" y="167"/>
                    </a:cubicBezTo>
                    <a:lnTo>
                      <a:pt x="275" y="167"/>
                    </a:lnTo>
                    <a:cubicBezTo>
                      <a:pt x="273" y="163"/>
                      <a:pt x="270" y="160"/>
                      <a:pt x="267" y="156"/>
                    </a:cubicBezTo>
                    <a:close/>
                    <a:moveTo>
                      <a:pt x="196" y="174"/>
                    </a:moveTo>
                    <a:cubicBezTo>
                      <a:pt x="197" y="174"/>
                      <a:pt x="201" y="175"/>
                      <a:pt x="209" y="179"/>
                    </a:cubicBezTo>
                    <a:cubicBezTo>
                      <a:pt x="202" y="179"/>
                      <a:pt x="194" y="174"/>
                      <a:pt x="196" y="174"/>
                    </a:cubicBezTo>
                    <a:close/>
                    <a:moveTo>
                      <a:pt x="237" y="0"/>
                    </a:moveTo>
                    <a:cubicBezTo>
                      <a:pt x="204" y="0"/>
                      <a:pt x="170" y="9"/>
                      <a:pt x="140" y="28"/>
                    </a:cubicBezTo>
                    <a:cubicBezTo>
                      <a:pt x="83" y="64"/>
                      <a:pt x="48" y="121"/>
                      <a:pt x="45" y="182"/>
                    </a:cubicBezTo>
                    <a:lnTo>
                      <a:pt x="45" y="182"/>
                    </a:lnTo>
                    <a:cubicBezTo>
                      <a:pt x="42" y="184"/>
                      <a:pt x="39" y="187"/>
                      <a:pt x="36" y="190"/>
                    </a:cubicBezTo>
                    <a:cubicBezTo>
                      <a:pt x="1" y="237"/>
                      <a:pt x="1" y="318"/>
                      <a:pt x="47" y="352"/>
                    </a:cubicBezTo>
                    <a:cubicBezTo>
                      <a:pt x="95" y="387"/>
                      <a:pt x="156" y="410"/>
                      <a:pt x="217" y="410"/>
                    </a:cubicBezTo>
                    <a:cubicBezTo>
                      <a:pt x="258" y="410"/>
                      <a:pt x="299" y="399"/>
                      <a:pt x="337" y="376"/>
                    </a:cubicBezTo>
                    <a:cubicBezTo>
                      <a:pt x="417" y="318"/>
                      <a:pt x="453" y="190"/>
                      <a:pt x="406" y="98"/>
                    </a:cubicBezTo>
                    <a:cubicBezTo>
                      <a:pt x="367" y="36"/>
                      <a:pt x="303" y="0"/>
                      <a:pt x="2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4" name="Google Shape;744;p18"/>
              <p:cNvSpPr/>
              <p:nvPr/>
            </p:nvSpPr>
            <p:spPr>
              <a:xfrm>
                <a:off x="2129375" y="2696550"/>
                <a:ext cx="110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7" extrusionOk="0">
                    <a:moveTo>
                      <a:pt x="209" y="117"/>
                    </a:moveTo>
                    <a:cubicBezTo>
                      <a:pt x="214" y="123"/>
                      <a:pt x="215" y="126"/>
                      <a:pt x="213" y="126"/>
                    </a:cubicBezTo>
                    <a:lnTo>
                      <a:pt x="213" y="126"/>
                    </a:lnTo>
                    <a:cubicBezTo>
                      <a:pt x="210" y="124"/>
                      <a:pt x="209" y="121"/>
                      <a:pt x="209" y="117"/>
                    </a:cubicBezTo>
                    <a:close/>
                    <a:moveTo>
                      <a:pt x="236" y="0"/>
                    </a:moveTo>
                    <a:cubicBezTo>
                      <a:pt x="173" y="0"/>
                      <a:pt x="114" y="34"/>
                      <a:pt x="84" y="99"/>
                    </a:cubicBezTo>
                    <a:lnTo>
                      <a:pt x="84" y="99"/>
                    </a:lnTo>
                    <a:cubicBezTo>
                      <a:pt x="67" y="105"/>
                      <a:pt x="50" y="115"/>
                      <a:pt x="35" y="129"/>
                    </a:cubicBezTo>
                    <a:cubicBezTo>
                      <a:pt x="1" y="176"/>
                      <a:pt x="1" y="256"/>
                      <a:pt x="47" y="291"/>
                    </a:cubicBezTo>
                    <a:cubicBezTo>
                      <a:pt x="99" y="336"/>
                      <a:pt x="166" y="367"/>
                      <a:pt x="236" y="367"/>
                    </a:cubicBezTo>
                    <a:cubicBezTo>
                      <a:pt x="273" y="367"/>
                      <a:pt x="311" y="358"/>
                      <a:pt x="348" y="338"/>
                    </a:cubicBezTo>
                    <a:cubicBezTo>
                      <a:pt x="441" y="268"/>
                      <a:pt x="441" y="117"/>
                      <a:pt x="359" y="48"/>
                    </a:cubicBezTo>
                    <a:cubicBezTo>
                      <a:pt x="322" y="16"/>
                      <a:pt x="278" y="0"/>
                      <a:pt x="2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5" name="Google Shape;745;p18"/>
              <p:cNvSpPr/>
              <p:nvPr/>
            </p:nvSpPr>
            <p:spPr>
              <a:xfrm>
                <a:off x="2113550" y="2670450"/>
                <a:ext cx="115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03" extrusionOk="0">
                    <a:moveTo>
                      <a:pt x="205" y="175"/>
                    </a:moveTo>
                    <a:cubicBezTo>
                      <a:pt x="205" y="176"/>
                      <a:pt x="205" y="178"/>
                      <a:pt x="205" y="178"/>
                    </a:cubicBezTo>
                    <a:cubicBezTo>
                      <a:pt x="203" y="178"/>
                      <a:pt x="202" y="179"/>
                      <a:pt x="201" y="180"/>
                    </a:cubicBezTo>
                    <a:lnTo>
                      <a:pt x="201" y="180"/>
                    </a:lnTo>
                    <a:cubicBezTo>
                      <a:pt x="201" y="178"/>
                      <a:pt x="202" y="177"/>
                      <a:pt x="202" y="177"/>
                    </a:cubicBezTo>
                    <a:lnTo>
                      <a:pt x="202" y="177"/>
                    </a:lnTo>
                    <a:cubicBezTo>
                      <a:pt x="203" y="176"/>
                      <a:pt x="204" y="175"/>
                      <a:pt x="205" y="175"/>
                    </a:cubicBezTo>
                    <a:close/>
                    <a:moveTo>
                      <a:pt x="211" y="1"/>
                    </a:moveTo>
                    <a:cubicBezTo>
                      <a:pt x="173" y="1"/>
                      <a:pt x="135" y="12"/>
                      <a:pt x="101" y="39"/>
                    </a:cubicBezTo>
                    <a:cubicBezTo>
                      <a:pt x="19" y="110"/>
                      <a:pt x="0" y="245"/>
                      <a:pt x="69" y="331"/>
                    </a:cubicBezTo>
                    <a:lnTo>
                      <a:pt x="69" y="331"/>
                    </a:lnTo>
                    <a:cubicBezTo>
                      <a:pt x="81" y="354"/>
                      <a:pt x="99" y="373"/>
                      <a:pt x="124" y="386"/>
                    </a:cubicBezTo>
                    <a:cubicBezTo>
                      <a:pt x="149" y="394"/>
                      <a:pt x="173" y="402"/>
                      <a:pt x="198" y="402"/>
                    </a:cubicBezTo>
                    <a:cubicBezTo>
                      <a:pt x="208" y="402"/>
                      <a:pt x="218" y="401"/>
                      <a:pt x="228" y="397"/>
                    </a:cubicBezTo>
                    <a:cubicBezTo>
                      <a:pt x="356" y="386"/>
                      <a:pt x="460" y="258"/>
                      <a:pt x="402" y="131"/>
                    </a:cubicBezTo>
                    <a:cubicBezTo>
                      <a:pt x="371" y="53"/>
                      <a:pt x="291" y="1"/>
                      <a:pt x="2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6" name="Google Shape;746;p18"/>
              <p:cNvSpPr/>
              <p:nvPr/>
            </p:nvSpPr>
            <p:spPr>
              <a:xfrm>
                <a:off x="2114600" y="2699600"/>
                <a:ext cx="87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79" extrusionOk="0">
                    <a:moveTo>
                      <a:pt x="177" y="46"/>
                    </a:moveTo>
                    <a:cubicBezTo>
                      <a:pt x="180" y="48"/>
                      <a:pt x="183" y="50"/>
                      <a:pt x="186" y="54"/>
                    </a:cubicBezTo>
                    <a:lnTo>
                      <a:pt x="175" y="54"/>
                    </a:lnTo>
                    <a:cubicBezTo>
                      <a:pt x="173" y="53"/>
                      <a:pt x="172" y="52"/>
                      <a:pt x="170" y="51"/>
                    </a:cubicBezTo>
                    <a:lnTo>
                      <a:pt x="170" y="51"/>
                    </a:lnTo>
                    <a:cubicBezTo>
                      <a:pt x="172" y="49"/>
                      <a:pt x="175" y="48"/>
                      <a:pt x="177" y="46"/>
                    </a:cubicBezTo>
                    <a:close/>
                    <a:moveTo>
                      <a:pt x="205" y="1"/>
                    </a:moveTo>
                    <a:cubicBezTo>
                      <a:pt x="170" y="1"/>
                      <a:pt x="136" y="14"/>
                      <a:pt x="110" y="37"/>
                    </a:cubicBezTo>
                    <a:lnTo>
                      <a:pt x="110" y="37"/>
                    </a:lnTo>
                    <a:cubicBezTo>
                      <a:pt x="101" y="37"/>
                      <a:pt x="92" y="38"/>
                      <a:pt x="82" y="42"/>
                    </a:cubicBezTo>
                    <a:cubicBezTo>
                      <a:pt x="59" y="54"/>
                      <a:pt x="36" y="77"/>
                      <a:pt x="24" y="100"/>
                    </a:cubicBezTo>
                    <a:cubicBezTo>
                      <a:pt x="13" y="134"/>
                      <a:pt x="1" y="157"/>
                      <a:pt x="13" y="192"/>
                    </a:cubicBezTo>
                    <a:cubicBezTo>
                      <a:pt x="24" y="216"/>
                      <a:pt x="47" y="250"/>
                      <a:pt x="70" y="262"/>
                    </a:cubicBezTo>
                    <a:cubicBezTo>
                      <a:pt x="103" y="270"/>
                      <a:pt x="130" y="278"/>
                      <a:pt x="159" y="278"/>
                    </a:cubicBezTo>
                    <a:cubicBezTo>
                      <a:pt x="172" y="278"/>
                      <a:pt x="184" y="277"/>
                      <a:pt x="198" y="273"/>
                    </a:cubicBezTo>
                    <a:cubicBezTo>
                      <a:pt x="256" y="262"/>
                      <a:pt x="314" y="239"/>
                      <a:pt x="337" y="180"/>
                    </a:cubicBezTo>
                    <a:cubicBezTo>
                      <a:pt x="348" y="123"/>
                      <a:pt x="337" y="65"/>
                      <a:pt x="291" y="30"/>
                    </a:cubicBezTo>
                    <a:cubicBezTo>
                      <a:pt x="265" y="10"/>
                      <a:pt x="235" y="1"/>
                      <a:pt x="20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7" name="Google Shape;747;p18"/>
              <p:cNvSpPr/>
              <p:nvPr/>
            </p:nvSpPr>
            <p:spPr>
              <a:xfrm>
                <a:off x="2191600" y="2770525"/>
                <a:ext cx="11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19" extrusionOk="0">
                    <a:moveTo>
                      <a:pt x="221" y="215"/>
                    </a:moveTo>
                    <a:lnTo>
                      <a:pt x="225" y="223"/>
                    </a:lnTo>
                    <a:lnTo>
                      <a:pt x="225" y="223"/>
                    </a:lnTo>
                    <a:cubicBezTo>
                      <a:pt x="225" y="223"/>
                      <a:pt x="224" y="223"/>
                      <a:pt x="224" y="223"/>
                    </a:cubicBezTo>
                    <a:cubicBezTo>
                      <a:pt x="224" y="223"/>
                      <a:pt x="224" y="223"/>
                      <a:pt x="224" y="223"/>
                    </a:cubicBezTo>
                    <a:lnTo>
                      <a:pt x="224" y="223"/>
                    </a:lnTo>
                    <a:cubicBezTo>
                      <a:pt x="224" y="221"/>
                      <a:pt x="223" y="219"/>
                      <a:pt x="221" y="215"/>
                    </a:cubicBezTo>
                    <a:close/>
                    <a:moveTo>
                      <a:pt x="255" y="215"/>
                    </a:moveTo>
                    <a:cubicBezTo>
                      <a:pt x="256" y="215"/>
                      <a:pt x="257" y="215"/>
                      <a:pt x="258" y="215"/>
                    </a:cubicBezTo>
                    <a:lnTo>
                      <a:pt x="258" y="215"/>
                    </a:lnTo>
                    <a:cubicBezTo>
                      <a:pt x="258" y="217"/>
                      <a:pt x="260" y="218"/>
                      <a:pt x="261" y="218"/>
                    </a:cubicBezTo>
                    <a:cubicBezTo>
                      <a:pt x="262" y="218"/>
                      <a:pt x="263" y="218"/>
                      <a:pt x="264" y="217"/>
                    </a:cubicBezTo>
                    <a:lnTo>
                      <a:pt x="264" y="217"/>
                    </a:lnTo>
                    <a:cubicBezTo>
                      <a:pt x="263" y="218"/>
                      <a:pt x="262" y="219"/>
                      <a:pt x="261" y="221"/>
                    </a:cubicBezTo>
                    <a:lnTo>
                      <a:pt x="261" y="221"/>
                    </a:lnTo>
                    <a:cubicBezTo>
                      <a:pt x="261" y="219"/>
                      <a:pt x="261" y="218"/>
                      <a:pt x="261" y="218"/>
                    </a:cubicBezTo>
                    <a:cubicBezTo>
                      <a:pt x="260" y="218"/>
                      <a:pt x="259" y="220"/>
                      <a:pt x="257" y="224"/>
                    </a:cubicBezTo>
                    <a:lnTo>
                      <a:pt x="257" y="224"/>
                    </a:lnTo>
                    <a:cubicBezTo>
                      <a:pt x="257" y="224"/>
                      <a:pt x="257" y="224"/>
                      <a:pt x="257" y="224"/>
                    </a:cubicBezTo>
                    <a:cubicBezTo>
                      <a:pt x="255" y="224"/>
                      <a:pt x="255" y="221"/>
                      <a:pt x="255" y="215"/>
                    </a:cubicBezTo>
                    <a:close/>
                    <a:moveTo>
                      <a:pt x="224" y="224"/>
                    </a:moveTo>
                    <a:cubicBezTo>
                      <a:pt x="224" y="224"/>
                      <a:pt x="226" y="225"/>
                      <a:pt x="227" y="226"/>
                    </a:cubicBezTo>
                    <a:lnTo>
                      <a:pt x="227" y="226"/>
                    </a:lnTo>
                    <a:lnTo>
                      <a:pt x="228" y="230"/>
                    </a:lnTo>
                    <a:lnTo>
                      <a:pt x="228" y="230"/>
                    </a:lnTo>
                    <a:cubicBezTo>
                      <a:pt x="227" y="229"/>
                      <a:pt x="225" y="229"/>
                      <a:pt x="223" y="227"/>
                    </a:cubicBezTo>
                    <a:lnTo>
                      <a:pt x="223" y="227"/>
                    </a:lnTo>
                    <a:cubicBezTo>
                      <a:pt x="222" y="227"/>
                      <a:pt x="222" y="226"/>
                      <a:pt x="222" y="225"/>
                    </a:cubicBezTo>
                    <a:lnTo>
                      <a:pt x="222" y="225"/>
                    </a:lnTo>
                    <a:cubicBezTo>
                      <a:pt x="222" y="225"/>
                      <a:pt x="222" y="225"/>
                      <a:pt x="223" y="225"/>
                    </a:cubicBezTo>
                    <a:cubicBezTo>
                      <a:pt x="223" y="225"/>
                      <a:pt x="224" y="225"/>
                      <a:pt x="224" y="224"/>
                    </a:cubicBezTo>
                    <a:close/>
                    <a:moveTo>
                      <a:pt x="222" y="1"/>
                    </a:moveTo>
                    <a:cubicBezTo>
                      <a:pt x="206" y="1"/>
                      <a:pt x="190" y="2"/>
                      <a:pt x="175" y="6"/>
                    </a:cubicBezTo>
                    <a:cubicBezTo>
                      <a:pt x="167" y="9"/>
                      <a:pt x="159" y="12"/>
                      <a:pt x="151" y="16"/>
                    </a:cubicBezTo>
                    <a:lnTo>
                      <a:pt x="151" y="16"/>
                    </a:lnTo>
                    <a:cubicBezTo>
                      <a:pt x="140" y="18"/>
                      <a:pt x="128" y="23"/>
                      <a:pt x="116" y="29"/>
                    </a:cubicBezTo>
                    <a:cubicBezTo>
                      <a:pt x="12" y="111"/>
                      <a:pt x="0" y="296"/>
                      <a:pt x="116" y="377"/>
                    </a:cubicBezTo>
                    <a:cubicBezTo>
                      <a:pt x="152" y="405"/>
                      <a:pt x="195" y="419"/>
                      <a:pt x="237" y="419"/>
                    </a:cubicBezTo>
                    <a:cubicBezTo>
                      <a:pt x="332" y="419"/>
                      <a:pt x="428" y="353"/>
                      <a:pt x="452" y="250"/>
                    </a:cubicBezTo>
                    <a:cubicBezTo>
                      <a:pt x="473" y="116"/>
                      <a:pt x="347" y="1"/>
                      <a:pt x="2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8" name="Google Shape;748;p18"/>
              <p:cNvSpPr/>
              <p:nvPr/>
            </p:nvSpPr>
            <p:spPr>
              <a:xfrm>
                <a:off x="2168450" y="2710725"/>
                <a:ext cx="113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7" extrusionOk="0">
                    <a:moveTo>
                      <a:pt x="200" y="1"/>
                    </a:moveTo>
                    <a:cubicBezTo>
                      <a:pt x="116" y="1"/>
                      <a:pt x="45" y="67"/>
                      <a:pt x="23" y="152"/>
                    </a:cubicBezTo>
                    <a:cubicBezTo>
                      <a:pt x="23" y="152"/>
                      <a:pt x="23" y="153"/>
                      <a:pt x="23" y="153"/>
                    </a:cubicBezTo>
                    <a:lnTo>
                      <a:pt x="23" y="153"/>
                    </a:lnTo>
                    <a:cubicBezTo>
                      <a:pt x="7" y="181"/>
                      <a:pt x="0" y="215"/>
                      <a:pt x="12" y="245"/>
                    </a:cubicBezTo>
                    <a:cubicBezTo>
                      <a:pt x="22" y="262"/>
                      <a:pt x="31" y="278"/>
                      <a:pt x="42" y="294"/>
                    </a:cubicBezTo>
                    <a:lnTo>
                      <a:pt x="42" y="294"/>
                    </a:lnTo>
                    <a:cubicBezTo>
                      <a:pt x="53" y="325"/>
                      <a:pt x="67" y="355"/>
                      <a:pt x="82" y="384"/>
                    </a:cubicBezTo>
                    <a:cubicBezTo>
                      <a:pt x="103" y="420"/>
                      <a:pt x="143" y="438"/>
                      <a:pt x="181" y="438"/>
                    </a:cubicBezTo>
                    <a:cubicBezTo>
                      <a:pt x="190" y="438"/>
                      <a:pt x="199" y="437"/>
                      <a:pt x="208" y="435"/>
                    </a:cubicBezTo>
                    <a:lnTo>
                      <a:pt x="208" y="435"/>
                    </a:lnTo>
                    <a:cubicBezTo>
                      <a:pt x="226" y="443"/>
                      <a:pt x="246" y="449"/>
                      <a:pt x="267" y="453"/>
                    </a:cubicBezTo>
                    <a:cubicBezTo>
                      <a:pt x="275" y="455"/>
                      <a:pt x="284" y="456"/>
                      <a:pt x="292" y="456"/>
                    </a:cubicBezTo>
                    <a:cubicBezTo>
                      <a:pt x="333" y="456"/>
                      <a:pt x="375" y="434"/>
                      <a:pt x="394" y="396"/>
                    </a:cubicBezTo>
                    <a:cubicBezTo>
                      <a:pt x="417" y="314"/>
                      <a:pt x="452" y="222"/>
                      <a:pt x="417" y="141"/>
                    </a:cubicBezTo>
                    <a:cubicBezTo>
                      <a:pt x="383" y="60"/>
                      <a:pt x="301" y="2"/>
                      <a:pt x="221" y="2"/>
                    </a:cubicBezTo>
                    <a:cubicBezTo>
                      <a:pt x="214" y="1"/>
                      <a:pt x="207" y="1"/>
                      <a:pt x="2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49;p18"/>
              <p:cNvSpPr/>
              <p:nvPr/>
            </p:nvSpPr>
            <p:spPr>
              <a:xfrm>
                <a:off x="2159475" y="2790650"/>
                <a:ext cx="93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8" extrusionOk="0">
                    <a:moveTo>
                      <a:pt x="239" y="108"/>
                    </a:moveTo>
                    <a:cubicBezTo>
                      <a:pt x="241" y="110"/>
                      <a:pt x="243" y="113"/>
                      <a:pt x="243" y="116"/>
                    </a:cubicBezTo>
                    <a:lnTo>
                      <a:pt x="243" y="127"/>
                    </a:lnTo>
                    <a:lnTo>
                      <a:pt x="243" y="139"/>
                    </a:lnTo>
                    <a:cubicBezTo>
                      <a:pt x="242" y="131"/>
                      <a:pt x="239" y="122"/>
                      <a:pt x="236" y="114"/>
                    </a:cubicBezTo>
                    <a:lnTo>
                      <a:pt x="236" y="114"/>
                    </a:lnTo>
                    <a:cubicBezTo>
                      <a:pt x="238" y="115"/>
                      <a:pt x="240" y="116"/>
                      <a:pt x="243" y="116"/>
                    </a:cubicBezTo>
                    <a:lnTo>
                      <a:pt x="237" y="110"/>
                    </a:lnTo>
                    <a:lnTo>
                      <a:pt x="237" y="110"/>
                    </a:lnTo>
                    <a:cubicBezTo>
                      <a:pt x="239" y="110"/>
                      <a:pt x="239" y="109"/>
                      <a:pt x="239" y="108"/>
                    </a:cubicBezTo>
                    <a:close/>
                    <a:moveTo>
                      <a:pt x="199" y="0"/>
                    </a:moveTo>
                    <a:cubicBezTo>
                      <a:pt x="169" y="0"/>
                      <a:pt x="138" y="13"/>
                      <a:pt x="115" y="35"/>
                    </a:cubicBezTo>
                    <a:lnTo>
                      <a:pt x="115" y="35"/>
                    </a:lnTo>
                    <a:cubicBezTo>
                      <a:pt x="57" y="36"/>
                      <a:pt x="1" y="94"/>
                      <a:pt x="12" y="151"/>
                    </a:cubicBezTo>
                    <a:cubicBezTo>
                      <a:pt x="24" y="220"/>
                      <a:pt x="58" y="278"/>
                      <a:pt x="128" y="313"/>
                    </a:cubicBezTo>
                    <a:cubicBezTo>
                      <a:pt x="157" y="327"/>
                      <a:pt x="194" y="337"/>
                      <a:pt x="233" y="337"/>
                    </a:cubicBezTo>
                    <a:cubicBezTo>
                      <a:pt x="256" y="337"/>
                      <a:pt x="280" y="333"/>
                      <a:pt x="302" y="325"/>
                    </a:cubicBezTo>
                    <a:cubicBezTo>
                      <a:pt x="348" y="302"/>
                      <a:pt x="371" y="255"/>
                      <a:pt x="371" y="209"/>
                    </a:cubicBezTo>
                    <a:cubicBezTo>
                      <a:pt x="371" y="116"/>
                      <a:pt x="313" y="47"/>
                      <a:pt x="243" y="12"/>
                    </a:cubicBezTo>
                    <a:cubicBezTo>
                      <a:pt x="230" y="4"/>
                      <a:pt x="215" y="0"/>
                      <a:pt x="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8"/>
              <p:cNvSpPr/>
              <p:nvPr/>
            </p:nvSpPr>
            <p:spPr>
              <a:xfrm>
                <a:off x="2184100" y="2790950"/>
                <a:ext cx="1157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09" extrusionOk="0">
                    <a:moveTo>
                      <a:pt x="242" y="184"/>
                    </a:moveTo>
                    <a:cubicBezTo>
                      <a:pt x="242" y="184"/>
                      <a:pt x="243" y="184"/>
                      <a:pt x="243" y="185"/>
                    </a:cubicBezTo>
                    <a:cubicBezTo>
                      <a:pt x="242" y="184"/>
                      <a:pt x="242" y="184"/>
                      <a:pt x="242" y="184"/>
                    </a:cubicBezTo>
                    <a:lnTo>
                      <a:pt x="242" y="184"/>
                    </a:lnTo>
                    <a:cubicBezTo>
                      <a:pt x="242" y="184"/>
                      <a:pt x="242" y="184"/>
                      <a:pt x="242" y="184"/>
                    </a:cubicBezTo>
                    <a:close/>
                    <a:moveTo>
                      <a:pt x="231" y="184"/>
                    </a:moveTo>
                    <a:cubicBezTo>
                      <a:pt x="233" y="186"/>
                      <a:pt x="238" y="188"/>
                      <a:pt x="238" y="188"/>
                    </a:cubicBezTo>
                    <a:cubicBezTo>
                      <a:pt x="238" y="188"/>
                      <a:pt x="236" y="188"/>
                      <a:pt x="231" y="185"/>
                    </a:cubicBezTo>
                    <a:cubicBezTo>
                      <a:pt x="231" y="185"/>
                      <a:pt x="231" y="184"/>
                      <a:pt x="231" y="184"/>
                    </a:cubicBezTo>
                    <a:close/>
                    <a:moveTo>
                      <a:pt x="220" y="220"/>
                    </a:moveTo>
                    <a:cubicBezTo>
                      <a:pt x="224" y="222"/>
                      <a:pt x="226" y="224"/>
                      <a:pt x="227" y="224"/>
                    </a:cubicBezTo>
                    <a:lnTo>
                      <a:pt x="227" y="224"/>
                    </a:lnTo>
                    <a:cubicBezTo>
                      <a:pt x="224" y="224"/>
                      <a:pt x="222" y="222"/>
                      <a:pt x="220" y="220"/>
                    </a:cubicBezTo>
                    <a:close/>
                    <a:moveTo>
                      <a:pt x="225" y="0"/>
                    </a:moveTo>
                    <a:cubicBezTo>
                      <a:pt x="176" y="0"/>
                      <a:pt x="127" y="18"/>
                      <a:pt x="92" y="58"/>
                    </a:cubicBezTo>
                    <a:cubicBezTo>
                      <a:pt x="87" y="64"/>
                      <a:pt x="82" y="71"/>
                      <a:pt x="78" y="78"/>
                    </a:cubicBezTo>
                    <a:lnTo>
                      <a:pt x="78" y="78"/>
                    </a:lnTo>
                    <a:cubicBezTo>
                      <a:pt x="45" y="92"/>
                      <a:pt x="18" y="121"/>
                      <a:pt x="11" y="162"/>
                    </a:cubicBezTo>
                    <a:cubicBezTo>
                      <a:pt x="0" y="290"/>
                      <a:pt x="88" y="408"/>
                      <a:pt x="211" y="408"/>
                    </a:cubicBezTo>
                    <a:cubicBezTo>
                      <a:pt x="221" y="408"/>
                      <a:pt x="232" y="407"/>
                      <a:pt x="243" y="405"/>
                    </a:cubicBezTo>
                    <a:cubicBezTo>
                      <a:pt x="370" y="393"/>
                      <a:pt x="463" y="243"/>
                      <a:pt x="416" y="127"/>
                    </a:cubicBezTo>
                    <a:cubicBezTo>
                      <a:pt x="388" y="48"/>
                      <a:pt x="305" y="0"/>
                      <a:pt x="2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51;p18"/>
              <p:cNvSpPr/>
              <p:nvPr/>
            </p:nvSpPr>
            <p:spPr>
              <a:xfrm>
                <a:off x="2191025" y="2722875"/>
                <a:ext cx="121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96" extrusionOk="0">
                    <a:moveTo>
                      <a:pt x="247" y="168"/>
                    </a:moveTo>
                    <a:lnTo>
                      <a:pt x="247" y="168"/>
                    </a:lnTo>
                    <a:cubicBezTo>
                      <a:pt x="247" y="168"/>
                      <a:pt x="247" y="170"/>
                      <a:pt x="244" y="176"/>
                    </a:cubicBezTo>
                    <a:lnTo>
                      <a:pt x="244" y="176"/>
                    </a:lnTo>
                    <a:lnTo>
                      <a:pt x="244" y="176"/>
                    </a:lnTo>
                    <a:cubicBezTo>
                      <a:pt x="244" y="176"/>
                      <a:pt x="244" y="176"/>
                      <a:pt x="244" y="176"/>
                    </a:cubicBezTo>
                    <a:lnTo>
                      <a:pt x="244" y="176"/>
                    </a:lnTo>
                    <a:cubicBezTo>
                      <a:pt x="244" y="176"/>
                      <a:pt x="244" y="176"/>
                      <a:pt x="244" y="176"/>
                    </a:cubicBezTo>
                    <a:lnTo>
                      <a:pt x="244" y="176"/>
                    </a:lnTo>
                    <a:cubicBezTo>
                      <a:pt x="242" y="178"/>
                      <a:pt x="241" y="178"/>
                      <a:pt x="241" y="178"/>
                    </a:cubicBezTo>
                    <a:cubicBezTo>
                      <a:pt x="240" y="178"/>
                      <a:pt x="240" y="178"/>
                      <a:pt x="240" y="178"/>
                    </a:cubicBezTo>
                    <a:lnTo>
                      <a:pt x="240" y="178"/>
                    </a:lnTo>
                    <a:cubicBezTo>
                      <a:pt x="240" y="176"/>
                      <a:pt x="246" y="168"/>
                      <a:pt x="247" y="168"/>
                    </a:cubicBezTo>
                    <a:close/>
                    <a:moveTo>
                      <a:pt x="303" y="1"/>
                    </a:moveTo>
                    <a:cubicBezTo>
                      <a:pt x="267" y="1"/>
                      <a:pt x="230" y="12"/>
                      <a:pt x="198" y="37"/>
                    </a:cubicBezTo>
                    <a:cubicBezTo>
                      <a:pt x="167" y="58"/>
                      <a:pt x="145" y="91"/>
                      <a:pt x="133" y="127"/>
                    </a:cubicBezTo>
                    <a:lnTo>
                      <a:pt x="133" y="127"/>
                    </a:lnTo>
                    <a:cubicBezTo>
                      <a:pt x="93" y="130"/>
                      <a:pt x="51" y="156"/>
                      <a:pt x="35" y="188"/>
                    </a:cubicBezTo>
                    <a:cubicBezTo>
                      <a:pt x="0" y="257"/>
                      <a:pt x="35" y="315"/>
                      <a:pt x="82" y="350"/>
                    </a:cubicBezTo>
                    <a:cubicBezTo>
                      <a:pt x="128" y="377"/>
                      <a:pt x="191" y="396"/>
                      <a:pt x="251" y="396"/>
                    </a:cubicBezTo>
                    <a:cubicBezTo>
                      <a:pt x="294" y="396"/>
                      <a:pt x="337" y="385"/>
                      <a:pt x="371" y="361"/>
                    </a:cubicBezTo>
                    <a:cubicBezTo>
                      <a:pt x="452" y="303"/>
                      <a:pt x="487" y="199"/>
                      <a:pt x="452" y="106"/>
                    </a:cubicBezTo>
                    <a:cubicBezTo>
                      <a:pt x="430" y="39"/>
                      <a:pt x="368" y="1"/>
                      <a:pt x="3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52;p18"/>
              <p:cNvSpPr/>
              <p:nvPr/>
            </p:nvSpPr>
            <p:spPr>
              <a:xfrm>
                <a:off x="2176550" y="2748525"/>
                <a:ext cx="121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5" extrusionOk="0">
                    <a:moveTo>
                      <a:pt x="213" y="218"/>
                    </a:moveTo>
                    <a:cubicBezTo>
                      <a:pt x="214" y="219"/>
                      <a:pt x="214" y="219"/>
                      <a:pt x="214" y="219"/>
                    </a:cubicBezTo>
                    <a:lnTo>
                      <a:pt x="214" y="219"/>
                    </a:lnTo>
                    <a:cubicBezTo>
                      <a:pt x="214" y="220"/>
                      <a:pt x="214" y="220"/>
                      <a:pt x="214" y="220"/>
                    </a:cubicBezTo>
                    <a:lnTo>
                      <a:pt x="214" y="220"/>
                    </a:lnTo>
                    <a:cubicBezTo>
                      <a:pt x="214" y="220"/>
                      <a:pt x="213" y="219"/>
                      <a:pt x="212" y="218"/>
                    </a:cubicBezTo>
                    <a:lnTo>
                      <a:pt x="212" y="218"/>
                    </a:lnTo>
                    <a:cubicBezTo>
                      <a:pt x="213" y="218"/>
                      <a:pt x="213" y="218"/>
                      <a:pt x="213" y="218"/>
                    </a:cubicBezTo>
                    <a:close/>
                    <a:moveTo>
                      <a:pt x="256" y="0"/>
                    </a:moveTo>
                    <a:cubicBezTo>
                      <a:pt x="226" y="0"/>
                      <a:pt x="198" y="10"/>
                      <a:pt x="175" y="42"/>
                    </a:cubicBezTo>
                    <a:cubicBezTo>
                      <a:pt x="157" y="58"/>
                      <a:pt x="143" y="78"/>
                      <a:pt x="131" y="98"/>
                    </a:cubicBezTo>
                    <a:lnTo>
                      <a:pt x="131" y="98"/>
                    </a:lnTo>
                    <a:cubicBezTo>
                      <a:pt x="128" y="98"/>
                      <a:pt x="125" y="98"/>
                      <a:pt x="122" y="98"/>
                    </a:cubicBezTo>
                    <a:cubicBezTo>
                      <a:pt x="117" y="98"/>
                      <a:pt x="111" y="98"/>
                      <a:pt x="105" y="99"/>
                    </a:cubicBezTo>
                    <a:cubicBezTo>
                      <a:pt x="47" y="99"/>
                      <a:pt x="0" y="157"/>
                      <a:pt x="0" y="227"/>
                    </a:cubicBezTo>
                    <a:cubicBezTo>
                      <a:pt x="9" y="347"/>
                      <a:pt x="126" y="435"/>
                      <a:pt x="237" y="435"/>
                    </a:cubicBezTo>
                    <a:cubicBezTo>
                      <a:pt x="276" y="435"/>
                      <a:pt x="315" y="424"/>
                      <a:pt x="348" y="400"/>
                    </a:cubicBezTo>
                    <a:cubicBezTo>
                      <a:pt x="487" y="307"/>
                      <a:pt x="464" y="65"/>
                      <a:pt x="301" y="6"/>
                    </a:cubicBezTo>
                    <a:cubicBezTo>
                      <a:pt x="286" y="3"/>
                      <a:pt x="271" y="0"/>
                      <a:pt x="2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53;p18"/>
              <p:cNvSpPr/>
              <p:nvPr/>
            </p:nvSpPr>
            <p:spPr>
              <a:xfrm>
                <a:off x="2175700" y="2809650"/>
                <a:ext cx="139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93" extrusionOk="0">
                    <a:moveTo>
                      <a:pt x="383" y="0"/>
                    </a:moveTo>
                    <a:cubicBezTo>
                      <a:pt x="303" y="0"/>
                      <a:pt x="228" y="27"/>
                      <a:pt x="168" y="78"/>
                    </a:cubicBezTo>
                    <a:lnTo>
                      <a:pt x="168" y="78"/>
                    </a:lnTo>
                    <a:cubicBezTo>
                      <a:pt x="151" y="88"/>
                      <a:pt x="137" y="103"/>
                      <a:pt x="127" y="119"/>
                    </a:cubicBezTo>
                    <a:lnTo>
                      <a:pt x="127" y="119"/>
                    </a:lnTo>
                    <a:cubicBezTo>
                      <a:pt x="123" y="123"/>
                      <a:pt x="120" y="127"/>
                      <a:pt x="117" y="131"/>
                    </a:cubicBezTo>
                    <a:lnTo>
                      <a:pt x="117" y="131"/>
                    </a:lnTo>
                    <a:cubicBezTo>
                      <a:pt x="69" y="138"/>
                      <a:pt x="21" y="177"/>
                      <a:pt x="11" y="224"/>
                    </a:cubicBezTo>
                    <a:cubicBezTo>
                      <a:pt x="0" y="294"/>
                      <a:pt x="46" y="340"/>
                      <a:pt x="104" y="363"/>
                    </a:cubicBezTo>
                    <a:cubicBezTo>
                      <a:pt x="127" y="370"/>
                      <a:pt x="151" y="374"/>
                      <a:pt x="175" y="375"/>
                    </a:cubicBezTo>
                    <a:lnTo>
                      <a:pt x="175" y="375"/>
                    </a:lnTo>
                    <a:cubicBezTo>
                      <a:pt x="197" y="386"/>
                      <a:pt x="221" y="392"/>
                      <a:pt x="247" y="392"/>
                    </a:cubicBezTo>
                    <a:cubicBezTo>
                      <a:pt x="260" y="392"/>
                      <a:pt x="275" y="390"/>
                      <a:pt x="289" y="386"/>
                    </a:cubicBezTo>
                    <a:cubicBezTo>
                      <a:pt x="332" y="386"/>
                      <a:pt x="375" y="355"/>
                      <a:pt x="390" y="315"/>
                    </a:cubicBezTo>
                    <a:lnTo>
                      <a:pt x="390" y="315"/>
                    </a:lnTo>
                    <a:cubicBezTo>
                      <a:pt x="446" y="278"/>
                      <a:pt x="493" y="227"/>
                      <a:pt x="521" y="167"/>
                    </a:cubicBezTo>
                    <a:cubicBezTo>
                      <a:pt x="556" y="108"/>
                      <a:pt x="510" y="16"/>
                      <a:pt x="440" y="5"/>
                    </a:cubicBezTo>
                    <a:cubicBezTo>
                      <a:pt x="421" y="2"/>
                      <a:pt x="402" y="0"/>
                      <a:pt x="3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54;p18"/>
              <p:cNvSpPr/>
              <p:nvPr/>
            </p:nvSpPr>
            <p:spPr>
              <a:xfrm>
                <a:off x="2202600" y="2749550"/>
                <a:ext cx="110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2" extrusionOk="0">
                    <a:moveTo>
                      <a:pt x="276" y="0"/>
                    </a:moveTo>
                    <a:cubicBezTo>
                      <a:pt x="159" y="0"/>
                      <a:pt x="48" y="82"/>
                      <a:pt x="12" y="197"/>
                    </a:cubicBezTo>
                    <a:cubicBezTo>
                      <a:pt x="1" y="233"/>
                      <a:pt x="10" y="265"/>
                      <a:pt x="30" y="290"/>
                    </a:cubicBezTo>
                    <a:lnTo>
                      <a:pt x="30" y="290"/>
                    </a:lnTo>
                    <a:cubicBezTo>
                      <a:pt x="44" y="328"/>
                      <a:pt x="78" y="359"/>
                      <a:pt x="116" y="359"/>
                    </a:cubicBezTo>
                    <a:cubicBezTo>
                      <a:pt x="125" y="361"/>
                      <a:pt x="134" y="361"/>
                      <a:pt x="142" y="361"/>
                    </a:cubicBezTo>
                    <a:cubicBezTo>
                      <a:pt x="165" y="361"/>
                      <a:pt x="185" y="355"/>
                      <a:pt x="201" y="343"/>
                    </a:cubicBezTo>
                    <a:lnTo>
                      <a:pt x="201" y="343"/>
                    </a:lnTo>
                    <a:cubicBezTo>
                      <a:pt x="204" y="343"/>
                      <a:pt x="208" y="343"/>
                      <a:pt x="211" y="342"/>
                    </a:cubicBezTo>
                    <a:lnTo>
                      <a:pt x="211" y="342"/>
                    </a:lnTo>
                    <a:cubicBezTo>
                      <a:pt x="216" y="343"/>
                      <a:pt x="221" y="343"/>
                      <a:pt x="227" y="343"/>
                    </a:cubicBezTo>
                    <a:cubicBezTo>
                      <a:pt x="327" y="343"/>
                      <a:pt x="432" y="263"/>
                      <a:pt x="440" y="151"/>
                    </a:cubicBezTo>
                    <a:cubicBezTo>
                      <a:pt x="440" y="104"/>
                      <a:pt x="429" y="47"/>
                      <a:pt x="383" y="24"/>
                    </a:cubicBezTo>
                    <a:cubicBezTo>
                      <a:pt x="348" y="8"/>
                      <a:pt x="312" y="0"/>
                      <a:pt x="27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55;p18"/>
              <p:cNvSpPr/>
              <p:nvPr/>
            </p:nvSpPr>
            <p:spPr>
              <a:xfrm>
                <a:off x="2202600" y="2808900"/>
                <a:ext cx="133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11" extrusionOk="0">
                    <a:moveTo>
                      <a:pt x="301" y="243"/>
                    </a:moveTo>
                    <a:cubicBezTo>
                      <a:pt x="311" y="243"/>
                      <a:pt x="313" y="243"/>
                      <a:pt x="307" y="249"/>
                    </a:cubicBezTo>
                    <a:lnTo>
                      <a:pt x="307" y="249"/>
                    </a:lnTo>
                    <a:cubicBezTo>
                      <a:pt x="305" y="250"/>
                      <a:pt x="304" y="251"/>
                      <a:pt x="303" y="251"/>
                    </a:cubicBezTo>
                    <a:cubicBezTo>
                      <a:pt x="301" y="251"/>
                      <a:pt x="301" y="249"/>
                      <a:pt x="301" y="243"/>
                    </a:cubicBezTo>
                    <a:close/>
                    <a:moveTo>
                      <a:pt x="213" y="0"/>
                    </a:moveTo>
                    <a:cubicBezTo>
                      <a:pt x="176" y="0"/>
                      <a:pt x="138" y="8"/>
                      <a:pt x="105" y="23"/>
                    </a:cubicBezTo>
                    <a:cubicBezTo>
                      <a:pt x="1" y="57"/>
                      <a:pt x="14" y="190"/>
                      <a:pt x="85" y="235"/>
                    </a:cubicBezTo>
                    <a:lnTo>
                      <a:pt x="85" y="235"/>
                    </a:lnTo>
                    <a:cubicBezTo>
                      <a:pt x="90" y="282"/>
                      <a:pt x="114" y="330"/>
                      <a:pt x="154" y="362"/>
                    </a:cubicBezTo>
                    <a:lnTo>
                      <a:pt x="154" y="362"/>
                    </a:lnTo>
                    <a:cubicBezTo>
                      <a:pt x="165" y="377"/>
                      <a:pt x="179" y="389"/>
                      <a:pt x="198" y="393"/>
                    </a:cubicBezTo>
                    <a:cubicBezTo>
                      <a:pt x="223" y="405"/>
                      <a:pt x="250" y="410"/>
                      <a:pt x="277" y="410"/>
                    </a:cubicBezTo>
                    <a:cubicBezTo>
                      <a:pt x="407" y="410"/>
                      <a:pt x="533" y="283"/>
                      <a:pt x="476" y="138"/>
                    </a:cubicBezTo>
                    <a:cubicBezTo>
                      <a:pt x="448" y="63"/>
                      <a:pt x="381" y="25"/>
                      <a:pt x="309" y="22"/>
                    </a:cubicBezTo>
                    <a:lnTo>
                      <a:pt x="309" y="22"/>
                    </a:lnTo>
                    <a:cubicBezTo>
                      <a:pt x="279" y="7"/>
                      <a:pt x="246" y="0"/>
                      <a:pt x="2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56;p18"/>
              <p:cNvSpPr/>
              <p:nvPr/>
            </p:nvSpPr>
            <p:spPr>
              <a:xfrm>
                <a:off x="2210425" y="2774825"/>
                <a:ext cx="121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59" extrusionOk="0">
                    <a:moveTo>
                      <a:pt x="243" y="217"/>
                    </a:moveTo>
                    <a:lnTo>
                      <a:pt x="243" y="217"/>
                    </a:lnTo>
                    <a:cubicBezTo>
                      <a:pt x="241" y="219"/>
                      <a:pt x="239" y="220"/>
                      <a:pt x="238" y="222"/>
                    </a:cubicBezTo>
                    <a:lnTo>
                      <a:pt x="238" y="222"/>
                    </a:lnTo>
                    <a:cubicBezTo>
                      <a:pt x="238" y="222"/>
                      <a:pt x="238" y="222"/>
                      <a:pt x="238" y="222"/>
                    </a:cubicBezTo>
                    <a:lnTo>
                      <a:pt x="238" y="222"/>
                    </a:lnTo>
                    <a:lnTo>
                      <a:pt x="243" y="217"/>
                    </a:lnTo>
                    <a:close/>
                    <a:moveTo>
                      <a:pt x="237" y="223"/>
                    </a:moveTo>
                    <a:cubicBezTo>
                      <a:pt x="237" y="223"/>
                      <a:pt x="237" y="223"/>
                      <a:pt x="237" y="223"/>
                    </a:cubicBezTo>
                    <a:lnTo>
                      <a:pt x="237" y="223"/>
                    </a:lnTo>
                    <a:cubicBezTo>
                      <a:pt x="236" y="224"/>
                      <a:pt x="234" y="226"/>
                      <a:pt x="232" y="228"/>
                    </a:cubicBezTo>
                    <a:lnTo>
                      <a:pt x="237" y="223"/>
                    </a:lnTo>
                    <a:close/>
                    <a:moveTo>
                      <a:pt x="231" y="1"/>
                    </a:moveTo>
                    <a:cubicBezTo>
                      <a:pt x="168" y="1"/>
                      <a:pt x="103" y="27"/>
                      <a:pt x="58" y="78"/>
                    </a:cubicBezTo>
                    <a:cubicBezTo>
                      <a:pt x="24" y="124"/>
                      <a:pt x="0" y="194"/>
                      <a:pt x="12" y="251"/>
                    </a:cubicBezTo>
                    <a:cubicBezTo>
                      <a:pt x="13" y="263"/>
                      <a:pt x="16" y="275"/>
                      <a:pt x="19" y="286"/>
                    </a:cubicBezTo>
                    <a:lnTo>
                      <a:pt x="19" y="286"/>
                    </a:lnTo>
                    <a:cubicBezTo>
                      <a:pt x="16" y="311"/>
                      <a:pt x="20" y="336"/>
                      <a:pt x="35" y="356"/>
                    </a:cubicBezTo>
                    <a:cubicBezTo>
                      <a:pt x="85" y="420"/>
                      <a:pt x="162" y="458"/>
                      <a:pt x="239" y="458"/>
                    </a:cubicBezTo>
                    <a:cubicBezTo>
                      <a:pt x="285" y="458"/>
                      <a:pt x="331" y="444"/>
                      <a:pt x="371" y="413"/>
                    </a:cubicBezTo>
                    <a:cubicBezTo>
                      <a:pt x="475" y="333"/>
                      <a:pt x="487" y="182"/>
                      <a:pt x="405" y="89"/>
                    </a:cubicBezTo>
                    <a:cubicBezTo>
                      <a:pt x="364" y="30"/>
                      <a:pt x="298" y="1"/>
                      <a:pt x="23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57" name="Google Shape;757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8"/>
          <p:cNvSpPr/>
          <p:nvPr/>
        </p:nvSpPr>
        <p:spPr>
          <a:xfrm rot="10800000" flipH="1">
            <a:off x="-812977" y="4078290"/>
            <a:ext cx="2546516" cy="1159906"/>
          </a:xfrm>
          <a:custGeom>
            <a:avLst/>
            <a:gdLst/>
            <a:ahLst/>
            <a:cxnLst/>
            <a:rect l="l" t="t" r="r" b="b"/>
            <a:pathLst>
              <a:path w="39371" h="17933" extrusionOk="0">
                <a:moveTo>
                  <a:pt x="39240" y="1"/>
                </a:moveTo>
                <a:cubicBezTo>
                  <a:pt x="39217" y="1"/>
                  <a:pt x="39195" y="9"/>
                  <a:pt x="39177" y="30"/>
                </a:cubicBezTo>
                <a:cubicBezTo>
                  <a:pt x="37429" y="2287"/>
                  <a:pt x="35068" y="3966"/>
                  <a:pt x="32312" y="4707"/>
                </a:cubicBezTo>
                <a:cubicBezTo>
                  <a:pt x="31605" y="4893"/>
                  <a:pt x="30877" y="5019"/>
                  <a:pt x="30159" y="5078"/>
                </a:cubicBezTo>
                <a:cubicBezTo>
                  <a:pt x="29302" y="5147"/>
                  <a:pt x="28445" y="5147"/>
                  <a:pt x="27589" y="5240"/>
                </a:cubicBezTo>
                <a:cubicBezTo>
                  <a:pt x="26176" y="5390"/>
                  <a:pt x="24879" y="5853"/>
                  <a:pt x="23675" y="6629"/>
                </a:cubicBezTo>
                <a:cubicBezTo>
                  <a:pt x="21314" y="8157"/>
                  <a:pt x="19588" y="10473"/>
                  <a:pt x="17550" y="12383"/>
                </a:cubicBezTo>
                <a:cubicBezTo>
                  <a:pt x="15340" y="14456"/>
                  <a:pt x="12757" y="16238"/>
                  <a:pt x="9840" y="17153"/>
                </a:cubicBezTo>
                <a:cubicBezTo>
                  <a:pt x="8520" y="17570"/>
                  <a:pt x="7123" y="17794"/>
                  <a:pt x="5731" y="17794"/>
                </a:cubicBezTo>
                <a:cubicBezTo>
                  <a:pt x="4107" y="17794"/>
                  <a:pt x="2490" y="17489"/>
                  <a:pt x="1007" y="16828"/>
                </a:cubicBezTo>
                <a:cubicBezTo>
                  <a:pt x="671" y="16678"/>
                  <a:pt x="347" y="16504"/>
                  <a:pt x="34" y="16319"/>
                </a:cubicBezTo>
                <a:cubicBezTo>
                  <a:pt x="31" y="16318"/>
                  <a:pt x="28" y="16317"/>
                  <a:pt x="26" y="16317"/>
                </a:cubicBezTo>
                <a:cubicBezTo>
                  <a:pt x="8" y="16317"/>
                  <a:pt x="1" y="16344"/>
                  <a:pt x="11" y="16354"/>
                </a:cubicBezTo>
                <a:cubicBezTo>
                  <a:pt x="1769" y="17444"/>
                  <a:pt x="3795" y="17932"/>
                  <a:pt x="5833" y="17932"/>
                </a:cubicBezTo>
                <a:cubicBezTo>
                  <a:pt x="6761" y="17932"/>
                  <a:pt x="7692" y="17831"/>
                  <a:pt x="8602" y="17639"/>
                </a:cubicBezTo>
                <a:cubicBezTo>
                  <a:pt x="11577" y="17014"/>
                  <a:pt x="14275" y="15416"/>
                  <a:pt x="16578" y="13460"/>
                </a:cubicBezTo>
                <a:cubicBezTo>
                  <a:pt x="17701" y="12498"/>
                  <a:pt x="18731" y="11433"/>
                  <a:pt x="19762" y="10357"/>
                </a:cubicBezTo>
                <a:cubicBezTo>
                  <a:pt x="20735" y="9326"/>
                  <a:pt x="21718" y="8284"/>
                  <a:pt x="22842" y="7404"/>
                </a:cubicBezTo>
                <a:cubicBezTo>
                  <a:pt x="23941" y="6548"/>
                  <a:pt x="25180" y="5842"/>
                  <a:pt x="26558" y="5541"/>
                </a:cubicBezTo>
                <a:cubicBezTo>
                  <a:pt x="28202" y="5182"/>
                  <a:pt x="29915" y="5390"/>
                  <a:pt x="31571" y="5089"/>
                </a:cubicBezTo>
                <a:cubicBezTo>
                  <a:pt x="34327" y="4592"/>
                  <a:pt x="36954" y="3110"/>
                  <a:pt x="38737" y="944"/>
                </a:cubicBezTo>
                <a:cubicBezTo>
                  <a:pt x="38958" y="690"/>
                  <a:pt x="39143" y="412"/>
                  <a:pt x="39328" y="134"/>
                </a:cubicBezTo>
                <a:cubicBezTo>
                  <a:pt x="39371" y="74"/>
                  <a:pt x="39305" y="1"/>
                  <a:pt x="3924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_ONLY_1_1_1_1_1_1_1_1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24"/>
          <p:cNvSpPr/>
          <p:nvPr/>
        </p:nvSpPr>
        <p:spPr>
          <a:xfrm rot="-2700000">
            <a:off x="8285000" y="-1005426"/>
            <a:ext cx="1012961" cy="2423825"/>
          </a:xfrm>
          <a:custGeom>
            <a:avLst/>
            <a:gdLst/>
            <a:ahLst/>
            <a:cxnLst/>
            <a:rect l="l" t="t" r="r" b="b"/>
            <a:pathLst>
              <a:path w="6484" h="15515" extrusionOk="0">
                <a:moveTo>
                  <a:pt x="3107" y="0"/>
                </a:moveTo>
                <a:cubicBezTo>
                  <a:pt x="2552" y="0"/>
                  <a:pt x="1949" y="193"/>
                  <a:pt x="1575" y="496"/>
                </a:cubicBezTo>
                <a:cubicBezTo>
                  <a:pt x="707" y="1203"/>
                  <a:pt x="371" y="2407"/>
                  <a:pt x="406" y="3529"/>
                </a:cubicBezTo>
                <a:cubicBezTo>
                  <a:pt x="453" y="4653"/>
                  <a:pt x="800" y="5741"/>
                  <a:pt x="1055" y="6840"/>
                </a:cubicBezTo>
                <a:cubicBezTo>
                  <a:pt x="1320" y="7929"/>
                  <a:pt x="1495" y="9098"/>
                  <a:pt x="1170" y="10175"/>
                </a:cubicBezTo>
                <a:cubicBezTo>
                  <a:pt x="834" y="11286"/>
                  <a:pt x="1" y="12294"/>
                  <a:pt x="116" y="13439"/>
                </a:cubicBezTo>
                <a:cubicBezTo>
                  <a:pt x="221" y="14574"/>
                  <a:pt x="1332" y="15466"/>
                  <a:pt x="2467" y="15512"/>
                </a:cubicBezTo>
                <a:cubicBezTo>
                  <a:pt x="2505" y="15514"/>
                  <a:pt x="2542" y="15515"/>
                  <a:pt x="2580" y="15515"/>
                </a:cubicBezTo>
                <a:cubicBezTo>
                  <a:pt x="3674" y="15515"/>
                  <a:pt x="4723" y="14868"/>
                  <a:pt x="5361" y="13972"/>
                </a:cubicBezTo>
                <a:cubicBezTo>
                  <a:pt x="6033" y="13046"/>
                  <a:pt x="6311" y="11900"/>
                  <a:pt x="6403" y="10754"/>
                </a:cubicBezTo>
                <a:cubicBezTo>
                  <a:pt x="6484" y="9608"/>
                  <a:pt x="6368" y="8427"/>
                  <a:pt x="5836" y="7408"/>
                </a:cubicBezTo>
                <a:cubicBezTo>
                  <a:pt x="5570" y="6899"/>
                  <a:pt x="5222" y="6447"/>
                  <a:pt x="4956" y="5949"/>
                </a:cubicBezTo>
                <a:cubicBezTo>
                  <a:pt x="4145" y="4398"/>
                  <a:pt x="4354" y="2800"/>
                  <a:pt x="4423" y="1144"/>
                </a:cubicBezTo>
                <a:cubicBezTo>
                  <a:pt x="4462" y="322"/>
                  <a:pt x="3825" y="0"/>
                  <a:pt x="310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3" name="Google Shape;1033;p24"/>
          <p:cNvSpPr/>
          <p:nvPr/>
        </p:nvSpPr>
        <p:spPr>
          <a:xfrm rot="-2700000">
            <a:off x="8238297" y="-840067"/>
            <a:ext cx="1016554" cy="2463506"/>
          </a:xfrm>
          <a:custGeom>
            <a:avLst/>
            <a:gdLst/>
            <a:ahLst/>
            <a:cxnLst/>
            <a:rect l="l" t="t" r="r" b="b"/>
            <a:pathLst>
              <a:path w="6507" h="15769" extrusionOk="0">
                <a:moveTo>
                  <a:pt x="3914" y="69"/>
                </a:moveTo>
                <a:cubicBezTo>
                  <a:pt x="4156" y="69"/>
                  <a:pt x="4377" y="208"/>
                  <a:pt x="4539" y="474"/>
                </a:cubicBezTo>
                <a:cubicBezTo>
                  <a:pt x="4828" y="926"/>
                  <a:pt x="4758" y="1539"/>
                  <a:pt x="4701" y="2084"/>
                </a:cubicBezTo>
                <a:cubicBezTo>
                  <a:pt x="4689" y="2200"/>
                  <a:pt x="4678" y="2327"/>
                  <a:pt x="4666" y="2442"/>
                </a:cubicBezTo>
                <a:cubicBezTo>
                  <a:pt x="4608" y="3276"/>
                  <a:pt x="4678" y="4179"/>
                  <a:pt x="4897" y="5175"/>
                </a:cubicBezTo>
                <a:cubicBezTo>
                  <a:pt x="5048" y="5881"/>
                  <a:pt x="5268" y="6576"/>
                  <a:pt x="5465" y="7259"/>
                </a:cubicBezTo>
                <a:cubicBezTo>
                  <a:pt x="5720" y="8092"/>
                  <a:pt x="5974" y="8961"/>
                  <a:pt x="6124" y="9829"/>
                </a:cubicBezTo>
                <a:cubicBezTo>
                  <a:pt x="6368" y="11137"/>
                  <a:pt x="6449" y="13001"/>
                  <a:pt x="5476" y="14472"/>
                </a:cubicBezTo>
                <a:cubicBezTo>
                  <a:pt x="5187" y="14923"/>
                  <a:pt x="4840" y="15259"/>
                  <a:pt x="4457" y="15455"/>
                </a:cubicBezTo>
                <a:cubicBezTo>
                  <a:pt x="4145" y="15629"/>
                  <a:pt x="3786" y="15710"/>
                  <a:pt x="3404" y="15710"/>
                </a:cubicBezTo>
                <a:cubicBezTo>
                  <a:pt x="2906" y="15710"/>
                  <a:pt x="2409" y="15560"/>
                  <a:pt x="1980" y="15305"/>
                </a:cubicBezTo>
                <a:cubicBezTo>
                  <a:pt x="1297" y="14876"/>
                  <a:pt x="753" y="14148"/>
                  <a:pt x="440" y="13256"/>
                </a:cubicBezTo>
                <a:cubicBezTo>
                  <a:pt x="70" y="12144"/>
                  <a:pt x="116" y="10952"/>
                  <a:pt x="579" y="9991"/>
                </a:cubicBezTo>
                <a:cubicBezTo>
                  <a:pt x="753" y="9609"/>
                  <a:pt x="1007" y="9262"/>
                  <a:pt x="1251" y="8915"/>
                </a:cubicBezTo>
                <a:cubicBezTo>
                  <a:pt x="1436" y="8648"/>
                  <a:pt x="1645" y="8359"/>
                  <a:pt x="1807" y="8058"/>
                </a:cubicBezTo>
                <a:cubicBezTo>
                  <a:pt x="2247" y="7282"/>
                  <a:pt x="2455" y="6356"/>
                  <a:pt x="2397" y="5465"/>
                </a:cubicBezTo>
                <a:cubicBezTo>
                  <a:pt x="2373" y="5036"/>
                  <a:pt x="2281" y="4608"/>
                  <a:pt x="2200" y="4179"/>
                </a:cubicBezTo>
                <a:cubicBezTo>
                  <a:pt x="2061" y="3473"/>
                  <a:pt x="1910" y="2743"/>
                  <a:pt x="2061" y="2038"/>
                </a:cubicBezTo>
                <a:cubicBezTo>
                  <a:pt x="2188" y="1389"/>
                  <a:pt x="3138" y="69"/>
                  <a:pt x="3914" y="69"/>
                </a:cubicBezTo>
                <a:close/>
                <a:moveTo>
                  <a:pt x="3914" y="0"/>
                </a:moveTo>
                <a:cubicBezTo>
                  <a:pt x="3091" y="0"/>
                  <a:pt x="2142" y="1343"/>
                  <a:pt x="2003" y="2026"/>
                </a:cubicBezTo>
                <a:cubicBezTo>
                  <a:pt x="1853" y="2743"/>
                  <a:pt x="1992" y="3484"/>
                  <a:pt x="2142" y="4191"/>
                </a:cubicBezTo>
                <a:cubicBezTo>
                  <a:pt x="2223" y="4608"/>
                  <a:pt x="2304" y="5048"/>
                  <a:pt x="2327" y="5465"/>
                </a:cubicBezTo>
                <a:cubicBezTo>
                  <a:pt x="2385" y="6344"/>
                  <a:pt x="2177" y="7259"/>
                  <a:pt x="1748" y="8035"/>
                </a:cubicBezTo>
                <a:cubicBezTo>
                  <a:pt x="1586" y="8324"/>
                  <a:pt x="1390" y="8614"/>
                  <a:pt x="1193" y="8879"/>
                </a:cubicBezTo>
                <a:cubicBezTo>
                  <a:pt x="950" y="9227"/>
                  <a:pt x="706" y="9574"/>
                  <a:pt x="521" y="9968"/>
                </a:cubicBezTo>
                <a:cubicBezTo>
                  <a:pt x="47" y="10940"/>
                  <a:pt x="1" y="12144"/>
                  <a:pt x="382" y="13279"/>
                </a:cubicBezTo>
                <a:cubicBezTo>
                  <a:pt x="695" y="14182"/>
                  <a:pt x="1251" y="14923"/>
                  <a:pt x="1946" y="15352"/>
                </a:cubicBezTo>
                <a:cubicBezTo>
                  <a:pt x="2385" y="15629"/>
                  <a:pt x="2895" y="15768"/>
                  <a:pt x="3404" y="15768"/>
                </a:cubicBezTo>
                <a:cubicBezTo>
                  <a:pt x="3786" y="15768"/>
                  <a:pt x="4168" y="15687"/>
                  <a:pt x="4481" y="15514"/>
                </a:cubicBezTo>
                <a:cubicBezTo>
                  <a:pt x="4874" y="15305"/>
                  <a:pt x="5233" y="14969"/>
                  <a:pt x="5535" y="14506"/>
                </a:cubicBezTo>
                <a:cubicBezTo>
                  <a:pt x="6507" y="13013"/>
                  <a:pt x="6425" y="11137"/>
                  <a:pt x="6194" y="9818"/>
                </a:cubicBezTo>
                <a:cubicBezTo>
                  <a:pt x="6032" y="8949"/>
                  <a:pt x="5777" y="8081"/>
                  <a:pt x="5522" y="7247"/>
                </a:cubicBezTo>
                <a:cubicBezTo>
                  <a:pt x="5326" y="6564"/>
                  <a:pt x="5118" y="5858"/>
                  <a:pt x="4956" y="5151"/>
                </a:cubicBezTo>
                <a:cubicBezTo>
                  <a:pt x="4747" y="4168"/>
                  <a:pt x="4666" y="3276"/>
                  <a:pt x="4735" y="2442"/>
                </a:cubicBezTo>
                <a:cubicBezTo>
                  <a:pt x="4735" y="2327"/>
                  <a:pt x="4747" y="2211"/>
                  <a:pt x="4770" y="2084"/>
                </a:cubicBezTo>
                <a:cubicBezTo>
                  <a:pt x="4828" y="1539"/>
                  <a:pt x="4897" y="914"/>
                  <a:pt x="4596" y="440"/>
                </a:cubicBezTo>
                <a:cubicBezTo>
                  <a:pt x="4411" y="150"/>
                  <a:pt x="4179" y="0"/>
                  <a:pt x="391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34" name="Google Shape;1034;p24"/>
          <p:cNvGrpSpPr/>
          <p:nvPr/>
        </p:nvGrpSpPr>
        <p:grpSpPr>
          <a:xfrm rot="2699726" flipH="1">
            <a:off x="135978" y="268548"/>
            <a:ext cx="617867" cy="1715490"/>
            <a:chOff x="3888625" y="3682675"/>
            <a:chExt cx="696085" cy="1932815"/>
          </a:xfrm>
        </p:grpSpPr>
        <p:sp>
          <p:nvSpPr>
            <p:cNvPr id="1035" name="Google Shape;1035;p24"/>
            <p:cNvSpPr/>
            <p:nvPr/>
          </p:nvSpPr>
          <p:spPr>
            <a:xfrm>
              <a:off x="3905237" y="4753310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4"/>
            <p:cNvSpPr/>
            <p:nvPr/>
          </p:nvSpPr>
          <p:spPr>
            <a:xfrm>
              <a:off x="4295340" y="5069986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4"/>
            <p:cNvSpPr/>
            <p:nvPr/>
          </p:nvSpPr>
          <p:spPr>
            <a:xfrm>
              <a:off x="4381581" y="4491833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4"/>
            <p:cNvSpPr/>
            <p:nvPr/>
          </p:nvSpPr>
          <p:spPr>
            <a:xfrm>
              <a:off x="4395013" y="4474699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4"/>
            <p:cNvSpPr/>
            <p:nvPr/>
          </p:nvSpPr>
          <p:spPr>
            <a:xfrm>
              <a:off x="4397671" y="4471993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4"/>
            <p:cNvSpPr/>
            <p:nvPr/>
          </p:nvSpPr>
          <p:spPr>
            <a:xfrm>
              <a:off x="4398715" y="44703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4"/>
            <p:cNvSpPr/>
            <p:nvPr/>
          </p:nvSpPr>
          <p:spPr>
            <a:xfrm>
              <a:off x="3888625" y="3682675"/>
              <a:ext cx="696085" cy="1932815"/>
            </a:xfrm>
            <a:custGeom>
              <a:avLst/>
              <a:gdLst/>
              <a:ahLst/>
              <a:cxnLst/>
              <a:rect l="l" t="t" r="r" b="b"/>
              <a:pathLst>
                <a:path w="14666" h="40723" extrusionOk="0">
                  <a:moveTo>
                    <a:pt x="6808" y="1852"/>
                  </a:moveTo>
                  <a:lnTo>
                    <a:pt x="6808" y="1852"/>
                  </a:lnTo>
                  <a:cubicBezTo>
                    <a:pt x="6807" y="1855"/>
                    <a:pt x="6807" y="1857"/>
                    <a:pt x="6806" y="1860"/>
                  </a:cubicBezTo>
                  <a:lnTo>
                    <a:pt x="6806" y="1860"/>
                  </a:lnTo>
                  <a:cubicBezTo>
                    <a:pt x="6807" y="1858"/>
                    <a:pt x="6808" y="1856"/>
                    <a:pt x="6808" y="1852"/>
                  </a:cubicBezTo>
                  <a:close/>
                  <a:moveTo>
                    <a:pt x="6051" y="294"/>
                  </a:moveTo>
                  <a:cubicBezTo>
                    <a:pt x="6074" y="294"/>
                    <a:pt x="6097" y="305"/>
                    <a:pt x="6108" y="305"/>
                  </a:cubicBezTo>
                  <a:cubicBezTo>
                    <a:pt x="6142" y="317"/>
                    <a:pt x="6176" y="317"/>
                    <a:pt x="6199" y="328"/>
                  </a:cubicBezTo>
                  <a:cubicBezTo>
                    <a:pt x="6221" y="340"/>
                    <a:pt x="6232" y="340"/>
                    <a:pt x="6244" y="350"/>
                  </a:cubicBezTo>
                  <a:cubicBezTo>
                    <a:pt x="6289" y="373"/>
                    <a:pt x="6334" y="396"/>
                    <a:pt x="6357" y="418"/>
                  </a:cubicBezTo>
                  <a:cubicBezTo>
                    <a:pt x="6379" y="430"/>
                    <a:pt x="6402" y="441"/>
                    <a:pt x="6424" y="463"/>
                  </a:cubicBezTo>
                  <a:lnTo>
                    <a:pt x="6435" y="475"/>
                  </a:lnTo>
                  <a:cubicBezTo>
                    <a:pt x="6458" y="498"/>
                    <a:pt x="6470" y="520"/>
                    <a:pt x="6492" y="543"/>
                  </a:cubicBezTo>
                  <a:cubicBezTo>
                    <a:pt x="6503" y="565"/>
                    <a:pt x="6503" y="576"/>
                    <a:pt x="6515" y="588"/>
                  </a:cubicBezTo>
                  <a:lnTo>
                    <a:pt x="6583" y="757"/>
                  </a:lnTo>
                  <a:cubicBezTo>
                    <a:pt x="6605" y="836"/>
                    <a:pt x="6628" y="915"/>
                    <a:pt x="6650" y="983"/>
                  </a:cubicBezTo>
                  <a:cubicBezTo>
                    <a:pt x="6661" y="1028"/>
                    <a:pt x="6661" y="1073"/>
                    <a:pt x="6661" y="1118"/>
                  </a:cubicBezTo>
                  <a:lnTo>
                    <a:pt x="6673" y="1130"/>
                  </a:lnTo>
                  <a:lnTo>
                    <a:pt x="6673" y="1231"/>
                  </a:lnTo>
                  <a:cubicBezTo>
                    <a:pt x="6661" y="1265"/>
                    <a:pt x="6661" y="1311"/>
                    <a:pt x="6650" y="1356"/>
                  </a:cubicBezTo>
                  <a:cubicBezTo>
                    <a:pt x="6639" y="1412"/>
                    <a:pt x="6616" y="1469"/>
                    <a:pt x="6605" y="1525"/>
                  </a:cubicBezTo>
                  <a:cubicBezTo>
                    <a:pt x="6605" y="1547"/>
                    <a:pt x="6593" y="1570"/>
                    <a:pt x="6583" y="1604"/>
                  </a:cubicBezTo>
                  <a:cubicBezTo>
                    <a:pt x="6583" y="1615"/>
                    <a:pt x="6583" y="1627"/>
                    <a:pt x="6571" y="1637"/>
                  </a:cubicBezTo>
                  <a:lnTo>
                    <a:pt x="6571" y="1660"/>
                  </a:lnTo>
                  <a:lnTo>
                    <a:pt x="6537" y="1762"/>
                  </a:lnTo>
                  <a:cubicBezTo>
                    <a:pt x="6515" y="1807"/>
                    <a:pt x="6503" y="1852"/>
                    <a:pt x="6492" y="1908"/>
                  </a:cubicBezTo>
                  <a:cubicBezTo>
                    <a:pt x="6458" y="1999"/>
                    <a:pt x="6424" y="2101"/>
                    <a:pt x="6402" y="2202"/>
                  </a:cubicBezTo>
                  <a:cubicBezTo>
                    <a:pt x="6379" y="2270"/>
                    <a:pt x="6368" y="2337"/>
                    <a:pt x="6357" y="2394"/>
                  </a:cubicBezTo>
                  <a:cubicBezTo>
                    <a:pt x="6345" y="2428"/>
                    <a:pt x="6334" y="2462"/>
                    <a:pt x="6334" y="2485"/>
                  </a:cubicBezTo>
                  <a:cubicBezTo>
                    <a:pt x="6322" y="2518"/>
                    <a:pt x="6312" y="2552"/>
                    <a:pt x="6312" y="2575"/>
                  </a:cubicBezTo>
                  <a:cubicBezTo>
                    <a:pt x="6289" y="2654"/>
                    <a:pt x="6266" y="2721"/>
                    <a:pt x="6255" y="2801"/>
                  </a:cubicBezTo>
                  <a:lnTo>
                    <a:pt x="6255" y="2812"/>
                  </a:lnTo>
                  <a:cubicBezTo>
                    <a:pt x="6244" y="2869"/>
                    <a:pt x="6221" y="2947"/>
                    <a:pt x="6221" y="3027"/>
                  </a:cubicBezTo>
                  <a:lnTo>
                    <a:pt x="6210" y="3037"/>
                  </a:lnTo>
                  <a:cubicBezTo>
                    <a:pt x="6199" y="3037"/>
                    <a:pt x="6187" y="3049"/>
                    <a:pt x="6187" y="3049"/>
                  </a:cubicBezTo>
                  <a:lnTo>
                    <a:pt x="6187" y="3060"/>
                  </a:lnTo>
                  <a:cubicBezTo>
                    <a:pt x="6119" y="2959"/>
                    <a:pt x="6074" y="2869"/>
                    <a:pt x="6029" y="2778"/>
                  </a:cubicBezTo>
                  <a:lnTo>
                    <a:pt x="6018" y="2766"/>
                  </a:lnTo>
                  <a:lnTo>
                    <a:pt x="6018" y="2756"/>
                  </a:lnTo>
                  <a:lnTo>
                    <a:pt x="5984" y="2688"/>
                  </a:lnTo>
                  <a:lnTo>
                    <a:pt x="5973" y="2688"/>
                  </a:lnTo>
                  <a:lnTo>
                    <a:pt x="5973" y="2676"/>
                  </a:lnTo>
                  <a:lnTo>
                    <a:pt x="5973" y="2665"/>
                  </a:lnTo>
                  <a:lnTo>
                    <a:pt x="5961" y="2654"/>
                  </a:lnTo>
                  <a:cubicBezTo>
                    <a:pt x="5905" y="2541"/>
                    <a:pt x="5848" y="2428"/>
                    <a:pt x="5792" y="2304"/>
                  </a:cubicBezTo>
                  <a:lnTo>
                    <a:pt x="5770" y="2247"/>
                  </a:lnTo>
                  <a:cubicBezTo>
                    <a:pt x="5713" y="2123"/>
                    <a:pt x="5668" y="1988"/>
                    <a:pt x="5622" y="1863"/>
                  </a:cubicBezTo>
                  <a:lnTo>
                    <a:pt x="5600" y="1830"/>
                  </a:lnTo>
                  <a:lnTo>
                    <a:pt x="5589" y="1796"/>
                  </a:lnTo>
                  <a:lnTo>
                    <a:pt x="5577" y="1750"/>
                  </a:lnTo>
                  <a:lnTo>
                    <a:pt x="5566" y="1728"/>
                  </a:lnTo>
                  <a:cubicBezTo>
                    <a:pt x="5566" y="1717"/>
                    <a:pt x="5555" y="1694"/>
                    <a:pt x="5555" y="1683"/>
                  </a:cubicBezTo>
                  <a:lnTo>
                    <a:pt x="5544" y="1637"/>
                  </a:lnTo>
                  <a:lnTo>
                    <a:pt x="5532" y="1581"/>
                  </a:lnTo>
                  <a:lnTo>
                    <a:pt x="5521" y="1559"/>
                  </a:lnTo>
                  <a:cubicBezTo>
                    <a:pt x="5521" y="1547"/>
                    <a:pt x="5521" y="1536"/>
                    <a:pt x="5510" y="1525"/>
                  </a:cubicBezTo>
                  <a:lnTo>
                    <a:pt x="5499" y="1446"/>
                  </a:lnTo>
                  <a:lnTo>
                    <a:pt x="5487" y="1367"/>
                  </a:lnTo>
                  <a:lnTo>
                    <a:pt x="5476" y="1288"/>
                  </a:lnTo>
                  <a:lnTo>
                    <a:pt x="5464" y="1220"/>
                  </a:lnTo>
                  <a:cubicBezTo>
                    <a:pt x="5464" y="1186"/>
                    <a:pt x="5454" y="1152"/>
                    <a:pt x="5454" y="1130"/>
                  </a:cubicBezTo>
                  <a:lnTo>
                    <a:pt x="5454" y="1085"/>
                  </a:lnTo>
                  <a:lnTo>
                    <a:pt x="5454" y="1073"/>
                  </a:lnTo>
                  <a:lnTo>
                    <a:pt x="5454" y="1040"/>
                  </a:lnTo>
                  <a:lnTo>
                    <a:pt x="5442" y="983"/>
                  </a:lnTo>
                  <a:lnTo>
                    <a:pt x="5442" y="882"/>
                  </a:lnTo>
                  <a:cubicBezTo>
                    <a:pt x="5442" y="859"/>
                    <a:pt x="5454" y="836"/>
                    <a:pt x="5454" y="814"/>
                  </a:cubicBezTo>
                  <a:cubicBezTo>
                    <a:pt x="5454" y="791"/>
                    <a:pt x="5464" y="769"/>
                    <a:pt x="5464" y="746"/>
                  </a:cubicBezTo>
                  <a:cubicBezTo>
                    <a:pt x="5476" y="723"/>
                    <a:pt x="5487" y="689"/>
                    <a:pt x="5510" y="667"/>
                  </a:cubicBezTo>
                  <a:cubicBezTo>
                    <a:pt x="5532" y="621"/>
                    <a:pt x="5555" y="576"/>
                    <a:pt x="5566" y="543"/>
                  </a:cubicBezTo>
                  <a:lnTo>
                    <a:pt x="5600" y="509"/>
                  </a:lnTo>
                  <a:lnTo>
                    <a:pt x="5657" y="453"/>
                  </a:lnTo>
                  <a:cubicBezTo>
                    <a:pt x="5690" y="418"/>
                    <a:pt x="5724" y="396"/>
                    <a:pt x="5747" y="373"/>
                  </a:cubicBezTo>
                  <a:cubicBezTo>
                    <a:pt x="5770" y="362"/>
                    <a:pt x="5792" y="350"/>
                    <a:pt x="5803" y="340"/>
                  </a:cubicBezTo>
                  <a:cubicBezTo>
                    <a:pt x="5815" y="340"/>
                    <a:pt x="5826" y="340"/>
                    <a:pt x="5837" y="328"/>
                  </a:cubicBezTo>
                  <a:cubicBezTo>
                    <a:pt x="5860" y="328"/>
                    <a:pt x="5883" y="317"/>
                    <a:pt x="5905" y="305"/>
                  </a:cubicBezTo>
                  <a:cubicBezTo>
                    <a:pt x="5950" y="305"/>
                    <a:pt x="5984" y="294"/>
                    <a:pt x="6006" y="294"/>
                  </a:cubicBezTo>
                  <a:close/>
                  <a:moveTo>
                    <a:pt x="4268" y="3568"/>
                  </a:moveTo>
                  <a:cubicBezTo>
                    <a:pt x="4279" y="3568"/>
                    <a:pt x="4302" y="3579"/>
                    <a:pt x="4313" y="3579"/>
                  </a:cubicBezTo>
                  <a:cubicBezTo>
                    <a:pt x="4325" y="3579"/>
                    <a:pt x="4335" y="3579"/>
                    <a:pt x="4347" y="3591"/>
                  </a:cubicBezTo>
                  <a:cubicBezTo>
                    <a:pt x="4358" y="3591"/>
                    <a:pt x="4370" y="3591"/>
                    <a:pt x="4381" y="3602"/>
                  </a:cubicBezTo>
                  <a:cubicBezTo>
                    <a:pt x="4392" y="3614"/>
                    <a:pt x="4415" y="3624"/>
                    <a:pt x="4437" y="3636"/>
                  </a:cubicBezTo>
                  <a:cubicBezTo>
                    <a:pt x="4448" y="3636"/>
                    <a:pt x="4460" y="3647"/>
                    <a:pt x="4471" y="3659"/>
                  </a:cubicBezTo>
                  <a:lnTo>
                    <a:pt x="4505" y="3692"/>
                  </a:lnTo>
                  <a:cubicBezTo>
                    <a:pt x="4516" y="3715"/>
                    <a:pt x="4528" y="3727"/>
                    <a:pt x="4539" y="3749"/>
                  </a:cubicBezTo>
                  <a:cubicBezTo>
                    <a:pt x="4561" y="3772"/>
                    <a:pt x="4573" y="3794"/>
                    <a:pt x="4584" y="3817"/>
                  </a:cubicBezTo>
                  <a:cubicBezTo>
                    <a:pt x="4606" y="3850"/>
                    <a:pt x="4618" y="3895"/>
                    <a:pt x="4629" y="3930"/>
                  </a:cubicBezTo>
                  <a:cubicBezTo>
                    <a:pt x="4652" y="3986"/>
                    <a:pt x="4663" y="4043"/>
                    <a:pt x="4674" y="4088"/>
                  </a:cubicBezTo>
                  <a:cubicBezTo>
                    <a:pt x="4686" y="4133"/>
                    <a:pt x="4697" y="4178"/>
                    <a:pt x="4697" y="4223"/>
                  </a:cubicBezTo>
                  <a:cubicBezTo>
                    <a:pt x="4697" y="4268"/>
                    <a:pt x="4708" y="4314"/>
                    <a:pt x="4708" y="4359"/>
                  </a:cubicBezTo>
                  <a:lnTo>
                    <a:pt x="4708" y="4460"/>
                  </a:lnTo>
                  <a:cubicBezTo>
                    <a:pt x="4719" y="4550"/>
                    <a:pt x="4719" y="4641"/>
                    <a:pt x="4731" y="4731"/>
                  </a:cubicBezTo>
                  <a:cubicBezTo>
                    <a:pt x="4742" y="4856"/>
                    <a:pt x="4764" y="4979"/>
                    <a:pt x="4787" y="5104"/>
                  </a:cubicBezTo>
                  <a:cubicBezTo>
                    <a:pt x="4810" y="5194"/>
                    <a:pt x="4832" y="5285"/>
                    <a:pt x="4866" y="5363"/>
                  </a:cubicBezTo>
                  <a:lnTo>
                    <a:pt x="4866" y="5375"/>
                  </a:lnTo>
                  <a:cubicBezTo>
                    <a:pt x="4821" y="5307"/>
                    <a:pt x="4764" y="5228"/>
                    <a:pt x="4719" y="5160"/>
                  </a:cubicBezTo>
                  <a:cubicBezTo>
                    <a:pt x="4674" y="5070"/>
                    <a:pt x="4618" y="4991"/>
                    <a:pt x="4561" y="4912"/>
                  </a:cubicBezTo>
                  <a:cubicBezTo>
                    <a:pt x="4505" y="4844"/>
                    <a:pt x="4448" y="4765"/>
                    <a:pt x="4392" y="4686"/>
                  </a:cubicBezTo>
                  <a:cubicBezTo>
                    <a:pt x="4325" y="4607"/>
                    <a:pt x="4268" y="4539"/>
                    <a:pt x="4212" y="4460"/>
                  </a:cubicBezTo>
                  <a:cubicBezTo>
                    <a:pt x="4155" y="4381"/>
                    <a:pt x="4110" y="4314"/>
                    <a:pt x="4054" y="4246"/>
                  </a:cubicBezTo>
                  <a:cubicBezTo>
                    <a:pt x="4042" y="4223"/>
                    <a:pt x="4019" y="4189"/>
                    <a:pt x="4008" y="4166"/>
                  </a:cubicBezTo>
                  <a:cubicBezTo>
                    <a:pt x="4008" y="4156"/>
                    <a:pt x="3997" y="4133"/>
                    <a:pt x="3986" y="4121"/>
                  </a:cubicBezTo>
                  <a:cubicBezTo>
                    <a:pt x="3986" y="4088"/>
                    <a:pt x="3974" y="4065"/>
                    <a:pt x="3963" y="4043"/>
                  </a:cubicBezTo>
                  <a:cubicBezTo>
                    <a:pt x="3963" y="3997"/>
                    <a:pt x="3952" y="3963"/>
                    <a:pt x="3952" y="3930"/>
                  </a:cubicBezTo>
                  <a:lnTo>
                    <a:pt x="3952" y="3862"/>
                  </a:lnTo>
                  <a:lnTo>
                    <a:pt x="3952" y="3828"/>
                  </a:lnTo>
                  <a:cubicBezTo>
                    <a:pt x="3963" y="3817"/>
                    <a:pt x="3963" y="3805"/>
                    <a:pt x="3963" y="3794"/>
                  </a:cubicBezTo>
                  <a:cubicBezTo>
                    <a:pt x="3974" y="3783"/>
                    <a:pt x="3974" y="3760"/>
                    <a:pt x="3986" y="3749"/>
                  </a:cubicBezTo>
                  <a:cubicBezTo>
                    <a:pt x="3986" y="3737"/>
                    <a:pt x="3997" y="3715"/>
                    <a:pt x="4008" y="3704"/>
                  </a:cubicBezTo>
                  <a:cubicBezTo>
                    <a:pt x="4019" y="3692"/>
                    <a:pt x="4019" y="3681"/>
                    <a:pt x="4031" y="3681"/>
                  </a:cubicBezTo>
                  <a:lnTo>
                    <a:pt x="4064" y="3647"/>
                  </a:lnTo>
                  <a:lnTo>
                    <a:pt x="4099" y="3614"/>
                  </a:lnTo>
                  <a:cubicBezTo>
                    <a:pt x="4110" y="3614"/>
                    <a:pt x="4121" y="3602"/>
                    <a:pt x="4132" y="3602"/>
                  </a:cubicBezTo>
                  <a:cubicBezTo>
                    <a:pt x="4144" y="3591"/>
                    <a:pt x="4155" y="3591"/>
                    <a:pt x="4155" y="3579"/>
                  </a:cubicBezTo>
                  <a:lnTo>
                    <a:pt x="4189" y="3579"/>
                  </a:lnTo>
                  <a:cubicBezTo>
                    <a:pt x="4200" y="3579"/>
                    <a:pt x="4212" y="3568"/>
                    <a:pt x="4223" y="3568"/>
                  </a:cubicBezTo>
                  <a:close/>
                  <a:moveTo>
                    <a:pt x="8513" y="5002"/>
                  </a:moveTo>
                  <a:lnTo>
                    <a:pt x="8513" y="5014"/>
                  </a:lnTo>
                  <a:cubicBezTo>
                    <a:pt x="8524" y="5014"/>
                    <a:pt x="8524" y="5024"/>
                    <a:pt x="8524" y="5024"/>
                  </a:cubicBezTo>
                  <a:lnTo>
                    <a:pt x="8535" y="5036"/>
                  </a:lnTo>
                  <a:cubicBezTo>
                    <a:pt x="8547" y="5047"/>
                    <a:pt x="8547" y="5059"/>
                    <a:pt x="8558" y="5070"/>
                  </a:cubicBezTo>
                  <a:cubicBezTo>
                    <a:pt x="8558" y="5081"/>
                    <a:pt x="8570" y="5092"/>
                    <a:pt x="8570" y="5115"/>
                  </a:cubicBezTo>
                  <a:cubicBezTo>
                    <a:pt x="8580" y="5126"/>
                    <a:pt x="8580" y="5137"/>
                    <a:pt x="8580" y="5149"/>
                  </a:cubicBezTo>
                  <a:cubicBezTo>
                    <a:pt x="8580" y="5160"/>
                    <a:pt x="8592" y="5182"/>
                    <a:pt x="8592" y="5194"/>
                  </a:cubicBezTo>
                  <a:lnTo>
                    <a:pt x="8592" y="5250"/>
                  </a:lnTo>
                  <a:cubicBezTo>
                    <a:pt x="8592" y="5273"/>
                    <a:pt x="8580" y="5295"/>
                    <a:pt x="8580" y="5307"/>
                  </a:cubicBezTo>
                  <a:cubicBezTo>
                    <a:pt x="8570" y="5352"/>
                    <a:pt x="8558" y="5386"/>
                    <a:pt x="8547" y="5431"/>
                  </a:cubicBezTo>
                  <a:cubicBezTo>
                    <a:pt x="8535" y="5476"/>
                    <a:pt x="8513" y="5510"/>
                    <a:pt x="8490" y="5555"/>
                  </a:cubicBezTo>
                  <a:cubicBezTo>
                    <a:pt x="8457" y="5623"/>
                    <a:pt x="8422" y="5679"/>
                    <a:pt x="8377" y="5736"/>
                  </a:cubicBezTo>
                  <a:lnTo>
                    <a:pt x="8332" y="5804"/>
                  </a:lnTo>
                  <a:lnTo>
                    <a:pt x="8287" y="5872"/>
                  </a:lnTo>
                  <a:cubicBezTo>
                    <a:pt x="8276" y="5872"/>
                    <a:pt x="8276" y="5860"/>
                    <a:pt x="8276" y="5860"/>
                  </a:cubicBezTo>
                  <a:cubicBezTo>
                    <a:pt x="8253" y="5837"/>
                    <a:pt x="8242" y="5815"/>
                    <a:pt x="8219" y="5792"/>
                  </a:cubicBezTo>
                  <a:lnTo>
                    <a:pt x="8208" y="5781"/>
                  </a:lnTo>
                  <a:cubicBezTo>
                    <a:pt x="8196" y="5770"/>
                    <a:pt x="8186" y="5759"/>
                    <a:pt x="8174" y="5736"/>
                  </a:cubicBezTo>
                  <a:cubicBezTo>
                    <a:pt x="8163" y="5724"/>
                    <a:pt x="8163" y="5714"/>
                    <a:pt x="8151" y="5702"/>
                  </a:cubicBezTo>
                  <a:cubicBezTo>
                    <a:pt x="8140" y="5691"/>
                    <a:pt x="8140" y="5668"/>
                    <a:pt x="8129" y="5657"/>
                  </a:cubicBezTo>
                  <a:cubicBezTo>
                    <a:pt x="8129" y="5646"/>
                    <a:pt x="8129" y="5623"/>
                    <a:pt x="8118" y="5611"/>
                  </a:cubicBezTo>
                  <a:lnTo>
                    <a:pt x="8118" y="5566"/>
                  </a:lnTo>
                  <a:lnTo>
                    <a:pt x="8118" y="5521"/>
                  </a:lnTo>
                  <a:lnTo>
                    <a:pt x="8118" y="5465"/>
                  </a:lnTo>
                  <a:cubicBezTo>
                    <a:pt x="8129" y="5443"/>
                    <a:pt x="8129" y="5431"/>
                    <a:pt x="8140" y="5408"/>
                  </a:cubicBezTo>
                  <a:cubicBezTo>
                    <a:pt x="8151" y="5386"/>
                    <a:pt x="8163" y="5363"/>
                    <a:pt x="8174" y="5330"/>
                  </a:cubicBezTo>
                  <a:cubicBezTo>
                    <a:pt x="8186" y="5295"/>
                    <a:pt x="8208" y="5273"/>
                    <a:pt x="8219" y="5239"/>
                  </a:cubicBezTo>
                  <a:cubicBezTo>
                    <a:pt x="8242" y="5217"/>
                    <a:pt x="8264" y="5194"/>
                    <a:pt x="8287" y="5160"/>
                  </a:cubicBezTo>
                  <a:cubicBezTo>
                    <a:pt x="8321" y="5126"/>
                    <a:pt x="8355" y="5092"/>
                    <a:pt x="8389" y="5070"/>
                  </a:cubicBezTo>
                  <a:lnTo>
                    <a:pt x="8400" y="5059"/>
                  </a:lnTo>
                  <a:cubicBezTo>
                    <a:pt x="8411" y="5036"/>
                    <a:pt x="8434" y="5024"/>
                    <a:pt x="8457" y="5014"/>
                  </a:cubicBezTo>
                  <a:cubicBezTo>
                    <a:pt x="8457" y="5002"/>
                    <a:pt x="8467" y="5002"/>
                    <a:pt x="8467" y="5002"/>
                  </a:cubicBezTo>
                  <a:close/>
                  <a:moveTo>
                    <a:pt x="9969" y="4799"/>
                  </a:moveTo>
                  <a:lnTo>
                    <a:pt x="9969" y="4810"/>
                  </a:lnTo>
                  <a:lnTo>
                    <a:pt x="9992" y="4821"/>
                  </a:lnTo>
                  <a:lnTo>
                    <a:pt x="10003" y="4833"/>
                  </a:lnTo>
                  <a:cubicBezTo>
                    <a:pt x="10015" y="4844"/>
                    <a:pt x="10015" y="4844"/>
                    <a:pt x="10015" y="4856"/>
                  </a:cubicBezTo>
                  <a:cubicBezTo>
                    <a:pt x="10025" y="4866"/>
                    <a:pt x="10037" y="4878"/>
                    <a:pt x="10037" y="4889"/>
                  </a:cubicBezTo>
                  <a:cubicBezTo>
                    <a:pt x="10048" y="4912"/>
                    <a:pt x="10060" y="4923"/>
                    <a:pt x="10060" y="4946"/>
                  </a:cubicBezTo>
                  <a:cubicBezTo>
                    <a:pt x="10071" y="4968"/>
                    <a:pt x="10082" y="5002"/>
                    <a:pt x="10093" y="5036"/>
                  </a:cubicBezTo>
                  <a:cubicBezTo>
                    <a:pt x="10105" y="5115"/>
                    <a:pt x="10116" y="5205"/>
                    <a:pt x="10116" y="5295"/>
                  </a:cubicBezTo>
                  <a:cubicBezTo>
                    <a:pt x="10127" y="5352"/>
                    <a:pt x="10127" y="5408"/>
                    <a:pt x="10127" y="5465"/>
                  </a:cubicBezTo>
                  <a:cubicBezTo>
                    <a:pt x="10116" y="5510"/>
                    <a:pt x="10105" y="5566"/>
                    <a:pt x="10105" y="5611"/>
                  </a:cubicBezTo>
                  <a:lnTo>
                    <a:pt x="10093" y="5634"/>
                  </a:lnTo>
                  <a:lnTo>
                    <a:pt x="10093" y="5646"/>
                  </a:lnTo>
                  <a:cubicBezTo>
                    <a:pt x="10082" y="5691"/>
                    <a:pt x="10071" y="5724"/>
                    <a:pt x="10060" y="5759"/>
                  </a:cubicBezTo>
                  <a:cubicBezTo>
                    <a:pt x="10048" y="5792"/>
                    <a:pt x="10037" y="5837"/>
                    <a:pt x="10025" y="5872"/>
                  </a:cubicBezTo>
                  <a:lnTo>
                    <a:pt x="10025" y="5882"/>
                  </a:lnTo>
                  <a:lnTo>
                    <a:pt x="10003" y="5962"/>
                  </a:lnTo>
                  <a:lnTo>
                    <a:pt x="9992" y="5962"/>
                  </a:lnTo>
                  <a:lnTo>
                    <a:pt x="9980" y="6007"/>
                  </a:lnTo>
                  <a:lnTo>
                    <a:pt x="9913" y="6176"/>
                  </a:lnTo>
                  <a:lnTo>
                    <a:pt x="9879" y="6278"/>
                  </a:lnTo>
                  <a:lnTo>
                    <a:pt x="9857" y="6334"/>
                  </a:lnTo>
                  <a:lnTo>
                    <a:pt x="9857" y="6311"/>
                  </a:lnTo>
                  <a:lnTo>
                    <a:pt x="9857" y="6301"/>
                  </a:lnTo>
                  <a:cubicBezTo>
                    <a:pt x="9834" y="6143"/>
                    <a:pt x="9822" y="5973"/>
                    <a:pt x="9800" y="5815"/>
                  </a:cubicBezTo>
                  <a:cubicBezTo>
                    <a:pt x="9789" y="5792"/>
                    <a:pt x="9789" y="5759"/>
                    <a:pt x="9777" y="5724"/>
                  </a:cubicBezTo>
                  <a:cubicBezTo>
                    <a:pt x="9766" y="5679"/>
                    <a:pt x="9766" y="5646"/>
                    <a:pt x="9754" y="5601"/>
                  </a:cubicBezTo>
                  <a:cubicBezTo>
                    <a:pt x="9744" y="5510"/>
                    <a:pt x="9732" y="5431"/>
                    <a:pt x="9732" y="5363"/>
                  </a:cubicBezTo>
                  <a:cubicBezTo>
                    <a:pt x="9732" y="5295"/>
                    <a:pt x="9721" y="5250"/>
                    <a:pt x="9732" y="5194"/>
                  </a:cubicBezTo>
                  <a:cubicBezTo>
                    <a:pt x="9732" y="5149"/>
                    <a:pt x="9732" y="5115"/>
                    <a:pt x="9744" y="5081"/>
                  </a:cubicBezTo>
                  <a:cubicBezTo>
                    <a:pt x="9744" y="5059"/>
                    <a:pt x="9754" y="5024"/>
                    <a:pt x="9766" y="5002"/>
                  </a:cubicBezTo>
                  <a:cubicBezTo>
                    <a:pt x="9777" y="4979"/>
                    <a:pt x="9777" y="4957"/>
                    <a:pt x="9789" y="4934"/>
                  </a:cubicBezTo>
                  <a:cubicBezTo>
                    <a:pt x="9800" y="4923"/>
                    <a:pt x="9811" y="4901"/>
                    <a:pt x="9822" y="4889"/>
                  </a:cubicBezTo>
                  <a:cubicBezTo>
                    <a:pt x="9834" y="4878"/>
                    <a:pt x="9845" y="4866"/>
                    <a:pt x="9845" y="4844"/>
                  </a:cubicBezTo>
                  <a:cubicBezTo>
                    <a:pt x="9857" y="4844"/>
                    <a:pt x="9867" y="4833"/>
                    <a:pt x="9879" y="4821"/>
                  </a:cubicBezTo>
                  <a:lnTo>
                    <a:pt x="9890" y="4810"/>
                  </a:lnTo>
                  <a:cubicBezTo>
                    <a:pt x="9902" y="4810"/>
                    <a:pt x="9902" y="4799"/>
                    <a:pt x="9902" y="4799"/>
                  </a:cubicBezTo>
                  <a:close/>
                  <a:moveTo>
                    <a:pt x="13266" y="4675"/>
                  </a:moveTo>
                  <a:cubicBezTo>
                    <a:pt x="13289" y="4675"/>
                    <a:pt x="13322" y="4686"/>
                    <a:pt x="13345" y="4686"/>
                  </a:cubicBezTo>
                  <a:cubicBezTo>
                    <a:pt x="13356" y="4686"/>
                    <a:pt x="13379" y="4697"/>
                    <a:pt x="13390" y="4697"/>
                  </a:cubicBezTo>
                  <a:cubicBezTo>
                    <a:pt x="13412" y="4708"/>
                    <a:pt x="13424" y="4708"/>
                    <a:pt x="13435" y="4720"/>
                  </a:cubicBezTo>
                  <a:cubicBezTo>
                    <a:pt x="13458" y="4731"/>
                    <a:pt x="13469" y="4731"/>
                    <a:pt x="13480" y="4743"/>
                  </a:cubicBezTo>
                  <a:cubicBezTo>
                    <a:pt x="13492" y="4753"/>
                    <a:pt x="13514" y="4765"/>
                    <a:pt x="13525" y="4776"/>
                  </a:cubicBezTo>
                  <a:lnTo>
                    <a:pt x="13570" y="4821"/>
                  </a:lnTo>
                  <a:cubicBezTo>
                    <a:pt x="13593" y="4844"/>
                    <a:pt x="13605" y="4856"/>
                    <a:pt x="13616" y="4878"/>
                  </a:cubicBezTo>
                  <a:cubicBezTo>
                    <a:pt x="13627" y="4901"/>
                    <a:pt x="13650" y="4923"/>
                    <a:pt x="13661" y="4957"/>
                  </a:cubicBezTo>
                  <a:cubicBezTo>
                    <a:pt x="13672" y="4979"/>
                    <a:pt x="13683" y="5014"/>
                    <a:pt x="13695" y="5047"/>
                  </a:cubicBezTo>
                  <a:cubicBezTo>
                    <a:pt x="13706" y="5092"/>
                    <a:pt x="13718" y="5126"/>
                    <a:pt x="13728" y="5172"/>
                  </a:cubicBezTo>
                  <a:cubicBezTo>
                    <a:pt x="13740" y="5205"/>
                    <a:pt x="13740" y="5239"/>
                    <a:pt x="13740" y="5273"/>
                  </a:cubicBezTo>
                  <a:lnTo>
                    <a:pt x="13740" y="5397"/>
                  </a:lnTo>
                  <a:cubicBezTo>
                    <a:pt x="13740" y="5420"/>
                    <a:pt x="13740" y="5443"/>
                    <a:pt x="13728" y="5476"/>
                  </a:cubicBezTo>
                  <a:cubicBezTo>
                    <a:pt x="13728" y="5510"/>
                    <a:pt x="13718" y="5544"/>
                    <a:pt x="13706" y="5589"/>
                  </a:cubicBezTo>
                  <a:cubicBezTo>
                    <a:pt x="13683" y="5623"/>
                    <a:pt x="13672" y="5646"/>
                    <a:pt x="13661" y="5679"/>
                  </a:cubicBezTo>
                  <a:cubicBezTo>
                    <a:pt x="13638" y="5714"/>
                    <a:pt x="13627" y="5747"/>
                    <a:pt x="13605" y="5781"/>
                  </a:cubicBezTo>
                  <a:cubicBezTo>
                    <a:pt x="13582" y="5815"/>
                    <a:pt x="13560" y="5849"/>
                    <a:pt x="13525" y="5872"/>
                  </a:cubicBezTo>
                  <a:cubicBezTo>
                    <a:pt x="13503" y="5905"/>
                    <a:pt x="13469" y="5939"/>
                    <a:pt x="13435" y="5962"/>
                  </a:cubicBezTo>
                  <a:cubicBezTo>
                    <a:pt x="13402" y="5995"/>
                    <a:pt x="13367" y="6030"/>
                    <a:pt x="13322" y="6052"/>
                  </a:cubicBezTo>
                  <a:cubicBezTo>
                    <a:pt x="13277" y="6075"/>
                    <a:pt x="13232" y="6108"/>
                    <a:pt x="13198" y="6131"/>
                  </a:cubicBezTo>
                  <a:cubicBezTo>
                    <a:pt x="13153" y="6143"/>
                    <a:pt x="13108" y="6165"/>
                    <a:pt x="13063" y="6188"/>
                  </a:cubicBezTo>
                  <a:cubicBezTo>
                    <a:pt x="13018" y="6210"/>
                    <a:pt x="12973" y="6221"/>
                    <a:pt x="12927" y="6244"/>
                  </a:cubicBezTo>
                  <a:cubicBezTo>
                    <a:pt x="12837" y="6266"/>
                    <a:pt x="12769" y="6289"/>
                    <a:pt x="12702" y="6301"/>
                  </a:cubicBezTo>
                  <a:cubicBezTo>
                    <a:pt x="12645" y="6311"/>
                    <a:pt x="12589" y="6323"/>
                    <a:pt x="12532" y="6323"/>
                  </a:cubicBezTo>
                  <a:lnTo>
                    <a:pt x="12453" y="6334"/>
                  </a:lnTo>
                  <a:cubicBezTo>
                    <a:pt x="12385" y="6346"/>
                    <a:pt x="12318" y="6357"/>
                    <a:pt x="12261" y="6368"/>
                  </a:cubicBezTo>
                  <a:lnTo>
                    <a:pt x="12160" y="6379"/>
                  </a:lnTo>
                  <a:cubicBezTo>
                    <a:pt x="12092" y="6391"/>
                    <a:pt x="12002" y="6402"/>
                    <a:pt x="11911" y="6414"/>
                  </a:cubicBezTo>
                  <a:lnTo>
                    <a:pt x="11877" y="6424"/>
                  </a:lnTo>
                  <a:cubicBezTo>
                    <a:pt x="11844" y="6424"/>
                    <a:pt x="11809" y="6436"/>
                    <a:pt x="11776" y="6436"/>
                  </a:cubicBezTo>
                  <a:cubicBezTo>
                    <a:pt x="11719" y="6447"/>
                    <a:pt x="11674" y="6459"/>
                    <a:pt x="11618" y="6470"/>
                  </a:cubicBezTo>
                  <a:lnTo>
                    <a:pt x="11595" y="6470"/>
                  </a:lnTo>
                  <a:cubicBezTo>
                    <a:pt x="11583" y="6470"/>
                    <a:pt x="11583" y="6470"/>
                    <a:pt x="11573" y="6481"/>
                  </a:cubicBezTo>
                  <a:cubicBezTo>
                    <a:pt x="11629" y="6379"/>
                    <a:pt x="11674" y="6278"/>
                    <a:pt x="11731" y="6176"/>
                  </a:cubicBezTo>
                  <a:lnTo>
                    <a:pt x="11809" y="6007"/>
                  </a:lnTo>
                  <a:cubicBezTo>
                    <a:pt x="11922" y="5804"/>
                    <a:pt x="12047" y="5566"/>
                    <a:pt x="12193" y="5363"/>
                  </a:cubicBezTo>
                  <a:cubicBezTo>
                    <a:pt x="12250" y="5262"/>
                    <a:pt x="12318" y="5194"/>
                    <a:pt x="12374" y="5115"/>
                  </a:cubicBezTo>
                  <a:cubicBezTo>
                    <a:pt x="12419" y="5059"/>
                    <a:pt x="12476" y="5014"/>
                    <a:pt x="12521" y="4979"/>
                  </a:cubicBezTo>
                  <a:cubicBezTo>
                    <a:pt x="12554" y="4934"/>
                    <a:pt x="12599" y="4901"/>
                    <a:pt x="12645" y="4878"/>
                  </a:cubicBezTo>
                  <a:cubicBezTo>
                    <a:pt x="12690" y="4844"/>
                    <a:pt x="12735" y="4810"/>
                    <a:pt x="12792" y="4788"/>
                  </a:cubicBezTo>
                  <a:cubicBezTo>
                    <a:pt x="12848" y="4765"/>
                    <a:pt x="12893" y="4743"/>
                    <a:pt x="12938" y="4731"/>
                  </a:cubicBezTo>
                  <a:cubicBezTo>
                    <a:pt x="12983" y="4708"/>
                    <a:pt x="13040" y="4697"/>
                    <a:pt x="13085" y="4686"/>
                  </a:cubicBezTo>
                  <a:cubicBezTo>
                    <a:pt x="13108" y="4686"/>
                    <a:pt x="13141" y="4675"/>
                    <a:pt x="13164" y="4675"/>
                  </a:cubicBezTo>
                  <a:close/>
                  <a:moveTo>
                    <a:pt x="12137" y="8795"/>
                  </a:moveTo>
                  <a:cubicBezTo>
                    <a:pt x="12160" y="8795"/>
                    <a:pt x="12170" y="8807"/>
                    <a:pt x="12193" y="8807"/>
                  </a:cubicBezTo>
                  <a:cubicBezTo>
                    <a:pt x="12216" y="8807"/>
                    <a:pt x="12238" y="8807"/>
                    <a:pt x="12273" y="8818"/>
                  </a:cubicBezTo>
                  <a:cubicBezTo>
                    <a:pt x="12295" y="8818"/>
                    <a:pt x="12318" y="8830"/>
                    <a:pt x="12351" y="8840"/>
                  </a:cubicBezTo>
                  <a:cubicBezTo>
                    <a:pt x="12374" y="8840"/>
                    <a:pt x="12396" y="8852"/>
                    <a:pt x="12419" y="8863"/>
                  </a:cubicBezTo>
                  <a:cubicBezTo>
                    <a:pt x="12441" y="8875"/>
                    <a:pt x="12453" y="8886"/>
                    <a:pt x="12476" y="8897"/>
                  </a:cubicBezTo>
                  <a:cubicBezTo>
                    <a:pt x="12498" y="8908"/>
                    <a:pt x="12509" y="8931"/>
                    <a:pt x="12532" y="8942"/>
                  </a:cubicBezTo>
                  <a:lnTo>
                    <a:pt x="12577" y="8988"/>
                  </a:lnTo>
                  <a:cubicBezTo>
                    <a:pt x="12589" y="8998"/>
                    <a:pt x="12599" y="9021"/>
                    <a:pt x="12611" y="9033"/>
                  </a:cubicBezTo>
                  <a:cubicBezTo>
                    <a:pt x="12634" y="9066"/>
                    <a:pt x="12645" y="9089"/>
                    <a:pt x="12667" y="9123"/>
                  </a:cubicBezTo>
                  <a:cubicBezTo>
                    <a:pt x="12679" y="9156"/>
                    <a:pt x="12702" y="9202"/>
                    <a:pt x="12712" y="9236"/>
                  </a:cubicBezTo>
                  <a:cubicBezTo>
                    <a:pt x="12724" y="9269"/>
                    <a:pt x="12735" y="9304"/>
                    <a:pt x="12735" y="9326"/>
                  </a:cubicBezTo>
                  <a:cubicBezTo>
                    <a:pt x="12747" y="9349"/>
                    <a:pt x="12747" y="9360"/>
                    <a:pt x="12747" y="9382"/>
                  </a:cubicBezTo>
                  <a:lnTo>
                    <a:pt x="12747" y="9439"/>
                  </a:lnTo>
                  <a:cubicBezTo>
                    <a:pt x="12747" y="9462"/>
                    <a:pt x="12735" y="9495"/>
                    <a:pt x="12735" y="9518"/>
                  </a:cubicBezTo>
                  <a:cubicBezTo>
                    <a:pt x="12724" y="9552"/>
                    <a:pt x="12724" y="9575"/>
                    <a:pt x="12712" y="9608"/>
                  </a:cubicBezTo>
                  <a:cubicBezTo>
                    <a:pt x="12702" y="9631"/>
                    <a:pt x="12690" y="9653"/>
                    <a:pt x="12679" y="9688"/>
                  </a:cubicBezTo>
                  <a:cubicBezTo>
                    <a:pt x="12667" y="9698"/>
                    <a:pt x="12656" y="9721"/>
                    <a:pt x="12645" y="9744"/>
                  </a:cubicBezTo>
                  <a:cubicBezTo>
                    <a:pt x="12634" y="9755"/>
                    <a:pt x="12634" y="9766"/>
                    <a:pt x="12622" y="9778"/>
                  </a:cubicBezTo>
                  <a:lnTo>
                    <a:pt x="12589" y="9811"/>
                  </a:lnTo>
                  <a:cubicBezTo>
                    <a:pt x="12577" y="9811"/>
                    <a:pt x="12566" y="9823"/>
                    <a:pt x="12554" y="9834"/>
                  </a:cubicBezTo>
                  <a:cubicBezTo>
                    <a:pt x="12544" y="9846"/>
                    <a:pt x="12521" y="9846"/>
                    <a:pt x="12509" y="9856"/>
                  </a:cubicBezTo>
                  <a:cubicBezTo>
                    <a:pt x="12487" y="9868"/>
                    <a:pt x="12464" y="9879"/>
                    <a:pt x="12441" y="9879"/>
                  </a:cubicBezTo>
                  <a:cubicBezTo>
                    <a:pt x="12408" y="9902"/>
                    <a:pt x="12363" y="9913"/>
                    <a:pt x="12318" y="9913"/>
                  </a:cubicBezTo>
                  <a:cubicBezTo>
                    <a:pt x="12283" y="9924"/>
                    <a:pt x="12238" y="9936"/>
                    <a:pt x="12193" y="9936"/>
                  </a:cubicBezTo>
                  <a:lnTo>
                    <a:pt x="12069" y="9936"/>
                  </a:lnTo>
                  <a:cubicBezTo>
                    <a:pt x="11990" y="9924"/>
                    <a:pt x="11922" y="9924"/>
                    <a:pt x="11854" y="9902"/>
                  </a:cubicBezTo>
                  <a:cubicBezTo>
                    <a:pt x="11764" y="9891"/>
                    <a:pt x="11674" y="9868"/>
                    <a:pt x="11583" y="9834"/>
                  </a:cubicBezTo>
                  <a:lnTo>
                    <a:pt x="11550" y="9823"/>
                  </a:lnTo>
                  <a:cubicBezTo>
                    <a:pt x="11516" y="9823"/>
                    <a:pt x="11493" y="9811"/>
                    <a:pt x="11471" y="9800"/>
                  </a:cubicBezTo>
                  <a:lnTo>
                    <a:pt x="11425" y="9789"/>
                  </a:lnTo>
                  <a:cubicBezTo>
                    <a:pt x="11392" y="9778"/>
                    <a:pt x="11369" y="9778"/>
                    <a:pt x="11347" y="9766"/>
                  </a:cubicBezTo>
                  <a:lnTo>
                    <a:pt x="11324" y="9755"/>
                  </a:lnTo>
                  <a:cubicBezTo>
                    <a:pt x="11302" y="9755"/>
                    <a:pt x="11279" y="9744"/>
                    <a:pt x="11256" y="9733"/>
                  </a:cubicBezTo>
                  <a:cubicBezTo>
                    <a:pt x="11200" y="9721"/>
                    <a:pt x="11154" y="9698"/>
                    <a:pt x="11098" y="9676"/>
                  </a:cubicBezTo>
                  <a:lnTo>
                    <a:pt x="11087" y="9676"/>
                  </a:lnTo>
                  <a:lnTo>
                    <a:pt x="11053" y="9665"/>
                  </a:lnTo>
                  <a:lnTo>
                    <a:pt x="11042" y="9665"/>
                  </a:lnTo>
                  <a:lnTo>
                    <a:pt x="11042" y="9653"/>
                  </a:lnTo>
                  <a:cubicBezTo>
                    <a:pt x="11019" y="9653"/>
                    <a:pt x="11008" y="9642"/>
                    <a:pt x="10996" y="9642"/>
                  </a:cubicBezTo>
                  <a:lnTo>
                    <a:pt x="10986" y="9642"/>
                  </a:lnTo>
                  <a:lnTo>
                    <a:pt x="10951" y="9631"/>
                  </a:lnTo>
                  <a:lnTo>
                    <a:pt x="10940" y="9620"/>
                  </a:lnTo>
                  <a:lnTo>
                    <a:pt x="10918" y="9620"/>
                  </a:lnTo>
                  <a:cubicBezTo>
                    <a:pt x="10850" y="9585"/>
                    <a:pt x="10771" y="9563"/>
                    <a:pt x="10715" y="9529"/>
                  </a:cubicBezTo>
                  <a:lnTo>
                    <a:pt x="10647" y="9495"/>
                  </a:lnTo>
                  <a:cubicBezTo>
                    <a:pt x="10613" y="9484"/>
                    <a:pt x="10590" y="9473"/>
                    <a:pt x="10567" y="9462"/>
                  </a:cubicBezTo>
                  <a:lnTo>
                    <a:pt x="10602" y="9462"/>
                  </a:lnTo>
                  <a:cubicBezTo>
                    <a:pt x="10658" y="9462"/>
                    <a:pt x="10703" y="9450"/>
                    <a:pt x="10760" y="9450"/>
                  </a:cubicBezTo>
                  <a:cubicBezTo>
                    <a:pt x="10805" y="9450"/>
                    <a:pt x="10873" y="9439"/>
                    <a:pt x="10929" y="9417"/>
                  </a:cubicBezTo>
                  <a:cubicBezTo>
                    <a:pt x="10974" y="9394"/>
                    <a:pt x="11031" y="9360"/>
                    <a:pt x="11076" y="9326"/>
                  </a:cubicBezTo>
                  <a:cubicBezTo>
                    <a:pt x="11109" y="9292"/>
                    <a:pt x="11144" y="9269"/>
                    <a:pt x="11177" y="9247"/>
                  </a:cubicBezTo>
                  <a:cubicBezTo>
                    <a:pt x="11200" y="9224"/>
                    <a:pt x="11222" y="9213"/>
                    <a:pt x="11245" y="9191"/>
                  </a:cubicBezTo>
                  <a:cubicBezTo>
                    <a:pt x="11312" y="9134"/>
                    <a:pt x="11392" y="9089"/>
                    <a:pt x="11460" y="9044"/>
                  </a:cubicBezTo>
                  <a:cubicBezTo>
                    <a:pt x="11527" y="8998"/>
                    <a:pt x="11595" y="8953"/>
                    <a:pt x="11651" y="8931"/>
                  </a:cubicBezTo>
                  <a:cubicBezTo>
                    <a:pt x="11708" y="8897"/>
                    <a:pt x="11764" y="8875"/>
                    <a:pt x="11821" y="8863"/>
                  </a:cubicBezTo>
                  <a:cubicBezTo>
                    <a:pt x="11866" y="8840"/>
                    <a:pt x="11911" y="8830"/>
                    <a:pt x="11956" y="8818"/>
                  </a:cubicBezTo>
                  <a:cubicBezTo>
                    <a:pt x="12002" y="8807"/>
                    <a:pt x="12047" y="8807"/>
                    <a:pt x="12092" y="8807"/>
                  </a:cubicBezTo>
                  <a:cubicBezTo>
                    <a:pt x="12103" y="8807"/>
                    <a:pt x="12125" y="8795"/>
                    <a:pt x="12137" y="8795"/>
                  </a:cubicBezTo>
                  <a:close/>
                  <a:moveTo>
                    <a:pt x="2913" y="11619"/>
                  </a:moveTo>
                  <a:cubicBezTo>
                    <a:pt x="2914" y="11629"/>
                    <a:pt x="2925" y="11629"/>
                    <a:pt x="2925" y="11629"/>
                  </a:cubicBezTo>
                  <a:cubicBezTo>
                    <a:pt x="2921" y="11626"/>
                    <a:pt x="2917" y="11623"/>
                    <a:pt x="2913" y="11619"/>
                  </a:cubicBezTo>
                  <a:close/>
                  <a:moveTo>
                    <a:pt x="5499" y="10410"/>
                  </a:moveTo>
                  <a:cubicBezTo>
                    <a:pt x="5510" y="10410"/>
                    <a:pt x="5521" y="10410"/>
                    <a:pt x="5532" y="10421"/>
                  </a:cubicBezTo>
                  <a:lnTo>
                    <a:pt x="5544" y="10421"/>
                  </a:lnTo>
                  <a:lnTo>
                    <a:pt x="5555" y="10433"/>
                  </a:lnTo>
                  <a:lnTo>
                    <a:pt x="5566" y="10433"/>
                  </a:lnTo>
                  <a:cubicBezTo>
                    <a:pt x="5566" y="10444"/>
                    <a:pt x="5577" y="10444"/>
                    <a:pt x="5577" y="10455"/>
                  </a:cubicBezTo>
                  <a:cubicBezTo>
                    <a:pt x="5589" y="10455"/>
                    <a:pt x="5589" y="10466"/>
                    <a:pt x="5600" y="10478"/>
                  </a:cubicBezTo>
                  <a:cubicBezTo>
                    <a:pt x="5600" y="10478"/>
                    <a:pt x="5600" y="10489"/>
                    <a:pt x="5612" y="10500"/>
                  </a:cubicBezTo>
                  <a:cubicBezTo>
                    <a:pt x="5622" y="10511"/>
                    <a:pt x="5622" y="10534"/>
                    <a:pt x="5634" y="10546"/>
                  </a:cubicBezTo>
                  <a:cubicBezTo>
                    <a:pt x="5645" y="10579"/>
                    <a:pt x="5645" y="10613"/>
                    <a:pt x="5657" y="10647"/>
                  </a:cubicBezTo>
                  <a:cubicBezTo>
                    <a:pt x="5668" y="10704"/>
                    <a:pt x="5679" y="10760"/>
                    <a:pt x="5679" y="10817"/>
                  </a:cubicBezTo>
                  <a:lnTo>
                    <a:pt x="5679" y="10827"/>
                  </a:lnTo>
                  <a:lnTo>
                    <a:pt x="5679" y="10850"/>
                  </a:lnTo>
                  <a:cubicBezTo>
                    <a:pt x="5690" y="10907"/>
                    <a:pt x="5690" y="10952"/>
                    <a:pt x="5690" y="10997"/>
                  </a:cubicBezTo>
                  <a:cubicBezTo>
                    <a:pt x="5690" y="11053"/>
                    <a:pt x="5679" y="11121"/>
                    <a:pt x="5679" y="11178"/>
                  </a:cubicBezTo>
                  <a:cubicBezTo>
                    <a:pt x="5679" y="11246"/>
                    <a:pt x="5668" y="11313"/>
                    <a:pt x="5657" y="11358"/>
                  </a:cubicBezTo>
                  <a:cubicBezTo>
                    <a:pt x="5657" y="11404"/>
                    <a:pt x="5645" y="11460"/>
                    <a:pt x="5634" y="11505"/>
                  </a:cubicBezTo>
                  <a:lnTo>
                    <a:pt x="5634" y="11539"/>
                  </a:lnTo>
                  <a:lnTo>
                    <a:pt x="5622" y="11584"/>
                  </a:lnTo>
                  <a:cubicBezTo>
                    <a:pt x="5622" y="11607"/>
                    <a:pt x="5612" y="11629"/>
                    <a:pt x="5612" y="11652"/>
                  </a:cubicBezTo>
                  <a:cubicBezTo>
                    <a:pt x="5589" y="11742"/>
                    <a:pt x="5555" y="11843"/>
                    <a:pt x="5532" y="11934"/>
                  </a:cubicBezTo>
                  <a:cubicBezTo>
                    <a:pt x="5510" y="12013"/>
                    <a:pt x="5487" y="12081"/>
                    <a:pt x="5464" y="12160"/>
                  </a:cubicBezTo>
                  <a:cubicBezTo>
                    <a:pt x="5454" y="12092"/>
                    <a:pt x="5431" y="12024"/>
                    <a:pt x="5408" y="11956"/>
                  </a:cubicBezTo>
                  <a:cubicBezTo>
                    <a:pt x="5408" y="11923"/>
                    <a:pt x="5397" y="11889"/>
                    <a:pt x="5386" y="11855"/>
                  </a:cubicBezTo>
                  <a:cubicBezTo>
                    <a:pt x="5363" y="11765"/>
                    <a:pt x="5341" y="11663"/>
                    <a:pt x="5318" y="11572"/>
                  </a:cubicBezTo>
                  <a:cubicBezTo>
                    <a:pt x="5284" y="11449"/>
                    <a:pt x="5261" y="11347"/>
                    <a:pt x="5228" y="11256"/>
                  </a:cubicBezTo>
                  <a:cubicBezTo>
                    <a:pt x="5205" y="11166"/>
                    <a:pt x="5171" y="11076"/>
                    <a:pt x="5137" y="10985"/>
                  </a:cubicBezTo>
                  <a:cubicBezTo>
                    <a:pt x="5115" y="10918"/>
                    <a:pt x="5092" y="10862"/>
                    <a:pt x="5081" y="10817"/>
                  </a:cubicBezTo>
                  <a:cubicBezTo>
                    <a:pt x="5081" y="10782"/>
                    <a:pt x="5070" y="10760"/>
                    <a:pt x="5070" y="10737"/>
                  </a:cubicBezTo>
                  <a:lnTo>
                    <a:pt x="5070" y="10681"/>
                  </a:lnTo>
                  <a:cubicBezTo>
                    <a:pt x="5070" y="10669"/>
                    <a:pt x="5070" y="10658"/>
                    <a:pt x="5081" y="10658"/>
                  </a:cubicBezTo>
                  <a:lnTo>
                    <a:pt x="5081" y="10624"/>
                  </a:lnTo>
                  <a:cubicBezTo>
                    <a:pt x="5092" y="10613"/>
                    <a:pt x="5092" y="10613"/>
                    <a:pt x="5092" y="10602"/>
                  </a:cubicBezTo>
                  <a:cubicBezTo>
                    <a:pt x="5103" y="10591"/>
                    <a:pt x="5103" y="10579"/>
                    <a:pt x="5115" y="10568"/>
                  </a:cubicBezTo>
                  <a:cubicBezTo>
                    <a:pt x="5126" y="10556"/>
                    <a:pt x="5126" y="10546"/>
                    <a:pt x="5137" y="10534"/>
                  </a:cubicBezTo>
                  <a:cubicBezTo>
                    <a:pt x="5148" y="10534"/>
                    <a:pt x="5148" y="10523"/>
                    <a:pt x="5160" y="10511"/>
                  </a:cubicBezTo>
                  <a:cubicBezTo>
                    <a:pt x="5171" y="10500"/>
                    <a:pt x="5183" y="10489"/>
                    <a:pt x="5205" y="10478"/>
                  </a:cubicBezTo>
                  <a:cubicBezTo>
                    <a:pt x="5216" y="10478"/>
                    <a:pt x="5228" y="10466"/>
                    <a:pt x="5250" y="10455"/>
                  </a:cubicBezTo>
                  <a:cubicBezTo>
                    <a:pt x="5261" y="10444"/>
                    <a:pt x="5284" y="10444"/>
                    <a:pt x="5295" y="10433"/>
                  </a:cubicBezTo>
                  <a:cubicBezTo>
                    <a:pt x="5318" y="10433"/>
                    <a:pt x="5341" y="10421"/>
                    <a:pt x="5363" y="10421"/>
                  </a:cubicBezTo>
                  <a:cubicBezTo>
                    <a:pt x="5386" y="10410"/>
                    <a:pt x="5408" y="10410"/>
                    <a:pt x="5431" y="10410"/>
                  </a:cubicBezTo>
                  <a:close/>
                  <a:moveTo>
                    <a:pt x="3116" y="10444"/>
                  </a:moveTo>
                  <a:cubicBezTo>
                    <a:pt x="3139" y="10444"/>
                    <a:pt x="3173" y="10455"/>
                    <a:pt x="3196" y="10455"/>
                  </a:cubicBezTo>
                  <a:cubicBezTo>
                    <a:pt x="3218" y="10466"/>
                    <a:pt x="3241" y="10466"/>
                    <a:pt x="3263" y="10478"/>
                  </a:cubicBezTo>
                  <a:cubicBezTo>
                    <a:pt x="3286" y="10489"/>
                    <a:pt x="3308" y="10489"/>
                    <a:pt x="3331" y="10500"/>
                  </a:cubicBezTo>
                  <a:cubicBezTo>
                    <a:pt x="3342" y="10511"/>
                    <a:pt x="3354" y="10523"/>
                    <a:pt x="3364" y="10523"/>
                  </a:cubicBezTo>
                  <a:lnTo>
                    <a:pt x="3399" y="10556"/>
                  </a:lnTo>
                  <a:cubicBezTo>
                    <a:pt x="3421" y="10568"/>
                    <a:pt x="3432" y="10579"/>
                    <a:pt x="3444" y="10591"/>
                  </a:cubicBezTo>
                  <a:cubicBezTo>
                    <a:pt x="3455" y="10613"/>
                    <a:pt x="3467" y="10624"/>
                    <a:pt x="3477" y="10647"/>
                  </a:cubicBezTo>
                  <a:cubicBezTo>
                    <a:pt x="3500" y="10669"/>
                    <a:pt x="3523" y="10704"/>
                    <a:pt x="3534" y="10737"/>
                  </a:cubicBezTo>
                  <a:cubicBezTo>
                    <a:pt x="3557" y="10782"/>
                    <a:pt x="3568" y="10817"/>
                    <a:pt x="3590" y="10862"/>
                  </a:cubicBezTo>
                  <a:cubicBezTo>
                    <a:pt x="3613" y="10929"/>
                    <a:pt x="3625" y="10997"/>
                    <a:pt x="3647" y="11065"/>
                  </a:cubicBezTo>
                  <a:lnTo>
                    <a:pt x="3647" y="11076"/>
                  </a:lnTo>
                  <a:cubicBezTo>
                    <a:pt x="3670" y="11166"/>
                    <a:pt x="3681" y="11268"/>
                    <a:pt x="3703" y="11369"/>
                  </a:cubicBezTo>
                  <a:lnTo>
                    <a:pt x="3715" y="11449"/>
                  </a:lnTo>
                  <a:lnTo>
                    <a:pt x="3816" y="11991"/>
                  </a:lnTo>
                  <a:cubicBezTo>
                    <a:pt x="3850" y="12092"/>
                    <a:pt x="3873" y="12194"/>
                    <a:pt x="3906" y="12307"/>
                  </a:cubicBezTo>
                  <a:cubicBezTo>
                    <a:pt x="3918" y="12352"/>
                    <a:pt x="3929" y="12408"/>
                    <a:pt x="3952" y="12476"/>
                  </a:cubicBezTo>
                  <a:lnTo>
                    <a:pt x="3896" y="12397"/>
                  </a:lnTo>
                  <a:cubicBezTo>
                    <a:pt x="3816" y="12307"/>
                    <a:pt x="3748" y="12216"/>
                    <a:pt x="3681" y="12126"/>
                  </a:cubicBezTo>
                  <a:cubicBezTo>
                    <a:pt x="3613" y="12058"/>
                    <a:pt x="3545" y="11979"/>
                    <a:pt x="3467" y="11878"/>
                  </a:cubicBezTo>
                  <a:cubicBezTo>
                    <a:pt x="3319" y="11720"/>
                    <a:pt x="3161" y="11572"/>
                    <a:pt x="3015" y="11437"/>
                  </a:cubicBezTo>
                  <a:cubicBezTo>
                    <a:pt x="2879" y="11302"/>
                    <a:pt x="2710" y="11155"/>
                    <a:pt x="2552" y="10997"/>
                  </a:cubicBezTo>
                  <a:cubicBezTo>
                    <a:pt x="2518" y="10952"/>
                    <a:pt x="2484" y="10918"/>
                    <a:pt x="2461" y="10873"/>
                  </a:cubicBezTo>
                  <a:cubicBezTo>
                    <a:pt x="2450" y="10862"/>
                    <a:pt x="2439" y="10850"/>
                    <a:pt x="2439" y="10839"/>
                  </a:cubicBezTo>
                  <a:cubicBezTo>
                    <a:pt x="2428" y="10827"/>
                    <a:pt x="2428" y="10817"/>
                    <a:pt x="2428" y="10805"/>
                  </a:cubicBezTo>
                  <a:cubicBezTo>
                    <a:pt x="2428" y="10794"/>
                    <a:pt x="2416" y="10794"/>
                    <a:pt x="2416" y="10782"/>
                  </a:cubicBezTo>
                  <a:lnTo>
                    <a:pt x="2416" y="10760"/>
                  </a:lnTo>
                  <a:lnTo>
                    <a:pt x="2416" y="10749"/>
                  </a:lnTo>
                  <a:lnTo>
                    <a:pt x="2416" y="10726"/>
                  </a:lnTo>
                  <a:cubicBezTo>
                    <a:pt x="2416" y="10726"/>
                    <a:pt x="2428" y="10714"/>
                    <a:pt x="2428" y="10704"/>
                  </a:cubicBezTo>
                  <a:cubicBezTo>
                    <a:pt x="2428" y="10692"/>
                    <a:pt x="2428" y="10692"/>
                    <a:pt x="2439" y="10681"/>
                  </a:cubicBezTo>
                  <a:cubicBezTo>
                    <a:pt x="2439" y="10669"/>
                    <a:pt x="2450" y="10658"/>
                    <a:pt x="2450" y="10658"/>
                  </a:cubicBezTo>
                  <a:cubicBezTo>
                    <a:pt x="2461" y="10647"/>
                    <a:pt x="2473" y="10636"/>
                    <a:pt x="2484" y="10636"/>
                  </a:cubicBezTo>
                  <a:lnTo>
                    <a:pt x="2518" y="10602"/>
                  </a:lnTo>
                  <a:cubicBezTo>
                    <a:pt x="2552" y="10579"/>
                    <a:pt x="2574" y="10568"/>
                    <a:pt x="2597" y="10556"/>
                  </a:cubicBezTo>
                  <a:cubicBezTo>
                    <a:pt x="2642" y="10534"/>
                    <a:pt x="2676" y="10523"/>
                    <a:pt x="2721" y="10500"/>
                  </a:cubicBezTo>
                  <a:lnTo>
                    <a:pt x="2857" y="10466"/>
                  </a:lnTo>
                  <a:cubicBezTo>
                    <a:pt x="2902" y="10455"/>
                    <a:pt x="2958" y="10455"/>
                    <a:pt x="3003" y="10444"/>
                  </a:cubicBezTo>
                  <a:close/>
                  <a:moveTo>
                    <a:pt x="9642" y="14892"/>
                  </a:moveTo>
                  <a:cubicBezTo>
                    <a:pt x="9640" y="14896"/>
                    <a:pt x="9639" y="14899"/>
                    <a:pt x="9637" y="14903"/>
                  </a:cubicBezTo>
                  <a:lnTo>
                    <a:pt x="9637" y="14903"/>
                  </a:lnTo>
                  <a:cubicBezTo>
                    <a:pt x="9642" y="14903"/>
                    <a:pt x="9642" y="14900"/>
                    <a:pt x="9642" y="14892"/>
                  </a:cubicBezTo>
                  <a:close/>
                  <a:moveTo>
                    <a:pt x="9438" y="13492"/>
                  </a:moveTo>
                  <a:cubicBezTo>
                    <a:pt x="9461" y="13492"/>
                    <a:pt x="9473" y="13503"/>
                    <a:pt x="9495" y="13503"/>
                  </a:cubicBezTo>
                  <a:cubicBezTo>
                    <a:pt x="9506" y="13503"/>
                    <a:pt x="9518" y="13503"/>
                    <a:pt x="9518" y="13514"/>
                  </a:cubicBezTo>
                  <a:cubicBezTo>
                    <a:pt x="9529" y="13514"/>
                    <a:pt x="9540" y="13514"/>
                    <a:pt x="9551" y="13526"/>
                  </a:cubicBezTo>
                  <a:cubicBezTo>
                    <a:pt x="9563" y="13526"/>
                    <a:pt x="9574" y="13537"/>
                    <a:pt x="9574" y="13537"/>
                  </a:cubicBezTo>
                  <a:cubicBezTo>
                    <a:pt x="9586" y="13549"/>
                    <a:pt x="9596" y="13549"/>
                    <a:pt x="9608" y="13559"/>
                  </a:cubicBezTo>
                  <a:lnTo>
                    <a:pt x="9631" y="13582"/>
                  </a:lnTo>
                  <a:lnTo>
                    <a:pt x="9664" y="13616"/>
                  </a:lnTo>
                  <a:cubicBezTo>
                    <a:pt x="9664" y="13627"/>
                    <a:pt x="9676" y="13650"/>
                    <a:pt x="9687" y="13662"/>
                  </a:cubicBezTo>
                  <a:cubicBezTo>
                    <a:pt x="9687" y="13672"/>
                    <a:pt x="9698" y="13684"/>
                    <a:pt x="9698" y="13707"/>
                  </a:cubicBezTo>
                  <a:cubicBezTo>
                    <a:pt x="9709" y="13718"/>
                    <a:pt x="9709" y="13740"/>
                    <a:pt x="9721" y="13763"/>
                  </a:cubicBezTo>
                  <a:cubicBezTo>
                    <a:pt x="9721" y="13785"/>
                    <a:pt x="9721" y="13808"/>
                    <a:pt x="9732" y="13830"/>
                  </a:cubicBezTo>
                  <a:lnTo>
                    <a:pt x="9732" y="13921"/>
                  </a:lnTo>
                  <a:cubicBezTo>
                    <a:pt x="9721" y="13978"/>
                    <a:pt x="9721" y="14023"/>
                    <a:pt x="9709" y="14068"/>
                  </a:cubicBezTo>
                  <a:lnTo>
                    <a:pt x="9709" y="14091"/>
                  </a:lnTo>
                  <a:cubicBezTo>
                    <a:pt x="9698" y="14101"/>
                    <a:pt x="9698" y="14124"/>
                    <a:pt x="9687" y="14147"/>
                  </a:cubicBezTo>
                  <a:lnTo>
                    <a:pt x="9676" y="14181"/>
                  </a:lnTo>
                  <a:lnTo>
                    <a:pt x="9664" y="14214"/>
                  </a:lnTo>
                  <a:cubicBezTo>
                    <a:pt x="9642" y="14282"/>
                    <a:pt x="9619" y="14339"/>
                    <a:pt x="9596" y="14407"/>
                  </a:cubicBezTo>
                  <a:cubicBezTo>
                    <a:pt x="9586" y="14440"/>
                    <a:pt x="9563" y="14474"/>
                    <a:pt x="9551" y="14520"/>
                  </a:cubicBezTo>
                  <a:cubicBezTo>
                    <a:pt x="9518" y="14610"/>
                    <a:pt x="9473" y="14723"/>
                    <a:pt x="9438" y="14836"/>
                  </a:cubicBezTo>
                  <a:cubicBezTo>
                    <a:pt x="9416" y="14903"/>
                    <a:pt x="9382" y="14982"/>
                    <a:pt x="9360" y="15061"/>
                  </a:cubicBezTo>
                  <a:cubicBezTo>
                    <a:pt x="9348" y="15050"/>
                    <a:pt x="9348" y="15027"/>
                    <a:pt x="9348" y="15016"/>
                  </a:cubicBezTo>
                  <a:cubicBezTo>
                    <a:pt x="9337" y="15005"/>
                    <a:pt x="9337" y="14994"/>
                    <a:pt x="9337" y="14982"/>
                  </a:cubicBezTo>
                  <a:cubicBezTo>
                    <a:pt x="9325" y="14959"/>
                    <a:pt x="9325" y="14926"/>
                    <a:pt x="9315" y="14903"/>
                  </a:cubicBezTo>
                  <a:lnTo>
                    <a:pt x="9303" y="14881"/>
                  </a:lnTo>
                  <a:cubicBezTo>
                    <a:pt x="9303" y="14847"/>
                    <a:pt x="9292" y="14824"/>
                    <a:pt x="9280" y="14801"/>
                  </a:cubicBezTo>
                  <a:lnTo>
                    <a:pt x="9269" y="14768"/>
                  </a:lnTo>
                  <a:cubicBezTo>
                    <a:pt x="9258" y="14745"/>
                    <a:pt x="9258" y="14711"/>
                    <a:pt x="9247" y="14688"/>
                  </a:cubicBezTo>
                  <a:lnTo>
                    <a:pt x="9235" y="14678"/>
                  </a:lnTo>
                  <a:cubicBezTo>
                    <a:pt x="9224" y="14643"/>
                    <a:pt x="9213" y="14621"/>
                    <a:pt x="9202" y="14587"/>
                  </a:cubicBezTo>
                  <a:cubicBezTo>
                    <a:pt x="9134" y="14452"/>
                    <a:pt x="9077" y="14316"/>
                    <a:pt x="9032" y="14181"/>
                  </a:cubicBezTo>
                  <a:lnTo>
                    <a:pt x="9021" y="14158"/>
                  </a:lnTo>
                  <a:cubicBezTo>
                    <a:pt x="9021" y="14147"/>
                    <a:pt x="9009" y="14124"/>
                    <a:pt x="9009" y="14113"/>
                  </a:cubicBezTo>
                  <a:lnTo>
                    <a:pt x="8999" y="14079"/>
                  </a:lnTo>
                  <a:lnTo>
                    <a:pt x="8999" y="14045"/>
                  </a:lnTo>
                  <a:lnTo>
                    <a:pt x="8987" y="14034"/>
                  </a:lnTo>
                  <a:cubicBezTo>
                    <a:pt x="8987" y="14011"/>
                    <a:pt x="8976" y="13978"/>
                    <a:pt x="8976" y="13943"/>
                  </a:cubicBezTo>
                  <a:lnTo>
                    <a:pt x="8976" y="13887"/>
                  </a:lnTo>
                  <a:cubicBezTo>
                    <a:pt x="8976" y="13876"/>
                    <a:pt x="8976" y="13853"/>
                    <a:pt x="8987" y="13842"/>
                  </a:cubicBezTo>
                  <a:lnTo>
                    <a:pt x="8987" y="13808"/>
                  </a:lnTo>
                  <a:cubicBezTo>
                    <a:pt x="8999" y="13797"/>
                    <a:pt x="8999" y="13785"/>
                    <a:pt x="9009" y="13774"/>
                  </a:cubicBezTo>
                  <a:cubicBezTo>
                    <a:pt x="9009" y="13763"/>
                    <a:pt x="9021" y="13740"/>
                    <a:pt x="9032" y="13729"/>
                  </a:cubicBezTo>
                  <a:cubicBezTo>
                    <a:pt x="9044" y="13707"/>
                    <a:pt x="9066" y="13684"/>
                    <a:pt x="9077" y="13672"/>
                  </a:cubicBezTo>
                  <a:lnTo>
                    <a:pt x="9145" y="13605"/>
                  </a:lnTo>
                  <a:cubicBezTo>
                    <a:pt x="9167" y="13594"/>
                    <a:pt x="9179" y="13571"/>
                    <a:pt x="9202" y="13559"/>
                  </a:cubicBezTo>
                  <a:cubicBezTo>
                    <a:pt x="9213" y="13549"/>
                    <a:pt x="9235" y="13537"/>
                    <a:pt x="9247" y="13526"/>
                  </a:cubicBezTo>
                  <a:cubicBezTo>
                    <a:pt x="9269" y="13526"/>
                    <a:pt x="9280" y="13514"/>
                    <a:pt x="9292" y="13514"/>
                  </a:cubicBezTo>
                  <a:cubicBezTo>
                    <a:pt x="9303" y="13514"/>
                    <a:pt x="9315" y="13503"/>
                    <a:pt x="9337" y="13503"/>
                  </a:cubicBezTo>
                  <a:cubicBezTo>
                    <a:pt x="9348" y="13503"/>
                    <a:pt x="9371" y="13492"/>
                    <a:pt x="9382" y="13492"/>
                  </a:cubicBezTo>
                  <a:close/>
                  <a:moveTo>
                    <a:pt x="12656" y="13830"/>
                  </a:moveTo>
                  <a:lnTo>
                    <a:pt x="12656" y="13842"/>
                  </a:lnTo>
                  <a:lnTo>
                    <a:pt x="12679" y="13842"/>
                  </a:lnTo>
                  <a:lnTo>
                    <a:pt x="12690" y="13853"/>
                  </a:lnTo>
                  <a:cubicBezTo>
                    <a:pt x="12690" y="13853"/>
                    <a:pt x="12690" y="13865"/>
                    <a:pt x="12702" y="13865"/>
                  </a:cubicBezTo>
                  <a:cubicBezTo>
                    <a:pt x="12702" y="13865"/>
                    <a:pt x="12702" y="13876"/>
                    <a:pt x="12712" y="13887"/>
                  </a:cubicBezTo>
                  <a:cubicBezTo>
                    <a:pt x="12712" y="13887"/>
                    <a:pt x="12724" y="13898"/>
                    <a:pt x="12724" y="13910"/>
                  </a:cubicBezTo>
                  <a:cubicBezTo>
                    <a:pt x="12724" y="13921"/>
                    <a:pt x="12735" y="13921"/>
                    <a:pt x="12735" y="13933"/>
                  </a:cubicBezTo>
                  <a:lnTo>
                    <a:pt x="12735" y="13943"/>
                  </a:lnTo>
                  <a:cubicBezTo>
                    <a:pt x="12735" y="13943"/>
                    <a:pt x="12747" y="13943"/>
                    <a:pt x="12747" y="13955"/>
                  </a:cubicBezTo>
                  <a:cubicBezTo>
                    <a:pt x="12747" y="13966"/>
                    <a:pt x="12758" y="13988"/>
                    <a:pt x="12758" y="14011"/>
                  </a:cubicBezTo>
                  <a:cubicBezTo>
                    <a:pt x="12769" y="14034"/>
                    <a:pt x="12769" y="14068"/>
                    <a:pt x="12769" y="14101"/>
                  </a:cubicBezTo>
                  <a:lnTo>
                    <a:pt x="12769" y="14237"/>
                  </a:lnTo>
                  <a:cubicBezTo>
                    <a:pt x="12769" y="14271"/>
                    <a:pt x="12758" y="14316"/>
                    <a:pt x="12758" y="14350"/>
                  </a:cubicBezTo>
                  <a:lnTo>
                    <a:pt x="12758" y="14372"/>
                  </a:lnTo>
                  <a:cubicBezTo>
                    <a:pt x="12747" y="14395"/>
                    <a:pt x="12747" y="14418"/>
                    <a:pt x="12747" y="14440"/>
                  </a:cubicBezTo>
                  <a:lnTo>
                    <a:pt x="12735" y="14463"/>
                  </a:lnTo>
                  <a:lnTo>
                    <a:pt x="12735" y="14497"/>
                  </a:lnTo>
                  <a:cubicBezTo>
                    <a:pt x="12712" y="14542"/>
                    <a:pt x="12702" y="14598"/>
                    <a:pt x="12690" y="14655"/>
                  </a:cubicBezTo>
                  <a:cubicBezTo>
                    <a:pt x="12679" y="14655"/>
                    <a:pt x="12679" y="14666"/>
                    <a:pt x="12679" y="14666"/>
                  </a:cubicBezTo>
                  <a:cubicBezTo>
                    <a:pt x="12667" y="14688"/>
                    <a:pt x="12667" y="14711"/>
                    <a:pt x="12656" y="14734"/>
                  </a:cubicBezTo>
                  <a:cubicBezTo>
                    <a:pt x="12634" y="14779"/>
                    <a:pt x="12622" y="14824"/>
                    <a:pt x="12599" y="14869"/>
                  </a:cubicBezTo>
                  <a:cubicBezTo>
                    <a:pt x="12589" y="14903"/>
                    <a:pt x="12566" y="14949"/>
                    <a:pt x="12554" y="14982"/>
                  </a:cubicBezTo>
                  <a:lnTo>
                    <a:pt x="12544" y="14994"/>
                  </a:lnTo>
                  <a:cubicBezTo>
                    <a:pt x="12521" y="15027"/>
                    <a:pt x="12509" y="15061"/>
                    <a:pt x="12487" y="15107"/>
                  </a:cubicBezTo>
                  <a:cubicBezTo>
                    <a:pt x="12464" y="15140"/>
                    <a:pt x="12441" y="15174"/>
                    <a:pt x="12431" y="15208"/>
                  </a:cubicBezTo>
                  <a:cubicBezTo>
                    <a:pt x="12396" y="15242"/>
                    <a:pt x="12374" y="15276"/>
                    <a:pt x="12340" y="15310"/>
                  </a:cubicBezTo>
                  <a:lnTo>
                    <a:pt x="12238" y="15411"/>
                  </a:lnTo>
                  <a:cubicBezTo>
                    <a:pt x="12205" y="15445"/>
                    <a:pt x="12170" y="15468"/>
                    <a:pt x="12125" y="15501"/>
                  </a:cubicBezTo>
                  <a:lnTo>
                    <a:pt x="12103" y="15513"/>
                  </a:lnTo>
                  <a:cubicBezTo>
                    <a:pt x="12080" y="15536"/>
                    <a:pt x="12047" y="15558"/>
                    <a:pt x="12012" y="15581"/>
                  </a:cubicBezTo>
                  <a:lnTo>
                    <a:pt x="12002" y="15592"/>
                  </a:lnTo>
                  <a:lnTo>
                    <a:pt x="11956" y="15626"/>
                  </a:lnTo>
                  <a:lnTo>
                    <a:pt x="11866" y="15682"/>
                  </a:lnTo>
                  <a:lnTo>
                    <a:pt x="11809" y="15727"/>
                  </a:lnTo>
                  <a:cubicBezTo>
                    <a:pt x="11753" y="15761"/>
                    <a:pt x="11685" y="15807"/>
                    <a:pt x="11640" y="15840"/>
                  </a:cubicBezTo>
                  <a:lnTo>
                    <a:pt x="11618" y="15863"/>
                  </a:lnTo>
                  <a:cubicBezTo>
                    <a:pt x="11606" y="15874"/>
                    <a:pt x="11583" y="15885"/>
                    <a:pt x="11573" y="15897"/>
                  </a:cubicBezTo>
                  <a:lnTo>
                    <a:pt x="11505" y="15942"/>
                  </a:lnTo>
                  <a:lnTo>
                    <a:pt x="11403" y="16043"/>
                  </a:lnTo>
                  <a:cubicBezTo>
                    <a:pt x="11392" y="16066"/>
                    <a:pt x="11369" y="16078"/>
                    <a:pt x="11358" y="16088"/>
                  </a:cubicBezTo>
                  <a:cubicBezTo>
                    <a:pt x="11347" y="16111"/>
                    <a:pt x="11324" y="16134"/>
                    <a:pt x="11302" y="16145"/>
                  </a:cubicBezTo>
                  <a:lnTo>
                    <a:pt x="11290" y="16156"/>
                  </a:lnTo>
                  <a:lnTo>
                    <a:pt x="11290" y="16156"/>
                  </a:lnTo>
                  <a:lnTo>
                    <a:pt x="11312" y="16123"/>
                  </a:lnTo>
                  <a:cubicBezTo>
                    <a:pt x="11358" y="16043"/>
                    <a:pt x="11392" y="15953"/>
                    <a:pt x="11425" y="15852"/>
                  </a:cubicBezTo>
                  <a:cubicBezTo>
                    <a:pt x="11437" y="15807"/>
                    <a:pt x="11448" y="15750"/>
                    <a:pt x="11460" y="15705"/>
                  </a:cubicBezTo>
                  <a:lnTo>
                    <a:pt x="11493" y="15569"/>
                  </a:lnTo>
                  <a:cubicBezTo>
                    <a:pt x="11493" y="15558"/>
                    <a:pt x="11505" y="15536"/>
                    <a:pt x="11505" y="15524"/>
                  </a:cubicBezTo>
                  <a:lnTo>
                    <a:pt x="11538" y="15423"/>
                  </a:lnTo>
                  <a:lnTo>
                    <a:pt x="11561" y="15355"/>
                  </a:lnTo>
                  <a:lnTo>
                    <a:pt x="11583" y="15287"/>
                  </a:lnTo>
                  <a:lnTo>
                    <a:pt x="11606" y="15230"/>
                  </a:lnTo>
                  <a:lnTo>
                    <a:pt x="11618" y="15185"/>
                  </a:lnTo>
                  <a:lnTo>
                    <a:pt x="11685" y="15050"/>
                  </a:lnTo>
                  <a:cubicBezTo>
                    <a:pt x="11719" y="14982"/>
                    <a:pt x="11753" y="14914"/>
                    <a:pt x="11787" y="14858"/>
                  </a:cubicBezTo>
                  <a:cubicBezTo>
                    <a:pt x="11854" y="14768"/>
                    <a:pt x="11934" y="14666"/>
                    <a:pt x="12002" y="14587"/>
                  </a:cubicBezTo>
                  <a:lnTo>
                    <a:pt x="12012" y="14576"/>
                  </a:lnTo>
                  <a:cubicBezTo>
                    <a:pt x="12069" y="14497"/>
                    <a:pt x="12125" y="14418"/>
                    <a:pt x="12193" y="14350"/>
                  </a:cubicBezTo>
                  <a:lnTo>
                    <a:pt x="12295" y="14214"/>
                  </a:lnTo>
                  <a:cubicBezTo>
                    <a:pt x="12374" y="14113"/>
                    <a:pt x="12453" y="14000"/>
                    <a:pt x="12544" y="13910"/>
                  </a:cubicBezTo>
                  <a:cubicBezTo>
                    <a:pt x="12554" y="13887"/>
                    <a:pt x="12566" y="13876"/>
                    <a:pt x="12589" y="13865"/>
                  </a:cubicBezTo>
                  <a:cubicBezTo>
                    <a:pt x="12589" y="13853"/>
                    <a:pt x="12599" y="13853"/>
                    <a:pt x="12599" y="13842"/>
                  </a:cubicBezTo>
                  <a:lnTo>
                    <a:pt x="12622" y="13842"/>
                  </a:lnTo>
                  <a:cubicBezTo>
                    <a:pt x="12622" y="13830"/>
                    <a:pt x="12622" y="13830"/>
                    <a:pt x="12634" y="13830"/>
                  </a:cubicBezTo>
                  <a:close/>
                  <a:moveTo>
                    <a:pt x="1231" y="16755"/>
                  </a:moveTo>
                  <a:cubicBezTo>
                    <a:pt x="1242" y="16766"/>
                    <a:pt x="1254" y="16766"/>
                    <a:pt x="1265" y="16766"/>
                  </a:cubicBezTo>
                  <a:cubicBezTo>
                    <a:pt x="1276" y="16778"/>
                    <a:pt x="1287" y="16778"/>
                    <a:pt x="1299" y="16788"/>
                  </a:cubicBezTo>
                  <a:cubicBezTo>
                    <a:pt x="1310" y="16788"/>
                    <a:pt x="1321" y="16800"/>
                    <a:pt x="1332" y="16800"/>
                  </a:cubicBezTo>
                  <a:cubicBezTo>
                    <a:pt x="1344" y="16811"/>
                    <a:pt x="1367" y="16823"/>
                    <a:pt x="1377" y="16834"/>
                  </a:cubicBezTo>
                  <a:lnTo>
                    <a:pt x="1412" y="16868"/>
                  </a:lnTo>
                  <a:cubicBezTo>
                    <a:pt x="1423" y="16890"/>
                    <a:pt x="1434" y="16901"/>
                    <a:pt x="1457" y="16924"/>
                  </a:cubicBezTo>
                  <a:lnTo>
                    <a:pt x="1490" y="16992"/>
                  </a:lnTo>
                  <a:cubicBezTo>
                    <a:pt x="1513" y="17048"/>
                    <a:pt x="1547" y="17104"/>
                    <a:pt x="1570" y="17161"/>
                  </a:cubicBezTo>
                  <a:lnTo>
                    <a:pt x="1581" y="17207"/>
                  </a:lnTo>
                  <a:cubicBezTo>
                    <a:pt x="1603" y="17263"/>
                    <a:pt x="1615" y="17319"/>
                    <a:pt x="1626" y="17365"/>
                  </a:cubicBezTo>
                  <a:cubicBezTo>
                    <a:pt x="1638" y="17387"/>
                    <a:pt x="1638" y="17398"/>
                    <a:pt x="1638" y="17410"/>
                  </a:cubicBezTo>
                  <a:cubicBezTo>
                    <a:pt x="1648" y="17432"/>
                    <a:pt x="1648" y="17455"/>
                    <a:pt x="1660" y="17477"/>
                  </a:cubicBezTo>
                  <a:cubicBezTo>
                    <a:pt x="1660" y="17511"/>
                    <a:pt x="1671" y="17545"/>
                    <a:pt x="1683" y="17579"/>
                  </a:cubicBezTo>
                  <a:cubicBezTo>
                    <a:pt x="1694" y="17681"/>
                    <a:pt x="1716" y="17804"/>
                    <a:pt x="1728" y="17917"/>
                  </a:cubicBezTo>
                  <a:cubicBezTo>
                    <a:pt x="1739" y="18030"/>
                    <a:pt x="1751" y="18132"/>
                    <a:pt x="1773" y="18245"/>
                  </a:cubicBezTo>
                  <a:lnTo>
                    <a:pt x="1773" y="18313"/>
                  </a:lnTo>
                  <a:cubicBezTo>
                    <a:pt x="1784" y="18403"/>
                    <a:pt x="1796" y="18494"/>
                    <a:pt x="1818" y="18584"/>
                  </a:cubicBezTo>
                  <a:cubicBezTo>
                    <a:pt x="1829" y="18662"/>
                    <a:pt x="1841" y="18730"/>
                    <a:pt x="1863" y="18810"/>
                  </a:cubicBezTo>
                  <a:lnTo>
                    <a:pt x="1874" y="18855"/>
                  </a:lnTo>
                  <a:lnTo>
                    <a:pt x="1863" y="18855"/>
                  </a:lnTo>
                  <a:lnTo>
                    <a:pt x="1852" y="18843"/>
                  </a:lnTo>
                  <a:lnTo>
                    <a:pt x="1829" y="18821"/>
                  </a:lnTo>
                  <a:lnTo>
                    <a:pt x="1818" y="18810"/>
                  </a:lnTo>
                  <a:cubicBezTo>
                    <a:pt x="1784" y="18787"/>
                    <a:pt x="1751" y="18753"/>
                    <a:pt x="1728" y="18719"/>
                  </a:cubicBezTo>
                  <a:lnTo>
                    <a:pt x="1728" y="18730"/>
                  </a:lnTo>
                  <a:lnTo>
                    <a:pt x="1660" y="18640"/>
                  </a:lnTo>
                  <a:lnTo>
                    <a:pt x="1660" y="18652"/>
                  </a:lnTo>
                  <a:cubicBezTo>
                    <a:pt x="1660" y="18640"/>
                    <a:pt x="1648" y="18640"/>
                    <a:pt x="1648" y="18629"/>
                  </a:cubicBezTo>
                  <a:cubicBezTo>
                    <a:pt x="1626" y="18606"/>
                    <a:pt x="1603" y="18572"/>
                    <a:pt x="1581" y="18550"/>
                  </a:cubicBezTo>
                  <a:lnTo>
                    <a:pt x="1558" y="18516"/>
                  </a:lnTo>
                  <a:cubicBezTo>
                    <a:pt x="1547" y="18494"/>
                    <a:pt x="1525" y="18471"/>
                    <a:pt x="1513" y="18448"/>
                  </a:cubicBezTo>
                  <a:cubicBezTo>
                    <a:pt x="1457" y="18392"/>
                    <a:pt x="1412" y="18324"/>
                    <a:pt x="1367" y="18256"/>
                  </a:cubicBezTo>
                  <a:lnTo>
                    <a:pt x="1367" y="18245"/>
                  </a:lnTo>
                  <a:lnTo>
                    <a:pt x="1344" y="18223"/>
                  </a:lnTo>
                  <a:cubicBezTo>
                    <a:pt x="1287" y="18143"/>
                    <a:pt x="1231" y="18053"/>
                    <a:pt x="1174" y="17974"/>
                  </a:cubicBezTo>
                  <a:cubicBezTo>
                    <a:pt x="1141" y="17929"/>
                    <a:pt x="1118" y="17895"/>
                    <a:pt x="1084" y="17861"/>
                  </a:cubicBezTo>
                  <a:lnTo>
                    <a:pt x="1061" y="17839"/>
                  </a:lnTo>
                  <a:cubicBezTo>
                    <a:pt x="1016" y="17782"/>
                    <a:pt x="983" y="17737"/>
                    <a:pt x="948" y="17681"/>
                  </a:cubicBezTo>
                  <a:cubicBezTo>
                    <a:pt x="938" y="17669"/>
                    <a:pt x="926" y="17646"/>
                    <a:pt x="915" y="17636"/>
                  </a:cubicBezTo>
                  <a:lnTo>
                    <a:pt x="881" y="17568"/>
                  </a:lnTo>
                  <a:cubicBezTo>
                    <a:pt x="870" y="17533"/>
                    <a:pt x="870" y="17500"/>
                    <a:pt x="858" y="17466"/>
                  </a:cubicBezTo>
                  <a:cubicBezTo>
                    <a:pt x="847" y="17421"/>
                    <a:pt x="847" y="17387"/>
                    <a:pt x="847" y="17353"/>
                  </a:cubicBezTo>
                  <a:cubicBezTo>
                    <a:pt x="836" y="17319"/>
                    <a:pt x="836" y="17274"/>
                    <a:pt x="847" y="17229"/>
                  </a:cubicBezTo>
                  <a:cubicBezTo>
                    <a:pt x="847" y="17195"/>
                    <a:pt x="847" y="17150"/>
                    <a:pt x="858" y="17104"/>
                  </a:cubicBezTo>
                  <a:cubicBezTo>
                    <a:pt x="870" y="17071"/>
                    <a:pt x="881" y="17037"/>
                    <a:pt x="892" y="16992"/>
                  </a:cubicBezTo>
                  <a:cubicBezTo>
                    <a:pt x="903" y="16969"/>
                    <a:pt x="915" y="16936"/>
                    <a:pt x="926" y="16913"/>
                  </a:cubicBezTo>
                  <a:cubicBezTo>
                    <a:pt x="938" y="16890"/>
                    <a:pt x="948" y="16868"/>
                    <a:pt x="960" y="16856"/>
                  </a:cubicBezTo>
                  <a:cubicBezTo>
                    <a:pt x="960" y="16845"/>
                    <a:pt x="971" y="16834"/>
                    <a:pt x="971" y="16834"/>
                  </a:cubicBezTo>
                  <a:lnTo>
                    <a:pt x="994" y="16811"/>
                  </a:lnTo>
                  <a:cubicBezTo>
                    <a:pt x="1005" y="16811"/>
                    <a:pt x="1005" y="16800"/>
                    <a:pt x="1016" y="16788"/>
                  </a:cubicBezTo>
                  <a:cubicBezTo>
                    <a:pt x="1028" y="16788"/>
                    <a:pt x="1039" y="16788"/>
                    <a:pt x="1039" y="16778"/>
                  </a:cubicBezTo>
                  <a:cubicBezTo>
                    <a:pt x="1051" y="16778"/>
                    <a:pt x="1061" y="16766"/>
                    <a:pt x="1073" y="16766"/>
                  </a:cubicBezTo>
                  <a:cubicBezTo>
                    <a:pt x="1084" y="16766"/>
                    <a:pt x="1096" y="16766"/>
                    <a:pt x="1107" y="16755"/>
                  </a:cubicBezTo>
                  <a:close/>
                  <a:moveTo>
                    <a:pt x="14101" y="18685"/>
                  </a:moveTo>
                  <a:cubicBezTo>
                    <a:pt x="14147" y="18697"/>
                    <a:pt x="14192" y="18697"/>
                    <a:pt x="14225" y="18708"/>
                  </a:cubicBezTo>
                  <a:cubicBezTo>
                    <a:pt x="14260" y="18708"/>
                    <a:pt x="14293" y="18719"/>
                    <a:pt x="14327" y="18730"/>
                  </a:cubicBezTo>
                  <a:cubicBezTo>
                    <a:pt x="14350" y="18742"/>
                    <a:pt x="14372" y="18753"/>
                    <a:pt x="14383" y="18753"/>
                  </a:cubicBezTo>
                  <a:cubicBezTo>
                    <a:pt x="14395" y="18765"/>
                    <a:pt x="14406" y="18765"/>
                    <a:pt x="14406" y="18775"/>
                  </a:cubicBezTo>
                  <a:cubicBezTo>
                    <a:pt x="14418" y="18775"/>
                    <a:pt x="14428" y="18787"/>
                    <a:pt x="14428" y="18787"/>
                  </a:cubicBezTo>
                  <a:lnTo>
                    <a:pt x="14440" y="18798"/>
                  </a:lnTo>
                  <a:lnTo>
                    <a:pt x="14451" y="18810"/>
                  </a:lnTo>
                  <a:lnTo>
                    <a:pt x="14451" y="18821"/>
                  </a:lnTo>
                  <a:cubicBezTo>
                    <a:pt x="14463" y="18832"/>
                    <a:pt x="14463" y="18832"/>
                    <a:pt x="14463" y="18843"/>
                  </a:cubicBezTo>
                  <a:lnTo>
                    <a:pt x="14463" y="18855"/>
                  </a:lnTo>
                  <a:lnTo>
                    <a:pt x="14474" y="18866"/>
                  </a:lnTo>
                  <a:lnTo>
                    <a:pt x="14474" y="18911"/>
                  </a:lnTo>
                  <a:lnTo>
                    <a:pt x="14463" y="18911"/>
                  </a:lnTo>
                  <a:lnTo>
                    <a:pt x="14463" y="18933"/>
                  </a:lnTo>
                  <a:cubicBezTo>
                    <a:pt x="14463" y="18945"/>
                    <a:pt x="14451" y="18968"/>
                    <a:pt x="14451" y="18979"/>
                  </a:cubicBezTo>
                  <a:cubicBezTo>
                    <a:pt x="14440" y="18990"/>
                    <a:pt x="14440" y="19013"/>
                    <a:pt x="14428" y="19024"/>
                  </a:cubicBezTo>
                  <a:cubicBezTo>
                    <a:pt x="14428" y="19035"/>
                    <a:pt x="14418" y="19035"/>
                    <a:pt x="14418" y="19046"/>
                  </a:cubicBezTo>
                  <a:lnTo>
                    <a:pt x="14395" y="19069"/>
                  </a:lnTo>
                  <a:cubicBezTo>
                    <a:pt x="14383" y="19081"/>
                    <a:pt x="14372" y="19091"/>
                    <a:pt x="14361" y="19114"/>
                  </a:cubicBezTo>
                  <a:cubicBezTo>
                    <a:pt x="14350" y="19114"/>
                    <a:pt x="14350" y="19126"/>
                    <a:pt x="14338" y="19126"/>
                  </a:cubicBezTo>
                  <a:cubicBezTo>
                    <a:pt x="14316" y="19137"/>
                    <a:pt x="14305" y="19148"/>
                    <a:pt x="14293" y="19159"/>
                  </a:cubicBezTo>
                  <a:cubicBezTo>
                    <a:pt x="14270" y="19159"/>
                    <a:pt x="14248" y="19171"/>
                    <a:pt x="14225" y="19182"/>
                  </a:cubicBezTo>
                  <a:cubicBezTo>
                    <a:pt x="14214" y="19182"/>
                    <a:pt x="14192" y="19194"/>
                    <a:pt x="14169" y="19194"/>
                  </a:cubicBezTo>
                  <a:cubicBezTo>
                    <a:pt x="14124" y="19204"/>
                    <a:pt x="14079" y="19204"/>
                    <a:pt x="14034" y="19216"/>
                  </a:cubicBezTo>
                  <a:lnTo>
                    <a:pt x="13898" y="19216"/>
                  </a:lnTo>
                  <a:cubicBezTo>
                    <a:pt x="13853" y="19204"/>
                    <a:pt x="13819" y="19204"/>
                    <a:pt x="13774" y="19194"/>
                  </a:cubicBezTo>
                  <a:cubicBezTo>
                    <a:pt x="13728" y="19194"/>
                    <a:pt x="13695" y="19182"/>
                    <a:pt x="13650" y="19171"/>
                  </a:cubicBezTo>
                  <a:lnTo>
                    <a:pt x="13638" y="19171"/>
                  </a:lnTo>
                  <a:cubicBezTo>
                    <a:pt x="13582" y="19159"/>
                    <a:pt x="13525" y="19148"/>
                    <a:pt x="13469" y="19148"/>
                  </a:cubicBezTo>
                  <a:lnTo>
                    <a:pt x="13345" y="19126"/>
                  </a:lnTo>
                  <a:lnTo>
                    <a:pt x="13334" y="19114"/>
                  </a:lnTo>
                  <a:lnTo>
                    <a:pt x="13299" y="19114"/>
                  </a:lnTo>
                  <a:cubicBezTo>
                    <a:pt x="13266" y="19103"/>
                    <a:pt x="13221" y="19091"/>
                    <a:pt x="13187" y="19069"/>
                  </a:cubicBezTo>
                  <a:cubicBezTo>
                    <a:pt x="13153" y="19058"/>
                    <a:pt x="13131" y="19058"/>
                    <a:pt x="13096" y="19046"/>
                  </a:cubicBezTo>
                  <a:lnTo>
                    <a:pt x="13029" y="19013"/>
                  </a:lnTo>
                  <a:lnTo>
                    <a:pt x="13040" y="19001"/>
                  </a:lnTo>
                  <a:lnTo>
                    <a:pt x="13085" y="18968"/>
                  </a:lnTo>
                  <a:cubicBezTo>
                    <a:pt x="13164" y="18923"/>
                    <a:pt x="13243" y="18877"/>
                    <a:pt x="13334" y="18832"/>
                  </a:cubicBezTo>
                  <a:cubicBezTo>
                    <a:pt x="13402" y="18798"/>
                    <a:pt x="13458" y="18765"/>
                    <a:pt x="13525" y="18742"/>
                  </a:cubicBezTo>
                  <a:lnTo>
                    <a:pt x="13661" y="18708"/>
                  </a:lnTo>
                  <a:cubicBezTo>
                    <a:pt x="13718" y="18697"/>
                    <a:pt x="13763" y="18697"/>
                    <a:pt x="13819" y="18685"/>
                  </a:cubicBezTo>
                  <a:close/>
                  <a:moveTo>
                    <a:pt x="8445" y="19442"/>
                  </a:moveTo>
                  <a:lnTo>
                    <a:pt x="8434" y="19453"/>
                  </a:lnTo>
                  <a:cubicBezTo>
                    <a:pt x="8434" y="19453"/>
                    <a:pt x="8445" y="19453"/>
                    <a:pt x="8445" y="19442"/>
                  </a:cubicBezTo>
                  <a:close/>
                  <a:moveTo>
                    <a:pt x="4471" y="17963"/>
                  </a:moveTo>
                  <a:cubicBezTo>
                    <a:pt x="4493" y="17974"/>
                    <a:pt x="4505" y="17974"/>
                    <a:pt x="4528" y="17985"/>
                  </a:cubicBezTo>
                  <a:cubicBezTo>
                    <a:pt x="4539" y="17985"/>
                    <a:pt x="4550" y="17985"/>
                    <a:pt x="4561" y="17997"/>
                  </a:cubicBezTo>
                  <a:cubicBezTo>
                    <a:pt x="4573" y="17997"/>
                    <a:pt x="4573" y="18008"/>
                    <a:pt x="4584" y="18008"/>
                  </a:cubicBezTo>
                  <a:cubicBezTo>
                    <a:pt x="4584" y="18008"/>
                    <a:pt x="4596" y="18019"/>
                    <a:pt x="4606" y="18019"/>
                  </a:cubicBezTo>
                  <a:cubicBezTo>
                    <a:pt x="4606" y="18030"/>
                    <a:pt x="4618" y="18042"/>
                    <a:pt x="4629" y="18053"/>
                  </a:cubicBezTo>
                  <a:cubicBezTo>
                    <a:pt x="4652" y="18075"/>
                    <a:pt x="4663" y="18087"/>
                    <a:pt x="4674" y="18110"/>
                  </a:cubicBezTo>
                  <a:cubicBezTo>
                    <a:pt x="4686" y="18132"/>
                    <a:pt x="4708" y="18166"/>
                    <a:pt x="4719" y="18188"/>
                  </a:cubicBezTo>
                  <a:cubicBezTo>
                    <a:pt x="4742" y="18223"/>
                    <a:pt x="4754" y="18256"/>
                    <a:pt x="4764" y="18290"/>
                  </a:cubicBezTo>
                  <a:cubicBezTo>
                    <a:pt x="4764" y="18301"/>
                    <a:pt x="4776" y="18313"/>
                    <a:pt x="4776" y="18324"/>
                  </a:cubicBezTo>
                  <a:cubicBezTo>
                    <a:pt x="4776" y="18336"/>
                    <a:pt x="4787" y="18346"/>
                    <a:pt x="4787" y="18369"/>
                  </a:cubicBezTo>
                  <a:cubicBezTo>
                    <a:pt x="4787" y="18392"/>
                    <a:pt x="4799" y="18403"/>
                    <a:pt x="4799" y="18426"/>
                  </a:cubicBezTo>
                  <a:lnTo>
                    <a:pt x="4810" y="18448"/>
                  </a:lnTo>
                  <a:cubicBezTo>
                    <a:pt x="4810" y="18494"/>
                    <a:pt x="4821" y="18527"/>
                    <a:pt x="4821" y="18572"/>
                  </a:cubicBezTo>
                  <a:lnTo>
                    <a:pt x="4821" y="18708"/>
                  </a:lnTo>
                  <a:cubicBezTo>
                    <a:pt x="4821" y="18765"/>
                    <a:pt x="4810" y="18810"/>
                    <a:pt x="4799" y="18855"/>
                  </a:cubicBezTo>
                  <a:cubicBezTo>
                    <a:pt x="4787" y="18911"/>
                    <a:pt x="4776" y="18956"/>
                    <a:pt x="4764" y="19001"/>
                  </a:cubicBezTo>
                  <a:lnTo>
                    <a:pt x="4731" y="19081"/>
                  </a:lnTo>
                  <a:lnTo>
                    <a:pt x="4731" y="19091"/>
                  </a:lnTo>
                  <a:cubicBezTo>
                    <a:pt x="4697" y="19194"/>
                    <a:pt x="4663" y="19272"/>
                    <a:pt x="4629" y="19352"/>
                  </a:cubicBezTo>
                  <a:cubicBezTo>
                    <a:pt x="4596" y="19430"/>
                    <a:pt x="4550" y="19510"/>
                    <a:pt x="4516" y="19600"/>
                  </a:cubicBezTo>
                  <a:cubicBezTo>
                    <a:pt x="4505" y="19633"/>
                    <a:pt x="4483" y="19668"/>
                    <a:pt x="4471" y="19701"/>
                  </a:cubicBezTo>
                  <a:cubicBezTo>
                    <a:pt x="4426" y="19791"/>
                    <a:pt x="4381" y="19904"/>
                    <a:pt x="4335" y="20006"/>
                  </a:cubicBezTo>
                  <a:cubicBezTo>
                    <a:pt x="4335" y="19950"/>
                    <a:pt x="4335" y="19894"/>
                    <a:pt x="4325" y="19837"/>
                  </a:cubicBezTo>
                  <a:lnTo>
                    <a:pt x="4290" y="19633"/>
                  </a:lnTo>
                  <a:lnTo>
                    <a:pt x="4290" y="19510"/>
                  </a:lnTo>
                  <a:cubicBezTo>
                    <a:pt x="4279" y="19475"/>
                    <a:pt x="4279" y="19430"/>
                    <a:pt x="4268" y="19397"/>
                  </a:cubicBezTo>
                  <a:lnTo>
                    <a:pt x="4268" y="19385"/>
                  </a:lnTo>
                  <a:cubicBezTo>
                    <a:pt x="4257" y="19340"/>
                    <a:pt x="4257" y="19295"/>
                    <a:pt x="4245" y="19261"/>
                  </a:cubicBezTo>
                  <a:cubicBezTo>
                    <a:pt x="4234" y="19216"/>
                    <a:pt x="4223" y="19171"/>
                    <a:pt x="4223" y="19126"/>
                  </a:cubicBezTo>
                  <a:cubicBezTo>
                    <a:pt x="4200" y="19035"/>
                    <a:pt x="4189" y="18945"/>
                    <a:pt x="4177" y="18855"/>
                  </a:cubicBezTo>
                  <a:cubicBezTo>
                    <a:pt x="4167" y="18787"/>
                    <a:pt x="4167" y="18730"/>
                    <a:pt x="4167" y="18674"/>
                  </a:cubicBezTo>
                  <a:lnTo>
                    <a:pt x="4155" y="18606"/>
                  </a:lnTo>
                  <a:lnTo>
                    <a:pt x="4155" y="18561"/>
                  </a:lnTo>
                  <a:lnTo>
                    <a:pt x="4155" y="18448"/>
                  </a:lnTo>
                  <a:lnTo>
                    <a:pt x="4155" y="18324"/>
                  </a:lnTo>
                  <a:lnTo>
                    <a:pt x="4155" y="18290"/>
                  </a:lnTo>
                  <a:cubicBezTo>
                    <a:pt x="4167" y="18211"/>
                    <a:pt x="4177" y="18143"/>
                    <a:pt x="4189" y="18087"/>
                  </a:cubicBezTo>
                  <a:cubicBezTo>
                    <a:pt x="4189" y="18075"/>
                    <a:pt x="4189" y="18053"/>
                    <a:pt x="4200" y="18042"/>
                  </a:cubicBezTo>
                  <a:lnTo>
                    <a:pt x="4200" y="18030"/>
                  </a:lnTo>
                  <a:lnTo>
                    <a:pt x="4212" y="18019"/>
                  </a:lnTo>
                  <a:lnTo>
                    <a:pt x="4234" y="17997"/>
                  </a:lnTo>
                  <a:cubicBezTo>
                    <a:pt x="4245" y="17997"/>
                    <a:pt x="4245" y="17997"/>
                    <a:pt x="4257" y="17985"/>
                  </a:cubicBezTo>
                  <a:cubicBezTo>
                    <a:pt x="4268" y="17985"/>
                    <a:pt x="4279" y="17974"/>
                    <a:pt x="4290" y="17974"/>
                  </a:cubicBezTo>
                  <a:cubicBezTo>
                    <a:pt x="4302" y="17974"/>
                    <a:pt x="4313" y="17963"/>
                    <a:pt x="4325" y="17963"/>
                  </a:cubicBezTo>
                  <a:close/>
                  <a:moveTo>
                    <a:pt x="3974" y="22953"/>
                  </a:moveTo>
                  <a:lnTo>
                    <a:pt x="3974" y="22953"/>
                  </a:lnTo>
                  <a:cubicBezTo>
                    <a:pt x="3974" y="22955"/>
                    <a:pt x="3973" y="22957"/>
                    <a:pt x="3973" y="22959"/>
                  </a:cubicBezTo>
                  <a:lnTo>
                    <a:pt x="3973" y="22959"/>
                  </a:lnTo>
                  <a:cubicBezTo>
                    <a:pt x="3974" y="22956"/>
                    <a:pt x="3974" y="22953"/>
                    <a:pt x="3974" y="22953"/>
                  </a:cubicBezTo>
                  <a:close/>
                  <a:moveTo>
                    <a:pt x="768" y="21417"/>
                  </a:moveTo>
                  <a:cubicBezTo>
                    <a:pt x="790" y="21429"/>
                    <a:pt x="813" y="21429"/>
                    <a:pt x="836" y="21429"/>
                  </a:cubicBezTo>
                  <a:cubicBezTo>
                    <a:pt x="858" y="21440"/>
                    <a:pt x="881" y="21440"/>
                    <a:pt x="915" y="21451"/>
                  </a:cubicBezTo>
                  <a:cubicBezTo>
                    <a:pt x="948" y="21462"/>
                    <a:pt x="994" y="21485"/>
                    <a:pt x="1039" y="21507"/>
                  </a:cubicBezTo>
                  <a:cubicBezTo>
                    <a:pt x="1084" y="21530"/>
                    <a:pt x="1141" y="21564"/>
                    <a:pt x="1174" y="21587"/>
                  </a:cubicBezTo>
                  <a:lnTo>
                    <a:pt x="1209" y="21610"/>
                  </a:lnTo>
                  <a:cubicBezTo>
                    <a:pt x="1287" y="21655"/>
                    <a:pt x="1367" y="21711"/>
                    <a:pt x="1434" y="21778"/>
                  </a:cubicBezTo>
                  <a:cubicBezTo>
                    <a:pt x="1468" y="21801"/>
                    <a:pt x="1490" y="21824"/>
                    <a:pt x="1513" y="21858"/>
                  </a:cubicBezTo>
                  <a:cubicBezTo>
                    <a:pt x="1536" y="21869"/>
                    <a:pt x="1547" y="21903"/>
                    <a:pt x="1570" y="21926"/>
                  </a:cubicBezTo>
                  <a:cubicBezTo>
                    <a:pt x="1592" y="21959"/>
                    <a:pt x="1603" y="21993"/>
                    <a:pt x="1626" y="22027"/>
                  </a:cubicBezTo>
                  <a:cubicBezTo>
                    <a:pt x="1660" y="22095"/>
                    <a:pt x="1683" y="22162"/>
                    <a:pt x="1716" y="22230"/>
                  </a:cubicBezTo>
                  <a:lnTo>
                    <a:pt x="1728" y="22275"/>
                  </a:lnTo>
                  <a:lnTo>
                    <a:pt x="1739" y="22320"/>
                  </a:lnTo>
                  <a:cubicBezTo>
                    <a:pt x="1751" y="22355"/>
                    <a:pt x="1761" y="22400"/>
                    <a:pt x="1784" y="22433"/>
                  </a:cubicBezTo>
                  <a:lnTo>
                    <a:pt x="1818" y="22569"/>
                  </a:lnTo>
                  <a:lnTo>
                    <a:pt x="1829" y="22569"/>
                  </a:lnTo>
                  <a:lnTo>
                    <a:pt x="1829" y="22580"/>
                  </a:lnTo>
                  <a:lnTo>
                    <a:pt x="1829" y="22591"/>
                  </a:lnTo>
                  <a:lnTo>
                    <a:pt x="1829" y="22603"/>
                  </a:lnTo>
                  <a:lnTo>
                    <a:pt x="1841" y="22603"/>
                  </a:lnTo>
                  <a:cubicBezTo>
                    <a:pt x="1841" y="22626"/>
                    <a:pt x="1852" y="22648"/>
                    <a:pt x="1863" y="22671"/>
                  </a:cubicBezTo>
                  <a:cubicBezTo>
                    <a:pt x="1886" y="22749"/>
                    <a:pt x="1919" y="22806"/>
                    <a:pt x="1954" y="22862"/>
                  </a:cubicBezTo>
                  <a:cubicBezTo>
                    <a:pt x="1976" y="22897"/>
                    <a:pt x="1999" y="22942"/>
                    <a:pt x="2021" y="22975"/>
                  </a:cubicBezTo>
                  <a:cubicBezTo>
                    <a:pt x="2044" y="23009"/>
                    <a:pt x="2067" y="23043"/>
                    <a:pt x="2077" y="23077"/>
                  </a:cubicBezTo>
                  <a:cubicBezTo>
                    <a:pt x="2032" y="23043"/>
                    <a:pt x="1987" y="23009"/>
                    <a:pt x="1942" y="22987"/>
                  </a:cubicBezTo>
                  <a:cubicBezTo>
                    <a:pt x="1897" y="22964"/>
                    <a:pt x="1852" y="22942"/>
                    <a:pt x="1796" y="22930"/>
                  </a:cubicBezTo>
                  <a:cubicBezTo>
                    <a:pt x="1716" y="22897"/>
                    <a:pt x="1638" y="22874"/>
                    <a:pt x="1570" y="22851"/>
                  </a:cubicBezTo>
                  <a:lnTo>
                    <a:pt x="1558" y="22851"/>
                  </a:lnTo>
                  <a:cubicBezTo>
                    <a:pt x="1480" y="22829"/>
                    <a:pt x="1412" y="22795"/>
                    <a:pt x="1332" y="22772"/>
                  </a:cubicBezTo>
                  <a:lnTo>
                    <a:pt x="1321" y="22772"/>
                  </a:lnTo>
                  <a:cubicBezTo>
                    <a:pt x="1310" y="22761"/>
                    <a:pt x="1287" y="22761"/>
                    <a:pt x="1276" y="22761"/>
                  </a:cubicBezTo>
                  <a:lnTo>
                    <a:pt x="1219" y="22739"/>
                  </a:lnTo>
                  <a:cubicBezTo>
                    <a:pt x="1209" y="22727"/>
                    <a:pt x="1197" y="22727"/>
                    <a:pt x="1186" y="22727"/>
                  </a:cubicBezTo>
                  <a:cubicBezTo>
                    <a:pt x="1118" y="22693"/>
                    <a:pt x="1039" y="22671"/>
                    <a:pt x="971" y="22636"/>
                  </a:cubicBezTo>
                  <a:cubicBezTo>
                    <a:pt x="915" y="22614"/>
                    <a:pt x="847" y="22591"/>
                    <a:pt x="790" y="22569"/>
                  </a:cubicBezTo>
                  <a:lnTo>
                    <a:pt x="768" y="22558"/>
                  </a:lnTo>
                  <a:cubicBezTo>
                    <a:pt x="700" y="22535"/>
                    <a:pt x="644" y="22501"/>
                    <a:pt x="576" y="22478"/>
                  </a:cubicBezTo>
                  <a:cubicBezTo>
                    <a:pt x="542" y="22468"/>
                    <a:pt x="497" y="22456"/>
                    <a:pt x="463" y="22433"/>
                  </a:cubicBezTo>
                  <a:cubicBezTo>
                    <a:pt x="429" y="22422"/>
                    <a:pt x="396" y="22411"/>
                    <a:pt x="361" y="22388"/>
                  </a:cubicBezTo>
                  <a:lnTo>
                    <a:pt x="351" y="22388"/>
                  </a:lnTo>
                  <a:cubicBezTo>
                    <a:pt x="316" y="22366"/>
                    <a:pt x="283" y="22355"/>
                    <a:pt x="249" y="22332"/>
                  </a:cubicBezTo>
                  <a:lnTo>
                    <a:pt x="249" y="22320"/>
                  </a:lnTo>
                  <a:cubicBezTo>
                    <a:pt x="238" y="22320"/>
                    <a:pt x="238" y="22320"/>
                    <a:pt x="238" y="22310"/>
                  </a:cubicBezTo>
                  <a:cubicBezTo>
                    <a:pt x="226" y="22310"/>
                    <a:pt x="215" y="22298"/>
                    <a:pt x="215" y="22287"/>
                  </a:cubicBezTo>
                  <a:cubicBezTo>
                    <a:pt x="203" y="22275"/>
                    <a:pt x="193" y="22264"/>
                    <a:pt x="193" y="22242"/>
                  </a:cubicBezTo>
                  <a:cubicBezTo>
                    <a:pt x="181" y="22230"/>
                    <a:pt x="181" y="22219"/>
                    <a:pt x="170" y="22207"/>
                  </a:cubicBezTo>
                  <a:cubicBezTo>
                    <a:pt x="158" y="22185"/>
                    <a:pt x="158" y="22162"/>
                    <a:pt x="147" y="22140"/>
                  </a:cubicBezTo>
                  <a:lnTo>
                    <a:pt x="147" y="22084"/>
                  </a:lnTo>
                  <a:lnTo>
                    <a:pt x="147" y="22016"/>
                  </a:lnTo>
                  <a:cubicBezTo>
                    <a:pt x="147" y="21993"/>
                    <a:pt x="147" y="21971"/>
                    <a:pt x="158" y="21948"/>
                  </a:cubicBezTo>
                  <a:cubicBezTo>
                    <a:pt x="158" y="21914"/>
                    <a:pt x="170" y="21881"/>
                    <a:pt x="181" y="21858"/>
                  </a:cubicBezTo>
                  <a:cubicBezTo>
                    <a:pt x="193" y="21824"/>
                    <a:pt x="203" y="21801"/>
                    <a:pt x="215" y="21768"/>
                  </a:cubicBezTo>
                  <a:lnTo>
                    <a:pt x="249" y="21700"/>
                  </a:lnTo>
                  <a:lnTo>
                    <a:pt x="305" y="21643"/>
                  </a:lnTo>
                  <a:cubicBezTo>
                    <a:pt x="328" y="21620"/>
                    <a:pt x="339" y="21598"/>
                    <a:pt x="361" y="21575"/>
                  </a:cubicBezTo>
                  <a:cubicBezTo>
                    <a:pt x="384" y="21553"/>
                    <a:pt x="407" y="21542"/>
                    <a:pt x="441" y="21519"/>
                  </a:cubicBezTo>
                  <a:lnTo>
                    <a:pt x="509" y="21485"/>
                  </a:lnTo>
                  <a:lnTo>
                    <a:pt x="576" y="21451"/>
                  </a:lnTo>
                  <a:cubicBezTo>
                    <a:pt x="599" y="21440"/>
                    <a:pt x="622" y="21440"/>
                    <a:pt x="655" y="21429"/>
                  </a:cubicBezTo>
                  <a:cubicBezTo>
                    <a:pt x="667" y="21429"/>
                    <a:pt x="689" y="21429"/>
                    <a:pt x="712" y="21417"/>
                  </a:cubicBezTo>
                  <a:close/>
                  <a:moveTo>
                    <a:pt x="4265" y="24097"/>
                  </a:moveTo>
                  <a:lnTo>
                    <a:pt x="4265" y="24097"/>
                  </a:lnTo>
                  <a:cubicBezTo>
                    <a:pt x="4266" y="24099"/>
                    <a:pt x="4267" y="24102"/>
                    <a:pt x="4268" y="24104"/>
                  </a:cubicBezTo>
                  <a:cubicBezTo>
                    <a:pt x="4268" y="24104"/>
                    <a:pt x="4268" y="24100"/>
                    <a:pt x="4265" y="24097"/>
                  </a:cubicBezTo>
                  <a:close/>
                  <a:moveTo>
                    <a:pt x="8038" y="23494"/>
                  </a:moveTo>
                  <a:cubicBezTo>
                    <a:pt x="8050" y="23506"/>
                    <a:pt x="8061" y="23506"/>
                    <a:pt x="8073" y="23506"/>
                  </a:cubicBezTo>
                  <a:cubicBezTo>
                    <a:pt x="8084" y="23517"/>
                    <a:pt x="8095" y="23517"/>
                    <a:pt x="8106" y="23529"/>
                  </a:cubicBezTo>
                  <a:cubicBezTo>
                    <a:pt x="8118" y="23529"/>
                    <a:pt x="8129" y="23540"/>
                    <a:pt x="8140" y="23540"/>
                  </a:cubicBezTo>
                  <a:lnTo>
                    <a:pt x="8174" y="23574"/>
                  </a:lnTo>
                  <a:cubicBezTo>
                    <a:pt x="8196" y="23585"/>
                    <a:pt x="8208" y="23597"/>
                    <a:pt x="8219" y="23619"/>
                  </a:cubicBezTo>
                  <a:cubicBezTo>
                    <a:pt x="8242" y="23630"/>
                    <a:pt x="8253" y="23653"/>
                    <a:pt x="8264" y="23664"/>
                  </a:cubicBezTo>
                  <a:cubicBezTo>
                    <a:pt x="8276" y="23687"/>
                    <a:pt x="8287" y="23709"/>
                    <a:pt x="8299" y="23720"/>
                  </a:cubicBezTo>
                  <a:cubicBezTo>
                    <a:pt x="8309" y="23743"/>
                    <a:pt x="8309" y="23765"/>
                    <a:pt x="8321" y="23788"/>
                  </a:cubicBezTo>
                  <a:cubicBezTo>
                    <a:pt x="8332" y="23822"/>
                    <a:pt x="8344" y="23868"/>
                    <a:pt x="8355" y="23901"/>
                  </a:cubicBezTo>
                  <a:cubicBezTo>
                    <a:pt x="8366" y="23969"/>
                    <a:pt x="8366" y="24026"/>
                    <a:pt x="8377" y="24093"/>
                  </a:cubicBezTo>
                  <a:lnTo>
                    <a:pt x="8377" y="24285"/>
                  </a:lnTo>
                  <a:lnTo>
                    <a:pt x="8377" y="24330"/>
                  </a:lnTo>
                  <a:lnTo>
                    <a:pt x="8377" y="24398"/>
                  </a:lnTo>
                  <a:lnTo>
                    <a:pt x="8366" y="24420"/>
                  </a:lnTo>
                  <a:cubicBezTo>
                    <a:pt x="8366" y="24465"/>
                    <a:pt x="8366" y="24522"/>
                    <a:pt x="8355" y="24578"/>
                  </a:cubicBezTo>
                  <a:cubicBezTo>
                    <a:pt x="8344" y="24646"/>
                    <a:pt x="8332" y="24714"/>
                    <a:pt x="8321" y="24804"/>
                  </a:cubicBezTo>
                  <a:cubicBezTo>
                    <a:pt x="8309" y="24884"/>
                    <a:pt x="8299" y="24951"/>
                    <a:pt x="8276" y="25019"/>
                  </a:cubicBezTo>
                  <a:cubicBezTo>
                    <a:pt x="8264" y="25075"/>
                    <a:pt x="8253" y="25132"/>
                    <a:pt x="8253" y="25177"/>
                  </a:cubicBezTo>
                  <a:lnTo>
                    <a:pt x="8219" y="25346"/>
                  </a:lnTo>
                  <a:lnTo>
                    <a:pt x="8219" y="25323"/>
                  </a:lnTo>
                  <a:lnTo>
                    <a:pt x="8208" y="25301"/>
                  </a:lnTo>
                  <a:lnTo>
                    <a:pt x="8208" y="25278"/>
                  </a:lnTo>
                  <a:lnTo>
                    <a:pt x="8208" y="25267"/>
                  </a:lnTo>
                  <a:lnTo>
                    <a:pt x="8140" y="24962"/>
                  </a:lnTo>
                  <a:cubicBezTo>
                    <a:pt x="8118" y="24827"/>
                    <a:pt x="8095" y="24680"/>
                    <a:pt x="8061" y="24545"/>
                  </a:cubicBezTo>
                  <a:cubicBezTo>
                    <a:pt x="8038" y="24420"/>
                    <a:pt x="8005" y="24297"/>
                    <a:pt x="7971" y="24194"/>
                  </a:cubicBezTo>
                  <a:cubicBezTo>
                    <a:pt x="7971" y="24172"/>
                    <a:pt x="7960" y="24138"/>
                    <a:pt x="7948" y="24116"/>
                  </a:cubicBezTo>
                  <a:cubicBezTo>
                    <a:pt x="7948" y="24093"/>
                    <a:pt x="7937" y="24059"/>
                    <a:pt x="7926" y="24026"/>
                  </a:cubicBezTo>
                  <a:cubicBezTo>
                    <a:pt x="7915" y="23969"/>
                    <a:pt x="7903" y="23924"/>
                    <a:pt x="7892" y="23868"/>
                  </a:cubicBezTo>
                  <a:lnTo>
                    <a:pt x="7880" y="23856"/>
                  </a:lnTo>
                  <a:cubicBezTo>
                    <a:pt x="7880" y="23811"/>
                    <a:pt x="7870" y="23765"/>
                    <a:pt x="7870" y="23720"/>
                  </a:cubicBezTo>
                  <a:lnTo>
                    <a:pt x="7870" y="23630"/>
                  </a:lnTo>
                  <a:cubicBezTo>
                    <a:pt x="7870" y="23597"/>
                    <a:pt x="7870" y="23574"/>
                    <a:pt x="7880" y="23551"/>
                  </a:cubicBezTo>
                  <a:lnTo>
                    <a:pt x="7880" y="23529"/>
                  </a:lnTo>
                  <a:lnTo>
                    <a:pt x="7892" y="23517"/>
                  </a:lnTo>
                  <a:lnTo>
                    <a:pt x="7892" y="23506"/>
                  </a:lnTo>
                  <a:lnTo>
                    <a:pt x="7915" y="23506"/>
                  </a:lnTo>
                  <a:cubicBezTo>
                    <a:pt x="7937" y="23494"/>
                    <a:pt x="7948" y="23494"/>
                    <a:pt x="7960" y="23494"/>
                  </a:cubicBezTo>
                  <a:close/>
                  <a:moveTo>
                    <a:pt x="12747" y="23336"/>
                  </a:moveTo>
                  <a:cubicBezTo>
                    <a:pt x="12758" y="23348"/>
                    <a:pt x="12769" y="23348"/>
                    <a:pt x="12780" y="23359"/>
                  </a:cubicBezTo>
                  <a:cubicBezTo>
                    <a:pt x="12803" y="23359"/>
                    <a:pt x="12814" y="23371"/>
                    <a:pt x="12825" y="23371"/>
                  </a:cubicBezTo>
                  <a:cubicBezTo>
                    <a:pt x="12837" y="23371"/>
                    <a:pt x="12837" y="23382"/>
                    <a:pt x="12848" y="23382"/>
                  </a:cubicBezTo>
                  <a:lnTo>
                    <a:pt x="12882" y="23416"/>
                  </a:lnTo>
                  <a:lnTo>
                    <a:pt x="12916" y="23449"/>
                  </a:lnTo>
                  <a:cubicBezTo>
                    <a:pt x="12927" y="23461"/>
                    <a:pt x="12938" y="23472"/>
                    <a:pt x="12950" y="23494"/>
                  </a:cubicBezTo>
                  <a:cubicBezTo>
                    <a:pt x="12973" y="23517"/>
                    <a:pt x="12983" y="23540"/>
                    <a:pt x="12995" y="23562"/>
                  </a:cubicBezTo>
                  <a:cubicBezTo>
                    <a:pt x="13006" y="23597"/>
                    <a:pt x="13029" y="23630"/>
                    <a:pt x="13040" y="23664"/>
                  </a:cubicBezTo>
                  <a:lnTo>
                    <a:pt x="13074" y="23800"/>
                  </a:lnTo>
                  <a:cubicBezTo>
                    <a:pt x="13085" y="23845"/>
                    <a:pt x="13085" y="23901"/>
                    <a:pt x="13096" y="23946"/>
                  </a:cubicBezTo>
                  <a:lnTo>
                    <a:pt x="13096" y="24116"/>
                  </a:lnTo>
                  <a:cubicBezTo>
                    <a:pt x="13085" y="24172"/>
                    <a:pt x="13085" y="24229"/>
                    <a:pt x="13074" y="24285"/>
                  </a:cubicBezTo>
                  <a:cubicBezTo>
                    <a:pt x="13051" y="24342"/>
                    <a:pt x="13040" y="24409"/>
                    <a:pt x="13018" y="24465"/>
                  </a:cubicBezTo>
                  <a:cubicBezTo>
                    <a:pt x="12995" y="24533"/>
                    <a:pt x="12973" y="24590"/>
                    <a:pt x="12938" y="24658"/>
                  </a:cubicBezTo>
                  <a:cubicBezTo>
                    <a:pt x="12905" y="24736"/>
                    <a:pt x="12860" y="24804"/>
                    <a:pt x="12803" y="24884"/>
                  </a:cubicBezTo>
                  <a:cubicBezTo>
                    <a:pt x="12747" y="24974"/>
                    <a:pt x="12690" y="25042"/>
                    <a:pt x="12634" y="25120"/>
                  </a:cubicBezTo>
                  <a:cubicBezTo>
                    <a:pt x="12566" y="25177"/>
                    <a:pt x="12521" y="25233"/>
                    <a:pt x="12464" y="25278"/>
                  </a:cubicBezTo>
                  <a:lnTo>
                    <a:pt x="12453" y="25290"/>
                  </a:lnTo>
                  <a:lnTo>
                    <a:pt x="12363" y="25369"/>
                  </a:lnTo>
                  <a:cubicBezTo>
                    <a:pt x="12329" y="25391"/>
                    <a:pt x="12306" y="25425"/>
                    <a:pt x="12273" y="25448"/>
                  </a:cubicBezTo>
                  <a:cubicBezTo>
                    <a:pt x="12250" y="25459"/>
                    <a:pt x="12238" y="25471"/>
                    <a:pt x="12216" y="25481"/>
                  </a:cubicBezTo>
                  <a:cubicBezTo>
                    <a:pt x="12193" y="25504"/>
                    <a:pt x="12160" y="25527"/>
                    <a:pt x="12125" y="25549"/>
                  </a:cubicBezTo>
                  <a:lnTo>
                    <a:pt x="12080" y="25584"/>
                  </a:lnTo>
                  <a:lnTo>
                    <a:pt x="12058" y="25594"/>
                  </a:lnTo>
                  <a:cubicBezTo>
                    <a:pt x="11979" y="25651"/>
                    <a:pt x="11889" y="25707"/>
                    <a:pt x="11809" y="25752"/>
                  </a:cubicBezTo>
                  <a:cubicBezTo>
                    <a:pt x="11708" y="25809"/>
                    <a:pt x="11618" y="25855"/>
                    <a:pt x="11527" y="25900"/>
                  </a:cubicBezTo>
                  <a:cubicBezTo>
                    <a:pt x="11460" y="25933"/>
                    <a:pt x="11403" y="25967"/>
                    <a:pt x="11335" y="25990"/>
                  </a:cubicBezTo>
                  <a:cubicBezTo>
                    <a:pt x="11132" y="26091"/>
                    <a:pt x="10918" y="26193"/>
                    <a:pt x="10715" y="26306"/>
                  </a:cubicBezTo>
                  <a:cubicBezTo>
                    <a:pt x="10669" y="26329"/>
                    <a:pt x="10635" y="26362"/>
                    <a:pt x="10590" y="26385"/>
                  </a:cubicBezTo>
                  <a:cubicBezTo>
                    <a:pt x="10635" y="26261"/>
                    <a:pt x="10647" y="26125"/>
                    <a:pt x="10669" y="26001"/>
                  </a:cubicBezTo>
                  <a:cubicBezTo>
                    <a:pt x="10680" y="25933"/>
                    <a:pt x="10692" y="25855"/>
                    <a:pt x="10692" y="25775"/>
                  </a:cubicBezTo>
                  <a:lnTo>
                    <a:pt x="10703" y="25707"/>
                  </a:lnTo>
                  <a:cubicBezTo>
                    <a:pt x="10715" y="25651"/>
                    <a:pt x="10715" y="25594"/>
                    <a:pt x="10725" y="25549"/>
                  </a:cubicBezTo>
                  <a:lnTo>
                    <a:pt x="10748" y="25448"/>
                  </a:lnTo>
                  <a:cubicBezTo>
                    <a:pt x="10748" y="25391"/>
                    <a:pt x="10760" y="25346"/>
                    <a:pt x="10771" y="25290"/>
                  </a:cubicBezTo>
                  <a:lnTo>
                    <a:pt x="10793" y="25200"/>
                  </a:lnTo>
                  <a:lnTo>
                    <a:pt x="10805" y="25109"/>
                  </a:lnTo>
                  <a:cubicBezTo>
                    <a:pt x="10827" y="25007"/>
                    <a:pt x="10861" y="24917"/>
                    <a:pt x="10895" y="24816"/>
                  </a:cubicBezTo>
                  <a:cubicBezTo>
                    <a:pt x="10929" y="24714"/>
                    <a:pt x="10974" y="24601"/>
                    <a:pt x="11019" y="24500"/>
                  </a:cubicBezTo>
                  <a:cubicBezTo>
                    <a:pt x="11064" y="24409"/>
                    <a:pt x="11121" y="24330"/>
                    <a:pt x="11177" y="24240"/>
                  </a:cubicBezTo>
                  <a:cubicBezTo>
                    <a:pt x="11222" y="24172"/>
                    <a:pt x="11279" y="24104"/>
                    <a:pt x="11335" y="24036"/>
                  </a:cubicBezTo>
                  <a:cubicBezTo>
                    <a:pt x="11392" y="23969"/>
                    <a:pt x="11460" y="23913"/>
                    <a:pt x="11527" y="23845"/>
                  </a:cubicBezTo>
                  <a:cubicBezTo>
                    <a:pt x="11583" y="23800"/>
                    <a:pt x="11651" y="23743"/>
                    <a:pt x="11731" y="23698"/>
                  </a:cubicBezTo>
                  <a:cubicBezTo>
                    <a:pt x="11821" y="23630"/>
                    <a:pt x="11922" y="23585"/>
                    <a:pt x="12024" y="23529"/>
                  </a:cubicBezTo>
                  <a:lnTo>
                    <a:pt x="12092" y="23494"/>
                  </a:lnTo>
                  <a:cubicBezTo>
                    <a:pt x="12114" y="23484"/>
                    <a:pt x="12148" y="23472"/>
                    <a:pt x="12182" y="23449"/>
                  </a:cubicBezTo>
                  <a:cubicBezTo>
                    <a:pt x="12205" y="23438"/>
                    <a:pt x="12250" y="23427"/>
                    <a:pt x="12273" y="23416"/>
                  </a:cubicBezTo>
                  <a:cubicBezTo>
                    <a:pt x="12295" y="23404"/>
                    <a:pt x="12306" y="23404"/>
                    <a:pt x="12329" y="23393"/>
                  </a:cubicBezTo>
                  <a:cubicBezTo>
                    <a:pt x="12385" y="23382"/>
                    <a:pt x="12441" y="23359"/>
                    <a:pt x="12498" y="23348"/>
                  </a:cubicBezTo>
                  <a:cubicBezTo>
                    <a:pt x="12532" y="23336"/>
                    <a:pt x="12566" y="23336"/>
                    <a:pt x="12599" y="23336"/>
                  </a:cubicBezTo>
                  <a:close/>
                  <a:moveTo>
                    <a:pt x="5447" y="27188"/>
                  </a:moveTo>
                  <a:lnTo>
                    <a:pt x="5454" y="27198"/>
                  </a:lnTo>
                  <a:cubicBezTo>
                    <a:pt x="5454" y="27198"/>
                    <a:pt x="5454" y="27190"/>
                    <a:pt x="5447" y="27188"/>
                  </a:cubicBezTo>
                  <a:close/>
                  <a:moveTo>
                    <a:pt x="12566" y="27514"/>
                  </a:moveTo>
                  <a:cubicBezTo>
                    <a:pt x="12599" y="27514"/>
                    <a:pt x="12634" y="27514"/>
                    <a:pt x="12656" y="27525"/>
                  </a:cubicBezTo>
                  <a:cubicBezTo>
                    <a:pt x="12690" y="27525"/>
                    <a:pt x="12712" y="27536"/>
                    <a:pt x="12735" y="27548"/>
                  </a:cubicBezTo>
                  <a:cubicBezTo>
                    <a:pt x="12769" y="27559"/>
                    <a:pt x="12792" y="27571"/>
                    <a:pt x="12814" y="27581"/>
                  </a:cubicBezTo>
                  <a:lnTo>
                    <a:pt x="12882" y="27616"/>
                  </a:lnTo>
                  <a:cubicBezTo>
                    <a:pt x="12893" y="27627"/>
                    <a:pt x="12916" y="27638"/>
                    <a:pt x="12938" y="27661"/>
                  </a:cubicBezTo>
                  <a:lnTo>
                    <a:pt x="12983" y="27706"/>
                  </a:lnTo>
                  <a:cubicBezTo>
                    <a:pt x="13006" y="27729"/>
                    <a:pt x="13018" y="27739"/>
                    <a:pt x="13029" y="27762"/>
                  </a:cubicBezTo>
                  <a:lnTo>
                    <a:pt x="13029" y="27774"/>
                  </a:lnTo>
                  <a:cubicBezTo>
                    <a:pt x="13040" y="27785"/>
                    <a:pt x="13040" y="27785"/>
                    <a:pt x="13040" y="27796"/>
                  </a:cubicBezTo>
                  <a:lnTo>
                    <a:pt x="13040" y="27807"/>
                  </a:lnTo>
                  <a:lnTo>
                    <a:pt x="13040" y="27819"/>
                  </a:lnTo>
                  <a:lnTo>
                    <a:pt x="13040" y="27830"/>
                  </a:lnTo>
                  <a:lnTo>
                    <a:pt x="13040" y="27852"/>
                  </a:lnTo>
                  <a:cubicBezTo>
                    <a:pt x="13029" y="27864"/>
                    <a:pt x="13029" y="27887"/>
                    <a:pt x="13018" y="27898"/>
                  </a:cubicBezTo>
                  <a:cubicBezTo>
                    <a:pt x="13018" y="27909"/>
                    <a:pt x="13006" y="27920"/>
                    <a:pt x="12995" y="27932"/>
                  </a:cubicBezTo>
                  <a:cubicBezTo>
                    <a:pt x="12983" y="27954"/>
                    <a:pt x="12973" y="27965"/>
                    <a:pt x="12961" y="27988"/>
                  </a:cubicBezTo>
                  <a:cubicBezTo>
                    <a:pt x="12938" y="28000"/>
                    <a:pt x="12916" y="28022"/>
                    <a:pt x="12905" y="28045"/>
                  </a:cubicBezTo>
                  <a:cubicBezTo>
                    <a:pt x="12870" y="28067"/>
                    <a:pt x="12848" y="28090"/>
                    <a:pt x="12814" y="28112"/>
                  </a:cubicBezTo>
                  <a:cubicBezTo>
                    <a:pt x="12769" y="28146"/>
                    <a:pt x="12724" y="28168"/>
                    <a:pt x="12667" y="28203"/>
                  </a:cubicBezTo>
                  <a:cubicBezTo>
                    <a:pt x="12645" y="28214"/>
                    <a:pt x="12611" y="28225"/>
                    <a:pt x="12589" y="28225"/>
                  </a:cubicBezTo>
                  <a:cubicBezTo>
                    <a:pt x="12566" y="28236"/>
                    <a:pt x="12544" y="28248"/>
                    <a:pt x="12509" y="28259"/>
                  </a:cubicBezTo>
                  <a:lnTo>
                    <a:pt x="12476" y="28259"/>
                  </a:lnTo>
                  <a:cubicBezTo>
                    <a:pt x="12431" y="28271"/>
                    <a:pt x="12396" y="28271"/>
                    <a:pt x="12363" y="28281"/>
                  </a:cubicBezTo>
                  <a:cubicBezTo>
                    <a:pt x="12318" y="28281"/>
                    <a:pt x="12283" y="28293"/>
                    <a:pt x="12238" y="28293"/>
                  </a:cubicBezTo>
                  <a:lnTo>
                    <a:pt x="12205" y="28293"/>
                  </a:lnTo>
                  <a:cubicBezTo>
                    <a:pt x="12137" y="28304"/>
                    <a:pt x="12069" y="28304"/>
                    <a:pt x="12012" y="28304"/>
                  </a:cubicBezTo>
                  <a:lnTo>
                    <a:pt x="11934" y="28304"/>
                  </a:lnTo>
                  <a:cubicBezTo>
                    <a:pt x="11900" y="28304"/>
                    <a:pt x="11877" y="28293"/>
                    <a:pt x="11844" y="28293"/>
                  </a:cubicBezTo>
                  <a:cubicBezTo>
                    <a:pt x="11798" y="28281"/>
                    <a:pt x="11764" y="28271"/>
                    <a:pt x="11731" y="28259"/>
                  </a:cubicBezTo>
                  <a:cubicBezTo>
                    <a:pt x="11674" y="28236"/>
                    <a:pt x="11629" y="28214"/>
                    <a:pt x="11573" y="28191"/>
                  </a:cubicBezTo>
                  <a:cubicBezTo>
                    <a:pt x="11550" y="28180"/>
                    <a:pt x="11516" y="28168"/>
                    <a:pt x="11493" y="28146"/>
                  </a:cubicBezTo>
                  <a:cubicBezTo>
                    <a:pt x="11425" y="28123"/>
                    <a:pt x="11369" y="28101"/>
                    <a:pt x="11312" y="28090"/>
                  </a:cubicBezTo>
                  <a:lnTo>
                    <a:pt x="11312" y="28078"/>
                  </a:lnTo>
                  <a:lnTo>
                    <a:pt x="11335" y="28067"/>
                  </a:lnTo>
                  <a:cubicBezTo>
                    <a:pt x="11369" y="28033"/>
                    <a:pt x="11392" y="28000"/>
                    <a:pt x="11425" y="27977"/>
                  </a:cubicBezTo>
                  <a:cubicBezTo>
                    <a:pt x="11448" y="27943"/>
                    <a:pt x="11482" y="27920"/>
                    <a:pt x="11505" y="27898"/>
                  </a:cubicBezTo>
                  <a:lnTo>
                    <a:pt x="11640" y="27796"/>
                  </a:lnTo>
                  <a:cubicBezTo>
                    <a:pt x="11685" y="27762"/>
                    <a:pt x="11741" y="27729"/>
                    <a:pt x="11798" y="27706"/>
                  </a:cubicBezTo>
                  <a:cubicBezTo>
                    <a:pt x="11854" y="27672"/>
                    <a:pt x="11911" y="27649"/>
                    <a:pt x="11979" y="27616"/>
                  </a:cubicBezTo>
                  <a:lnTo>
                    <a:pt x="12148" y="27548"/>
                  </a:lnTo>
                  <a:cubicBezTo>
                    <a:pt x="12170" y="27536"/>
                    <a:pt x="12205" y="27536"/>
                    <a:pt x="12227" y="27525"/>
                  </a:cubicBezTo>
                  <a:cubicBezTo>
                    <a:pt x="12261" y="27525"/>
                    <a:pt x="12295" y="27514"/>
                    <a:pt x="12340" y="27514"/>
                  </a:cubicBezTo>
                  <a:close/>
                  <a:moveTo>
                    <a:pt x="5363" y="29964"/>
                  </a:moveTo>
                  <a:lnTo>
                    <a:pt x="5363" y="29964"/>
                  </a:lnTo>
                  <a:cubicBezTo>
                    <a:pt x="5363" y="29967"/>
                    <a:pt x="5362" y="29971"/>
                    <a:pt x="5361" y="29974"/>
                  </a:cubicBezTo>
                  <a:lnTo>
                    <a:pt x="5361" y="29974"/>
                  </a:lnTo>
                  <a:cubicBezTo>
                    <a:pt x="5363" y="29973"/>
                    <a:pt x="5363" y="29971"/>
                    <a:pt x="5363" y="29964"/>
                  </a:cubicBezTo>
                  <a:close/>
                  <a:moveTo>
                    <a:pt x="4979" y="28349"/>
                  </a:moveTo>
                  <a:cubicBezTo>
                    <a:pt x="4990" y="28361"/>
                    <a:pt x="5002" y="28361"/>
                    <a:pt x="5013" y="28361"/>
                  </a:cubicBezTo>
                  <a:cubicBezTo>
                    <a:pt x="5025" y="28372"/>
                    <a:pt x="5035" y="28372"/>
                    <a:pt x="5047" y="28383"/>
                  </a:cubicBezTo>
                  <a:cubicBezTo>
                    <a:pt x="5058" y="28383"/>
                    <a:pt x="5070" y="28394"/>
                    <a:pt x="5081" y="28394"/>
                  </a:cubicBezTo>
                  <a:lnTo>
                    <a:pt x="5103" y="28417"/>
                  </a:lnTo>
                  <a:cubicBezTo>
                    <a:pt x="5115" y="28417"/>
                    <a:pt x="5115" y="28429"/>
                    <a:pt x="5126" y="28429"/>
                  </a:cubicBezTo>
                  <a:cubicBezTo>
                    <a:pt x="5126" y="28439"/>
                    <a:pt x="5137" y="28451"/>
                    <a:pt x="5148" y="28462"/>
                  </a:cubicBezTo>
                  <a:cubicBezTo>
                    <a:pt x="5148" y="28474"/>
                    <a:pt x="5160" y="28485"/>
                    <a:pt x="5160" y="28496"/>
                  </a:cubicBezTo>
                  <a:cubicBezTo>
                    <a:pt x="5171" y="28507"/>
                    <a:pt x="5183" y="28530"/>
                    <a:pt x="5193" y="28564"/>
                  </a:cubicBezTo>
                  <a:cubicBezTo>
                    <a:pt x="5205" y="28597"/>
                    <a:pt x="5216" y="28643"/>
                    <a:pt x="5228" y="28688"/>
                  </a:cubicBezTo>
                  <a:cubicBezTo>
                    <a:pt x="5239" y="28756"/>
                    <a:pt x="5250" y="28823"/>
                    <a:pt x="5250" y="28891"/>
                  </a:cubicBezTo>
                  <a:lnTo>
                    <a:pt x="5250" y="28959"/>
                  </a:lnTo>
                  <a:lnTo>
                    <a:pt x="5250" y="28970"/>
                  </a:lnTo>
                  <a:lnTo>
                    <a:pt x="5261" y="28993"/>
                  </a:lnTo>
                  <a:lnTo>
                    <a:pt x="5261" y="29038"/>
                  </a:lnTo>
                  <a:lnTo>
                    <a:pt x="5250" y="29083"/>
                  </a:lnTo>
                  <a:lnTo>
                    <a:pt x="5250" y="29196"/>
                  </a:lnTo>
                  <a:lnTo>
                    <a:pt x="5250" y="29252"/>
                  </a:lnTo>
                  <a:lnTo>
                    <a:pt x="5239" y="29320"/>
                  </a:lnTo>
                  <a:cubicBezTo>
                    <a:pt x="5239" y="29410"/>
                    <a:pt x="5228" y="29501"/>
                    <a:pt x="5216" y="29580"/>
                  </a:cubicBezTo>
                  <a:cubicBezTo>
                    <a:pt x="5205" y="29659"/>
                    <a:pt x="5193" y="29726"/>
                    <a:pt x="5183" y="29794"/>
                  </a:cubicBezTo>
                  <a:lnTo>
                    <a:pt x="5171" y="29839"/>
                  </a:lnTo>
                  <a:cubicBezTo>
                    <a:pt x="5160" y="29919"/>
                    <a:pt x="5137" y="29987"/>
                    <a:pt x="5126" y="30054"/>
                  </a:cubicBezTo>
                  <a:cubicBezTo>
                    <a:pt x="5103" y="30122"/>
                    <a:pt x="5092" y="30178"/>
                    <a:pt x="5070" y="30246"/>
                  </a:cubicBezTo>
                  <a:cubicBezTo>
                    <a:pt x="5070" y="30223"/>
                    <a:pt x="5058" y="30212"/>
                    <a:pt x="5058" y="30201"/>
                  </a:cubicBezTo>
                  <a:cubicBezTo>
                    <a:pt x="5035" y="30145"/>
                    <a:pt x="5002" y="30088"/>
                    <a:pt x="4979" y="30032"/>
                  </a:cubicBezTo>
                  <a:lnTo>
                    <a:pt x="4968" y="30009"/>
                  </a:lnTo>
                  <a:cubicBezTo>
                    <a:pt x="4934" y="29952"/>
                    <a:pt x="4900" y="29896"/>
                    <a:pt x="4866" y="29851"/>
                  </a:cubicBezTo>
                  <a:lnTo>
                    <a:pt x="4844" y="29794"/>
                  </a:lnTo>
                  <a:lnTo>
                    <a:pt x="4776" y="29693"/>
                  </a:lnTo>
                  <a:cubicBezTo>
                    <a:pt x="4754" y="29659"/>
                    <a:pt x="4742" y="29625"/>
                    <a:pt x="4719" y="29591"/>
                  </a:cubicBezTo>
                  <a:cubicBezTo>
                    <a:pt x="4697" y="29558"/>
                    <a:pt x="4686" y="29535"/>
                    <a:pt x="4663" y="29501"/>
                  </a:cubicBezTo>
                  <a:lnTo>
                    <a:pt x="4618" y="29410"/>
                  </a:lnTo>
                  <a:lnTo>
                    <a:pt x="4606" y="29388"/>
                  </a:lnTo>
                  <a:lnTo>
                    <a:pt x="4584" y="29332"/>
                  </a:lnTo>
                  <a:lnTo>
                    <a:pt x="4539" y="29241"/>
                  </a:lnTo>
                  <a:cubicBezTo>
                    <a:pt x="4539" y="29230"/>
                    <a:pt x="4528" y="29207"/>
                    <a:pt x="4528" y="29196"/>
                  </a:cubicBezTo>
                  <a:lnTo>
                    <a:pt x="4516" y="29174"/>
                  </a:lnTo>
                  <a:lnTo>
                    <a:pt x="4516" y="29162"/>
                  </a:lnTo>
                  <a:cubicBezTo>
                    <a:pt x="4505" y="29139"/>
                    <a:pt x="4493" y="29129"/>
                    <a:pt x="4493" y="29106"/>
                  </a:cubicBezTo>
                  <a:cubicBezTo>
                    <a:pt x="4471" y="29038"/>
                    <a:pt x="4448" y="28981"/>
                    <a:pt x="4437" y="28925"/>
                  </a:cubicBezTo>
                  <a:cubicBezTo>
                    <a:pt x="4437" y="28903"/>
                    <a:pt x="4437" y="28880"/>
                    <a:pt x="4426" y="28846"/>
                  </a:cubicBezTo>
                  <a:lnTo>
                    <a:pt x="4426" y="28801"/>
                  </a:lnTo>
                  <a:cubicBezTo>
                    <a:pt x="4437" y="28778"/>
                    <a:pt x="4437" y="28756"/>
                    <a:pt x="4437" y="28733"/>
                  </a:cubicBezTo>
                  <a:cubicBezTo>
                    <a:pt x="4448" y="28710"/>
                    <a:pt x="4448" y="28700"/>
                    <a:pt x="4460" y="28677"/>
                  </a:cubicBezTo>
                  <a:cubicBezTo>
                    <a:pt x="4460" y="28654"/>
                    <a:pt x="4471" y="28643"/>
                    <a:pt x="4483" y="28620"/>
                  </a:cubicBezTo>
                  <a:cubicBezTo>
                    <a:pt x="4493" y="28597"/>
                    <a:pt x="4505" y="28587"/>
                    <a:pt x="4516" y="28564"/>
                  </a:cubicBezTo>
                  <a:cubicBezTo>
                    <a:pt x="4528" y="28541"/>
                    <a:pt x="4539" y="28519"/>
                    <a:pt x="4561" y="28507"/>
                  </a:cubicBezTo>
                  <a:cubicBezTo>
                    <a:pt x="4573" y="28485"/>
                    <a:pt x="4596" y="28474"/>
                    <a:pt x="4606" y="28451"/>
                  </a:cubicBezTo>
                  <a:cubicBezTo>
                    <a:pt x="4618" y="28439"/>
                    <a:pt x="4641" y="28429"/>
                    <a:pt x="4652" y="28417"/>
                  </a:cubicBezTo>
                  <a:cubicBezTo>
                    <a:pt x="4674" y="28406"/>
                    <a:pt x="4697" y="28394"/>
                    <a:pt x="4708" y="28383"/>
                  </a:cubicBezTo>
                  <a:cubicBezTo>
                    <a:pt x="4719" y="28383"/>
                    <a:pt x="4742" y="28372"/>
                    <a:pt x="4754" y="28372"/>
                  </a:cubicBezTo>
                  <a:cubicBezTo>
                    <a:pt x="4776" y="28361"/>
                    <a:pt x="4787" y="28361"/>
                    <a:pt x="4810" y="28349"/>
                  </a:cubicBezTo>
                  <a:close/>
                  <a:moveTo>
                    <a:pt x="1874" y="28891"/>
                  </a:moveTo>
                  <a:cubicBezTo>
                    <a:pt x="1909" y="28891"/>
                    <a:pt x="1931" y="28891"/>
                    <a:pt x="1954" y="28903"/>
                  </a:cubicBezTo>
                  <a:cubicBezTo>
                    <a:pt x="1976" y="28903"/>
                    <a:pt x="1987" y="28914"/>
                    <a:pt x="2010" y="28914"/>
                  </a:cubicBezTo>
                  <a:lnTo>
                    <a:pt x="2077" y="28948"/>
                  </a:lnTo>
                  <a:cubicBezTo>
                    <a:pt x="2089" y="28948"/>
                    <a:pt x="2112" y="28959"/>
                    <a:pt x="2123" y="28970"/>
                  </a:cubicBezTo>
                  <a:cubicBezTo>
                    <a:pt x="2157" y="28993"/>
                    <a:pt x="2180" y="29016"/>
                    <a:pt x="2213" y="29038"/>
                  </a:cubicBezTo>
                  <a:lnTo>
                    <a:pt x="2371" y="29196"/>
                  </a:lnTo>
                  <a:cubicBezTo>
                    <a:pt x="2439" y="29287"/>
                    <a:pt x="2496" y="29354"/>
                    <a:pt x="2541" y="29422"/>
                  </a:cubicBezTo>
                  <a:cubicBezTo>
                    <a:pt x="2563" y="29455"/>
                    <a:pt x="2586" y="29490"/>
                    <a:pt x="2597" y="29512"/>
                  </a:cubicBezTo>
                  <a:cubicBezTo>
                    <a:pt x="2619" y="29546"/>
                    <a:pt x="2631" y="29580"/>
                    <a:pt x="2654" y="29614"/>
                  </a:cubicBezTo>
                  <a:lnTo>
                    <a:pt x="2665" y="29636"/>
                  </a:lnTo>
                  <a:cubicBezTo>
                    <a:pt x="2699" y="29704"/>
                    <a:pt x="2732" y="29783"/>
                    <a:pt x="2767" y="29862"/>
                  </a:cubicBezTo>
                  <a:cubicBezTo>
                    <a:pt x="2800" y="29941"/>
                    <a:pt x="2834" y="30020"/>
                    <a:pt x="2868" y="30122"/>
                  </a:cubicBezTo>
                  <a:lnTo>
                    <a:pt x="2879" y="30133"/>
                  </a:lnTo>
                  <a:lnTo>
                    <a:pt x="2879" y="30145"/>
                  </a:lnTo>
                  <a:lnTo>
                    <a:pt x="2879" y="30155"/>
                  </a:lnTo>
                  <a:lnTo>
                    <a:pt x="2890" y="30167"/>
                  </a:lnTo>
                  <a:cubicBezTo>
                    <a:pt x="2902" y="30212"/>
                    <a:pt x="2925" y="30268"/>
                    <a:pt x="2935" y="30314"/>
                  </a:cubicBezTo>
                  <a:cubicBezTo>
                    <a:pt x="2970" y="30416"/>
                    <a:pt x="2992" y="30528"/>
                    <a:pt x="3015" y="30619"/>
                  </a:cubicBezTo>
                  <a:cubicBezTo>
                    <a:pt x="3026" y="30709"/>
                    <a:pt x="3048" y="30799"/>
                    <a:pt x="3071" y="30878"/>
                  </a:cubicBezTo>
                  <a:cubicBezTo>
                    <a:pt x="3105" y="30980"/>
                    <a:pt x="3128" y="31070"/>
                    <a:pt x="3150" y="31149"/>
                  </a:cubicBezTo>
                  <a:cubicBezTo>
                    <a:pt x="3196" y="31251"/>
                    <a:pt x="3229" y="31352"/>
                    <a:pt x="3274" y="31442"/>
                  </a:cubicBezTo>
                  <a:cubicBezTo>
                    <a:pt x="3286" y="31454"/>
                    <a:pt x="3286" y="31454"/>
                    <a:pt x="3286" y="31465"/>
                  </a:cubicBezTo>
                  <a:cubicBezTo>
                    <a:pt x="3308" y="31488"/>
                    <a:pt x="3319" y="31522"/>
                    <a:pt x="3331" y="31545"/>
                  </a:cubicBezTo>
                  <a:lnTo>
                    <a:pt x="3229" y="31477"/>
                  </a:lnTo>
                  <a:cubicBezTo>
                    <a:pt x="3173" y="31442"/>
                    <a:pt x="3128" y="31409"/>
                    <a:pt x="3094" y="31375"/>
                  </a:cubicBezTo>
                  <a:cubicBezTo>
                    <a:pt x="3060" y="31341"/>
                    <a:pt x="3026" y="31319"/>
                    <a:pt x="3003" y="31284"/>
                  </a:cubicBezTo>
                  <a:cubicBezTo>
                    <a:pt x="2935" y="31206"/>
                    <a:pt x="2868" y="31116"/>
                    <a:pt x="2800" y="31003"/>
                  </a:cubicBezTo>
                  <a:lnTo>
                    <a:pt x="2777" y="30980"/>
                  </a:lnTo>
                  <a:cubicBezTo>
                    <a:pt x="2744" y="30935"/>
                    <a:pt x="2721" y="30901"/>
                    <a:pt x="2699" y="30855"/>
                  </a:cubicBezTo>
                  <a:cubicBezTo>
                    <a:pt x="2676" y="30833"/>
                    <a:pt x="2654" y="30799"/>
                    <a:pt x="2642" y="30765"/>
                  </a:cubicBezTo>
                  <a:cubicBezTo>
                    <a:pt x="2586" y="30687"/>
                    <a:pt x="2529" y="30607"/>
                    <a:pt x="2473" y="30539"/>
                  </a:cubicBezTo>
                  <a:cubicBezTo>
                    <a:pt x="2461" y="30539"/>
                    <a:pt x="2461" y="30528"/>
                    <a:pt x="2450" y="30528"/>
                  </a:cubicBezTo>
                  <a:cubicBezTo>
                    <a:pt x="2326" y="30381"/>
                    <a:pt x="2168" y="30258"/>
                    <a:pt x="1976" y="30133"/>
                  </a:cubicBezTo>
                  <a:cubicBezTo>
                    <a:pt x="1909" y="30099"/>
                    <a:pt x="1841" y="30054"/>
                    <a:pt x="1773" y="30009"/>
                  </a:cubicBezTo>
                  <a:cubicBezTo>
                    <a:pt x="1683" y="29964"/>
                    <a:pt x="1581" y="29907"/>
                    <a:pt x="1490" y="29839"/>
                  </a:cubicBezTo>
                  <a:cubicBezTo>
                    <a:pt x="1445" y="29806"/>
                    <a:pt x="1400" y="29772"/>
                    <a:pt x="1367" y="29749"/>
                  </a:cubicBezTo>
                  <a:lnTo>
                    <a:pt x="1299" y="29681"/>
                  </a:lnTo>
                  <a:cubicBezTo>
                    <a:pt x="1254" y="29625"/>
                    <a:pt x="1219" y="29580"/>
                    <a:pt x="1186" y="29535"/>
                  </a:cubicBezTo>
                  <a:cubicBezTo>
                    <a:pt x="1163" y="29501"/>
                    <a:pt x="1152" y="29478"/>
                    <a:pt x="1141" y="29455"/>
                  </a:cubicBezTo>
                  <a:cubicBezTo>
                    <a:pt x="1129" y="29445"/>
                    <a:pt x="1129" y="29433"/>
                    <a:pt x="1118" y="29422"/>
                  </a:cubicBezTo>
                  <a:lnTo>
                    <a:pt x="1118" y="29388"/>
                  </a:lnTo>
                  <a:lnTo>
                    <a:pt x="1118" y="29297"/>
                  </a:lnTo>
                  <a:lnTo>
                    <a:pt x="1118" y="29275"/>
                  </a:lnTo>
                  <a:cubicBezTo>
                    <a:pt x="1129" y="29252"/>
                    <a:pt x="1129" y="29241"/>
                    <a:pt x="1141" y="29230"/>
                  </a:cubicBezTo>
                  <a:lnTo>
                    <a:pt x="1174" y="29162"/>
                  </a:lnTo>
                  <a:cubicBezTo>
                    <a:pt x="1186" y="29162"/>
                    <a:pt x="1186" y="29151"/>
                    <a:pt x="1197" y="29139"/>
                  </a:cubicBezTo>
                  <a:cubicBezTo>
                    <a:pt x="1209" y="29139"/>
                    <a:pt x="1209" y="29129"/>
                    <a:pt x="1219" y="29117"/>
                  </a:cubicBezTo>
                  <a:cubicBezTo>
                    <a:pt x="1242" y="29094"/>
                    <a:pt x="1276" y="29083"/>
                    <a:pt x="1310" y="29061"/>
                  </a:cubicBezTo>
                  <a:lnTo>
                    <a:pt x="1412" y="28993"/>
                  </a:lnTo>
                  <a:cubicBezTo>
                    <a:pt x="1445" y="28970"/>
                    <a:pt x="1490" y="28959"/>
                    <a:pt x="1525" y="28948"/>
                  </a:cubicBezTo>
                  <a:cubicBezTo>
                    <a:pt x="1570" y="28925"/>
                    <a:pt x="1615" y="28914"/>
                    <a:pt x="1648" y="28914"/>
                  </a:cubicBezTo>
                  <a:cubicBezTo>
                    <a:pt x="1705" y="28903"/>
                    <a:pt x="1761" y="28891"/>
                    <a:pt x="1806" y="28891"/>
                  </a:cubicBezTo>
                  <a:close/>
                  <a:moveTo>
                    <a:pt x="1084" y="33080"/>
                  </a:moveTo>
                  <a:cubicBezTo>
                    <a:pt x="1107" y="33080"/>
                    <a:pt x="1141" y="33080"/>
                    <a:pt x="1174" y="33091"/>
                  </a:cubicBezTo>
                  <a:cubicBezTo>
                    <a:pt x="1219" y="33103"/>
                    <a:pt x="1254" y="33113"/>
                    <a:pt x="1299" y="33125"/>
                  </a:cubicBezTo>
                  <a:lnTo>
                    <a:pt x="1321" y="33136"/>
                  </a:lnTo>
                  <a:cubicBezTo>
                    <a:pt x="1332" y="33136"/>
                    <a:pt x="1344" y="33136"/>
                    <a:pt x="1344" y="33148"/>
                  </a:cubicBezTo>
                  <a:lnTo>
                    <a:pt x="1389" y="33159"/>
                  </a:lnTo>
                  <a:cubicBezTo>
                    <a:pt x="1400" y="33159"/>
                    <a:pt x="1412" y="33159"/>
                    <a:pt x="1423" y="33170"/>
                  </a:cubicBezTo>
                  <a:cubicBezTo>
                    <a:pt x="1445" y="33181"/>
                    <a:pt x="1480" y="33193"/>
                    <a:pt x="1513" y="33204"/>
                  </a:cubicBezTo>
                  <a:lnTo>
                    <a:pt x="1558" y="33215"/>
                  </a:lnTo>
                  <a:cubicBezTo>
                    <a:pt x="1626" y="33249"/>
                    <a:pt x="1705" y="33283"/>
                    <a:pt x="1773" y="33317"/>
                  </a:cubicBezTo>
                  <a:lnTo>
                    <a:pt x="1829" y="33339"/>
                  </a:lnTo>
                  <a:cubicBezTo>
                    <a:pt x="1886" y="33362"/>
                    <a:pt x="1942" y="33384"/>
                    <a:pt x="1987" y="33407"/>
                  </a:cubicBezTo>
                  <a:lnTo>
                    <a:pt x="2089" y="33452"/>
                  </a:lnTo>
                  <a:cubicBezTo>
                    <a:pt x="2270" y="33532"/>
                    <a:pt x="2439" y="33599"/>
                    <a:pt x="2609" y="33667"/>
                  </a:cubicBezTo>
                  <a:lnTo>
                    <a:pt x="2619" y="33667"/>
                  </a:lnTo>
                  <a:cubicBezTo>
                    <a:pt x="2609" y="33667"/>
                    <a:pt x="2597" y="33678"/>
                    <a:pt x="2586" y="33678"/>
                  </a:cubicBezTo>
                  <a:lnTo>
                    <a:pt x="2563" y="33678"/>
                  </a:lnTo>
                  <a:cubicBezTo>
                    <a:pt x="2518" y="33690"/>
                    <a:pt x="2484" y="33700"/>
                    <a:pt x="2450" y="33700"/>
                  </a:cubicBezTo>
                  <a:cubicBezTo>
                    <a:pt x="2405" y="33712"/>
                    <a:pt x="2371" y="33735"/>
                    <a:pt x="2326" y="33746"/>
                  </a:cubicBezTo>
                  <a:lnTo>
                    <a:pt x="2292" y="33757"/>
                  </a:lnTo>
                  <a:cubicBezTo>
                    <a:pt x="2258" y="33768"/>
                    <a:pt x="2213" y="33780"/>
                    <a:pt x="2168" y="33803"/>
                  </a:cubicBezTo>
                  <a:lnTo>
                    <a:pt x="2067" y="33836"/>
                  </a:lnTo>
                  <a:lnTo>
                    <a:pt x="2021" y="33859"/>
                  </a:lnTo>
                  <a:cubicBezTo>
                    <a:pt x="1976" y="33870"/>
                    <a:pt x="1931" y="33893"/>
                    <a:pt x="1874" y="33904"/>
                  </a:cubicBezTo>
                  <a:cubicBezTo>
                    <a:pt x="1863" y="33904"/>
                    <a:pt x="1852" y="33904"/>
                    <a:pt x="1841" y="33915"/>
                  </a:cubicBezTo>
                  <a:cubicBezTo>
                    <a:pt x="1818" y="33915"/>
                    <a:pt x="1796" y="33926"/>
                    <a:pt x="1773" y="33926"/>
                  </a:cubicBezTo>
                  <a:lnTo>
                    <a:pt x="1728" y="33938"/>
                  </a:lnTo>
                  <a:lnTo>
                    <a:pt x="1671" y="33949"/>
                  </a:lnTo>
                  <a:cubicBezTo>
                    <a:pt x="1626" y="33961"/>
                    <a:pt x="1581" y="33961"/>
                    <a:pt x="1536" y="33971"/>
                  </a:cubicBezTo>
                  <a:lnTo>
                    <a:pt x="1389" y="33971"/>
                  </a:lnTo>
                  <a:cubicBezTo>
                    <a:pt x="1355" y="33961"/>
                    <a:pt x="1310" y="33961"/>
                    <a:pt x="1265" y="33949"/>
                  </a:cubicBezTo>
                  <a:lnTo>
                    <a:pt x="1129" y="33915"/>
                  </a:lnTo>
                  <a:cubicBezTo>
                    <a:pt x="1084" y="33893"/>
                    <a:pt x="1051" y="33881"/>
                    <a:pt x="1005" y="33859"/>
                  </a:cubicBezTo>
                  <a:cubicBezTo>
                    <a:pt x="983" y="33848"/>
                    <a:pt x="948" y="33836"/>
                    <a:pt x="926" y="33813"/>
                  </a:cubicBezTo>
                  <a:cubicBezTo>
                    <a:pt x="903" y="33791"/>
                    <a:pt x="881" y="33780"/>
                    <a:pt x="858" y="33757"/>
                  </a:cubicBezTo>
                  <a:cubicBezTo>
                    <a:pt x="836" y="33746"/>
                    <a:pt x="825" y="33735"/>
                    <a:pt x="813" y="33712"/>
                  </a:cubicBezTo>
                  <a:cubicBezTo>
                    <a:pt x="802" y="33700"/>
                    <a:pt x="780" y="33678"/>
                    <a:pt x="768" y="33655"/>
                  </a:cubicBezTo>
                  <a:cubicBezTo>
                    <a:pt x="757" y="33644"/>
                    <a:pt x="745" y="33622"/>
                    <a:pt x="745" y="33610"/>
                  </a:cubicBezTo>
                  <a:cubicBezTo>
                    <a:pt x="734" y="33588"/>
                    <a:pt x="723" y="33577"/>
                    <a:pt x="723" y="33554"/>
                  </a:cubicBezTo>
                  <a:cubicBezTo>
                    <a:pt x="712" y="33542"/>
                    <a:pt x="712" y="33520"/>
                    <a:pt x="700" y="33509"/>
                  </a:cubicBezTo>
                  <a:lnTo>
                    <a:pt x="700" y="33464"/>
                  </a:lnTo>
                  <a:lnTo>
                    <a:pt x="700" y="33419"/>
                  </a:lnTo>
                  <a:lnTo>
                    <a:pt x="700" y="33396"/>
                  </a:lnTo>
                  <a:cubicBezTo>
                    <a:pt x="700" y="33384"/>
                    <a:pt x="712" y="33362"/>
                    <a:pt x="712" y="33351"/>
                  </a:cubicBezTo>
                  <a:lnTo>
                    <a:pt x="745" y="33283"/>
                  </a:lnTo>
                  <a:cubicBezTo>
                    <a:pt x="757" y="33261"/>
                    <a:pt x="768" y="33238"/>
                    <a:pt x="780" y="33226"/>
                  </a:cubicBezTo>
                  <a:cubicBezTo>
                    <a:pt x="790" y="33204"/>
                    <a:pt x="802" y="33193"/>
                    <a:pt x="813" y="33181"/>
                  </a:cubicBezTo>
                  <a:lnTo>
                    <a:pt x="847" y="33148"/>
                  </a:lnTo>
                  <a:lnTo>
                    <a:pt x="870" y="33125"/>
                  </a:lnTo>
                  <a:cubicBezTo>
                    <a:pt x="881" y="33113"/>
                    <a:pt x="892" y="33113"/>
                    <a:pt x="903" y="33103"/>
                  </a:cubicBezTo>
                  <a:cubicBezTo>
                    <a:pt x="915" y="33103"/>
                    <a:pt x="926" y="33103"/>
                    <a:pt x="938" y="33091"/>
                  </a:cubicBezTo>
                  <a:cubicBezTo>
                    <a:pt x="948" y="33091"/>
                    <a:pt x="960" y="33091"/>
                    <a:pt x="971" y="33080"/>
                  </a:cubicBezTo>
                  <a:close/>
                  <a:moveTo>
                    <a:pt x="11031" y="33396"/>
                  </a:moveTo>
                  <a:lnTo>
                    <a:pt x="11031" y="33407"/>
                  </a:lnTo>
                  <a:lnTo>
                    <a:pt x="11042" y="33407"/>
                  </a:lnTo>
                  <a:cubicBezTo>
                    <a:pt x="11053" y="33419"/>
                    <a:pt x="11053" y="33419"/>
                    <a:pt x="11064" y="33419"/>
                  </a:cubicBezTo>
                  <a:lnTo>
                    <a:pt x="11064" y="33429"/>
                  </a:lnTo>
                  <a:lnTo>
                    <a:pt x="11076" y="33441"/>
                  </a:lnTo>
                  <a:lnTo>
                    <a:pt x="11087" y="33452"/>
                  </a:lnTo>
                  <a:lnTo>
                    <a:pt x="11087" y="33464"/>
                  </a:lnTo>
                  <a:cubicBezTo>
                    <a:pt x="11087" y="33475"/>
                    <a:pt x="11098" y="33475"/>
                    <a:pt x="11098" y="33486"/>
                  </a:cubicBezTo>
                  <a:lnTo>
                    <a:pt x="11098" y="33520"/>
                  </a:lnTo>
                  <a:lnTo>
                    <a:pt x="11098" y="33554"/>
                  </a:lnTo>
                  <a:cubicBezTo>
                    <a:pt x="11098" y="33577"/>
                    <a:pt x="11098" y="33588"/>
                    <a:pt x="11087" y="33610"/>
                  </a:cubicBezTo>
                  <a:cubicBezTo>
                    <a:pt x="11087" y="33644"/>
                    <a:pt x="11076" y="33678"/>
                    <a:pt x="11064" y="33723"/>
                  </a:cubicBezTo>
                  <a:cubicBezTo>
                    <a:pt x="11042" y="33768"/>
                    <a:pt x="11019" y="33825"/>
                    <a:pt x="10996" y="33881"/>
                  </a:cubicBezTo>
                  <a:lnTo>
                    <a:pt x="10974" y="33904"/>
                  </a:lnTo>
                  <a:cubicBezTo>
                    <a:pt x="10951" y="33949"/>
                    <a:pt x="10918" y="34006"/>
                    <a:pt x="10895" y="34051"/>
                  </a:cubicBezTo>
                  <a:cubicBezTo>
                    <a:pt x="10861" y="34096"/>
                    <a:pt x="10850" y="34119"/>
                    <a:pt x="10827" y="34141"/>
                  </a:cubicBezTo>
                  <a:lnTo>
                    <a:pt x="10793" y="34175"/>
                  </a:lnTo>
                  <a:cubicBezTo>
                    <a:pt x="10782" y="34186"/>
                    <a:pt x="10760" y="34197"/>
                    <a:pt x="10748" y="34209"/>
                  </a:cubicBezTo>
                  <a:cubicBezTo>
                    <a:pt x="10737" y="34220"/>
                    <a:pt x="10715" y="34232"/>
                    <a:pt x="10703" y="34232"/>
                  </a:cubicBezTo>
                  <a:cubicBezTo>
                    <a:pt x="10669" y="34254"/>
                    <a:pt x="10647" y="34265"/>
                    <a:pt x="10602" y="34277"/>
                  </a:cubicBezTo>
                  <a:cubicBezTo>
                    <a:pt x="10557" y="34288"/>
                    <a:pt x="10489" y="34310"/>
                    <a:pt x="10421" y="34322"/>
                  </a:cubicBezTo>
                  <a:cubicBezTo>
                    <a:pt x="10376" y="34333"/>
                    <a:pt x="10342" y="34333"/>
                    <a:pt x="10308" y="34344"/>
                  </a:cubicBezTo>
                  <a:cubicBezTo>
                    <a:pt x="10263" y="34344"/>
                    <a:pt x="10229" y="34355"/>
                    <a:pt x="10183" y="34367"/>
                  </a:cubicBezTo>
                  <a:cubicBezTo>
                    <a:pt x="10161" y="34367"/>
                    <a:pt x="10138" y="34367"/>
                    <a:pt x="10116" y="34378"/>
                  </a:cubicBezTo>
                  <a:cubicBezTo>
                    <a:pt x="9992" y="34400"/>
                    <a:pt x="9890" y="34435"/>
                    <a:pt x="9789" y="34480"/>
                  </a:cubicBezTo>
                  <a:cubicBezTo>
                    <a:pt x="9732" y="34502"/>
                    <a:pt x="9687" y="34513"/>
                    <a:pt x="9642" y="34536"/>
                  </a:cubicBezTo>
                  <a:lnTo>
                    <a:pt x="9619" y="34548"/>
                  </a:lnTo>
                  <a:lnTo>
                    <a:pt x="9619" y="34548"/>
                  </a:lnTo>
                  <a:lnTo>
                    <a:pt x="9631" y="34502"/>
                  </a:lnTo>
                  <a:lnTo>
                    <a:pt x="9642" y="34491"/>
                  </a:lnTo>
                  <a:cubicBezTo>
                    <a:pt x="9653" y="34446"/>
                    <a:pt x="9676" y="34400"/>
                    <a:pt x="9687" y="34344"/>
                  </a:cubicBezTo>
                  <a:lnTo>
                    <a:pt x="9698" y="34344"/>
                  </a:lnTo>
                  <a:cubicBezTo>
                    <a:pt x="9721" y="34254"/>
                    <a:pt x="9754" y="34164"/>
                    <a:pt x="9800" y="34073"/>
                  </a:cubicBezTo>
                  <a:cubicBezTo>
                    <a:pt x="9822" y="34028"/>
                    <a:pt x="9845" y="33994"/>
                    <a:pt x="9867" y="33961"/>
                  </a:cubicBezTo>
                  <a:cubicBezTo>
                    <a:pt x="9902" y="33915"/>
                    <a:pt x="9924" y="33881"/>
                    <a:pt x="9958" y="33836"/>
                  </a:cubicBezTo>
                  <a:lnTo>
                    <a:pt x="10060" y="33735"/>
                  </a:lnTo>
                  <a:lnTo>
                    <a:pt x="10195" y="33633"/>
                  </a:lnTo>
                  <a:lnTo>
                    <a:pt x="10195" y="33644"/>
                  </a:lnTo>
                  <a:cubicBezTo>
                    <a:pt x="10195" y="33633"/>
                    <a:pt x="10206" y="33633"/>
                    <a:pt x="10206" y="33633"/>
                  </a:cubicBezTo>
                  <a:cubicBezTo>
                    <a:pt x="10240" y="33610"/>
                    <a:pt x="10274" y="33588"/>
                    <a:pt x="10319" y="33565"/>
                  </a:cubicBezTo>
                  <a:cubicBezTo>
                    <a:pt x="10364" y="33542"/>
                    <a:pt x="10409" y="33520"/>
                    <a:pt x="10454" y="33509"/>
                  </a:cubicBezTo>
                  <a:cubicBezTo>
                    <a:pt x="10489" y="33497"/>
                    <a:pt x="10534" y="33475"/>
                    <a:pt x="10590" y="33464"/>
                  </a:cubicBezTo>
                  <a:cubicBezTo>
                    <a:pt x="10635" y="33452"/>
                    <a:pt x="10680" y="33441"/>
                    <a:pt x="10737" y="33429"/>
                  </a:cubicBezTo>
                  <a:cubicBezTo>
                    <a:pt x="10805" y="33419"/>
                    <a:pt x="10873" y="33396"/>
                    <a:pt x="10940" y="33396"/>
                  </a:cubicBezTo>
                  <a:close/>
                  <a:moveTo>
                    <a:pt x="9244" y="34717"/>
                  </a:moveTo>
                  <a:cubicBezTo>
                    <a:pt x="9235" y="34717"/>
                    <a:pt x="9235" y="34717"/>
                    <a:pt x="9235" y="34728"/>
                  </a:cubicBezTo>
                  <a:cubicBezTo>
                    <a:pt x="9238" y="34724"/>
                    <a:pt x="9241" y="34720"/>
                    <a:pt x="9244" y="34717"/>
                  </a:cubicBezTo>
                  <a:close/>
                  <a:moveTo>
                    <a:pt x="6051" y="1"/>
                  </a:moveTo>
                  <a:cubicBezTo>
                    <a:pt x="6006" y="1"/>
                    <a:pt x="5961" y="1"/>
                    <a:pt x="5916" y="12"/>
                  </a:cubicBezTo>
                  <a:cubicBezTo>
                    <a:pt x="5860" y="12"/>
                    <a:pt x="5803" y="34"/>
                    <a:pt x="5758" y="46"/>
                  </a:cubicBezTo>
                  <a:cubicBezTo>
                    <a:pt x="5622" y="79"/>
                    <a:pt x="5521" y="170"/>
                    <a:pt x="5419" y="260"/>
                  </a:cubicBezTo>
                  <a:cubicBezTo>
                    <a:pt x="5374" y="294"/>
                    <a:pt x="5329" y="350"/>
                    <a:pt x="5306" y="396"/>
                  </a:cubicBezTo>
                  <a:cubicBezTo>
                    <a:pt x="5284" y="430"/>
                    <a:pt x="5273" y="453"/>
                    <a:pt x="5250" y="486"/>
                  </a:cubicBezTo>
                  <a:cubicBezTo>
                    <a:pt x="5183" y="611"/>
                    <a:pt x="5137" y="757"/>
                    <a:pt x="5137" y="904"/>
                  </a:cubicBezTo>
                  <a:cubicBezTo>
                    <a:pt x="5137" y="972"/>
                    <a:pt x="5148" y="1050"/>
                    <a:pt x="5160" y="1118"/>
                  </a:cubicBezTo>
                  <a:cubicBezTo>
                    <a:pt x="5160" y="1175"/>
                    <a:pt x="5171" y="1220"/>
                    <a:pt x="5183" y="1265"/>
                  </a:cubicBezTo>
                  <a:cubicBezTo>
                    <a:pt x="5193" y="1321"/>
                    <a:pt x="5193" y="1378"/>
                    <a:pt x="5216" y="1434"/>
                  </a:cubicBezTo>
                  <a:cubicBezTo>
                    <a:pt x="5228" y="1491"/>
                    <a:pt x="5239" y="1536"/>
                    <a:pt x="5250" y="1592"/>
                  </a:cubicBezTo>
                  <a:lnTo>
                    <a:pt x="5284" y="1694"/>
                  </a:lnTo>
                  <a:cubicBezTo>
                    <a:pt x="5295" y="1717"/>
                    <a:pt x="5295" y="1740"/>
                    <a:pt x="5306" y="1762"/>
                  </a:cubicBezTo>
                  <a:cubicBezTo>
                    <a:pt x="5329" y="1818"/>
                    <a:pt x="5351" y="1863"/>
                    <a:pt x="5374" y="1920"/>
                  </a:cubicBezTo>
                  <a:cubicBezTo>
                    <a:pt x="5386" y="1965"/>
                    <a:pt x="5419" y="2010"/>
                    <a:pt x="5431" y="2056"/>
                  </a:cubicBezTo>
                  <a:cubicBezTo>
                    <a:pt x="5454" y="2112"/>
                    <a:pt x="5487" y="2157"/>
                    <a:pt x="5510" y="2202"/>
                  </a:cubicBezTo>
                  <a:cubicBezTo>
                    <a:pt x="5510" y="2214"/>
                    <a:pt x="5521" y="2225"/>
                    <a:pt x="5521" y="2236"/>
                  </a:cubicBezTo>
                  <a:cubicBezTo>
                    <a:pt x="5634" y="2417"/>
                    <a:pt x="5735" y="2608"/>
                    <a:pt x="5848" y="2789"/>
                  </a:cubicBezTo>
                  <a:cubicBezTo>
                    <a:pt x="5905" y="2879"/>
                    <a:pt x="5961" y="2970"/>
                    <a:pt x="6029" y="3060"/>
                  </a:cubicBezTo>
                  <a:cubicBezTo>
                    <a:pt x="6086" y="3139"/>
                    <a:pt x="6142" y="3218"/>
                    <a:pt x="6199" y="3286"/>
                  </a:cubicBezTo>
                  <a:cubicBezTo>
                    <a:pt x="6199" y="3308"/>
                    <a:pt x="6210" y="3331"/>
                    <a:pt x="6210" y="3354"/>
                  </a:cubicBezTo>
                  <a:cubicBezTo>
                    <a:pt x="6221" y="3388"/>
                    <a:pt x="6221" y="3433"/>
                    <a:pt x="6221" y="3466"/>
                  </a:cubicBezTo>
                  <a:cubicBezTo>
                    <a:pt x="6232" y="3546"/>
                    <a:pt x="6255" y="3624"/>
                    <a:pt x="6277" y="3704"/>
                  </a:cubicBezTo>
                  <a:cubicBezTo>
                    <a:pt x="6277" y="3715"/>
                    <a:pt x="6289" y="3737"/>
                    <a:pt x="6300" y="3749"/>
                  </a:cubicBezTo>
                  <a:cubicBezTo>
                    <a:pt x="6312" y="3772"/>
                    <a:pt x="6312" y="3794"/>
                    <a:pt x="6322" y="3817"/>
                  </a:cubicBezTo>
                  <a:cubicBezTo>
                    <a:pt x="6368" y="4053"/>
                    <a:pt x="6413" y="4291"/>
                    <a:pt x="6435" y="4528"/>
                  </a:cubicBezTo>
                  <a:cubicBezTo>
                    <a:pt x="6470" y="4753"/>
                    <a:pt x="6492" y="4979"/>
                    <a:pt x="6515" y="5205"/>
                  </a:cubicBezTo>
                  <a:cubicBezTo>
                    <a:pt x="6571" y="5679"/>
                    <a:pt x="6605" y="6153"/>
                    <a:pt x="6639" y="6628"/>
                  </a:cubicBezTo>
                  <a:lnTo>
                    <a:pt x="6639" y="6617"/>
                  </a:lnTo>
                  <a:cubicBezTo>
                    <a:pt x="6661" y="7113"/>
                    <a:pt x="6695" y="7621"/>
                    <a:pt x="6729" y="8118"/>
                  </a:cubicBezTo>
                  <a:cubicBezTo>
                    <a:pt x="6718" y="8095"/>
                    <a:pt x="6695" y="8062"/>
                    <a:pt x="6684" y="8039"/>
                  </a:cubicBezTo>
                  <a:cubicBezTo>
                    <a:pt x="6628" y="7960"/>
                    <a:pt x="6583" y="7881"/>
                    <a:pt x="6537" y="7802"/>
                  </a:cubicBezTo>
                  <a:cubicBezTo>
                    <a:pt x="6424" y="7633"/>
                    <a:pt x="6322" y="7463"/>
                    <a:pt x="6210" y="7294"/>
                  </a:cubicBezTo>
                  <a:cubicBezTo>
                    <a:pt x="6006" y="6978"/>
                    <a:pt x="5770" y="6673"/>
                    <a:pt x="5555" y="6368"/>
                  </a:cubicBezTo>
                  <a:cubicBezTo>
                    <a:pt x="5499" y="6278"/>
                    <a:pt x="5442" y="6199"/>
                    <a:pt x="5374" y="6120"/>
                  </a:cubicBezTo>
                  <a:cubicBezTo>
                    <a:pt x="5386" y="6097"/>
                    <a:pt x="5386" y="6075"/>
                    <a:pt x="5374" y="6052"/>
                  </a:cubicBezTo>
                  <a:cubicBezTo>
                    <a:pt x="5351" y="6018"/>
                    <a:pt x="5329" y="5984"/>
                    <a:pt x="5318" y="5962"/>
                  </a:cubicBezTo>
                  <a:cubicBezTo>
                    <a:pt x="5273" y="5860"/>
                    <a:pt x="5239" y="5770"/>
                    <a:pt x="5205" y="5668"/>
                  </a:cubicBezTo>
                  <a:cubicBezTo>
                    <a:pt x="5171" y="5578"/>
                    <a:pt x="5137" y="5499"/>
                    <a:pt x="5115" y="5408"/>
                  </a:cubicBezTo>
                  <a:cubicBezTo>
                    <a:pt x="5092" y="5318"/>
                    <a:pt x="5070" y="5239"/>
                    <a:pt x="5047" y="5149"/>
                  </a:cubicBezTo>
                  <a:cubicBezTo>
                    <a:pt x="5047" y="5104"/>
                    <a:pt x="5035" y="5059"/>
                    <a:pt x="5025" y="5014"/>
                  </a:cubicBezTo>
                  <a:cubicBezTo>
                    <a:pt x="5013" y="4968"/>
                    <a:pt x="5013" y="4912"/>
                    <a:pt x="5002" y="4866"/>
                  </a:cubicBezTo>
                  <a:cubicBezTo>
                    <a:pt x="4990" y="4765"/>
                    <a:pt x="4979" y="4663"/>
                    <a:pt x="4968" y="4550"/>
                  </a:cubicBezTo>
                  <a:lnTo>
                    <a:pt x="4934" y="4279"/>
                  </a:lnTo>
                  <a:cubicBezTo>
                    <a:pt x="4922" y="4234"/>
                    <a:pt x="4922" y="4189"/>
                    <a:pt x="4912" y="4144"/>
                  </a:cubicBezTo>
                  <a:cubicBezTo>
                    <a:pt x="4900" y="4088"/>
                    <a:pt x="4889" y="4043"/>
                    <a:pt x="4866" y="3997"/>
                  </a:cubicBezTo>
                  <a:cubicBezTo>
                    <a:pt x="4844" y="3941"/>
                    <a:pt x="4821" y="3873"/>
                    <a:pt x="4787" y="3817"/>
                  </a:cubicBezTo>
                  <a:cubicBezTo>
                    <a:pt x="4764" y="3760"/>
                    <a:pt x="4731" y="3704"/>
                    <a:pt x="4697" y="3659"/>
                  </a:cubicBezTo>
                  <a:cubicBezTo>
                    <a:pt x="4663" y="3614"/>
                    <a:pt x="4618" y="3568"/>
                    <a:pt x="4573" y="3534"/>
                  </a:cubicBezTo>
                  <a:cubicBezTo>
                    <a:pt x="4483" y="3466"/>
                    <a:pt x="4370" y="3421"/>
                    <a:pt x="4257" y="3421"/>
                  </a:cubicBezTo>
                  <a:cubicBezTo>
                    <a:pt x="4189" y="3433"/>
                    <a:pt x="4132" y="3444"/>
                    <a:pt x="4076" y="3466"/>
                  </a:cubicBezTo>
                  <a:cubicBezTo>
                    <a:pt x="4031" y="3489"/>
                    <a:pt x="3986" y="3523"/>
                    <a:pt x="3952" y="3568"/>
                  </a:cubicBezTo>
                  <a:cubicBezTo>
                    <a:pt x="3906" y="3602"/>
                    <a:pt x="3884" y="3647"/>
                    <a:pt x="3861" y="3692"/>
                  </a:cubicBezTo>
                  <a:cubicBezTo>
                    <a:pt x="3839" y="3737"/>
                    <a:pt x="3816" y="3794"/>
                    <a:pt x="3816" y="3850"/>
                  </a:cubicBezTo>
                  <a:cubicBezTo>
                    <a:pt x="3805" y="3907"/>
                    <a:pt x="3805" y="3975"/>
                    <a:pt x="3816" y="4031"/>
                  </a:cubicBezTo>
                  <a:cubicBezTo>
                    <a:pt x="3828" y="4088"/>
                    <a:pt x="3839" y="4144"/>
                    <a:pt x="3861" y="4201"/>
                  </a:cubicBezTo>
                  <a:cubicBezTo>
                    <a:pt x="3896" y="4268"/>
                    <a:pt x="3929" y="4324"/>
                    <a:pt x="3963" y="4392"/>
                  </a:cubicBezTo>
                  <a:cubicBezTo>
                    <a:pt x="3997" y="4437"/>
                    <a:pt x="4031" y="4483"/>
                    <a:pt x="4054" y="4528"/>
                  </a:cubicBezTo>
                  <a:cubicBezTo>
                    <a:pt x="4110" y="4607"/>
                    <a:pt x="4167" y="4675"/>
                    <a:pt x="4223" y="4753"/>
                  </a:cubicBezTo>
                  <a:cubicBezTo>
                    <a:pt x="4279" y="4821"/>
                    <a:pt x="4335" y="4901"/>
                    <a:pt x="4392" y="4979"/>
                  </a:cubicBezTo>
                  <a:cubicBezTo>
                    <a:pt x="4426" y="5024"/>
                    <a:pt x="4448" y="5059"/>
                    <a:pt x="4483" y="5104"/>
                  </a:cubicBezTo>
                  <a:lnTo>
                    <a:pt x="4550" y="5205"/>
                  </a:lnTo>
                  <a:cubicBezTo>
                    <a:pt x="4652" y="5363"/>
                    <a:pt x="4742" y="5533"/>
                    <a:pt x="4855" y="5679"/>
                  </a:cubicBezTo>
                  <a:cubicBezTo>
                    <a:pt x="4968" y="5849"/>
                    <a:pt x="5092" y="6007"/>
                    <a:pt x="5205" y="6165"/>
                  </a:cubicBezTo>
                  <a:cubicBezTo>
                    <a:pt x="5306" y="6323"/>
                    <a:pt x="5419" y="6481"/>
                    <a:pt x="5532" y="6628"/>
                  </a:cubicBezTo>
                  <a:cubicBezTo>
                    <a:pt x="5645" y="6786"/>
                    <a:pt x="5770" y="6944"/>
                    <a:pt x="5893" y="7102"/>
                  </a:cubicBezTo>
                  <a:cubicBezTo>
                    <a:pt x="6006" y="7249"/>
                    <a:pt x="6108" y="7407"/>
                    <a:pt x="6210" y="7553"/>
                  </a:cubicBezTo>
                  <a:cubicBezTo>
                    <a:pt x="6322" y="7723"/>
                    <a:pt x="6435" y="7869"/>
                    <a:pt x="6548" y="8027"/>
                  </a:cubicBezTo>
                  <a:cubicBezTo>
                    <a:pt x="6583" y="8095"/>
                    <a:pt x="6628" y="8152"/>
                    <a:pt x="6661" y="8208"/>
                  </a:cubicBezTo>
                  <a:cubicBezTo>
                    <a:pt x="6684" y="8242"/>
                    <a:pt x="6695" y="8265"/>
                    <a:pt x="6718" y="8298"/>
                  </a:cubicBezTo>
                  <a:cubicBezTo>
                    <a:pt x="6729" y="8310"/>
                    <a:pt x="6741" y="8333"/>
                    <a:pt x="6741" y="8344"/>
                  </a:cubicBezTo>
                  <a:cubicBezTo>
                    <a:pt x="6774" y="8886"/>
                    <a:pt x="6808" y="9427"/>
                    <a:pt x="6842" y="9981"/>
                  </a:cubicBezTo>
                  <a:cubicBezTo>
                    <a:pt x="6887" y="10827"/>
                    <a:pt x="6932" y="11685"/>
                    <a:pt x="6966" y="12533"/>
                  </a:cubicBezTo>
                  <a:cubicBezTo>
                    <a:pt x="6977" y="12747"/>
                    <a:pt x="6977" y="12950"/>
                    <a:pt x="6977" y="13165"/>
                  </a:cubicBezTo>
                  <a:lnTo>
                    <a:pt x="6977" y="13774"/>
                  </a:lnTo>
                  <a:cubicBezTo>
                    <a:pt x="6966" y="14158"/>
                    <a:pt x="6955" y="14542"/>
                    <a:pt x="6932" y="14914"/>
                  </a:cubicBezTo>
                  <a:lnTo>
                    <a:pt x="6932" y="14903"/>
                  </a:lnTo>
                  <a:cubicBezTo>
                    <a:pt x="6921" y="15072"/>
                    <a:pt x="6909" y="15253"/>
                    <a:pt x="6899" y="15434"/>
                  </a:cubicBezTo>
                  <a:cubicBezTo>
                    <a:pt x="6899" y="15456"/>
                    <a:pt x="6887" y="15468"/>
                    <a:pt x="6887" y="15490"/>
                  </a:cubicBezTo>
                  <a:cubicBezTo>
                    <a:pt x="6853" y="15897"/>
                    <a:pt x="6831" y="16292"/>
                    <a:pt x="6786" y="16698"/>
                  </a:cubicBezTo>
                  <a:lnTo>
                    <a:pt x="6751" y="17003"/>
                  </a:lnTo>
                  <a:cubicBezTo>
                    <a:pt x="6729" y="16936"/>
                    <a:pt x="6706" y="16879"/>
                    <a:pt x="6684" y="16823"/>
                  </a:cubicBezTo>
                  <a:cubicBezTo>
                    <a:pt x="6684" y="16800"/>
                    <a:pt x="6673" y="16788"/>
                    <a:pt x="6673" y="16766"/>
                  </a:cubicBezTo>
                  <a:cubicBezTo>
                    <a:pt x="6661" y="16721"/>
                    <a:pt x="6650" y="16675"/>
                    <a:pt x="6639" y="16642"/>
                  </a:cubicBezTo>
                  <a:cubicBezTo>
                    <a:pt x="6628" y="16597"/>
                    <a:pt x="6616" y="16563"/>
                    <a:pt x="6605" y="16529"/>
                  </a:cubicBezTo>
                  <a:cubicBezTo>
                    <a:pt x="6593" y="16517"/>
                    <a:pt x="6593" y="16495"/>
                    <a:pt x="6593" y="16484"/>
                  </a:cubicBezTo>
                  <a:cubicBezTo>
                    <a:pt x="6571" y="16439"/>
                    <a:pt x="6560" y="16394"/>
                    <a:pt x="6548" y="16349"/>
                  </a:cubicBezTo>
                  <a:cubicBezTo>
                    <a:pt x="6526" y="16314"/>
                    <a:pt x="6526" y="16269"/>
                    <a:pt x="6503" y="16236"/>
                  </a:cubicBezTo>
                  <a:cubicBezTo>
                    <a:pt x="6492" y="16190"/>
                    <a:pt x="6470" y="16156"/>
                    <a:pt x="6447" y="16111"/>
                  </a:cubicBezTo>
                  <a:cubicBezTo>
                    <a:pt x="6435" y="16066"/>
                    <a:pt x="6424" y="16032"/>
                    <a:pt x="6402" y="15998"/>
                  </a:cubicBezTo>
                  <a:lnTo>
                    <a:pt x="6334" y="15863"/>
                  </a:lnTo>
                  <a:cubicBezTo>
                    <a:pt x="6312" y="15817"/>
                    <a:pt x="6300" y="15784"/>
                    <a:pt x="6277" y="15739"/>
                  </a:cubicBezTo>
                  <a:cubicBezTo>
                    <a:pt x="6244" y="15694"/>
                    <a:pt x="6210" y="15637"/>
                    <a:pt x="6176" y="15592"/>
                  </a:cubicBezTo>
                  <a:cubicBezTo>
                    <a:pt x="6119" y="15445"/>
                    <a:pt x="6051" y="15310"/>
                    <a:pt x="5961" y="15174"/>
                  </a:cubicBezTo>
                  <a:cubicBezTo>
                    <a:pt x="5905" y="15095"/>
                    <a:pt x="5837" y="15005"/>
                    <a:pt x="5780" y="14926"/>
                  </a:cubicBezTo>
                  <a:cubicBezTo>
                    <a:pt x="5735" y="14881"/>
                    <a:pt x="5702" y="14824"/>
                    <a:pt x="5668" y="14779"/>
                  </a:cubicBezTo>
                  <a:cubicBezTo>
                    <a:pt x="5645" y="14734"/>
                    <a:pt x="5634" y="14700"/>
                    <a:pt x="5622" y="14655"/>
                  </a:cubicBezTo>
                  <a:lnTo>
                    <a:pt x="5622" y="14666"/>
                  </a:lnTo>
                  <a:cubicBezTo>
                    <a:pt x="5600" y="14576"/>
                    <a:pt x="5566" y="14485"/>
                    <a:pt x="5544" y="14407"/>
                  </a:cubicBezTo>
                  <a:cubicBezTo>
                    <a:pt x="5521" y="14316"/>
                    <a:pt x="5499" y="14226"/>
                    <a:pt x="5476" y="14147"/>
                  </a:cubicBezTo>
                  <a:cubicBezTo>
                    <a:pt x="5476" y="14101"/>
                    <a:pt x="5464" y="14056"/>
                    <a:pt x="5454" y="14011"/>
                  </a:cubicBezTo>
                  <a:cubicBezTo>
                    <a:pt x="5442" y="13978"/>
                    <a:pt x="5442" y="13943"/>
                    <a:pt x="5442" y="13910"/>
                  </a:cubicBezTo>
                  <a:cubicBezTo>
                    <a:pt x="5431" y="13876"/>
                    <a:pt x="5431" y="13842"/>
                    <a:pt x="5419" y="13808"/>
                  </a:cubicBezTo>
                  <a:lnTo>
                    <a:pt x="5419" y="13684"/>
                  </a:lnTo>
                  <a:lnTo>
                    <a:pt x="5419" y="13526"/>
                  </a:lnTo>
                  <a:lnTo>
                    <a:pt x="5419" y="13401"/>
                  </a:lnTo>
                  <a:cubicBezTo>
                    <a:pt x="5419" y="13311"/>
                    <a:pt x="5431" y="13221"/>
                    <a:pt x="5431" y="13120"/>
                  </a:cubicBezTo>
                  <a:cubicBezTo>
                    <a:pt x="5442" y="13063"/>
                    <a:pt x="5442" y="13007"/>
                    <a:pt x="5442" y="12962"/>
                  </a:cubicBezTo>
                  <a:lnTo>
                    <a:pt x="5442" y="12950"/>
                  </a:lnTo>
                  <a:cubicBezTo>
                    <a:pt x="5442" y="12950"/>
                    <a:pt x="5442" y="12939"/>
                    <a:pt x="5454" y="12939"/>
                  </a:cubicBezTo>
                  <a:lnTo>
                    <a:pt x="5454" y="12916"/>
                  </a:lnTo>
                  <a:lnTo>
                    <a:pt x="5454" y="12894"/>
                  </a:lnTo>
                  <a:lnTo>
                    <a:pt x="5454" y="12871"/>
                  </a:lnTo>
                  <a:cubicBezTo>
                    <a:pt x="5454" y="12860"/>
                    <a:pt x="5454" y="12860"/>
                    <a:pt x="5464" y="12849"/>
                  </a:cubicBezTo>
                  <a:cubicBezTo>
                    <a:pt x="5476" y="12781"/>
                    <a:pt x="5499" y="12701"/>
                    <a:pt x="5521" y="12623"/>
                  </a:cubicBezTo>
                  <a:lnTo>
                    <a:pt x="5521" y="12634"/>
                  </a:lnTo>
                  <a:cubicBezTo>
                    <a:pt x="5521" y="12634"/>
                    <a:pt x="5521" y="12623"/>
                    <a:pt x="5532" y="12611"/>
                  </a:cubicBezTo>
                  <a:lnTo>
                    <a:pt x="5532" y="12600"/>
                  </a:lnTo>
                  <a:lnTo>
                    <a:pt x="5532" y="12589"/>
                  </a:lnTo>
                  <a:cubicBezTo>
                    <a:pt x="5544" y="12578"/>
                    <a:pt x="5544" y="12578"/>
                    <a:pt x="5544" y="12566"/>
                  </a:cubicBezTo>
                  <a:lnTo>
                    <a:pt x="5544" y="12578"/>
                  </a:lnTo>
                  <a:cubicBezTo>
                    <a:pt x="5544" y="12566"/>
                    <a:pt x="5544" y="12555"/>
                    <a:pt x="5555" y="12543"/>
                  </a:cubicBezTo>
                  <a:cubicBezTo>
                    <a:pt x="5612" y="12375"/>
                    <a:pt x="5679" y="12205"/>
                    <a:pt x="5747" y="12036"/>
                  </a:cubicBezTo>
                  <a:cubicBezTo>
                    <a:pt x="5770" y="11991"/>
                    <a:pt x="5792" y="11946"/>
                    <a:pt x="5815" y="11889"/>
                  </a:cubicBezTo>
                  <a:cubicBezTo>
                    <a:pt x="5826" y="11843"/>
                    <a:pt x="5848" y="11787"/>
                    <a:pt x="5860" y="11731"/>
                  </a:cubicBezTo>
                  <a:cubicBezTo>
                    <a:pt x="5871" y="11685"/>
                    <a:pt x="5883" y="11652"/>
                    <a:pt x="5893" y="11607"/>
                  </a:cubicBezTo>
                  <a:cubicBezTo>
                    <a:pt x="5905" y="11550"/>
                    <a:pt x="5916" y="11505"/>
                    <a:pt x="5928" y="11449"/>
                  </a:cubicBezTo>
                  <a:cubicBezTo>
                    <a:pt x="5939" y="11404"/>
                    <a:pt x="5939" y="11347"/>
                    <a:pt x="5950" y="11302"/>
                  </a:cubicBezTo>
                  <a:cubicBezTo>
                    <a:pt x="5950" y="11246"/>
                    <a:pt x="5961" y="11189"/>
                    <a:pt x="5961" y="11121"/>
                  </a:cubicBezTo>
                  <a:lnTo>
                    <a:pt x="5961" y="10963"/>
                  </a:lnTo>
                  <a:lnTo>
                    <a:pt x="5961" y="10817"/>
                  </a:lnTo>
                  <a:cubicBezTo>
                    <a:pt x="5950" y="10760"/>
                    <a:pt x="5939" y="10692"/>
                    <a:pt x="5928" y="10636"/>
                  </a:cubicBezTo>
                  <a:cubicBezTo>
                    <a:pt x="5905" y="10511"/>
                    <a:pt x="5860" y="10376"/>
                    <a:pt x="5758" y="10285"/>
                  </a:cubicBezTo>
                  <a:cubicBezTo>
                    <a:pt x="5689" y="10216"/>
                    <a:pt x="5594" y="10187"/>
                    <a:pt x="5502" y="10187"/>
                  </a:cubicBezTo>
                  <a:cubicBezTo>
                    <a:pt x="5474" y="10187"/>
                    <a:pt x="5446" y="10190"/>
                    <a:pt x="5419" y="10195"/>
                  </a:cubicBezTo>
                  <a:cubicBezTo>
                    <a:pt x="5284" y="10218"/>
                    <a:pt x="5160" y="10275"/>
                    <a:pt x="5058" y="10365"/>
                  </a:cubicBezTo>
                  <a:cubicBezTo>
                    <a:pt x="4968" y="10444"/>
                    <a:pt x="4900" y="10556"/>
                    <a:pt x="4900" y="10681"/>
                  </a:cubicBezTo>
                  <a:cubicBezTo>
                    <a:pt x="4900" y="10794"/>
                    <a:pt x="4922" y="10895"/>
                    <a:pt x="4968" y="10997"/>
                  </a:cubicBezTo>
                  <a:cubicBezTo>
                    <a:pt x="4990" y="11042"/>
                    <a:pt x="5002" y="11087"/>
                    <a:pt x="5025" y="11133"/>
                  </a:cubicBezTo>
                  <a:cubicBezTo>
                    <a:pt x="5047" y="11178"/>
                    <a:pt x="5058" y="11223"/>
                    <a:pt x="5081" y="11279"/>
                  </a:cubicBezTo>
                  <a:lnTo>
                    <a:pt x="5115" y="11381"/>
                  </a:lnTo>
                  <a:cubicBezTo>
                    <a:pt x="5126" y="11414"/>
                    <a:pt x="5137" y="11460"/>
                    <a:pt x="5148" y="11494"/>
                  </a:cubicBezTo>
                  <a:cubicBezTo>
                    <a:pt x="5171" y="11562"/>
                    <a:pt x="5183" y="11629"/>
                    <a:pt x="5193" y="11697"/>
                  </a:cubicBezTo>
                  <a:cubicBezTo>
                    <a:pt x="5216" y="11765"/>
                    <a:pt x="5239" y="11833"/>
                    <a:pt x="5261" y="11911"/>
                  </a:cubicBezTo>
                  <a:cubicBezTo>
                    <a:pt x="5284" y="11991"/>
                    <a:pt x="5306" y="12081"/>
                    <a:pt x="5329" y="12160"/>
                  </a:cubicBezTo>
                  <a:cubicBezTo>
                    <a:pt x="5329" y="12182"/>
                    <a:pt x="5329" y="12216"/>
                    <a:pt x="5341" y="12239"/>
                  </a:cubicBezTo>
                  <a:cubicBezTo>
                    <a:pt x="5341" y="12307"/>
                    <a:pt x="5341" y="12375"/>
                    <a:pt x="5329" y="12431"/>
                  </a:cubicBezTo>
                  <a:lnTo>
                    <a:pt x="5329" y="12600"/>
                  </a:lnTo>
                  <a:lnTo>
                    <a:pt x="5329" y="12701"/>
                  </a:lnTo>
                  <a:cubicBezTo>
                    <a:pt x="5318" y="12736"/>
                    <a:pt x="5318" y="12781"/>
                    <a:pt x="5306" y="12826"/>
                  </a:cubicBezTo>
                  <a:cubicBezTo>
                    <a:pt x="5306" y="12837"/>
                    <a:pt x="5306" y="12849"/>
                    <a:pt x="5318" y="12871"/>
                  </a:cubicBezTo>
                  <a:cubicBezTo>
                    <a:pt x="5318" y="12894"/>
                    <a:pt x="5306" y="12916"/>
                    <a:pt x="5306" y="12950"/>
                  </a:cubicBezTo>
                  <a:lnTo>
                    <a:pt x="5306" y="12972"/>
                  </a:lnTo>
                  <a:lnTo>
                    <a:pt x="5306" y="13029"/>
                  </a:lnTo>
                  <a:lnTo>
                    <a:pt x="5306" y="13063"/>
                  </a:lnTo>
                  <a:cubicBezTo>
                    <a:pt x="5306" y="13074"/>
                    <a:pt x="5306" y="13074"/>
                    <a:pt x="5295" y="13085"/>
                  </a:cubicBezTo>
                  <a:lnTo>
                    <a:pt x="5295" y="13097"/>
                  </a:lnTo>
                  <a:cubicBezTo>
                    <a:pt x="5295" y="13210"/>
                    <a:pt x="5284" y="13334"/>
                    <a:pt x="5284" y="13447"/>
                  </a:cubicBezTo>
                  <a:lnTo>
                    <a:pt x="5284" y="13605"/>
                  </a:lnTo>
                  <a:lnTo>
                    <a:pt x="5284" y="13684"/>
                  </a:lnTo>
                  <a:cubicBezTo>
                    <a:pt x="5284" y="13707"/>
                    <a:pt x="5295" y="13740"/>
                    <a:pt x="5295" y="13763"/>
                  </a:cubicBezTo>
                  <a:cubicBezTo>
                    <a:pt x="5295" y="13785"/>
                    <a:pt x="5295" y="13820"/>
                    <a:pt x="5306" y="13842"/>
                  </a:cubicBezTo>
                  <a:cubicBezTo>
                    <a:pt x="5306" y="13865"/>
                    <a:pt x="5306" y="13887"/>
                    <a:pt x="5318" y="13910"/>
                  </a:cubicBezTo>
                  <a:cubicBezTo>
                    <a:pt x="5318" y="13955"/>
                    <a:pt x="5329" y="14000"/>
                    <a:pt x="5341" y="14056"/>
                  </a:cubicBezTo>
                  <a:lnTo>
                    <a:pt x="5374" y="14192"/>
                  </a:lnTo>
                  <a:cubicBezTo>
                    <a:pt x="5386" y="14249"/>
                    <a:pt x="5397" y="14305"/>
                    <a:pt x="5419" y="14362"/>
                  </a:cubicBezTo>
                  <a:cubicBezTo>
                    <a:pt x="5431" y="14407"/>
                    <a:pt x="5454" y="14463"/>
                    <a:pt x="5476" y="14520"/>
                  </a:cubicBezTo>
                  <a:lnTo>
                    <a:pt x="5476" y="14530"/>
                  </a:lnTo>
                  <a:cubicBezTo>
                    <a:pt x="5454" y="14497"/>
                    <a:pt x="5431" y="14474"/>
                    <a:pt x="5408" y="14452"/>
                  </a:cubicBezTo>
                  <a:cubicBezTo>
                    <a:pt x="5351" y="14362"/>
                    <a:pt x="5284" y="14271"/>
                    <a:pt x="5216" y="14192"/>
                  </a:cubicBezTo>
                  <a:cubicBezTo>
                    <a:pt x="5092" y="14023"/>
                    <a:pt x="4968" y="13853"/>
                    <a:pt x="4855" y="13684"/>
                  </a:cubicBezTo>
                  <a:lnTo>
                    <a:pt x="4844" y="13672"/>
                  </a:lnTo>
                  <a:cubicBezTo>
                    <a:pt x="4799" y="13605"/>
                    <a:pt x="4754" y="13537"/>
                    <a:pt x="4708" y="13458"/>
                  </a:cubicBezTo>
                  <a:cubicBezTo>
                    <a:pt x="4663" y="13379"/>
                    <a:pt x="4618" y="13300"/>
                    <a:pt x="4573" y="13210"/>
                  </a:cubicBezTo>
                  <a:cubicBezTo>
                    <a:pt x="4516" y="13085"/>
                    <a:pt x="4460" y="12950"/>
                    <a:pt x="4403" y="12826"/>
                  </a:cubicBezTo>
                  <a:cubicBezTo>
                    <a:pt x="4358" y="12701"/>
                    <a:pt x="4302" y="12566"/>
                    <a:pt x="4268" y="12442"/>
                  </a:cubicBezTo>
                  <a:cubicBezTo>
                    <a:pt x="4167" y="12171"/>
                    <a:pt x="4087" y="11900"/>
                    <a:pt x="4031" y="11618"/>
                  </a:cubicBezTo>
                  <a:lnTo>
                    <a:pt x="3963" y="11313"/>
                  </a:lnTo>
                  <a:cubicBezTo>
                    <a:pt x="3952" y="11256"/>
                    <a:pt x="3941" y="11200"/>
                    <a:pt x="3929" y="11155"/>
                  </a:cubicBezTo>
                  <a:cubicBezTo>
                    <a:pt x="3918" y="11098"/>
                    <a:pt x="3906" y="11042"/>
                    <a:pt x="3896" y="10997"/>
                  </a:cubicBezTo>
                  <a:cubicBezTo>
                    <a:pt x="3861" y="10918"/>
                    <a:pt x="3839" y="10839"/>
                    <a:pt x="3816" y="10760"/>
                  </a:cubicBezTo>
                  <a:cubicBezTo>
                    <a:pt x="3783" y="10692"/>
                    <a:pt x="3748" y="10624"/>
                    <a:pt x="3715" y="10568"/>
                  </a:cubicBezTo>
                  <a:cubicBezTo>
                    <a:pt x="3670" y="10511"/>
                    <a:pt x="3635" y="10455"/>
                    <a:pt x="3579" y="10410"/>
                  </a:cubicBezTo>
                  <a:cubicBezTo>
                    <a:pt x="3534" y="10365"/>
                    <a:pt x="3477" y="10320"/>
                    <a:pt x="3421" y="10297"/>
                  </a:cubicBezTo>
                  <a:cubicBezTo>
                    <a:pt x="3354" y="10263"/>
                    <a:pt x="3297" y="10240"/>
                    <a:pt x="3229" y="10229"/>
                  </a:cubicBezTo>
                  <a:cubicBezTo>
                    <a:pt x="3163" y="10214"/>
                    <a:pt x="3097" y="10208"/>
                    <a:pt x="3031" y="10208"/>
                  </a:cubicBezTo>
                  <a:cubicBezTo>
                    <a:pt x="2950" y="10208"/>
                    <a:pt x="2870" y="10217"/>
                    <a:pt x="2789" y="10229"/>
                  </a:cubicBezTo>
                  <a:cubicBezTo>
                    <a:pt x="2642" y="10263"/>
                    <a:pt x="2496" y="10320"/>
                    <a:pt x="2371" y="10398"/>
                  </a:cubicBezTo>
                  <a:cubicBezTo>
                    <a:pt x="2315" y="10444"/>
                    <a:pt x="2258" y="10489"/>
                    <a:pt x="2225" y="10556"/>
                  </a:cubicBezTo>
                  <a:cubicBezTo>
                    <a:pt x="2190" y="10613"/>
                    <a:pt x="2168" y="10669"/>
                    <a:pt x="2168" y="10737"/>
                  </a:cubicBezTo>
                  <a:cubicBezTo>
                    <a:pt x="2168" y="10805"/>
                    <a:pt x="2180" y="10873"/>
                    <a:pt x="2213" y="10940"/>
                  </a:cubicBezTo>
                  <a:cubicBezTo>
                    <a:pt x="2247" y="10997"/>
                    <a:pt x="2281" y="11053"/>
                    <a:pt x="2326" y="11098"/>
                  </a:cubicBezTo>
                  <a:cubicBezTo>
                    <a:pt x="2371" y="11133"/>
                    <a:pt x="2405" y="11178"/>
                    <a:pt x="2450" y="11211"/>
                  </a:cubicBezTo>
                  <a:cubicBezTo>
                    <a:pt x="2593" y="11355"/>
                    <a:pt x="2758" y="11487"/>
                    <a:pt x="2913" y="11619"/>
                  </a:cubicBezTo>
                  <a:lnTo>
                    <a:pt x="2913" y="11619"/>
                  </a:lnTo>
                  <a:cubicBezTo>
                    <a:pt x="2913" y="11619"/>
                    <a:pt x="2913" y="11618"/>
                    <a:pt x="2913" y="11618"/>
                  </a:cubicBezTo>
                  <a:lnTo>
                    <a:pt x="2913" y="11618"/>
                  </a:lnTo>
                  <a:cubicBezTo>
                    <a:pt x="2958" y="11663"/>
                    <a:pt x="3003" y="11697"/>
                    <a:pt x="3048" y="11731"/>
                  </a:cubicBezTo>
                  <a:cubicBezTo>
                    <a:pt x="3128" y="11810"/>
                    <a:pt x="3206" y="11889"/>
                    <a:pt x="3297" y="11968"/>
                  </a:cubicBezTo>
                  <a:cubicBezTo>
                    <a:pt x="3364" y="12047"/>
                    <a:pt x="3444" y="12126"/>
                    <a:pt x="3512" y="12205"/>
                  </a:cubicBezTo>
                  <a:cubicBezTo>
                    <a:pt x="3613" y="12329"/>
                    <a:pt x="3715" y="12442"/>
                    <a:pt x="3816" y="12566"/>
                  </a:cubicBezTo>
                  <a:cubicBezTo>
                    <a:pt x="3873" y="12634"/>
                    <a:pt x="3918" y="12691"/>
                    <a:pt x="3974" y="12758"/>
                  </a:cubicBezTo>
                  <a:cubicBezTo>
                    <a:pt x="3997" y="12792"/>
                    <a:pt x="4019" y="12826"/>
                    <a:pt x="4042" y="12849"/>
                  </a:cubicBezTo>
                  <a:cubicBezTo>
                    <a:pt x="4064" y="12894"/>
                    <a:pt x="4099" y="12927"/>
                    <a:pt x="4121" y="12962"/>
                  </a:cubicBezTo>
                  <a:lnTo>
                    <a:pt x="4189" y="13063"/>
                  </a:lnTo>
                  <a:cubicBezTo>
                    <a:pt x="4212" y="13108"/>
                    <a:pt x="4234" y="13153"/>
                    <a:pt x="4245" y="13198"/>
                  </a:cubicBezTo>
                  <a:cubicBezTo>
                    <a:pt x="4302" y="13289"/>
                    <a:pt x="4358" y="13379"/>
                    <a:pt x="4403" y="13481"/>
                  </a:cubicBezTo>
                  <a:cubicBezTo>
                    <a:pt x="4460" y="13571"/>
                    <a:pt x="4516" y="13650"/>
                    <a:pt x="4573" y="13740"/>
                  </a:cubicBezTo>
                  <a:cubicBezTo>
                    <a:pt x="4708" y="13933"/>
                    <a:pt x="4855" y="14124"/>
                    <a:pt x="4990" y="14316"/>
                  </a:cubicBezTo>
                  <a:cubicBezTo>
                    <a:pt x="5126" y="14474"/>
                    <a:pt x="5250" y="14643"/>
                    <a:pt x="5386" y="14801"/>
                  </a:cubicBezTo>
                  <a:cubicBezTo>
                    <a:pt x="5454" y="14881"/>
                    <a:pt x="5521" y="14971"/>
                    <a:pt x="5589" y="15050"/>
                  </a:cubicBezTo>
                  <a:cubicBezTo>
                    <a:pt x="5657" y="15129"/>
                    <a:pt x="5724" y="15208"/>
                    <a:pt x="5780" y="15298"/>
                  </a:cubicBezTo>
                  <a:cubicBezTo>
                    <a:pt x="5826" y="15355"/>
                    <a:pt x="5871" y="15423"/>
                    <a:pt x="5905" y="15501"/>
                  </a:cubicBezTo>
                  <a:cubicBezTo>
                    <a:pt x="5928" y="15546"/>
                    <a:pt x="5961" y="15603"/>
                    <a:pt x="5984" y="15649"/>
                  </a:cubicBezTo>
                  <a:cubicBezTo>
                    <a:pt x="6063" y="15840"/>
                    <a:pt x="6142" y="16032"/>
                    <a:pt x="6210" y="16236"/>
                  </a:cubicBezTo>
                  <a:lnTo>
                    <a:pt x="6413" y="16811"/>
                  </a:lnTo>
                  <a:cubicBezTo>
                    <a:pt x="6435" y="16868"/>
                    <a:pt x="6458" y="16924"/>
                    <a:pt x="6470" y="16981"/>
                  </a:cubicBezTo>
                  <a:cubicBezTo>
                    <a:pt x="6492" y="17037"/>
                    <a:pt x="6503" y="17094"/>
                    <a:pt x="6526" y="17150"/>
                  </a:cubicBezTo>
                  <a:cubicBezTo>
                    <a:pt x="6526" y="17172"/>
                    <a:pt x="6526" y="17195"/>
                    <a:pt x="6537" y="17207"/>
                  </a:cubicBezTo>
                  <a:cubicBezTo>
                    <a:pt x="6526" y="17207"/>
                    <a:pt x="6526" y="17195"/>
                    <a:pt x="6526" y="17195"/>
                  </a:cubicBezTo>
                  <a:lnTo>
                    <a:pt x="6526" y="17195"/>
                  </a:lnTo>
                  <a:cubicBezTo>
                    <a:pt x="6526" y="17207"/>
                    <a:pt x="6526" y="17207"/>
                    <a:pt x="6537" y="17217"/>
                  </a:cubicBezTo>
                  <a:cubicBezTo>
                    <a:pt x="6548" y="17263"/>
                    <a:pt x="6560" y="17319"/>
                    <a:pt x="6571" y="17375"/>
                  </a:cubicBezTo>
                  <a:cubicBezTo>
                    <a:pt x="6583" y="17421"/>
                    <a:pt x="6616" y="17455"/>
                    <a:pt x="6661" y="17466"/>
                  </a:cubicBezTo>
                  <a:lnTo>
                    <a:pt x="6661" y="17692"/>
                  </a:lnTo>
                  <a:cubicBezTo>
                    <a:pt x="6661" y="17782"/>
                    <a:pt x="6650" y="17861"/>
                    <a:pt x="6639" y="17940"/>
                  </a:cubicBezTo>
                  <a:cubicBezTo>
                    <a:pt x="6537" y="18753"/>
                    <a:pt x="6413" y="19566"/>
                    <a:pt x="6312" y="20390"/>
                  </a:cubicBezTo>
                  <a:cubicBezTo>
                    <a:pt x="6255" y="20797"/>
                    <a:pt x="6199" y="21203"/>
                    <a:pt x="6154" y="21620"/>
                  </a:cubicBezTo>
                  <a:cubicBezTo>
                    <a:pt x="6131" y="21801"/>
                    <a:pt x="6108" y="21993"/>
                    <a:pt x="6086" y="22185"/>
                  </a:cubicBezTo>
                  <a:cubicBezTo>
                    <a:pt x="6063" y="22377"/>
                    <a:pt x="6029" y="22558"/>
                    <a:pt x="6018" y="22749"/>
                  </a:cubicBezTo>
                  <a:cubicBezTo>
                    <a:pt x="5973" y="23145"/>
                    <a:pt x="5961" y="23551"/>
                    <a:pt x="5950" y="23946"/>
                  </a:cubicBezTo>
                  <a:cubicBezTo>
                    <a:pt x="5939" y="24342"/>
                    <a:pt x="5928" y="24736"/>
                    <a:pt x="5928" y="25132"/>
                  </a:cubicBezTo>
                  <a:lnTo>
                    <a:pt x="5928" y="26317"/>
                  </a:lnTo>
                  <a:cubicBezTo>
                    <a:pt x="5928" y="26723"/>
                    <a:pt x="5905" y="27130"/>
                    <a:pt x="5883" y="27536"/>
                  </a:cubicBezTo>
                  <a:cubicBezTo>
                    <a:pt x="5883" y="27627"/>
                    <a:pt x="5871" y="27706"/>
                    <a:pt x="5871" y="27796"/>
                  </a:cubicBezTo>
                  <a:cubicBezTo>
                    <a:pt x="5848" y="27774"/>
                    <a:pt x="5826" y="27739"/>
                    <a:pt x="5803" y="27717"/>
                  </a:cubicBezTo>
                  <a:cubicBezTo>
                    <a:pt x="5758" y="27638"/>
                    <a:pt x="5702" y="27559"/>
                    <a:pt x="5645" y="27491"/>
                  </a:cubicBezTo>
                  <a:cubicBezTo>
                    <a:pt x="5634" y="27468"/>
                    <a:pt x="5612" y="27435"/>
                    <a:pt x="5600" y="27412"/>
                  </a:cubicBezTo>
                  <a:cubicBezTo>
                    <a:pt x="5566" y="27367"/>
                    <a:pt x="5532" y="27310"/>
                    <a:pt x="5499" y="27265"/>
                  </a:cubicBezTo>
                  <a:cubicBezTo>
                    <a:pt x="5487" y="27243"/>
                    <a:pt x="5464" y="27220"/>
                    <a:pt x="5442" y="27187"/>
                  </a:cubicBezTo>
                  <a:cubicBezTo>
                    <a:pt x="5444" y="27187"/>
                    <a:pt x="5445" y="27187"/>
                    <a:pt x="5447" y="27188"/>
                  </a:cubicBezTo>
                  <a:lnTo>
                    <a:pt x="5447" y="27188"/>
                  </a:lnTo>
                  <a:lnTo>
                    <a:pt x="5386" y="27096"/>
                  </a:lnTo>
                  <a:cubicBezTo>
                    <a:pt x="5363" y="27062"/>
                    <a:pt x="5351" y="27017"/>
                    <a:pt x="5329" y="26983"/>
                  </a:cubicBezTo>
                  <a:cubicBezTo>
                    <a:pt x="5284" y="26916"/>
                    <a:pt x="5250" y="26848"/>
                    <a:pt x="5216" y="26769"/>
                  </a:cubicBezTo>
                  <a:cubicBezTo>
                    <a:pt x="5183" y="26713"/>
                    <a:pt x="5148" y="26645"/>
                    <a:pt x="5115" y="26577"/>
                  </a:cubicBezTo>
                  <a:cubicBezTo>
                    <a:pt x="5092" y="26532"/>
                    <a:pt x="5070" y="26498"/>
                    <a:pt x="5047" y="26464"/>
                  </a:cubicBezTo>
                  <a:cubicBezTo>
                    <a:pt x="5025" y="26430"/>
                    <a:pt x="5013" y="26396"/>
                    <a:pt x="5002" y="26362"/>
                  </a:cubicBezTo>
                  <a:cubicBezTo>
                    <a:pt x="4990" y="26340"/>
                    <a:pt x="4968" y="26317"/>
                    <a:pt x="4957" y="26284"/>
                  </a:cubicBezTo>
                  <a:cubicBezTo>
                    <a:pt x="4945" y="26261"/>
                    <a:pt x="4934" y="26227"/>
                    <a:pt x="4922" y="26193"/>
                  </a:cubicBezTo>
                  <a:cubicBezTo>
                    <a:pt x="4900" y="26103"/>
                    <a:pt x="4866" y="26001"/>
                    <a:pt x="4832" y="25911"/>
                  </a:cubicBezTo>
                  <a:cubicBezTo>
                    <a:pt x="4799" y="25809"/>
                    <a:pt x="4764" y="25719"/>
                    <a:pt x="4731" y="25617"/>
                  </a:cubicBezTo>
                  <a:cubicBezTo>
                    <a:pt x="4674" y="25425"/>
                    <a:pt x="4618" y="25222"/>
                    <a:pt x="4561" y="25030"/>
                  </a:cubicBezTo>
                  <a:cubicBezTo>
                    <a:pt x="4528" y="24940"/>
                    <a:pt x="4505" y="24849"/>
                    <a:pt x="4471" y="24759"/>
                  </a:cubicBezTo>
                  <a:cubicBezTo>
                    <a:pt x="4448" y="24658"/>
                    <a:pt x="4426" y="24556"/>
                    <a:pt x="4392" y="24465"/>
                  </a:cubicBezTo>
                  <a:lnTo>
                    <a:pt x="4257" y="24093"/>
                  </a:lnTo>
                  <a:cubicBezTo>
                    <a:pt x="4261" y="24093"/>
                    <a:pt x="4264" y="24095"/>
                    <a:pt x="4265" y="24097"/>
                  </a:cubicBezTo>
                  <a:lnTo>
                    <a:pt x="4265" y="24097"/>
                  </a:lnTo>
                  <a:cubicBezTo>
                    <a:pt x="4255" y="24067"/>
                    <a:pt x="4244" y="24046"/>
                    <a:pt x="4234" y="24014"/>
                  </a:cubicBezTo>
                  <a:lnTo>
                    <a:pt x="4234" y="24026"/>
                  </a:lnTo>
                  <a:lnTo>
                    <a:pt x="4200" y="23924"/>
                  </a:lnTo>
                  <a:cubicBezTo>
                    <a:pt x="4200" y="23901"/>
                    <a:pt x="4189" y="23878"/>
                    <a:pt x="4177" y="23856"/>
                  </a:cubicBezTo>
                  <a:cubicBezTo>
                    <a:pt x="4155" y="23765"/>
                    <a:pt x="4121" y="23687"/>
                    <a:pt x="4087" y="23607"/>
                  </a:cubicBezTo>
                  <a:cubicBezTo>
                    <a:pt x="4054" y="23540"/>
                    <a:pt x="4019" y="23461"/>
                    <a:pt x="3997" y="23382"/>
                  </a:cubicBezTo>
                  <a:cubicBezTo>
                    <a:pt x="3974" y="23326"/>
                    <a:pt x="3952" y="23280"/>
                    <a:pt x="3929" y="23224"/>
                  </a:cubicBezTo>
                  <a:cubicBezTo>
                    <a:pt x="3940" y="23135"/>
                    <a:pt x="3951" y="23047"/>
                    <a:pt x="3973" y="22959"/>
                  </a:cubicBezTo>
                  <a:lnTo>
                    <a:pt x="3973" y="22959"/>
                  </a:lnTo>
                  <a:cubicBezTo>
                    <a:pt x="3971" y="22962"/>
                    <a:pt x="3968" y="22964"/>
                    <a:pt x="3963" y="22964"/>
                  </a:cubicBezTo>
                  <a:cubicBezTo>
                    <a:pt x="3974" y="22953"/>
                    <a:pt x="3974" y="22930"/>
                    <a:pt x="3974" y="22919"/>
                  </a:cubicBezTo>
                  <a:lnTo>
                    <a:pt x="3974" y="22930"/>
                  </a:lnTo>
                  <a:cubicBezTo>
                    <a:pt x="3997" y="22851"/>
                    <a:pt x="4008" y="22772"/>
                    <a:pt x="4031" y="22693"/>
                  </a:cubicBezTo>
                  <a:cubicBezTo>
                    <a:pt x="4042" y="22614"/>
                    <a:pt x="4054" y="22535"/>
                    <a:pt x="4076" y="22456"/>
                  </a:cubicBezTo>
                  <a:cubicBezTo>
                    <a:pt x="4087" y="22388"/>
                    <a:pt x="4087" y="22310"/>
                    <a:pt x="4099" y="22242"/>
                  </a:cubicBezTo>
                  <a:cubicBezTo>
                    <a:pt x="4110" y="22207"/>
                    <a:pt x="4110" y="22174"/>
                    <a:pt x="4121" y="22140"/>
                  </a:cubicBezTo>
                  <a:cubicBezTo>
                    <a:pt x="4132" y="22106"/>
                    <a:pt x="4132" y="22072"/>
                    <a:pt x="4144" y="22039"/>
                  </a:cubicBezTo>
                  <a:cubicBezTo>
                    <a:pt x="4144" y="21959"/>
                    <a:pt x="4155" y="21881"/>
                    <a:pt x="4155" y="21801"/>
                  </a:cubicBezTo>
                  <a:lnTo>
                    <a:pt x="4155" y="21790"/>
                  </a:lnTo>
                  <a:cubicBezTo>
                    <a:pt x="4167" y="21745"/>
                    <a:pt x="4177" y="21688"/>
                    <a:pt x="4189" y="21632"/>
                  </a:cubicBezTo>
                  <a:cubicBezTo>
                    <a:pt x="4212" y="21553"/>
                    <a:pt x="4234" y="21462"/>
                    <a:pt x="4245" y="21372"/>
                  </a:cubicBezTo>
                  <a:cubicBezTo>
                    <a:pt x="4257" y="21327"/>
                    <a:pt x="4257" y="21293"/>
                    <a:pt x="4268" y="21248"/>
                  </a:cubicBezTo>
                  <a:lnTo>
                    <a:pt x="4268" y="21226"/>
                  </a:lnTo>
                  <a:cubicBezTo>
                    <a:pt x="4302" y="21056"/>
                    <a:pt x="4325" y="20898"/>
                    <a:pt x="4347" y="20740"/>
                  </a:cubicBezTo>
                  <a:cubicBezTo>
                    <a:pt x="4358" y="20706"/>
                    <a:pt x="4370" y="20661"/>
                    <a:pt x="4370" y="20627"/>
                  </a:cubicBezTo>
                  <a:lnTo>
                    <a:pt x="4403" y="20526"/>
                  </a:lnTo>
                  <a:cubicBezTo>
                    <a:pt x="4426" y="20458"/>
                    <a:pt x="4448" y="20390"/>
                    <a:pt x="4471" y="20333"/>
                  </a:cubicBezTo>
                  <a:cubicBezTo>
                    <a:pt x="4471" y="20311"/>
                    <a:pt x="4483" y="20300"/>
                    <a:pt x="4483" y="20277"/>
                  </a:cubicBezTo>
                  <a:cubicBezTo>
                    <a:pt x="4539" y="20108"/>
                    <a:pt x="4618" y="19950"/>
                    <a:pt x="4674" y="19781"/>
                  </a:cubicBezTo>
                  <a:cubicBezTo>
                    <a:pt x="4742" y="19611"/>
                    <a:pt x="4799" y="19453"/>
                    <a:pt x="4866" y="19284"/>
                  </a:cubicBezTo>
                  <a:cubicBezTo>
                    <a:pt x="4900" y="19194"/>
                    <a:pt x="4922" y="19103"/>
                    <a:pt x="4945" y="19013"/>
                  </a:cubicBezTo>
                  <a:cubicBezTo>
                    <a:pt x="5013" y="18810"/>
                    <a:pt x="5013" y="18584"/>
                    <a:pt x="4968" y="18369"/>
                  </a:cubicBezTo>
                  <a:lnTo>
                    <a:pt x="4934" y="18233"/>
                  </a:lnTo>
                  <a:cubicBezTo>
                    <a:pt x="4900" y="18121"/>
                    <a:pt x="4855" y="18008"/>
                    <a:pt x="4787" y="17917"/>
                  </a:cubicBezTo>
                  <a:cubicBezTo>
                    <a:pt x="4742" y="17861"/>
                    <a:pt x="4697" y="17816"/>
                    <a:pt x="4652" y="17794"/>
                  </a:cubicBezTo>
                  <a:cubicBezTo>
                    <a:pt x="4596" y="17759"/>
                    <a:pt x="4550" y="17737"/>
                    <a:pt x="4493" y="17726"/>
                  </a:cubicBezTo>
                  <a:cubicBezTo>
                    <a:pt x="4439" y="17711"/>
                    <a:pt x="4383" y="17702"/>
                    <a:pt x="4327" y="17702"/>
                  </a:cubicBezTo>
                  <a:cubicBezTo>
                    <a:pt x="4256" y="17702"/>
                    <a:pt x="4185" y="17716"/>
                    <a:pt x="4121" y="17748"/>
                  </a:cubicBezTo>
                  <a:cubicBezTo>
                    <a:pt x="4054" y="17782"/>
                    <a:pt x="4008" y="17827"/>
                    <a:pt x="3974" y="17884"/>
                  </a:cubicBezTo>
                  <a:cubicBezTo>
                    <a:pt x="3952" y="17907"/>
                    <a:pt x="3941" y="17929"/>
                    <a:pt x="3929" y="17963"/>
                  </a:cubicBezTo>
                  <a:cubicBezTo>
                    <a:pt x="3929" y="17985"/>
                    <a:pt x="3918" y="18019"/>
                    <a:pt x="3918" y="18042"/>
                  </a:cubicBezTo>
                  <a:lnTo>
                    <a:pt x="3918" y="18211"/>
                  </a:lnTo>
                  <a:cubicBezTo>
                    <a:pt x="3918" y="18256"/>
                    <a:pt x="3918" y="18313"/>
                    <a:pt x="3929" y="18358"/>
                  </a:cubicBezTo>
                  <a:cubicBezTo>
                    <a:pt x="3929" y="18414"/>
                    <a:pt x="3941" y="18459"/>
                    <a:pt x="3941" y="18504"/>
                  </a:cubicBezTo>
                  <a:cubicBezTo>
                    <a:pt x="3952" y="18584"/>
                    <a:pt x="3974" y="18662"/>
                    <a:pt x="3986" y="18742"/>
                  </a:cubicBezTo>
                  <a:cubicBezTo>
                    <a:pt x="3997" y="18832"/>
                    <a:pt x="4019" y="18933"/>
                    <a:pt x="4031" y="19024"/>
                  </a:cubicBezTo>
                  <a:cubicBezTo>
                    <a:pt x="4031" y="19024"/>
                    <a:pt x="4042" y="19024"/>
                    <a:pt x="4042" y="19035"/>
                  </a:cubicBezTo>
                  <a:lnTo>
                    <a:pt x="4042" y="19046"/>
                  </a:lnTo>
                  <a:lnTo>
                    <a:pt x="4042" y="19058"/>
                  </a:lnTo>
                  <a:cubicBezTo>
                    <a:pt x="4042" y="19069"/>
                    <a:pt x="4054" y="19081"/>
                    <a:pt x="4054" y="19103"/>
                  </a:cubicBezTo>
                  <a:lnTo>
                    <a:pt x="4054" y="19114"/>
                  </a:lnTo>
                  <a:cubicBezTo>
                    <a:pt x="4054" y="19126"/>
                    <a:pt x="4054" y="19137"/>
                    <a:pt x="4064" y="19137"/>
                  </a:cubicBezTo>
                  <a:lnTo>
                    <a:pt x="4054" y="19137"/>
                  </a:lnTo>
                  <a:cubicBezTo>
                    <a:pt x="4076" y="19239"/>
                    <a:pt x="4110" y="19352"/>
                    <a:pt x="4132" y="19453"/>
                  </a:cubicBezTo>
                  <a:lnTo>
                    <a:pt x="4132" y="19487"/>
                  </a:lnTo>
                  <a:lnTo>
                    <a:pt x="4132" y="19498"/>
                  </a:lnTo>
                  <a:cubicBezTo>
                    <a:pt x="4132" y="19520"/>
                    <a:pt x="4132" y="19543"/>
                    <a:pt x="4144" y="19566"/>
                  </a:cubicBezTo>
                  <a:cubicBezTo>
                    <a:pt x="4132" y="19600"/>
                    <a:pt x="4132" y="19633"/>
                    <a:pt x="4132" y="19656"/>
                  </a:cubicBezTo>
                  <a:cubicBezTo>
                    <a:pt x="4132" y="19735"/>
                    <a:pt x="4132" y="19803"/>
                    <a:pt x="4121" y="19882"/>
                  </a:cubicBezTo>
                  <a:lnTo>
                    <a:pt x="4121" y="19871"/>
                  </a:lnTo>
                  <a:cubicBezTo>
                    <a:pt x="4121" y="19984"/>
                    <a:pt x="4110" y="20108"/>
                    <a:pt x="4099" y="20220"/>
                  </a:cubicBezTo>
                  <a:cubicBezTo>
                    <a:pt x="4099" y="20277"/>
                    <a:pt x="4087" y="20333"/>
                    <a:pt x="4076" y="20390"/>
                  </a:cubicBezTo>
                  <a:cubicBezTo>
                    <a:pt x="4076" y="20424"/>
                    <a:pt x="4076" y="20446"/>
                    <a:pt x="4064" y="20481"/>
                  </a:cubicBezTo>
                  <a:cubicBezTo>
                    <a:pt x="4064" y="20514"/>
                    <a:pt x="4054" y="20559"/>
                    <a:pt x="4076" y="20593"/>
                  </a:cubicBezTo>
                  <a:cubicBezTo>
                    <a:pt x="4087" y="20616"/>
                    <a:pt x="4099" y="20627"/>
                    <a:pt x="4121" y="20627"/>
                  </a:cubicBezTo>
                  <a:cubicBezTo>
                    <a:pt x="4121" y="20639"/>
                    <a:pt x="4110" y="20649"/>
                    <a:pt x="4110" y="20661"/>
                  </a:cubicBezTo>
                  <a:cubicBezTo>
                    <a:pt x="4099" y="20785"/>
                    <a:pt x="4076" y="20910"/>
                    <a:pt x="4064" y="21033"/>
                  </a:cubicBezTo>
                  <a:cubicBezTo>
                    <a:pt x="4042" y="21169"/>
                    <a:pt x="4031" y="21293"/>
                    <a:pt x="4008" y="21429"/>
                  </a:cubicBezTo>
                  <a:cubicBezTo>
                    <a:pt x="3986" y="21575"/>
                    <a:pt x="3963" y="21722"/>
                    <a:pt x="3941" y="21881"/>
                  </a:cubicBezTo>
                  <a:cubicBezTo>
                    <a:pt x="3929" y="21914"/>
                    <a:pt x="3918" y="21959"/>
                    <a:pt x="3906" y="22004"/>
                  </a:cubicBezTo>
                  <a:cubicBezTo>
                    <a:pt x="3884" y="22084"/>
                    <a:pt x="3873" y="22151"/>
                    <a:pt x="3873" y="22230"/>
                  </a:cubicBezTo>
                  <a:cubicBezTo>
                    <a:pt x="3861" y="22298"/>
                    <a:pt x="3850" y="22366"/>
                    <a:pt x="3850" y="22445"/>
                  </a:cubicBezTo>
                  <a:cubicBezTo>
                    <a:pt x="3828" y="22569"/>
                    <a:pt x="3805" y="22693"/>
                    <a:pt x="3783" y="22829"/>
                  </a:cubicBezTo>
                  <a:cubicBezTo>
                    <a:pt x="3760" y="22761"/>
                    <a:pt x="3737" y="22693"/>
                    <a:pt x="3703" y="22626"/>
                  </a:cubicBezTo>
                  <a:cubicBezTo>
                    <a:pt x="3670" y="22524"/>
                    <a:pt x="3635" y="22433"/>
                    <a:pt x="3602" y="22343"/>
                  </a:cubicBezTo>
                  <a:cubicBezTo>
                    <a:pt x="3568" y="22253"/>
                    <a:pt x="3534" y="22151"/>
                    <a:pt x="3489" y="22061"/>
                  </a:cubicBezTo>
                  <a:cubicBezTo>
                    <a:pt x="3455" y="21971"/>
                    <a:pt x="3421" y="21881"/>
                    <a:pt x="3387" y="21801"/>
                  </a:cubicBezTo>
                  <a:cubicBezTo>
                    <a:pt x="3376" y="21790"/>
                    <a:pt x="3376" y="21768"/>
                    <a:pt x="3364" y="21756"/>
                  </a:cubicBezTo>
                  <a:cubicBezTo>
                    <a:pt x="3376" y="21756"/>
                    <a:pt x="3376" y="21768"/>
                    <a:pt x="3376" y="21768"/>
                  </a:cubicBezTo>
                  <a:lnTo>
                    <a:pt x="3376" y="21768"/>
                  </a:lnTo>
                  <a:cubicBezTo>
                    <a:pt x="3376" y="21756"/>
                    <a:pt x="3364" y="21745"/>
                    <a:pt x="3364" y="21733"/>
                  </a:cubicBezTo>
                  <a:cubicBezTo>
                    <a:pt x="3364" y="21722"/>
                    <a:pt x="3364" y="21722"/>
                    <a:pt x="3354" y="21722"/>
                  </a:cubicBezTo>
                  <a:lnTo>
                    <a:pt x="3354" y="21711"/>
                  </a:lnTo>
                  <a:cubicBezTo>
                    <a:pt x="3319" y="21610"/>
                    <a:pt x="3286" y="21497"/>
                    <a:pt x="3241" y="21395"/>
                  </a:cubicBezTo>
                  <a:cubicBezTo>
                    <a:pt x="3206" y="21339"/>
                    <a:pt x="3184" y="21282"/>
                    <a:pt x="3150" y="21226"/>
                  </a:cubicBezTo>
                  <a:cubicBezTo>
                    <a:pt x="3139" y="21158"/>
                    <a:pt x="3128" y="21101"/>
                    <a:pt x="3116" y="21033"/>
                  </a:cubicBezTo>
                  <a:cubicBezTo>
                    <a:pt x="3094" y="20977"/>
                    <a:pt x="3071" y="20920"/>
                    <a:pt x="3038" y="20853"/>
                  </a:cubicBezTo>
                  <a:cubicBezTo>
                    <a:pt x="3015" y="20808"/>
                    <a:pt x="2992" y="20752"/>
                    <a:pt x="2958" y="20706"/>
                  </a:cubicBezTo>
                  <a:cubicBezTo>
                    <a:pt x="2958" y="20695"/>
                    <a:pt x="2947" y="20684"/>
                    <a:pt x="2947" y="20672"/>
                  </a:cubicBezTo>
                  <a:cubicBezTo>
                    <a:pt x="2935" y="20649"/>
                    <a:pt x="2925" y="20639"/>
                    <a:pt x="2913" y="20627"/>
                  </a:cubicBezTo>
                  <a:cubicBezTo>
                    <a:pt x="2902" y="20616"/>
                    <a:pt x="2890" y="20593"/>
                    <a:pt x="2879" y="20582"/>
                  </a:cubicBezTo>
                  <a:cubicBezTo>
                    <a:pt x="2868" y="20559"/>
                    <a:pt x="2845" y="20537"/>
                    <a:pt x="2834" y="20514"/>
                  </a:cubicBezTo>
                  <a:cubicBezTo>
                    <a:pt x="2812" y="20491"/>
                    <a:pt x="2789" y="20458"/>
                    <a:pt x="2755" y="20424"/>
                  </a:cubicBezTo>
                  <a:cubicBezTo>
                    <a:pt x="2744" y="20401"/>
                    <a:pt x="2721" y="20379"/>
                    <a:pt x="2710" y="20356"/>
                  </a:cubicBezTo>
                  <a:lnTo>
                    <a:pt x="2699" y="20345"/>
                  </a:lnTo>
                  <a:cubicBezTo>
                    <a:pt x="2654" y="20243"/>
                    <a:pt x="2597" y="20153"/>
                    <a:pt x="2563" y="20052"/>
                  </a:cubicBezTo>
                  <a:cubicBezTo>
                    <a:pt x="2541" y="19995"/>
                    <a:pt x="2506" y="19950"/>
                    <a:pt x="2484" y="19894"/>
                  </a:cubicBezTo>
                  <a:cubicBezTo>
                    <a:pt x="2461" y="19837"/>
                    <a:pt x="2428" y="19781"/>
                    <a:pt x="2405" y="19724"/>
                  </a:cubicBezTo>
                  <a:cubicBezTo>
                    <a:pt x="2326" y="19566"/>
                    <a:pt x="2258" y="19408"/>
                    <a:pt x="2168" y="19250"/>
                  </a:cubicBezTo>
                  <a:cubicBezTo>
                    <a:pt x="2123" y="19171"/>
                    <a:pt x="2077" y="19103"/>
                    <a:pt x="2032" y="19035"/>
                  </a:cubicBezTo>
                  <a:cubicBezTo>
                    <a:pt x="2032" y="18990"/>
                    <a:pt x="2021" y="18933"/>
                    <a:pt x="2021" y="18888"/>
                  </a:cubicBezTo>
                  <a:cubicBezTo>
                    <a:pt x="1999" y="18775"/>
                    <a:pt x="1976" y="18662"/>
                    <a:pt x="1965" y="18539"/>
                  </a:cubicBezTo>
                  <a:cubicBezTo>
                    <a:pt x="1931" y="18313"/>
                    <a:pt x="1909" y="18075"/>
                    <a:pt x="1874" y="17839"/>
                  </a:cubicBezTo>
                  <a:cubicBezTo>
                    <a:pt x="1863" y="17782"/>
                    <a:pt x="1852" y="17726"/>
                    <a:pt x="1841" y="17658"/>
                  </a:cubicBezTo>
                  <a:cubicBezTo>
                    <a:pt x="1829" y="17590"/>
                    <a:pt x="1806" y="17523"/>
                    <a:pt x="1796" y="17455"/>
                  </a:cubicBezTo>
                  <a:cubicBezTo>
                    <a:pt x="1784" y="17387"/>
                    <a:pt x="1761" y="17330"/>
                    <a:pt x="1739" y="17274"/>
                  </a:cubicBezTo>
                  <a:cubicBezTo>
                    <a:pt x="1716" y="17195"/>
                    <a:pt x="1694" y="17127"/>
                    <a:pt x="1660" y="17059"/>
                  </a:cubicBezTo>
                  <a:cubicBezTo>
                    <a:pt x="1603" y="16913"/>
                    <a:pt x="1536" y="16766"/>
                    <a:pt x="1400" y="16687"/>
                  </a:cubicBezTo>
                  <a:cubicBezTo>
                    <a:pt x="1332" y="16642"/>
                    <a:pt x="1254" y="16619"/>
                    <a:pt x="1174" y="16608"/>
                  </a:cubicBezTo>
                  <a:cubicBezTo>
                    <a:pt x="1107" y="16608"/>
                    <a:pt x="1039" y="16619"/>
                    <a:pt x="983" y="16642"/>
                  </a:cubicBezTo>
                  <a:cubicBezTo>
                    <a:pt x="926" y="16675"/>
                    <a:pt x="870" y="16710"/>
                    <a:pt x="836" y="16766"/>
                  </a:cubicBezTo>
                  <a:cubicBezTo>
                    <a:pt x="790" y="16823"/>
                    <a:pt x="757" y="16890"/>
                    <a:pt x="723" y="16958"/>
                  </a:cubicBezTo>
                  <a:cubicBezTo>
                    <a:pt x="678" y="17104"/>
                    <a:pt x="655" y="17274"/>
                    <a:pt x="667" y="17432"/>
                  </a:cubicBezTo>
                  <a:cubicBezTo>
                    <a:pt x="678" y="17511"/>
                    <a:pt x="689" y="17590"/>
                    <a:pt x="723" y="17669"/>
                  </a:cubicBezTo>
                  <a:cubicBezTo>
                    <a:pt x="757" y="17737"/>
                    <a:pt x="790" y="17804"/>
                    <a:pt x="836" y="17861"/>
                  </a:cubicBezTo>
                  <a:cubicBezTo>
                    <a:pt x="881" y="17917"/>
                    <a:pt x="938" y="17974"/>
                    <a:pt x="983" y="18042"/>
                  </a:cubicBezTo>
                  <a:cubicBezTo>
                    <a:pt x="1061" y="18143"/>
                    <a:pt x="1141" y="18245"/>
                    <a:pt x="1209" y="18346"/>
                  </a:cubicBezTo>
                  <a:cubicBezTo>
                    <a:pt x="1287" y="18459"/>
                    <a:pt x="1367" y="18550"/>
                    <a:pt x="1457" y="18652"/>
                  </a:cubicBezTo>
                  <a:cubicBezTo>
                    <a:pt x="1536" y="18753"/>
                    <a:pt x="1626" y="18843"/>
                    <a:pt x="1705" y="18933"/>
                  </a:cubicBezTo>
                  <a:cubicBezTo>
                    <a:pt x="1716" y="18945"/>
                    <a:pt x="1716" y="18956"/>
                    <a:pt x="1728" y="18968"/>
                  </a:cubicBezTo>
                  <a:lnTo>
                    <a:pt x="1739" y="18979"/>
                  </a:lnTo>
                  <a:cubicBezTo>
                    <a:pt x="1739" y="18990"/>
                    <a:pt x="1739" y="19001"/>
                    <a:pt x="1751" y="19013"/>
                  </a:cubicBezTo>
                  <a:cubicBezTo>
                    <a:pt x="1751" y="19024"/>
                    <a:pt x="1761" y="19046"/>
                    <a:pt x="1773" y="19058"/>
                  </a:cubicBezTo>
                  <a:cubicBezTo>
                    <a:pt x="1784" y="19069"/>
                    <a:pt x="1796" y="19091"/>
                    <a:pt x="1806" y="19114"/>
                  </a:cubicBezTo>
                  <a:cubicBezTo>
                    <a:pt x="1841" y="19148"/>
                    <a:pt x="1863" y="19194"/>
                    <a:pt x="1886" y="19227"/>
                  </a:cubicBezTo>
                  <a:cubicBezTo>
                    <a:pt x="1919" y="19272"/>
                    <a:pt x="1954" y="19317"/>
                    <a:pt x="1976" y="19374"/>
                  </a:cubicBezTo>
                  <a:cubicBezTo>
                    <a:pt x="2010" y="19408"/>
                    <a:pt x="2032" y="19453"/>
                    <a:pt x="2055" y="19498"/>
                  </a:cubicBezTo>
                  <a:cubicBezTo>
                    <a:pt x="2089" y="19588"/>
                    <a:pt x="2134" y="19668"/>
                    <a:pt x="2168" y="19746"/>
                  </a:cubicBezTo>
                  <a:cubicBezTo>
                    <a:pt x="2213" y="19837"/>
                    <a:pt x="2258" y="19927"/>
                    <a:pt x="2303" y="20006"/>
                  </a:cubicBezTo>
                  <a:cubicBezTo>
                    <a:pt x="2360" y="20108"/>
                    <a:pt x="2405" y="20220"/>
                    <a:pt x="2461" y="20323"/>
                  </a:cubicBezTo>
                  <a:cubicBezTo>
                    <a:pt x="2496" y="20390"/>
                    <a:pt x="2541" y="20469"/>
                    <a:pt x="2574" y="20537"/>
                  </a:cubicBezTo>
                  <a:lnTo>
                    <a:pt x="2586" y="20548"/>
                  </a:lnTo>
                  <a:cubicBezTo>
                    <a:pt x="2597" y="20571"/>
                    <a:pt x="2609" y="20593"/>
                    <a:pt x="2619" y="20627"/>
                  </a:cubicBezTo>
                  <a:cubicBezTo>
                    <a:pt x="2642" y="20649"/>
                    <a:pt x="2654" y="20672"/>
                    <a:pt x="2676" y="20695"/>
                  </a:cubicBezTo>
                  <a:cubicBezTo>
                    <a:pt x="2687" y="20729"/>
                    <a:pt x="2710" y="20752"/>
                    <a:pt x="2721" y="20774"/>
                  </a:cubicBezTo>
                  <a:cubicBezTo>
                    <a:pt x="2755" y="20819"/>
                    <a:pt x="2777" y="20864"/>
                    <a:pt x="2812" y="20910"/>
                  </a:cubicBezTo>
                  <a:cubicBezTo>
                    <a:pt x="2823" y="20943"/>
                    <a:pt x="2834" y="20977"/>
                    <a:pt x="2857" y="21022"/>
                  </a:cubicBezTo>
                  <a:lnTo>
                    <a:pt x="2845" y="21022"/>
                  </a:lnTo>
                  <a:lnTo>
                    <a:pt x="2879" y="21090"/>
                  </a:lnTo>
                  <a:cubicBezTo>
                    <a:pt x="2890" y="21124"/>
                    <a:pt x="2913" y="21146"/>
                    <a:pt x="2925" y="21181"/>
                  </a:cubicBezTo>
                  <a:cubicBezTo>
                    <a:pt x="2958" y="21259"/>
                    <a:pt x="2992" y="21349"/>
                    <a:pt x="3026" y="21440"/>
                  </a:cubicBezTo>
                  <a:cubicBezTo>
                    <a:pt x="3048" y="21507"/>
                    <a:pt x="3071" y="21587"/>
                    <a:pt x="3094" y="21655"/>
                  </a:cubicBezTo>
                  <a:cubicBezTo>
                    <a:pt x="3116" y="21745"/>
                    <a:pt x="3139" y="21824"/>
                    <a:pt x="3161" y="21914"/>
                  </a:cubicBezTo>
                  <a:cubicBezTo>
                    <a:pt x="3218" y="22072"/>
                    <a:pt x="3286" y="22242"/>
                    <a:pt x="3342" y="22400"/>
                  </a:cubicBezTo>
                  <a:cubicBezTo>
                    <a:pt x="3421" y="22580"/>
                    <a:pt x="3500" y="22761"/>
                    <a:pt x="3568" y="22942"/>
                  </a:cubicBezTo>
                  <a:cubicBezTo>
                    <a:pt x="3613" y="23043"/>
                    <a:pt x="3658" y="23133"/>
                    <a:pt x="3692" y="23235"/>
                  </a:cubicBezTo>
                  <a:cubicBezTo>
                    <a:pt x="3703" y="23258"/>
                    <a:pt x="3715" y="23291"/>
                    <a:pt x="3726" y="23326"/>
                  </a:cubicBezTo>
                  <a:cubicBezTo>
                    <a:pt x="3737" y="23336"/>
                    <a:pt x="3737" y="23359"/>
                    <a:pt x="3737" y="23371"/>
                  </a:cubicBezTo>
                  <a:cubicBezTo>
                    <a:pt x="3748" y="23393"/>
                    <a:pt x="3760" y="23404"/>
                    <a:pt x="3771" y="23416"/>
                  </a:cubicBezTo>
                  <a:cubicBezTo>
                    <a:pt x="3783" y="23449"/>
                    <a:pt x="3793" y="23472"/>
                    <a:pt x="3805" y="23506"/>
                  </a:cubicBezTo>
                  <a:cubicBezTo>
                    <a:pt x="3839" y="23597"/>
                    <a:pt x="3884" y="23687"/>
                    <a:pt x="3929" y="23777"/>
                  </a:cubicBezTo>
                  <a:cubicBezTo>
                    <a:pt x="3952" y="23856"/>
                    <a:pt x="3986" y="23924"/>
                    <a:pt x="4019" y="24003"/>
                  </a:cubicBezTo>
                  <a:cubicBezTo>
                    <a:pt x="4064" y="24184"/>
                    <a:pt x="4121" y="24364"/>
                    <a:pt x="4167" y="24545"/>
                  </a:cubicBezTo>
                  <a:cubicBezTo>
                    <a:pt x="4189" y="24613"/>
                    <a:pt x="4200" y="24680"/>
                    <a:pt x="4223" y="24759"/>
                  </a:cubicBezTo>
                  <a:lnTo>
                    <a:pt x="4290" y="24962"/>
                  </a:lnTo>
                  <a:cubicBezTo>
                    <a:pt x="4325" y="25075"/>
                    <a:pt x="4358" y="25200"/>
                    <a:pt x="4403" y="25313"/>
                  </a:cubicBezTo>
                  <a:cubicBezTo>
                    <a:pt x="4403" y="25335"/>
                    <a:pt x="4415" y="25369"/>
                    <a:pt x="4426" y="25391"/>
                  </a:cubicBezTo>
                  <a:cubicBezTo>
                    <a:pt x="4403" y="25358"/>
                    <a:pt x="4370" y="25313"/>
                    <a:pt x="4347" y="25278"/>
                  </a:cubicBezTo>
                  <a:cubicBezTo>
                    <a:pt x="4325" y="25256"/>
                    <a:pt x="4313" y="25233"/>
                    <a:pt x="4302" y="25222"/>
                  </a:cubicBezTo>
                  <a:cubicBezTo>
                    <a:pt x="4290" y="25200"/>
                    <a:pt x="4268" y="25188"/>
                    <a:pt x="4257" y="25177"/>
                  </a:cubicBezTo>
                  <a:cubicBezTo>
                    <a:pt x="4234" y="25143"/>
                    <a:pt x="4212" y="25109"/>
                    <a:pt x="4189" y="25087"/>
                  </a:cubicBezTo>
                  <a:cubicBezTo>
                    <a:pt x="4177" y="25075"/>
                    <a:pt x="4167" y="25064"/>
                    <a:pt x="4155" y="25042"/>
                  </a:cubicBezTo>
                  <a:lnTo>
                    <a:pt x="4019" y="24906"/>
                  </a:lnTo>
                  <a:cubicBezTo>
                    <a:pt x="3963" y="24849"/>
                    <a:pt x="3906" y="24804"/>
                    <a:pt x="3850" y="24748"/>
                  </a:cubicBezTo>
                  <a:cubicBezTo>
                    <a:pt x="3793" y="24691"/>
                    <a:pt x="3737" y="24635"/>
                    <a:pt x="3681" y="24590"/>
                  </a:cubicBezTo>
                  <a:lnTo>
                    <a:pt x="3354" y="24262"/>
                  </a:lnTo>
                  <a:lnTo>
                    <a:pt x="3274" y="24184"/>
                  </a:lnTo>
                  <a:cubicBezTo>
                    <a:pt x="3241" y="24149"/>
                    <a:pt x="3206" y="24116"/>
                    <a:pt x="3173" y="24093"/>
                  </a:cubicBezTo>
                  <a:lnTo>
                    <a:pt x="3105" y="24026"/>
                  </a:lnTo>
                  <a:cubicBezTo>
                    <a:pt x="3060" y="23991"/>
                    <a:pt x="3026" y="23958"/>
                    <a:pt x="2992" y="23924"/>
                  </a:cubicBezTo>
                  <a:cubicBezTo>
                    <a:pt x="2925" y="23868"/>
                    <a:pt x="2868" y="23822"/>
                    <a:pt x="2800" y="23765"/>
                  </a:cubicBezTo>
                  <a:lnTo>
                    <a:pt x="2631" y="23630"/>
                  </a:lnTo>
                  <a:lnTo>
                    <a:pt x="2642" y="23630"/>
                  </a:lnTo>
                  <a:cubicBezTo>
                    <a:pt x="2597" y="23585"/>
                    <a:pt x="2552" y="23551"/>
                    <a:pt x="2518" y="23506"/>
                  </a:cubicBezTo>
                  <a:cubicBezTo>
                    <a:pt x="2461" y="23449"/>
                    <a:pt x="2416" y="23404"/>
                    <a:pt x="2371" y="23348"/>
                  </a:cubicBezTo>
                  <a:cubicBezTo>
                    <a:pt x="2360" y="23336"/>
                    <a:pt x="2348" y="23314"/>
                    <a:pt x="2326" y="23303"/>
                  </a:cubicBezTo>
                  <a:cubicBezTo>
                    <a:pt x="2326" y="23291"/>
                    <a:pt x="2326" y="23280"/>
                    <a:pt x="2315" y="23269"/>
                  </a:cubicBezTo>
                  <a:cubicBezTo>
                    <a:pt x="2315" y="23258"/>
                    <a:pt x="2303" y="23246"/>
                    <a:pt x="2303" y="23224"/>
                  </a:cubicBezTo>
                  <a:cubicBezTo>
                    <a:pt x="2303" y="23224"/>
                    <a:pt x="2303" y="23213"/>
                    <a:pt x="2292" y="23213"/>
                  </a:cubicBezTo>
                  <a:cubicBezTo>
                    <a:pt x="2270" y="23122"/>
                    <a:pt x="2236" y="23020"/>
                    <a:pt x="2190" y="22942"/>
                  </a:cubicBezTo>
                  <a:cubicBezTo>
                    <a:pt x="2145" y="22862"/>
                    <a:pt x="2089" y="22795"/>
                    <a:pt x="2055" y="22704"/>
                  </a:cubicBezTo>
                  <a:cubicBezTo>
                    <a:pt x="2032" y="22671"/>
                    <a:pt x="2021" y="22626"/>
                    <a:pt x="1999" y="22580"/>
                  </a:cubicBezTo>
                  <a:lnTo>
                    <a:pt x="1999" y="22569"/>
                  </a:lnTo>
                  <a:cubicBezTo>
                    <a:pt x="1942" y="22411"/>
                    <a:pt x="1897" y="22253"/>
                    <a:pt x="1841" y="22106"/>
                  </a:cubicBezTo>
                  <a:cubicBezTo>
                    <a:pt x="1818" y="22027"/>
                    <a:pt x="1784" y="21948"/>
                    <a:pt x="1739" y="21881"/>
                  </a:cubicBezTo>
                  <a:cubicBezTo>
                    <a:pt x="1683" y="21790"/>
                    <a:pt x="1615" y="21700"/>
                    <a:pt x="1536" y="21632"/>
                  </a:cubicBezTo>
                  <a:cubicBezTo>
                    <a:pt x="1502" y="21610"/>
                    <a:pt x="1480" y="21587"/>
                    <a:pt x="1445" y="21564"/>
                  </a:cubicBezTo>
                  <a:cubicBezTo>
                    <a:pt x="1412" y="21542"/>
                    <a:pt x="1367" y="21507"/>
                    <a:pt x="1332" y="21485"/>
                  </a:cubicBezTo>
                  <a:cubicBezTo>
                    <a:pt x="1276" y="21451"/>
                    <a:pt x="1209" y="21406"/>
                    <a:pt x="1152" y="21372"/>
                  </a:cubicBezTo>
                  <a:cubicBezTo>
                    <a:pt x="1051" y="21327"/>
                    <a:pt x="948" y="21282"/>
                    <a:pt x="836" y="21259"/>
                  </a:cubicBezTo>
                  <a:cubicBezTo>
                    <a:pt x="811" y="21256"/>
                    <a:pt x="785" y="21255"/>
                    <a:pt x="760" y="21255"/>
                  </a:cubicBezTo>
                  <a:cubicBezTo>
                    <a:pt x="684" y="21255"/>
                    <a:pt x="607" y="21268"/>
                    <a:pt x="531" y="21293"/>
                  </a:cubicBezTo>
                  <a:cubicBezTo>
                    <a:pt x="328" y="21361"/>
                    <a:pt x="170" y="21519"/>
                    <a:pt x="80" y="21711"/>
                  </a:cubicBezTo>
                  <a:cubicBezTo>
                    <a:pt x="34" y="21801"/>
                    <a:pt x="12" y="21903"/>
                    <a:pt x="0" y="22004"/>
                  </a:cubicBezTo>
                  <a:cubicBezTo>
                    <a:pt x="0" y="22117"/>
                    <a:pt x="23" y="22219"/>
                    <a:pt x="68" y="22320"/>
                  </a:cubicBezTo>
                  <a:cubicBezTo>
                    <a:pt x="90" y="22355"/>
                    <a:pt x="113" y="22400"/>
                    <a:pt x="158" y="22433"/>
                  </a:cubicBezTo>
                  <a:cubicBezTo>
                    <a:pt x="181" y="22456"/>
                    <a:pt x="215" y="22478"/>
                    <a:pt x="249" y="22490"/>
                  </a:cubicBezTo>
                  <a:cubicBezTo>
                    <a:pt x="283" y="22513"/>
                    <a:pt x="316" y="22535"/>
                    <a:pt x="361" y="22558"/>
                  </a:cubicBezTo>
                  <a:cubicBezTo>
                    <a:pt x="396" y="22569"/>
                    <a:pt x="441" y="22591"/>
                    <a:pt x="474" y="22603"/>
                  </a:cubicBezTo>
                  <a:cubicBezTo>
                    <a:pt x="519" y="22626"/>
                    <a:pt x="565" y="22648"/>
                    <a:pt x="610" y="22659"/>
                  </a:cubicBezTo>
                  <a:cubicBezTo>
                    <a:pt x="689" y="22693"/>
                    <a:pt x="768" y="22727"/>
                    <a:pt x="836" y="22761"/>
                  </a:cubicBezTo>
                  <a:cubicBezTo>
                    <a:pt x="983" y="22829"/>
                    <a:pt x="1129" y="22885"/>
                    <a:pt x="1287" y="22942"/>
                  </a:cubicBezTo>
                  <a:cubicBezTo>
                    <a:pt x="1434" y="22987"/>
                    <a:pt x="1581" y="23032"/>
                    <a:pt x="1728" y="23088"/>
                  </a:cubicBezTo>
                  <a:cubicBezTo>
                    <a:pt x="1773" y="23100"/>
                    <a:pt x="1818" y="23122"/>
                    <a:pt x="1863" y="23145"/>
                  </a:cubicBezTo>
                  <a:cubicBezTo>
                    <a:pt x="1897" y="23156"/>
                    <a:pt x="1931" y="23178"/>
                    <a:pt x="1965" y="23201"/>
                  </a:cubicBezTo>
                  <a:cubicBezTo>
                    <a:pt x="2010" y="23235"/>
                    <a:pt x="2044" y="23269"/>
                    <a:pt x="2089" y="23291"/>
                  </a:cubicBezTo>
                  <a:cubicBezTo>
                    <a:pt x="2123" y="23336"/>
                    <a:pt x="2157" y="23371"/>
                    <a:pt x="2190" y="23404"/>
                  </a:cubicBezTo>
                  <a:lnTo>
                    <a:pt x="2247" y="23461"/>
                  </a:lnTo>
                  <a:cubicBezTo>
                    <a:pt x="2270" y="23494"/>
                    <a:pt x="2281" y="23529"/>
                    <a:pt x="2303" y="23551"/>
                  </a:cubicBezTo>
                  <a:cubicBezTo>
                    <a:pt x="2315" y="23574"/>
                    <a:pt x="2338" y="23585"/>
                    <a:pt x="2360" y="23585"/>
                  </a:cubicBezTo>
                  <a:lnTo>
                    <a:pt x="2450" y="23675"/>
                  </a:lnTo>
                  <a:cubicBezTo>
                    <a:pt x="2484" y="23709"/>
                    <a:pt x="2506" y="23732"/>
                    <a:pt x="2541" y="23755"/>
                  </a:cubicBezTo>
                  <a:cubicBezTo>
                    <a:pt x="2574" y="23788"/>
                    <a:pt x="2619" y="23822"/>
                    <a:pt x="2654" y="23856"/>
                  </a:cubicBezTo>
                  <a:cubicBezTo>
                    <a:pt x="2710" y="23913"/>
                    <a:pt x="2777" y="23958"/>
                    <a:pt x="2834" y="24003"/>
                  </a:cubicBezTo>
                  <a:cubicBezTo>
                    <a:pt x="2890" y="24048"/>
                    <a:pt x="2947" y="24104"/>
                    <a:pt x="3003" y="24149"/>
                  </a:cubicBezTo>
                  <a:cubicBezTo>
                    <a:pt x="3060" y="24194"/>
                    <a:pt x="3116" y="24251"/>
                    <a:pt x="3173" y="24297"/>
                  </a:cubicBezTo>
                  <a:cubicBezTo>
                    <a:pt x="3229" y="24364"/>
                    <a:pt x="3286" y="24420"/>
                    <a:pt x="3342" y="24477"/>
                  </a:cubicBezTo>
                  <a:lnTo>
                    <a:pt x="3512" y="24646"/>
                  </a:lnTo>
                  <a:cubicBezTo>
                    <a:pt x="3579" y="24703"/>
                    <a:pt x="3635" y="24759"/>
                    <a:pt x="3692" y="24816"/>
                  </a:cubicBezTo>
                  <a:cubicBezTo>
                    <a:pt x="3760" y="24872"/>
                    <a:pt x="3828" y="24929"/>
                    <a:pt x="3884" y="24985"/>
                  </a:cubicBezTo>
                  <a:lnTo>
                    <a:pt x="3963" y="25064"/>
                  </a:lnTo>
                  <a:cubicBezTo>
                    <a:pt x="3997" y="25098"/>
                    <a:pt x="4019" y="25120"/>
                    <a:pt x="4042" y="25155"/>
                  </a:cubicBezTo>
                  <a:cubicBezTo>
                    <a:pt x="4087" y="25200"/>
                    <a:pt x="4144" y="25256"/>
                    <a:pt x="4189" y="25313"/>
                  </a:cubicBezTo>
                  <a:cubicBezTo>
                    <a:pt x="4200" y="25335"/>
                    <a:pt x="4223" y="25358"/>
                    <a:pt x="4245" y="25391"/>
                  </a:cubicBezTo>
                  <a:cubicBezTo>
                    <a:pt x="4268" y="25414"/>
                    <a:pt x="4290" y="25448"/>
                    <a:pt x="4313" y="25481"/>
                  </a:cubicBezTo>
                  <a:cubicBezTo>
                    <a:pt x="4325" y="25504"/>
                    <a:pt x="4347" y="25527"/>
                    <a:pt x="4358" y="25549"/>
                  </a:cubicBezTo>
                  <a:cubicBezTo>
                    <a:pt x="4381" y="25584"/>
                    <a:pt x="4415" y="25617"/>
                    <a:pt x="4437" y="25651"/>
                  </a:cubicBezTo>
                  <a:cubicBezTo>
                    <a:pt x="4471" y="25707"/>
                    <a:pt x="4505" y="25764"/>
                    <a:pt x="4550" y="25820"/>
                  </a:cubicBezTo>
                  <a:lnTo>
                    <a:pt x="4550" y="25809"/>
                  </a:lnTo>
                  <a:cubicBezTo>
                    <a:pt x="4561" y="25843"/>
                    <a:pt x="4584" y="25877"/>
                    <a:pt x="4606" y="25900"/>
                  </a:cubicBezTo>
                  <a:lnTo>
                    <a:pt x="4674" y="26069"/>
                  </a:lnTo>
                  <a:cubicBezTo>
                    <a:pt x="4697" y="26125"/>
                    <a:pt x="4731" y="26193"/>
                    <a:pt x="4754" y="26261"/>
                  </a:cubicBezTo>
                  <a:cubicBezTo>
                    <a:pt x="4787" y="26317"/>
                    <a:pt x="4810" y="26374"/>
                    <a:pt x="4832" y="26442"/>
                  </a:cubicBezTo>
                  <a:cubicBezTo>
                    <a:pt x="4889" y="26554"/>
                    <a:pt x="4934" y="26667"/>
                    <a:pt x="4990" y="26791"/>
                  </a:cubicBezTo>
                  <a:cubicBezTo>
                    <a:pt x="5092" y="27029"/>
                    <a:pt x="5216" y="27254"/>
                    <a:pt x="5341" y="27480"/>
                  </a:cubicBezTo>
                  <a:cubicBezTo>
                    <a:pt x="5374" y="27536"/>
                    <a:pt x="5408" y="27604"/>
                    <a:pt x="5442" y="27661"/>
                  </a:cubicBezTo>
                  <a:cubicBezTo>
                    <a:pt x="5464" y="27694"/>
                    <a:pt x="5476" y="27729"/>
                    <a:pt x="5499" y="27751"/>
                  </a:cubicBezTo>
                  <a:cubicBezTo>
                    <a:pt x="5510" y="27785"/>
                    <a:pt x="5521" y="27807"/>
                    <a:pt x="5544" y="27830"/>
                  </a:cubicBezTo>
                  <a:lnTo>
                    <a:pt x="5645" y="28000"/>
                  </a:lnTo>
                  <a:cubicBezTo>
                    <a:pt x="5690" y="28056"/>
                    <a:pt x="5724" y="28101"/>
                    <a:pt x="5758" y="28158"/>
                  </a:cubicBezTo>
                  <a:lnTo>
                    <a:pt x="5860" y="28293"/>
                  </a:lnTo>
                  <a:cubicBezTo>
                    <a:pt x="5848" y="28429"/>
                    <a:pt x="5848" y="28564"/>
                    <a:pt x="5860" y="28688"/>
                  </a:cubicBezTo>
                  <a:lnTo>
                    <a:pt x="5893" y="28993"/>
                  </a:lnTo>
                  <a:cubicBezTo>
                    <a:pt x="5916" y="29083"/>
                    <a:pt x="5928" y="29185"/>
                    <a:pt x="5950" y="29275"/>
                  </a:cubicBezTo>
                  <a:cubicBezTo>
                    <a:pt x="5995" y="29478"/>
                    <a:pt x="6029" y="29681"/>
                    <a:pt x="6074" y="29885"/>
                  </a:cubicBezTo>
                  <a:cubicBezTo>
                    <a:pt x="6142" y="30201"/>
                    <a:pt x="6199" y="30528"/>
                    <a:pt x="6255" y="30845"/>
                  </a:cubicBezTo>
                  <a:cubicBezTo>
                    <a:pt x="6277" y="31025"/>
                    <a:pt x="6300" y="31206"/>
                    <a:pt x="6334" y="31386"/>
                  </a:cubicBezTo>
                  <a:cubicBezTo>
                    <a:pt x="6345" y="31545"/>
                    <a:pt x="6357" y="31703"/>
                    <a:pt x="6379" y="31861"/>
                  </a:cubicBezTo>
                  <a:cubicBezTo>
                    <a:pt x="6379" y="32019"/>
                    <a:pt x="6390" y="32188"/>
                    <a:pt x="6402" y="32346"/>
                  </a:cubicBezTo>
                  <a:cubicBezTo>
                    <a:pt x="6402" y="32538"/>
                    <a:pt x="6413" y="32741"/>
                    <a:pt x="6413" y="32933"/>
                  </a:cubicBezTo>
                  <a:lnTo>
                    <a:pt x="6413" y="33904"/>
                  </a:lnTo>
                  <a:cubicBezTo>
                    <a:pt x="6413" y="34254"/>
                    <a:pt x="6413" y="34593"/>
                    <a:pt x="6424" y="34931"/>
                  </a:cubicBezTo>
                  <a:lnTo>
                    <a:pt x="6424" y="35100"/>
                  </a:lnTo>
                  <a:cubicBezTo>
                    <a:pt x="6368" y="34965"/>
                    <a:pt x="6312" y="34829"/>
                    <a:pt x="6244" y="34694"/>
                  </a:cubicBezTo>
                  <a:cubicBezTo>
                    <a:pt x="6221" y="34626"/>
                    <a:pt x="6176" y="34548"/>
                    <a:pt x="6142" y="34468"/>
                  </a:cubicBezTo>
                  <a:cubicBezTo>
                    <a:pt x="6108" y="34390"/>
                    <a:pt x="6063" y="34299"/>
                    <a:pt x="6018" y="34209"/>
                  </a:cubicBezTo>
                  <a:lnTo>
                    <a:pt x="5883" y="33971"/>
                  </a:lnTo>
                  <a:cubicBezTo>
                    <a:pt x="5871" y="33961"/>
                    <a:pt x="5860" y="33938"/>
                    <a:pt x="5848" y="33915"/>
                  </a:cubicBezTo>
                  <a:cubicBezTo>
                    <a:pt x="5837" y="33904"/>
                    <a:pt x="5826" y="33893"/>
                    <a:pt x="5815" y="33870"/>
                  </a:cubicBezTo>
                  <a:cubicBezTo>
                    <a:pt x="5780" y="33836"/>
                    <a:pt x="5747" y="33791"/>
                    <a:pt x="5713" y="33757"/>
                  </a:cubicBezTo>
                  <a:cubicBezTo>
                    <a:pt x="5634" y="33667"/>
                    <a:pt x="5555" y="33588"/>
                    <a:pt x="5476" y="33509"/>
                  </a:cubicBezTo>
                  <a:lnTo>
                    <a:pt x="5442" y="33441"/>
                  </a:lnTo>
                  <a:cubicBezTo>
                    <a:pt x="5431" y="33419"/>
                    <a:pt x="5419" y="33384"/>
                    <a:pt x="5408" y="33362"/>
                  </a:cubicBezTo>
                  <a:cubicBezTo>
                    <a:pt x="5386" y="33317"/>
                    <a:pt x="5363" y="33271"/>
                    <a:pt x="5351" y="33226"/>
                  </a:cubicBezTo>
                  <a:cubicBezTo>
                    <a:pt x="5341" y="33193"/>
                    <a:pt x="5318" y="33170"/>
                    <a:pt x="5318" y="33136"/>
                  </a:cubicBezTo>
                  <a:lnTo>
                    <a:pt x="5318" y="33148"/>
                  </a:lnTo>
                  <a:cubicBezTo>
                    <a:pt x="5295" y="33091"/>
                    <a:pt x="5284" y="33046"/>
                    <a:pt x="5261" y="32990"/>
                  </a:cubicBezTo>
                  <a:cubicBezTo>
                    <a:pt x="5250" y="32944"/>
                    <a:pt x="5239" y="32899"/>
                    <a:pt x="5216" y="32854"/>
                  </a:cubicBezTo>
                  <a:cubicBezTo>
                    <a:pt x="5193" y="32764"/>
                    <a:pt x="5171" y="32662"/>
                    <a:pt x="5137" y="32571"/>
                  </a:cubicBezTo>
                  <a:cubicBezTo>
                    <a:pt x="5126" y="32526"/>
                    <a:pt x="5126" y="32493"/>
                    <a:pt x="5115" y="32448"/>
                  </a:cubicBezTo>
                  <a:cubicBezTo>
                    <a:pt x="5103" y="32403"/>
                    <a:pt x="5092" y="32368"/>
                    <a:pt x="5092" y="32323"/>
                  </a:cubicBezTo>
                  <a:cubicBezTo>
                    <a:pt x="5081" y="32245"/>
                    <a:pt x="5058" y="32177"/>
                    <a:pt x="5047" y="32097"/>
                  </a:cubicBezTo>
                  <a:lnTo>
                    <a:pt x="5047" y="31984"/>
                  </a:lnTo>
                  <a:cubicBezTo>
                    <a:pt x="5035" y="31951"/>
                    <a:pt x="5035" y="31917"/>
                    <a:pt x="5035" y="31883"/>
                  </a:cubicBezTo>
                  <a:cubicBezTo>
                    <a:pt x="5025" y="31816"/>
                    <a:pt x="5025" y="31748"/>
                    <a:pt x="5025" y="31680"/>
                  </a:cubicBezTo>
                  <a:cubicBezTo>
                    <a:pt x="5013" y="31612"/>
                    <a:pt x="5013" y="31545"/>
                    <a:pt x="5013" y="31477"/>
                  </a:cubicBezTo>
                  <a:lnTo>
                    <a:pt x="5013" y="31284"/>
                  </a:lnTo>
                  <a:cubicBezTo>
                    <a:pt x="5013" y="31228"/>
                    <a:pt x="5025" y="31172"/>
                    <a:pt x="5025" y="31116"/>
                  </a:cubicBezTo>
                  <a:cubicBezTo>
                    <a:pt x="5025" y="31070"/>
                    <a:pt x="5035" y="31025"/>
                    <a:pt x="5035" y="30980"/>
                  </a:cubicBezTo>
                  <a:cubicBezTo>
                    <a:pt x="5035" y="30957"/>
                    <a:pt x="5035" y="30935"/>
                    <a:pt x="5047" y="30923"/>
                  </a:cubicBezTo>
                  <a:cubicBezTo>
                    <a:pt x="5070" y="30912"/>
                    <a:pt x="5092" y="30890"/>
                    <a:pt x="5103" y="30855"/>
                  </a:cubicBezTo>
                  <a:cubicBezTo>
                    <a:pt x="5148" y="30709"/>
                    <a:pt x="5193" y="30551"/>
                    <a:pt x="5239" y="30404"/>
                  </a:cubicBezTo>
                  <a:cubicBezTo>
                    <a:pt x="5284" y="30268"/>
                    <a:pt x="5329" y="30133"/>
                    <a:pt x="5351" y="29997"/>
                  </a:cubicBezTo>
                  <a:cubicBezTo>
                    <a:pt x="5351" y="29990"/>
                    <a:pt x="5357" y="29982"/>
                    <a:pt x="5361" y="29974"/>
                  </a:cubicBezTo>
                  <a:lnTo>
                    <a:pt x="5361" y="29974"/>
                  </a:lnTo>
                  <a:cubicBezTo>
                    <a:pt x="5359" y="29975"/>
                    <a:pt x="5356" y="29975"/>
                    <a:pt x="5351" y="29975"/>
                  </a:cubicBezTo>
                  <a:cubicBezTo>
                    <a:pt x="5363" y="29952"/>
                    <a:pt x="5363" y="29930"/>
                    <a:pt x="5374" y="29907"/>
                  </a:cubicBezTo>
                  <a:lnTo>
                    <a:pt x="5374" y="29885"/>
                  </a:lnTo>
                  <a:cubicBezTo>
                    <a:pt x="5386" y="29862"/>
                    <a:pt x="5386" y="29851"/>
                    <a:pt x="5386" y="29829"/>
                  </a:cubicBezTo>
                  <a:cubicBezTo>
                    <a:pt x="5397" y="29749"/>
                    <a:pt x="5408" y="29659"/>
                    <a:pt x="5419" y="29568"/>
                  </a:cubicBezTo>
                  <a:cubicBezTo>
                    <a:pt x="5431" y="29490"/>
                    <a:pt x="5442" y="29410"/>
                    <a:pt x="5442" y="29332"/>
                  </a:cubicBezTo>
                  <a:cubicBezTo>
                    <a:pt x="5442" y="29287"/>
                    <a:pt x="5442" y="29241"/>
                    <a:pt x="5454" y="29196"/>
                  </a:cubicBezTo>
                  <a:lnTo>
                    <a:pt x="5454" y="29061"/>
                  </a:lnTo>
                  <a:cubicBezTo>
                    <a:pt x="5454" y="29026"/>
                    <a:pt x="5442" y="28981"/>
                    <a:pt x="5442" y="28948"/>
                  </a:cubicBezTo>
                  <a:cubicBezTo>
                    <a:pt x="5442" y="28868"/>
                    <a:pt x="5431" y="28790"/>
                    <a:pt x="5419" y="28710"/>
                  </a:cubicBezTo>
                  <a:cubicBezTo>
                    <a:pt x="5397" y="28609"/>
                    <a:pt x="5374" y="28496"/>
                    <a:pt x="5318" y="28394"/>
                  </a:cubicBezTo>
                  <a:cubicBezTo>
                    <a:pt x="5273" y="28304"/>
                    <a:pt x="5193" y="28236"/>
                    <a:pt x="5092" y="28191"/>
                  </a:cubicBezTo>
                  <a:cubicBezTo>
                    <a:pt x="5016" y="28166"/>
                    <a:pt x="4934" y="28153"/>
                    <a:pt x="4850" y="28153"/>
                  </a:cubicBezTo>
                  <a:cubicBezTo>
                    <a:pt x="4821" y="28153"/>
                    <a:pt x="4793" y="28155"/>
                    <a:pt x="4764" y="28158"/>
                  </a:cubicBezTo>
                  <a:cubicBezTo>
                    <a:pt x="4652" y="28180"/>
                    <a:pt x="4561" y="28236"/>
                    <a:pt x="4471" y="28304"/>
                  </a:cubicBezTo>
                  <a:cubicBezTo>
                    <a:pt x="4392" y="28372"/>
                    <a:pt x="4325" y="28462"/>
                    <a:pt x="4279" y="28564"/>
                  </a:cubicBezTo>
                  <a:cubicBezTo>
                    <a:pt x="4223" y="28677"/>
                    <a:pt x="4212" y="28801"/>
                    <a:pt x="4223" y="28925"/>
                  </a:cubicBezTo>
                  <a:cubicBezTo>
                    <a:pt x="4223" y="28981"/>
                    <a:pt x="4245" y="29038"/>
                    <a:pt x="4257" y="29094"/>
                  </a:cubicBezTo>
                  <a:lnTo>
                    <a:pt x="4290" y="29196"/>
                  </a:lnTo>
                  <a:cubicBezTo>
                    <a:pt x="4302" y="29230"/>
                    <a:pt x="4313" y="29252"/>
                    <a:pt x="4313" y="29287"/>
                  </a:cubicBezTo>
                  <a:cubicBezTo>
                    <a:pt x="4325" y="29297"/>
                    <a:pt x="4325" y="29309"/>
                    <a:pt x="4335" y="29332"/>
                  </a:cubicBezTo>
                  <a:cubicBezTo>
                    <a:pt x="4358" y="29365"/>
                    <a:pt x="4370" y="29410"/>
                    <a:pt x="4392" y="29455"/>
                  </a:cubicBezTo>
                  <a:cubicBezTo>
                    <a:pt x="4403" y="29490"/>
                    <a:pt x="4426" y="29523"/>
                    <a:pt x="4448" y="29558"/>
                  </a:cubicBezTo>
                  <a:cubicBezTo>
                    <a:pt x="4460" y="29591"/>
                    <a:pt x="4483" y="29625"/>
                    <a:pt x="4493" y="29659"/>
                  </a:cubicBezTo>
                  <a:cubicBezTo>
                    <a:pt x="4528" y="29704"/>
                    <a:pt x="4550" y="29738"/>
                    <a:pt x="4573" y="29783"/>
                  </a:cubicBezTo>
                  <a:cubicBezTo>
                    <a:pt x="4596" y="29817"/>
                    <a:pt x="4618" y="29862"/>
                    <a:pt x="4641" y="29896"/>
                  </a:cubicBezTo>
                  <a:lnTo>
                    <a:pt x="4708" y="29997"/>
                  </a:lnTo>
                  <a:cubicBezTo>
                    <a:pt x="4742" y="30065"/>
                    <a:pt x="4787" y="30133"/>
                    <a:pt x="4821" y="30201"/>
                  </a:cubicBezTo>
                  <a:cubicBezTo>
                    <a:pt x="4821" y="30212"/>
                    <a:pt x="4821" y="30212"/>
                    <a:pt x="4832" y="30212"/>
                  </a:cubicBezTo>
                  <a:lnTo>
                    <a:pt x="4821" y="30212"/>
                  </a:lnTo>
                  <a:cubicBezTo>
                    <a:pt x="4844" y="30246"/>
                    <a:pt x="4855" y="30280"/>
                    <a:pt x="4866" y="30314"/>
                  </a:cubicBezTo>
                  <a:cubicBezTo>
                    <a:pt x="4877" y="30325"/>
                    <a:pt x="4877" y="30348"/>
                    <a:pt x="4889" y="30359"/>
                  </a:cubicBezTo>
                  <a:lnTo>
                    <a:pt x="4889" y="30404"/>
                  </a:lnTo>
                  <a:lnTo>
                    <a:pt x="4889" y="30483"/>
                  </a:lnTo>
                  <a:lnTo>
                    <a:pt x="4855" y="30788"/>
                  </a:lnTo>
                  <a:cubicBezTo>
                    <a:pt x="4844" y="30890"/>
                    <a:pt x="4844" y="31003"/>
                    <a:pt x="4832" y="31104"/>
                  </a:cubicBezTo>
                  <a:lnTo>
                    <a:pt x="4832" y="31194"/>
                  </a:lnTo>
                  <a:lnTo>
                    <a:pt x="4832" y="31274"/>
                  </a:lnTo>
                  <a:lnTo>
                    <a:pt x="4832" y="31386"/>
                  </a:lnTo>
                  <a:cubicBezTo>
                    <a:pt x="4844" y="31409"/>
                    <a:pt x="4844" y="31442"/>
                    <a:pt x="4844" y="31465"/>
                  </a:cubicBezTo>
                  <a:lnTo>
                    <a:pt x="4844" y="31477"/>
                  </a:lnTo>
                  <a:lnTo>
                    <a:pt x="4844" y="31488"/>
                  </a:lnTo>
                  <a:cubicBezTo>
                    <a:pt x="4844" y="31545"/>
                    <a:pt x="4855" y="31612"/>
                    <a:pt x="4855" y="31668"/>
                  </a:cubicBezTo>
                  <a:cubicBezTo>
                    <a:pt x="4855" y="31736"/>
                    <a:pt x="4866" y="31793"/>
                    <a:pt x="4877" y="31861"/>
                  </a:cubicBezTo>
                  <a:cubicBezTo>
                    <a:pt x="4877" y="31906"/>
                    <a:pt x="4889" y="31962"/>
                    <a:pt x="4889" y="32007"/>
                  </a:cubicBezTo>
                  <a:cubicBezTo>
                    <a:pt x="4900" y="32064"/>
                    <a:pt x="4912" y="32109"/>
                    <a:pt x="4922" y="32154"/>
                  </a:cubicBezTo>
                  <a:cubicBezTo>
                    <a:pt x="4934" y="32222"/>
                    <a:pt x="4945" y="32278"/>
                    <a:pt x="4957" y="32335"/>
                  </a:cubicBezTo>
                  <a:lnTo>
                    <a:pt x="4957" y="32346"/>
                  </a:lnTo>
                  <a:cubicBezTo>
                    <a:pt x="4968" y="32380"/>
                    <a:pt x="4979" y="32413"/>
                    <a:pt x="4979" y="32448"/>
                  </a:cubicBezTo>
                  <a:cubicBezTo>
                    <a:pt x="5002" y="32493"/>
                    <a:pt x="5013" y="32549"/>
                    <a:pt x="5025" y="32594"/>
                  </a:cubicBezTo>
                  <a:cubicBezTo>
                    <a:pt x="5025" y="32617"/>
                    <a:pt x="5035" y="32651"/>
                    <a:pt x="5047" y="32674"/>
                  </a:cubicBezTo>
                  <a:cubicBezTo>
                    <a:pt x="5070" y="32730"/>
                    <a:pt x="5081" y="32786"/>
                    <a:pt x="5103" y="32842"/>
                  </a:cubicBezTo>
                  <a:cubicBezTo>
                    <a:pt x="5126" y="32922"/>
                    <a:pt x="5148" y="32990"/>
                    <a:pt x="5183" y="33068"/>
                  </a:cubicBezTo>
                  <a:cubicBezTo>
                    <a:pt x="5193" y="33103"/>
                    <a:pt x="5205" y="33136"/>
                    <a:pt x="5216" y="33181"/>
                  </a:cubicBezTo>
                  <a:cubicBezTo>
                    <a:pt x="5228" y="33193"/>
                    <a:pt x="5228" y="33204"/>
                    <a:pt x="5239" y="33215"/>
                  </a:cubicBezTo>
                  <a:lnTo>
                    <a:pt x="5273" y="33283"/>
                  </a:lnTo>
                  <a:cubicBezTo>
                    <a:pt x="5273" y="33294"/>
                    <a:pt x="5273" y="33294"/>
                    <a:pt x="5284" y="33306"/>
                  </a:cubicBezTo>
                  <a:cubicBezTo>
                    <a:pt x="5250" y="33283"/>
                    <a:pt x="5216" y="33249"/>
                    <a:pt x="5193" y="33226"/>
                  </a:cubicBezTo>
                  <a:cubicBezTo>
                    <a:pt x="5148" y="33159"/>
                    <a:pt x="5103" y="33103"/>
                    <a:pt x="5058" y="33046"/>
                  </a:cubicBezTo>
                  <a:cubicBezTo>
                    <a:pt x="4990" y="32967"/>
                    <a:pt x="4934" y="32877"/>
                    <a:pt x="4866" y="32809"/>
                  </a:cubicBezTo>
                  <a:cubicBezTo>
                    <a:pt x="4832" y="32764"/>
                    <a:pt x="4799" y="32730"/>
                    <a:pt x="4764" y="32696"/>
                  </a:cubicBezTo>
                  <a:cubicBezTo>
                    <a:pt x="4731" y="32651"/>
                    <a:pt x="4686" y="32617"/>
                    <a:pt x="4652" y="32571"/>
                  </a:cubicBezTo>
                  <a:lnTo>
                    <a:pt x="4652" y="32561"/>
                  </a:lnTo>
                  <a:cubicBezTo>
                    <a:pt x="4629" y="32538"/>
                    <a:pt x="4618" y="32515"/>
                    <a:pt x="4606" y="32504"/>
                  </a:cubicBezTo>
                  <a:cubicBezTo>
                    <a:pt x="4596" y="32481"/>
                    <a:pt x="4584" y="32459"/>
                    <a:pt x="4573" y="32448"/>
                  </a:cubicBezTo>
                  <a:cubicBezTo>
                    <a:pt x="4573" y="32448"/>
                    <a:pt x="4561" y="32448"/>
                    <a:pt x="4561" y="32436"/>
                  </a:cubicBezTo>
                  <a:cubicBezTo>
                    <a:pt x="4558" y="32433"/>
                    <a:pt x="4555" y="32429"/>
                    <a:pt x="4553" y="32425"/>
                  </a:cubicBezTo>
                  <a:lnTo>
                    <a:pt x="4553" y="32425"/>
                  </a:lnTo>
                  <a:cubicBezTo>
                    <a:pt x="4561" y="32427"/>
                    <a:pt x="4561" y="32436"/>
                    <a:pt x="4561" y="32436"/>
                  </a:cubicBezTo>
                  <a:cubicBezTo>
                    <a:pt x="4561" y="32426"/>
                    <a:pt x="4561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3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2" y="32425"/>
                    <a:pt x="4550" y="32425"/>
                  </a:cubicBezTo>
                  <a:cubicBezTo>
                    <a:pt x="4551" y="32425"/>
                    <a:pt x="4552" y="32425"/>
                    <a:pt x="4553" y="32425"/>
                  </a:cubicBezTo>
                  <a:lnTo>
                    <a:pt x="4553" y="32425"/>
                  </a:lnTo>
                  <a:cubicBezTo>
                    <a:pt x="4549" y="32418"/>
                    <a:pt x="4547" y="32410"/>
                    <a:pt x="4539" y="32403"/>
                  </a:cubicBezTo>
                  <a:lnTo>
                    <a:pt x="4539" y="32403"/>
                  </a:lnTo>
                  <a:lnTo>
                    <a:pt x="4550" y="32413"/>
                  </a:lnTo>
                  <a:cubicBezTo>
                    <a:pt x="4539" y="32403"/>
                    <a:pt x="4539" y="32391"/>
                    <a:pt x="4528" y="32391"/>
                  </a:cubicBezTo>
                  <a:lnTo>
                    <a:pt x="4528" y="32380"/>
                  </a:lnTo>
                  <a:cubicBezTo>
                    <a:pt x="4471" y="32301"/>
                    <a:pt x="4426" y="32233"/>
                    <a:pt x="4370" y="32154"/>
                  </a:cubicBezTo>
                  <a:lnTo>
                    <a:pt x="4200" y="31951"/>
                  </a:lnTo>
                  <a:cubicBezTo>
                    <a:pt x="4144" y="31883"/>
                    <a:pt x="4087" y="31826"/>
                    <a:pt x="4019" y="31770"/>
                  </a:cubicBezTo>
                  <a:cubicBezTo>
                    <a:pt x="3952" y="31703"/>
                    <a:pt x="3884" y="31646"/>
                    <a:pt x="3816" y="31590"/>
                  </a:cubicBezTo>
                  <a:cubicBezTo>
                    <a:pt x="3802" y="31580"/>
                    <a:pt x="3787" y="31577"/>
                    <a:pt x="3773" y="31577"/>
                  </a:cubicBezTo>
                  <a:cubicBezTo>
                    <a:pt x="3754" y="31577"/>
                    <a:pt x="3734" y="31583"/>
                    <a:pt x="3715" y="31590"/>
                  </a:cubicBezTo>
                  <a:cubicBezTo>
                    <a:pt x="3692" y="31578"/>
                    <a:pt x="3681" y="31555"/>
                    <a:pt x="3658" y="31545"/>
                  </a:cubicBezTo>
                  <a:cubicBezTo>
                    <a:pt x="3647" y="31522"/>
                    <a:pt x="3625" y="31499"/>
                    <a:pt x="3602" y="31465"/>
                  </a:cubicBezTo>
                  <a:cubicBezTo>
                    <a:pt x="3579" y="31432"/>
                    <a:pt x="3568" y="31397"/>
                    <a:pt x="3545" y="31364"/>
                  </a:cubicBezTo>
                  <a:cubicBezTo>
                    <a:pt x="3500" y="31274"/>
                    <a:pt x="3467" y="31183"/>
                    <a:pt x="3432" y="31093"/>
                  </a:cubicBezTo>
                  <a:cubicBezTo>
                    <a:pt x="3376" y="30935"/>
                    <a:pt x="3342" y="30788"/>
                    <a:pt x="3308" y="30630"/>
                  </a:cubicBezTo>
                  <a:cubicBezTo>
                    <a:pt x="3263" y="30449"/>
                    <a:pt x="3218" y="30258"/>
                    <a:pt x="3139" y="30077"/>
                  </a:cubicBezTo>
                  <a:cubicBezTo>
                    <a:pt x="3105" y="29975"/>
                    <a:pt x="3071" y="29885"/>
                    <a:pt x="3026" y="29794"/>
                  </a:cubicBezTo>
                  <a:cubicBezTo>
                    <a:pt x="2981" y="29693"/>
                    <a:pt x="2935" y="29603"/>
                    <a:pt x="2879" y="29512"/>
                  </a:cubicBezTo>
                  <a:lnTo>
                    <a:pt x="2812" y="29377"/>
                  </a:lnTo>
                  <a:cubicBezTo>
                    <a:pt x="2789" y="29332"/>
                    <a:pt x="2755" y="29297"/>
                    <a:pt x="2721" y="29252"/>
                  </a:cubicBezTo>
                  <a:cubicBezTo>
                    <a:pt x="2699" y="29207"/>
                    <a:pt x="2665" y="29174"/>
                    <a:pt x="2631" y="29139"/>
                  </a:cubicBezTo>
                  <a:cubicBezTo>
                    <a:pt x="2597" y="29106"/>
                    <a:pt x="2563" y="29061"/>
                    <a:pt x="2529" y="29026"/>
                  </a:cubicBezTo>
                  <a:cubicBezTo>
                    <a:pt x="2461" y="28959"/>
                    <a:pt x="2383" y="28880"/>
                    <a:pt x="2303" y="28812"/>
                  </a:cubicBezTo>
                  <a:cubicBezTo>
                    <a:pt x="2247" y="28778"/>
                    <a:pt x="2190" y="28733"/>
                    <a:pt x="2123" y="28710"/>
                  </a:cubicBezTo>
                  <a:cubicBezTo>
                    <a:pt x="2067" y="28688"/>
                    <a:pt x="2021" y="28677"/>
                    <a:pt x="1976" y="28665"/>
                  </a:cubicBezTo>
                  <a:cubicBezTo>
                    <a:pt x="1925" y="28660"/>
                    <a:pt x="1877" y="28657"/>
                    <a:pt x="1831" y="28657"/>
                  </a:cubicBezTo>
                  <a:cubicBezTo>
                    <a:pt x="1784" y="28657"/>
                    <a:pt x="1739" y="28660"/>
                    <a:pt x="1694" y="28665"/>
                  </a:cubicBezTo>
                  <a:cubicBezTo>
                    <a:pt x="1581" y="28677"/>
                    <a:pt x="1480" y="28700"/>
                    <a:pt x="1377" y="28745"/>
                  </a:cubicBezTo>
                  <a:cubicBezTo>
                    <a:pt x="1287" y="28778"/>
                    <a:pt x="1197" y="28835"/>
                    <a:pt x="1107" y="28891"/>
                  </a:cubicBezTo>
                  <a:cubicBezTo>
                    <a:pt x="1051" y="28925"/>
                    <a:pt x="1005" y="28970"/>
                    <a:pt x="960" y="29026"/>
                  </a:cubicBezTo>
                  <a:cubicBezTo>
                    <a:pt x="926" y="29083"/>
                    <a:pt x="892" y="29139"/>
                    <a:pt x="870" y="29207"/>
                  </a:cubicBezTo>
                  <a:cubicBezTo>
                    <a:pt x="858" y="29241"/>
                    <a:pt x="847" y="29275"/>
                    <a:pt x="847" y="29309"/>
                  </a:cubicBezTo>
                  <a:lnTo>
                    <a:pt x="847" y="29410"/>
                  </a:lnTo>
                  <a:cubicBezTo>
                    <a:pt x="847" y="29433"/>
                    <a:pt x="858" y="29467"/>
                    <a:pt x="858" y="29501"/>
                  </a:cubicBezTo>
                  <a:cubicBezTo>
                    <a:pt x="870" y="29523"/>
                    <a:pt x="881" y="29535"/>
                    <a:pt x="881" y="29558"/>
                  </a:cubicBezTo>
                  <a:cubicBezTo>
                    <a:pt x="926" y="29659"/>
                    <a:pt x="994" y="29738"/>
                    <a:pt x="1061" y="29817"/>
                  </a:cubicBezTo>
                  <a:cubicBezTo>
                    <a:pt x="1096" y="29862"/>
                    <a:pt x="1129" y="29907"/>
                    <a:pt x="1163" y="29941"/>
                  </a:cubicBezTo>
                  <a:cubicBezTo>
                    <a:pt x="1209" y="29975"/>
                    <a:pt x="1242" y="30009"/>
                    <a:pt x="1287" y="30043"/>
                  </a:cubicBezTo>
                  <a:cubicBezTo>
                    <a:pt x="1367" y="30099"/>
                    <a:pt x="1445" y="30155"/>
                    <a:pt x="1536" y="30201"/>
                  </a:cubicBezTo>
                  <a:cubicBezTo>
                    <a:pt x="1615" y="30246"/>
                    <a:pt x="1705" y="30291"/>
                    <a:pt x="1784" y="30336"/>
                  </a:cubicBezTo>
                  <a:cubicBezTo>
                    <a:pt x="1874" y="30381"/>
                    <a:pt x="1954" y="30438"/>
                    <a:pt x="2032" y="30483"/>
                  </a:cubicBezTo>
                  <a:cubicBezTo>
                    <a:pt x="2112" y="30539"/>
                    <a:pt x="2190" y="30596"/>
                    <a:pt x="2258" y="30664"/>
                  </a:cubicBezTo>
                  <a:cubicBezTo>
                    <a:pt x="2303" y="30697"/>
                    <a:pt x="2348" y="30743"/>
                    <a:pt x="2383" y="30788"/>
                  </a:cubicBezTo>
                  <a:cubicBezTo>
                    <a:pt x="2473" y="30890"/>
                    <a:pt x="2541" y="30991"/>
                    <a:pt x="2619" y="31093"/>
                  </a:cubicBezTo>
                  <a:cubicBezTo>
                    <a:pt x="2699" y="31206"/>
                    <a:pt x="2777" y="31307"/>
                    <a:pt x="2857" y="31409"/>
                  </a:cubicBezTo>
                  <a:lnTo>
                    <a:pt x="2857" y="31397"/>
                  </a:lnTo>
                  <a:cubicBezTo>
                    <a:pt x="2890" y="31442"/>
                    <a:pt x="2935" y="31477"/>
                    <a:pt x="2981" y="31510"/>
                  </a:cubicBezTo>
                  <a:cubicBezTo>
                    <a:pt x="3139" y="31646"/>
                    <a:pt x="3319" y="31736"/>
                    <a:pt x="3500" y="31826"/>
                  </a:cubicBezTo>
                  <a:cubicBezTo>
                    <a:pt x="3590" y="31883"/>
                    <a:pt x="3670" y="31928"/>
                    <a:pt x="3760" y="31974"/>
                  </a:cubicBezTo>
                  <a:cubicBezTo>
                    <a:pt x="3839" y="32019"/>
                    <a:pt x="3929" y="32075"/>
                    <a:pt x="4008" y="32120"/>
                  </a:cubicBezTo>
                  <a:cubicBezTo>
                    <a:pt x="4031" y="32142"/>
                    <a:pt x="4064" y="32165"/>
                    <a:pt x="4099" y="32188"/>
                  </a:cubicBezTo>
                  <a:cubicBezTo>
                    <a:pt x="4167" y="32255"/>
                    <a:pt x="4234" y="32323"/>
                    <a:pt x="4290" y="32391"/>
                  </a:cubicBezTo>
                  <a:cubicBezTo>
                    <a:pt x="4302" y="32413"/>
                    <a:pt x="4313" y="32425"/>
                    <a:pt x="4325" y="32448"/>
                  </a:cubicBezTo>
                  <a:cubicBezTo>
                    <a:pt x="4370" y="32504"/>
                    <a:pt x="4403" y="32561"/>
                    <a:pt x="4448" y="32617"/>
                  </a:cubicBezTo>
                  <a:lnTo>
                    <a:pt x="4437" y="32617"/>
                  </a:lnTo>
                  <a:cubicBezTo>
                    <a:pt x="4460" y="32639"/>
                    <a:pt x="4471" y="32662"/>
                    <a:pt x="4483" y="32684"/>
                  </a:cubicBezTo>
                  <a:lnTo>
                    <a:pt x="4483" y="32674"/>
                  </a:lnTo>
                  <a:cubicBezTo>
                    <a:pt x="4493" y="32684"/>
                    <a:pt x="4493" y="32707"/>
                    <a:pt x="4505" y="32719"/>
                  </a:cubicBezTo>
                  <a:lnTo>
                    <a:pt x="4516" y="32719"/>
                  </a:lnTo>
                  <a:lnTo>
                    <a:pt x="4516" y="32730"/>
                  </a:lnTo>
                  <a:cubicBezTo>
                    <a:pt x="4573" y="32820"/>
                    <a:pt x="4641" y="32899"/>
                    <a:pt x="4697" y="32990"/>
                  </a:cubicBezTo>
                  <a:lnTo>
                    <a:pt x="4900" y="33226"/>
                  </a:lnTo>
                  <a:lnTo>
                    <a:pt x="5103" y="33429"/>
                  </a:lnTo>
                  <a:cubicBezTo>
                    <a:pt x="5171" y="33486"/>
                    <a:pt x="5239" y="33542"/>
                    <a:pt x="5306" y="33610"/>
                  </a:cubicBezTo>
                  <a:lnTo>
                    <a:pt x="5341" y="33644"/>
                  </a:lnTo>
                  <a:cubicBezTo>
                    <a:pt x="5351" y="33655"/>
                    <a:pt x="5351" y="33655"/>
                    <a:pt x="5351" y="33667"/>
                  </a:cubicBezTo>
                  <a:cubicBezTo>
                    <a:pt x="5476" y="33825"/>
                    <a:pt x="5600" y="33994"/>
                    <a:pt x="5724" y="34152"/>
                  </a:cubicBezTo>
                  <a:cubicBezTo>
                    <a:pt x="5735" y="34175"/>
                    <a:pt x="5747" y="34186"/>
                    <a:pt x="5758" y="34209"/>
                  </a:cubicBezTo>
                  <a:cubicBezTo>
                    <a:pt x="5747" y="34209"/>
                    <a:pt x="5735" y="34197"/>
                    <a:pt x="5724" y="34197"/>
                  </a:cubicBezTo>
                  <a:cubicBezTo>
                    <a:pt x="5622" y="34141"/>
                    <a:pt x="5510" y="34107"/>
                    <a:pt x="5397" y="34084"/>
                  </a:cubicBezTo>
                  <a:cubicBezTo>
                    <a:pt x="5306" y="34051"/>
                    <a:pt x="5216" y="34039"/>
                    <a:pt x="5126" y="34017"/>
                  </a:cubicBezTo>
                  <a:cubicBezTo>
                    <a:pt x="5047" y="33994"/>
                    <a:pt x="4968" y="33971"/>
                    <a:pt x="4877" y="33961"/>
                  </a:cubicBezTo>
                  <a:cubicBezTo>
                    <a:pt x="4799" y="33938"/>
                    <a:pt x="4719" y="33926"/>
                    <a:pt x="4641" y="33904"/>
                  </a:cubicBezTo>
                  <a:cubicBezTo>
                    <a:pt x="4629" y="33904"/>
                    <a:pt x="4606" y="33904"/>
                    <a:pt x="4596" y="33893"/>
                  </a:cubicBezTo>
                  <a:cubicBezTo>
                    <a:pt x="4561" y="33893"/>
                    <a:pt x="4528" y="33881"/>
                    <a:pt x="4483" y="33870"/>
                  </a:cubicBezTo>
                  <a:lnTo>
                    <a:pt x="4483" y="33870"/>
                  </a:lnTo>
                  <a:cubicBezTo>
                    <a:pt x="4483" y="33870"/>
                    <a:pt x="4483" y="33871"/>
                    <a:pt x="4483" y="33871"/>
                  </a:cubicBezTo>
                  <a:lnTo>
                    <a:pt x="4483" y="33871"/>
                  </a:lnTo>
                  <a:cubicBezTo>
                    <a:pt x="4479" y="33870"/>
                    <a:pt x="4475" y="33870"/>
                    <a:pt x="4471" y="33870"/>
                  </a:cubicBezTo>
                  <a:cubicBezTo>
                    <a:pt x="4460" y="33870"/>
                    <a:pt x="4448" y="33870"/>
                    <a:pt x="4426" y="33859"/>
                  </a:cubicBezTo>
                  <a:cubicBezTo>
                    <a:pt x="4370" y="33848"/>
                    <a:pt x="4302" y="33836"/>
                    <a:pt x="4234" y="33825"/>
                  </a:cubicBezTo>
                  <a:lnTo>
                    <a:pt x="3692" y="33723"/>
                  </a:lnTo>
                  <a:lnTo>
                    <a:pt x="3421" y="33690"/>
                  </a:lnTo>
                  <a:cubicBezTo>
                    <a:pt x="3376" y="33678"/>
                    <a:pt x="3331" y="33678"/>
                    <a:pt x="3286" y="33667"/>
                  </a:cubicBezTo>
                  <a:cubicBezTo>
                    <a:pt x="3229" y="33667"/>
                    <a:pt x="3184" y="33655"/>
                    <a:pt x="3139" y="33644"/>
                  </a:cubicBezTo>
                  <a:cubicBezTo>
                    <a:pt x="3083" y="33633"/>
                    <a:pt x="3038" y="33622"/>
                    <a:pt x="2981" y="33599"/>
                  </a:cubicBezTo>
                  <a:cubicBezTo>
                    <a:pt x="2823" y="33542"/>
                    <a:pt x="2654" y="33475"/>
                    <a:pt x="2496" y="33407"/>
                  </a:cubicBezTo>
                  <a:cubicBezTo>
                    <a:pt x="2315" y="33339"/>
                    <a:pt x="2134" y="33261"/>
                    <a:pt x="1954" y="33181"/>
                  </a:cubicBezTo>
                  <a:cubicBezTo>
                    <a:pt x="1784" y="33103"/>
                    <a:pt x="1603" y="33035"/>
                    <a:pt x="1423" y="32967"/>
                  </a:cubicBezTo>
                  <a:cubicBezTo>
                    <a:pt x="1303" y="32933"/>
                    <a:pt x="1177" y="32899"/>
                    <a:pt x="1049" y="32899"/>
                  </a:cubicBezTo>
                  <a:cubicBezTo>
                    <a:pt x="1008" y="32899"/>
                    <a:pt x="967" y="32902"/>
                    <a:pt x="926" y="32910"/>
                  </a:cubicBezTo>
                  <a:cubicBezTo>
                    <a:pt x="813" y="32944"/>
                    <a:pt x="712" y="33012"/>
                    <a:pt x="644" y="33113"/>
                  </a:cubicBezTo>
                  <a:cubicBezTo>
                    <a:pt x="576" y="33226"/>
                    <a:pt x="519" y="33351"/>
                    <a:pt x="531" y="33475"/>
                  </a:cubicBezTo>
                  <a:cubicBezTo>
                    <a:pt x="542" y="33599"/>
                    <a:pt x="599" y="33712"/>
                    <a:pt x="678" y="33803"/>
                  </a:cubicBezTo>
                  <a:cubicBezTo>
                    <a:pt x="757" y="33893"/>
                    <a:pt x="858" y="33961"/>
                    <a:pt x="960" y="34006"/>
                  </a:cubicBezTo>
                  <a:cubicBezTo>
                    <a:pt x="1073" y="34062"/>
                    <a:pt x="1209" y="34096"/>
                    <a:pt x="1332" y="34107"/>
                  </a:cubicBezTo>
                  <a:cubicBezTo>
                    <a:pt x="1377" y="34107"/>
                    <a:pt x="1423" y="34112"/>
                    <a:pt x="1471" y="34112"/>
                  </a:cubicBezTo>
                  <a:cubicBezTo>
                    <a:pt x="1496" y="34112"/>
                    <a:pt x="1521" y="34111"/>
                    <a:pt x="1547" y="34107"/>
                  </a:cubicBezTo>
                  <a:cubicBezTo>
                    <a:pt x="1592" y="34107"/>
                    <a:pt x="1648" y="34096"/>
                    <a:pt x="1705" y="34084"/>
                  </a:cubicBezTo>
                  <a:lnTo>
                    <a:pt x="1705" y="34084"/>
                  </a:lnTo>
                  <a:lnTo>
                    <a:pt x="1694" y="34096"/>
                  </a:lnTo>
                  <a:cubicBezTo>
                    <a:pt x="1728" y="34084"/>
                    <a:pt x="1773" y="34073"/>
                    <a:pt x="1806" y="34073"/>
                  </a:cubicBezTo>
                  <a:cubicBezTo>
                    <a:pt x="1841" y="34062"/>
                    <a:pt x="1886" y="34051"/>
                    <a:pt x="1919" y="34039"/>
                  </a:cubicBezTo>
                  <a:lnTo>
                    <a:pt x="2021" y="34006"/>
                  </a:lnTo>
                  <a:cubicBezTo>
                    <a:pt x="2055" y="34006"/>
                    <a:pt x="2077" y="33994"/>
                    <a:pt x="2112" y="33983"/>
                  </a:cubicBezTo>
                  <a:cubicBezTo>
                    <a:pt x="2236" y="33938"/>
                    <a:pt x="2371" y="33893"/>
                    <a:pt x="2496" y="33870"/>
                  </a:cubicBezTo>
                  <a:cubicBezTo>
                    <a:pt x="2563" y="33859"/>
                    <a:pt x="2619" y="33848"/>
                    <a:pt x="2687" y="33836"/>
                  </a:cubicBezTo>
                  <a:lnTo>
                    <a:pt x="2890" y="33803"/>
                  </a:lnTo>
                  <a:cubicBezTo>
                    <a:pt x="2902" y="33803"/>
                    <a:pt x="2913" y="33791"/>
                    <a:pt x="2925" y="33780"/>
                  </a:cubicBezTo>
                  <a:cubicBezTo>
                    <a:pt x="2925" y="33791"/>
                    <a:pt x="2935" y="33791"/>
                    <a:pt x="2947" y="33791"/>
                  </a:cubicBezTo>
                  <a:cubicBezTo>
                    <a:pt x="2970" y="33803"/>
                    <a:pt x="2992" y="33813"/>
                    <a:pt x="3015" y="33813"/>
                  </a:cubicBezTo>
                  <a:cubicBezTo>
                    <a:pt x="3060" y="33825"/>
                    <a:pt x="3116" y="33848"/>
                    <a:pt x="3161" y="33848"/>
                  </a:cubicBezTo>
                  <a:cubicBezTo>
                    <a:pt x="3252" y="33870"/>
                    <a:pt x="3342" y="33881"/>
                    <a:pt x="3432" y="33893"/>
                  </a:cubicBezTo>
                  <a:cubicBezTo>
                    <a:pt x="3534" y="33904"/>
                    <a:pt x="3625" y="33926"/>
                    <a:pt x="3726" y="33938"/>
                  </a:cubicBezTo>
                  <a:lnTo>
                    <a:pt x="4268" y="34039"/>
                  </a:lnTo>
                  <a:cubicBezTo>
                    <a:pt x="4460" y="34073"/>
                    <a:pt x="4652" y="34107"/>
                    <a:pt x="4832" y="34152"/>
                  </a:cubicBezTo>
                  <a:lnTo>
                    <a:pt x="4844" y="34152"/>
                  </a:lnTo>
                  <a:cubicBezTo>
                    <a:pt x="4922" y="34164"/>
                    <a:pt x="5002" y="34186"/>
                    <a:pt x="5081" y="34197"/>
                  </a:cubicBezTo>
                  <a:lnTo>
                    <a:pt x="5070" y="34197"/>
                  </a:lnTo>
                  <a:cubicBezTo>
                    <a:pt x="5261" y="34232"/>
                    <a:pt x="5442" y="34265"/>
                    <a:pt x="5622" y="34333"/>
                  </a:cubicBezTo>
                  <a:cubicBezTo>
                    <a:pt x="5668" y="34344"/>
                    <a:pt x="5713" y="34367"/>
                    <a:pt x="5758" y="34390"/>
                  </a:cubicBezTo>
                  <a:cubicBezTo>
                    <a:pt x="5792" y="34400"/>
                    <a:pt x="5837" y="34435"/>
                    <a:pt x="5871" y="34446"/>
                  </a:cubicBezTo>
                  <a:cubicBezTo>
                    <a:pt x="5883" y="34457"/>
                    <a:pt x="5905" y="34457"/>
                    <a:pt x="5916" y="34457"/>
                  </a:cubicBezTo>
                  <a:lnTo>
                    <a:pt x="5928" y="34468"/>
                  </a:lnTo>
                  <a:cubicBezTo>
                    <a:pt x="5939" y="34502"/>
                    <a:pt x="5961" y="34536"/>
                    <a:pt x="5984" y="34570"/>
                  </a:cubicBezTo>
                  <a:cubicBezTo>
                    <a:pt x="6029" y="34661"/>
                    <a:pt x="6074" y="34751"/>
                    <a:pt x="6131" y="34841"/>
                  </a:cubicBezTo>
                  <a:cubicBezTo>
                    <a:pt x="6164" y="34920"/>
                    <a:pt x="6199" y="34999"/>
                    <a:pt x="6244" y="35078"/>
                  </a:cubicBezTo>
                  <a:cubicBezTo>
                    <a:pt x="6300" y="35202"/>
                    <a:pt x="6368" y="35326"/>
                    <a:pt x="6424" y="35451"/>
                  </a:cubicBezTo>
                  <a:lnTo>
                    <a:pt x="6424" y="35473"/>
                  </a:lnTo>
                  <a:cubicBezTo>
                    <a:pt x="6424" y="35642"/>
                    <a:pt x="6424" y="35812"/>
                    <a:pt x="6435" y="35981"/>
                  </a:cubicBezTo>
                  <a:cubicBezTo>
                    <a:pt x="6435" y="36038"/>
                    <a:pt x="6447" y="36083"/>
                    <a:pt x="6447" y="36139"/>
                  </a:cubicBezTo>
                  <a:lnTo>
                    <a:pt x="6447" y="36207"/>
                  </a:lnTo>
                  <a:cubicBezTo>
                    <a:pt x="6458" y="36229"/>
                    <a:pt x="6458" y="36252"/>
                    <a:pt x="6458" y="36275"/>
                  </a:cubicBezTo>
                  <a:lnTo>
                    <a:pt x="6458" y="36229"/>
                  </a:lnTo>
                  <a:cubicBezTo>
                    <a:pt x="6458" y="36297"/>
                    <a:pt x="6458" y="36365"/>
                    <a:pt x="6470" y="36422"/>
                  </a:cubicBezTo>
                  <a:lnTo>
                    <a:pt x="6470" y="36399"/>
                  </a:lnTo>
                  <a:cubicBezTo>
                    <a:pt x="6480" y="36591"/>
                    <a:pt x="6503" y="36783"/>
                    <a:pt x="6526" y="36974"/>
                  </a:cubicBezTo>
                  <a:lnTo>
                    <a:pt x="6593" y="37516"/>
                  </a:lnTo>
                  <a:cubicBezTo>
                    <a:pt x="6639" y="37833"/>
                    <a:pt x="6673" y="38160"/>
                    <a:pt x="6706" y="38476"/>
                  </a:cubicBezTo>
                  <a:cubicBezTo>
                    <a:pt x="6718" y="38657"/>
                    <a:pt x="6741" y="38838"/>
                    <a:pt x="6751" y="39018"/>
                  </a:cubicBezTo>
                  <a:lnTo>
                    <a:pt x="6819" y="39560"/>
                  </a:lnTo>
                  <a:cubicBezTo>
                    <a:pt x="6842" y="39729"/>
                    <a:pt x="6876" y="39899"/>
                    <a:pt x="6921" y="40068"/>
                  </a:cubicBezTo>
                  <a:cubicBezTo>
                    <a:pt x="6955" y="40226"/>
                    <a:pt x="6989" y="40384"/>
                    <a:pt x="7034" y="40542"/>
                  </a:cubicBezTo>
                  <a:cubicBezTo>
                    <a:pt x="7068" y="40655"/>
                    <a:pt x="7170" y="40723"/>
                    <a:pt x="7282" y="40723"/>
                  </a:cubicBezTo>
                  <a:lnTo>
                    <a:pt x="7350" y="40723"/>
                  </a:lnTo>
                  <a:cubicBezTo>
                    <a:pt x="7463" y="40689"/>
                    <a:pt x="7553" y="40565"/>
                    <a:pt x="7531" y="40441"/>
                  </a:cubicBezTo>
                  <a:cubicBezTo>
                    <a:pt x="7497" y="40271"/>
                    <a:pt x="7486" y="40090"/>
                    <a:pt x="7474" y="39922"/>
                  </a:cubicBezTo>
                  <a:cubicBezTo>
                    <a:pt x="7451" y="39764"/>
                    <a:pt x="7441" y="39594"/>
                    <a:pt x="7429" y="39436"/>
                  </a:cubicBezTo>
                  <a:cubicBezTo>
                    <a:pt x="7395" y="39086"/>
                    <a:pt x="7373" y="38736"/>
                    <a:pt x="7350" y="38397"/>
                  </a:cubicBezTo>
                  <a:cubicBezTo>
                    <a:pt x="7328" y="38058"/>
                    <a:pt x="7293" y="37720"/>
                    <a:pt x="7260" y="37381"/>
                  </a:cubicBezTo>
                  <a:cubicBezTo>
                    <a:pt x="7271" y="37358"/>
                    <a:pt x="7282" y="37347"/>
                    <a:pt x="7282" y="37336"/>
                  </a:cubicBezTo>
                  <a:cubicBezTo>
                    <a:pt x="7328" y="37257"/>
                    <a:pt x="7373" y="37189"/>
                    <a:pt x="7418" y="37122"/>
                  </a:cubicBezTo>
                  <a:cubicBezTo>
                    <a:pt x="7474" y="37042"/>
                    <a:pt x="7519" y="36952"/>
                    <a:pt x="7576" y="36873"/>
                  </a:cubicBezTo>
                  <a:cubicBezTo>
                    <a:pt x="7632" y="36794"/>
                    <a:pt x="7689" y="36715"/>
                    <a:pt x="7745" y="36625"/>
                  </a:cubicBezTo>
                  <a:cubicBezTo>
                    <a:pt x="7779" y="36580"/>
                    <a:pt x="7813" y="36535"/>
                    <a:pt x="7835" y="36489"/>
                  </a:cubicBezTo>
                  <a:cubicBezTo>
                    <a:pt x="7858" y="36455"/>
                    <a:pt x="7880" y="36433"/>
                    <a:pt x="7903" y="36399"/>
                  </a:cubicBezTo>
                  <a:cubicBezTo>
                    <a:pt x="7915" y="36387"/>
                    <a:pt x="7926" y="36377"/>
                    <a:pt x="7937" y="36354"/>
                  </a:cubicBezTo>
                  <a:cubicBezTo>
                    <a:pt x="8005" y="36275"/>
                    <a:pt x="8061" y="36196"/>
                    <a:pt x="8129" y="36106"/>
                  </a:cubicBezTo>
                  <a:cubicBezTo>
                    <a:pt x="8186" y="36049"/>
                    <a:pt x="8242" y="35993"/>
                    <a:pt x="8299" y="35925"/>
                  </a:cubicBezTo>
                  <a:lnTo>
                    <a:pt x="8434" y="35790"/>
                  </a:lnTo>
                  <a:cubicBezTo>
                    <a:pt x="8535" y="35699"/>
                    <a:pt x="8637" y="35597"/>
                    <a:pt x="8738" y="35507"/>
                  </a:cubicBezTo>
                  <a:cubicBezTo>
                    <a:pt x="8908" y="35349"/>
                    <a:pt x="9089" y="35191"/>
                    <a:pt x="9247" y="35022"/>
                  </a:cubicBezTo>
                  <a:cubicBezTo>
                    <a:pt x="9292" y="34977"/>
                    <a:pt x="9325" y="34931"/>
                    <a:pt x="9371" y="34886"/>
                  </a:cubicBezTo>
                  <a:cubicBezTo>
                    <a:pt x="9393" y="34852"/>
                    <a:pt x="9428" y="34829"/>
                    <a:pt x="9450" y="34796"/>
                  </a:cubicBezTo>
                  <a:cubicBezTo>
                    <a:pt x="9518" y="34784"/>
                    <a:pt x="9586" y="34762"/>
                    <a:pt x="9642" y="34751"/>
                  </a:cubicBezTo>
                  <a:cubicBezTo>
                    <a:pt x="9709" y="34728"/>
                    <a:pt x="9766" y="34717"/>
                    <a:pt x="9822" y="34694"/>
                  </a:cubicBezTo>
                  <a:cubicBezTo>
                    <a:pt x="9879" y="34671"/>
                    <a:pt x="9935" y="34649"/>
                    <a:pt x="9992" y="34638"/>
                  </a:cubicBezTo>
                  <a:cubicBezTo>
                    <a:pt x="10048" y="34626"/>
                    <a:pt x="10105" y="34604"/>
                    <a:pt x="10161" y="34593"/>
                  </a:cubicBezTo>
                  <a:cubicBezTo>
                    <a:pt x="10263" y="34581"/>
                    <a:pt x="10364" y="34570"/>
                    <a:pt x="10466" y="34548"/>
                  </a:cubicBezTo>
                  <a:cubicBezTo>
                    <a:pt x="10534" y="34536"/>
                    <a:pt x="10602" y="34525"/>
                    <a:pt x="10669" y="34502"/>
                  </a:cubicBezTo>
                  <a:cubicBezTo>
                    <a:pt x="10737" y="34480"/>
                    <a:pt x="10805" y="34457"/>
                    <a:pt x="10861" y="34423"/>
                  </a:cubicBezTo>
                  <a:cubicBezTo>
                    <a:pt x="10918" y="34390"/>
                    <a:pt x="10963" y="34344"/>
                    <a:pt x="11008" y="34299"/>
                  </a:cubicBezTo>
                  <a:cubicBezTo>
                    <a:pt x="11076" y="34220"/>
                    <a:pt x="11132" y="34129"/>
                    <a:pt x="11177" y="34039"/>
                  </a:cubicBezTo>
                  <a:cubicBezTo>
                    <a:pt x="11234" y="33938"/>
                    <a:pt x="11290" y="33836"/>
                    <a:pt x="11312" y="33723"/>
                  </a:cubicBezTo>
                  <a:cubicBezTo>
                    <a:pt x="11347" y="33588"/>
                    <a:pt x="11369" y="33441"/>
                    <a:pt x="11290" y="33317"/>
                  </a:cubicBezTo>
                  <a:cubicBezTo>
                    <a:pt x="11267" y="33271"/>
                    <a:pt x="11222" y="33226"/>
                    <a:pt x="11166" y="33193"/>
                  </a:cubicBezTo>
                  <a:cubicBezTo>
                    <a:pt x="11121" y="33148"/>
                    <a:pt x="11053" y="33136"/>
                    <a:pt x="10986" y="33125"/>
                  </a:cubicBezTo>
                  <a:cubicBezTo>
                    <a:pt x="10906" y="33125"/>
                    <a:pt x="10827" y="33136"/>
                    <a:pt x="10748" y="33148"/>
                  </a:cubicBezTo>
                  <a:lnTo>
                    <a:pt x="10579" y="33181"/>
                  </a:lnTo>
                  <a:lnTo>
                    <a:pt x="10477" y="33215"/>
                  </a:lnTo>
                  <a:cubicBezTo>
                    <a:pt x="10444" y="33215"/>
                    <a:pt x="10421" y="33226"/>
                    <a:pt x="10398" y="33238"/>
                  </a:cubicBezTo>
                  <a:cubicBezTo>
                    <a:pt x="10274" y="33283"/>
                    <a:pt x="10161" y="33339"/>
                    <a:pt x="10060" y="33407"/>
                  </a:cubicBezTo>
                  <a:cubicBezTo>
                    <a:pt x="9935" y="33486"/>
                    <a:pt x="9811" y="33588"/>
                    <a:pt x="9721" y="33712"/>
                  </a:cubicBezTo>
                  <a:cubicBezTo>
                    <a:pt x="9619" y="33836"/>
                    <a:pt x="9551" y="33971"/>
                    <a:pt x="9495" y="34119"/>
                  </a:cubicBezTo>
                  <a:cubicBezTo>
                    <a:pt x="9461" y="34232"/>
                    <a:pt x="9428" y="34344"/>
                    <a:pt x="9393" y="34468"/>
                  </a:cubicBezTo>
                  <a:cubicBezTo>
                    <a:pt x="9382" y="34502"/>
                    <a:pt x="9371" y="34536"/>
                    <a:pt x="9348" y="34570"/>
                  </a:cubicBezTo>
                  <a:cubicBezTo>
                    <a:pt x="9348" y="34581"/>
                    <a:pt x="9337" y="34593"/>
                    <a:pt x="9325" y="34604"/>
                  </a:cubicBezTo>
                  <a:cubicBezTo>
                    <a:pt x="9305" y="34645"/>
                    <a:pt x="9275" y="34677"/>
                    <a:pt x="9244" y="34717"/>
                  </a:cubicBezTo>
                  <a:lnTo>
                    <a:pt x="9244" y="34717"/>
                  </a:lnTo>
                  <a:cubicBezTo>
                    <a:pt x="9245" y="34717"/>
                    <a:pt x="9246" y="34717"/>
                    <a:pt x="9247" y="34717"/>
                  </a:cubicBezTo>
                  <a:cubicBezTo>
                    <a:pt x="9224" y="34739"/>
                    <a:pt x="9202" y="34762"/>
                    <a:pt x="9179" y="34796"/>
                  </a:cubicBezTo>
                  <a:cubicBezTo>
                    <a:pt x="9100" y="34875"/>
                    <a:pt x="9021" y="34965"/>
                    <a:pt x="8931" y="35055"/>
                  </a:cubicBezTo>
                  <a:lnTo>
                    <a:pt x="8705" y="35281"/>
                  </a:lnTo>
                  <a:cubicBezTo>
                    <a:pt x="8615" y="35371"/>
                    <a:pt x="8524" y="35451"/>
                    <a:pt x="8434" y="35541"/>
                  </a:cubicBezTo>
                  <a:lnTo>
                    <a:pt x="8332" y="35642"/>
                  </a:lnTo>
                  <a:cubicBezTo>
                    <a:pt x="8287" y="35687"/>
                    <a:pt x="8242" y="35733"/>
                    <a:pt x="8208" y="35778"/>
                  </a:cubicBezTo>
                  <a:lnTo>
                    <a:pt x="8208" y="35767"/>
                  </a:lnTo>
                  <a:cubicBezTo>
                    <a:pt x="8163" y="35812"/>
                    <a:pt x="8118" y="35868"/>
                    <a:pt x="8073" y="35913"/>
                  </a:cubicBezTo>
                  <a:cubicBezTo>
                    <a:pt x="8050" y="35958"/>
                    <a:pt x="8016" y="35993"/>
                    <a:pt x="7982" y="36026"/>
                  </a:cubicBezTo>
                  <a:cubicBezTo>
                    <a:pt x="7915" y="36116"/>
                    <a:pt x="7835" y="36219"/>
                    <a:pt x="7767" y="36320"/>
                  </a:cubicBezTo>
                  <a:cubicBezTo>
                    <a:pt x="7700" y="36422"/>
                    <a:pt x="7632" y="36512"/>
                    <a:pt x="7564" y="36613"/>
                  </a:cubicBezTo>
                  <a:cubicBezTo>
                    <a:pt x="7497" y="36715"/>
                    <a:pt x="7441" y="36816"/>
                    <a:pt x="7373" y="36918"/>
                  </a:cubicBezTo>
                  <a:cubicBezTo>
                    <a:pt x="7328" y="36986"/>
                    <a:pt x="7282" y="37065"/>
                    <a:pt x="7237" y="37133"/>
                  </a:cubicBezTo>
                  <a:cubicBezTo>
                    <a:pt x="7203" y="36873"/>
                    <a:pt x="7180" y="36625"/>
                    <a:pt x="7158" y="36365"/>
                  </a:cubicBezTo>
                  <a:cubicBezTo>
                    <a:pt x="7147" y="36309"/>
                    <a:pt x="7147" y="36241"/>
                    <a:pt x="7147" y="36184"/>
                  </a:cubicBezTo>
                  <a:cubicBezTo>
                    <a:pt x="7147" y="36162"/>
                    <a:pt x="7147" y="36139"/>
                    <a:pt x="7135" y="36116"/>
                  </a:cubicBezTo>
                  <a:lnTo>
                    <a:pt x="7135" y="36106"/>
                  </a:lnTo>
                  <a:cubicBezTo>
                    <a:pt x="7135" y="36004"/>
                    <a:pt x="7124" y="35913"/>
                    <a:pt x="7124" y="35812"/>
                  </a:cubicBezTo>
                  <a:lnTo>
                    <a:pt x="7124" y="35191"/>
                  </a:lnTo>
                  <a:lnTo>
                    <a:pt x="7124" y="33904"/>
                  </a:lnTo>
                  <a:cubicBezTo>
                    <a:pt x="7124" y="33509"/>
                    <a:pt x="7113" y="33103"/>
                    <a:pt x="7102" y="32707"/>
                  </a:cubicBezTo>
                  <a:cubicBezTo>
                    <a:pt x="7102" y="32515"/>
                    <a:pt x="7090" y="32323"/>
                    <a:pt x="7079" y="32142"/>
                  </a:cubicBezTo>
                  <a:cubicBezTo>
                    <a:pt x="7079" y="32109"/>
                    <a:pt x="7079" y="32075"/>
                    <a:pt x="7068" y="32052"/>
                  </a:cubicBezTo>
                  <a:cubicBezTo>
                    <a:pt x="7113" y="31939"/>
                    <a:pt x="7147" y="31838"/>
                    <a:pt x="7180" y="31725"/>
                  </a:cubicBezTo>
                  <a:lnTo>
                    <a:pt x="7180" y="31713"/>
                  </a:lnTo>
                  <a:cubicBezTo>
                    <a:pt x="7293" y="31409"/>
                    <a:pt x="7406" y="31093"/>
                    <a:pt x="7519" y="30777"/>
                  </a:cubicBezTo>
                  <a:cubicBezTo>
                    <a:pt x="7576" y="30630"/>
                    <a:pt x="7644" y="30483"/>
                    <a:pt x="7700" y="30336"/>
                  </a:cubicBezTo>
                  <a:cubicBezTo>
                    <a:pt x="7722" y="30280"/>
                    <a:pt x="7757" y="30223"/>
                    <a:pt x="7779" y="30155"/>
                  </a:cubicBezTo>
                  <a:cubicBezTo>
                    <a:pt x="7790" y="30145"/>
                    <a:pt x="7790" y="30133"/>
                    <a:pt x="7802" y="30110"/>
                  </a:cubicBezTo>
                  <a:cubicBezTo>
                    <a:pt x="7824" y="30088"/>
                    <a:pt x="7847" y="30054"/>
                    <a:pt x="7880" y="30020"/>
                  </a:cubicBezTo>
                  <a:cubicBezTo>
                    <a:pt x="8050" y="29839"/>
                    <a:pt x="8219" y="29659"/>
                    <a:pt x="8400" y="29490"/>
                  </a:cubicBezTo>
                  <a:cubicBezTo>
                    <a:pt x="8467" y="29422"/>
                    <a:pt x="8547" y="29365"/>
                    <a:pt x="8626" y="29309"/>
                  </a:cubicBezTo>
                  <a:cubicBezTo>
                    <a:pt x="8693" y="29264"/>
                    <a:pt x="8750" y="29230"/>
                    <a:pt x="8818" y="29185"/>
                  </a:cubicBezTo>
                  <a:cubicBezTo>
                    <a:pt x="8840" y="29174"/>
                    <a:pt x="8874" y="29151"/>
                    <a:pt x="8896" y="29139"/>
                  </a:cubicBezTo>
                  <a:lnTo>
                    <a:pt x="8999" y="29072"/>
                  </a:lnTo>
                  <a:cubicBezTo>
                    <a:pt x="9032" y="29061"/>
                    <a:pt x="9066" y="29038"/>
                    <a:pt x="9089" y="29026"/>
                  </a:cubicBezTo>
                  <a:cubicBezTo>
                    <a:pt x="9122" y="29004"/>
                    <a:pt x="9157" y="28993"/>
                    <a:pt x="9190" y="28970"/>
                  </a:cubicBezTo>
                  <a:cubicBezTo>
                    <a:pt x="9247" y="28936"/>
                    <a:pt x="9315" y="28914"/>
                    <a:pt x="9382" y="28880"/>
                  </a:cubicBezTo>
                  <a:cubicBezTo>
                    <a:pt x="9473" y="28835"/>
                    <a:pt x="9574" y="28790"/>
                    <a:pt x="9676" y="28745"/>
                  </a:cubicBezTo>
                  <a:cubicBezTo>
                    <a:pt x="9777" y="28700"/>
                    <a:pt x="9890" y="28643"/>
                    <a:pt x="9992" y="28597"/>
                  </a:cubicBezTo>
                  <a:cubicBezTo>
                    <a:pt x="10082" y="28564"/>
                    <a:pt x="10173" y="28530"/>
                    <a:pt x="10263" y="28485"/>
                  </a:cubicBezTo>
                  <a:cubicBezTo>
                    <a:pt x="10308" y="28474"/>
                    <a:pt x="10353" y="28451"/>
                    <a:pt x="10398" y="28429"/>
                  </a:cubicBezTo>
                  <a:cubicBezTo>
                    <a:pt x="10454" y="28406"/>
                    <a:pt x="10511" y="28394"/>
                    <a:pt x="10567" y="28372"/>
                  </a:cubicBezTo>
                  <a:cubicBezTo>
                    <a:pt x="10624" y="28349"/>
                    <a:pt x="10680" y="28327"/>
                    <a:pt x="10748" y="28316"/>
                  </a:cubicBezTo>
                  <a:cubicBezTo>
                    <a:pt x="10805" y="28293"/>
                    <a:pt x="10873" y="28271"/>
                    <a:pt x="10940" y="28248"/>
                  </a:cubicBezTo>
                  <a:cubicBezTo>
                    <a:pt x="10974" y="28236"/>
                    <a:pt x="11008" y="28225"/>
                    <a:pt x="11053" y="28214"/>
                  </a:cubicBezTo>
                  <a:cubicBezTo>
                    <a:pt x="11053" y="28259"/>
                    <a:pt x="11087" y="28304"/>
                    <a:pt x="11132" y="28327"/>
                  </a:cubicBezTo>
                  <a:cubicBezTo>
                    <a:pt x="11200" y="28349"/>
                    <a:pt x="11279" y="28372"/>
                    <a:pt x="11347" y="28394"/>
                  </a:cubicBezTo>
                  <a:cubicBezTo>
                    <a:pt x="11415" y="28417"/>
                    <a:pt x="11471" y="28439"/>
                    <a:pt x="11538" y="28462"/>
                  </a:cubicBezTo>
                  <a:cubicBezTo>
                    <a:pt x="11606" y="28485"/>
                    <a:pt x="11674" y="28496"/>
                    <a:pt x="11741" y="28507"/>
                  </a:cubicBezTo>
                  <a:cubicBezTo>
                    <a:pt x="11809" y="28519"/>
                    <a:pt x="11877" y="28519"/>
                    <a:pt x="11945" y="28519"/>
                  </a:cubicBezTo>
                  <a:lnTo>
                    <a:pt x="12047" y="28519"/>
                  </a:lnTo>
                  <a:cubicBezTo>
                    <a:pt x="12193" y="28507"/>
                    <a:pt x="12340" y="28496"/>
                    <a:pt x="12487" y="28474"/>
                  </a:cubicBezTo>
                  <a:cubicBezTo>
                    <a:pt x="12554" y="28462"/>
                    <a:pt x="12611" y="28439"/>
                    <a:pt x="12679" y="28429"/>
                  </a:cubicBezTo>
                  <a:cubicBezTo>
                    <a:pt x="12735" y="28406"/>
                    <a:pt x="12803" y="28372"/>
                    <a:pt x="12860" y="28338"/>
                  </a:cubicBezTo>
                  <a:cubicBezTo>
                    <a:pt x="12973" y="28281"/>
                    <a:pt x="13085" y="28214"/>
                    <a:pt x="13176" y="28112"/>
                  </a:cubicBezTo>
                  <a:cubicBezTo>
                    <a:pt x="13221" y="28067"/>
                    <a:pt x="13266" y="28000"/>
                    <a:pt x="13289" y="27932"/>
                  </a:cubicBezTo>
                  <a:cubicBezTo>
                    <a:pt x="13299" y="27898"/>
                    <a:pt x="13311" y="27875"/>
                    <a:pt x="13311" y="27842"/>
                  </a:cubicBezTo>
                  <a:cubicBezTo>
                    <a:pt x="13322" y="27807"/>
                    <a:pt x="13322" y="27774"/>
                    <a:pt x="13311" y="27739"/>
                  </a:cubicBezTo>
                  <a:cubicBezTo>
                    <a:pt x="13311" y="27694"/>
                    <a:pt x="13299" y="27661"/>
                    <a:pt x="13277" y="27627"/>
                  </a:cubicBezTo>
                  <a:cubicBezTo>
                    <a:pt x="13266" y="27593"/>
                    <a:pt x="13243" y="27571"/>
                    <a:pt x="13232" y="27536"/>
                  </a:cubicBezTo>
                  <a:cubicBezTo>
                    <a:pt x="13187" y="27480"/>
                    <a:pt x="13141" y="27423"/>
                    <a:pt x="13085" y="27390"/>
                  </a:cubicBezTo>
                  <a:cubicBezTo>
                    <a:pt x="12961" y="27300"/>
                    <a:pt x="12825" y="27243"/>
                    <a:pt x="12667" y="27232"/>
                  </a:cubicBezTo>
                  <a:cubicBezTo>
                    <a:pt x="12611" y="27232"/>
                    <a:pt x="12544" y="27232"/>
                    <a:pt x="12476" y="27243"/>
                  </a:cubicBezTo>
                  <a:lnTo>
                    <a:pt x="12396" y="27243"/>
                  </a:lnTo>
                  <a:cubicBezTo>
                    <a:pt x="12306" y="27265"/>
                    <a:pt x="12205" y="27277"/>
                    <a:pt x="12114" y="27322"/>
                  </a:cubicBezTo>
                  <a:cubicBezTo>
                    <a:pt x="12035" y="27356"/>
                    <a:pt x="11956" y="27390"/>
                    <a:pt x="11877" y="27435"/>
                  </a:cubicBezTo>
                  <a:cubicBezTo>
                    <a:pt x="11798" y="27480"/>
                    <a:pt x="11708" y="27525"/>
                    <a:pt x="11629" y="27571"/>
                  </a:cubicBezTo>
                  <a:cubicBezTo>
                    <a:pt x="11573" y="27616"/>
                    <a:pt x="11505" y="27661"/>
                    <a:pt x="11448" y="27717"/>
                  </a:cubicBezTo>
                  <a:cubicBezTo>
                    <a:pt x="11425" y="27729"/>
                    <a:pt x="11392" y="27751"/>
                    <a:pt x="11369" y="27785"/>
                  </a:cubicBezTo>
                  <a:cubicBezTo>
                    <a:pt x="11358" y="27796"/>
                    <a:pt x="11335" y="27819"/>
                    <a:pt x="11324" y="27842"/>
                  </a:cubicBezTo>
                  <a:lnTo>
                    <a:pt x="11267" y="27898"/>
                  </a:lnTo>
                  <a:cubicBezTo>
                    <a:pt x="11245" y="27920"/>
                    <a:pt x="11222" y="27954"/>
                    <a:pt x="11189" y="27988"/>
                  </a:cubicBezTo>
                  <a:cubicBezTo>
                    <a:pt x="11177" y="28000"/>
                    <a:pt x="11166" y="28010"/>
                    <a:pt x="11144" y="28010"/>
                  </a:cubicBezTo>
                  <a:cubicBezTo>
                    <a:pt x="11132" y="28022"/>
                    <a:pt x="11121" y="28033"/>
                    <a:pt x="11098" y="28045"/>
                  </a:cubicBezTo>
                  <a:cubicBezTo>
                    <a:pt x="11053" y="28067"/>
                    <a:pt x="11008" y="28078"/>
                    <a:pt x="10963" y="28101"/>
                  </a:cubicBezTo>
                  <a:cubicBezTo>
                    <a:pt x="10918" y="28112"/>
                    <a:pt x="10883" y="28123"/>
                    <a:pt x="10838" y="28135"/>
                  </a:cubicBezTo>
                  <a:cubicBezTo>
                    <a:pt x="10771" y="28168"/>
                    <a:pt x="10692" y="28191"/>
                    <a:pt x="10613" y="28225"/>
                  </a:cubicBezTo>
                  <a:cubicBezTo>
                    <a:pt x="10522" y="28248"/>
                    <a:pt x="10444" y="28281"/>
                    <a:pt x="10353" y="28316"/>
                  </a:cubicBezTo>
                  <a:cubicBezTo>
                    <a:pt x="10286" y="28349"/>
                    <a:pt x="10218" y="28372"/>
                    <a:pt x="10150" y="28406"/>
                  </a:cubicBezTo>
                  <a:cubicBezTo>
                    <a:pt x="10071" y="28439"/>
                    <a:pt x="10003" y="28474"/>
                    <a:pt x="9924" y="28507"/>
                  </a:cubicBezTo>
                  <a:cubicBezTo>
                    <a:pt x="9811" y="28552"/>
                    <a:pt x="9709" y="28609"/>
                    <a:pt x="9596" y="28654"/>
                  </a:cubicBezTo>
                  <a:cubicBezTo>
                    <a:pt x="9551" y="28677"/>
                    <a:pt x="9518" y="28700"/>
                    <a:pt x="9473" y="28710"/>
                  </a:cubicBezTo>
                  <a:cubicBezTo>
                    <a:pt x="9428" y="28733"/>
                    <a:pt x="9382" y="28756"/>
                    <a:pt x="9325" y="28778"/>
                  </a:cubicBezTo>
                  <a:cubicBezTo>
                    <a:pt x="9235" y="28835"/>
                    <a:pt x="9134" y="28891"/>
                    <a:pt x="9032" y="28948"/>
                  </a:cubicBezTo>
                  <a:cubicBezTo>
                    <a:pt x="8987" y="28970"/>
                    <a:pt x="8953" y="28993"/>
                    <a:pt x="8908" y="29016"/>
                  </a:cubicBezTo>
                  <a:cubicBezTo>
                    <a:pt x="8863" y="29038"/>
                    <a:pt x="8806" y="29072"/>
                    <a:pt x="8761" y="29106"/>
                  </a:cubicBezTo>
                  <a:cubicBezTo>
                    <a:pt x="8705" y="29151"/>
                    <a:pt x="8637" y="29185"/>
                    <a:pt x="8580" y="29230"/>
                  </a:cubicBezTo>
                  <a:cubicBezTo>
                    <a:pt x="8513" y="29275"/>
                    <a:pt x="8457" y="29320"/>
                    <a:pt x="8400" y="29365"/>
                  </a:cubicBezTo>
                  <a:cubicBezTo>
                    <a:pt x="8332" y="29433"/>
                    <a:pt x="8264" y="29490"/>
                    <a:pt x="8208" y="29546"/>
                  </a:cubicBezTo>
                  <a:lnTo>
                    <a:pt x="8050" y="29704"/>
                  </a:lnTo>
                  <a:cubicBezTo>
                    <a:pt x="8016" y="29749"/>
                    <a:pt x="7971" y="29783"/>
                    <a:pt x="7937" y="29829"/>
                  </a:cubicBezTo>
                  <a:cubicBezTo>
                    <a:pt x="7948" y="29806"/>
                    <a:pt x="7948" y="29794"/>
                    <a:pt x="7960" y="29772"/>
                  </a:cubicBezTo>
                  <a:cubicBezTo>
                    <a:pt x="7982" y="29738"/>
                    <a:pt x="8005" y="29693"/>
                    <a:pt x="8028" y="29659"/>
                  </a:cubicBezTo>
                  <a:cubicBezTo>
                    <a:pt x="8028" y="29648"/>
                    <a:pt x="8038" y="29625"/>
                    <a:pt x="8050" y="29614"/>
                  </a:cubicBezTo>
                  <a:cubicBezTo>
                    <a:pt x="8118" y="29501"/>
                    <a:pt x="8186" y="29399"/>
                    <a:pt x="8242" y="29287"/>
                  </a:cubicBezTo>
                  <a:cubicBezTo>
                    <a:pt x="8309" y="29196"/>
                    <a:pt x="8366" y="29117"/>
                    <a:pt x="8434" y="29026"/>
                  </a:cubicBezTo>
                  <a:cubicBezTo>
                    <a:pt x="8479" y="28959"/>
                    <a:pt x="8535" y="28891"/>
                    <a:pt x="8592" y="28812"/>
                  </a:cubicBezTo>
                  <a:cubicBezTo>
                    <a:pt x="8648" y="28745"/>
                    <a:pt x="8705" y="28677"/>
                    <a:pt x="8761" y="28620"/>
                  </a:cubicBezTo>
                  <a:cubicBezTo>
                    <a:pt x="8829" y="28530"/>
                    <a:pt x="8896" y="28451"/>
                    <a:pt x="8964" y="28372"/>
                  </a:cubicBezTo>
                  <a:cubicBezTo>
                    <a:pt x="9066" y="28271"/>
                    <a:pt x="9157" y="28168"/>
                    <a:pt x="9247" y="28056"/>
                  </a:cubicBezTo>
                  <a:lnTo>
                    <a:pt x="9247" y="28067"/>
                  </a:lnTo>
                  <a:cubicBezTo>
                    <a:pt x="9461" y="27819"/>
                    <a:pt x="9676" y="27559"/>
                    <a:pt x="9902" y="27310"/>
                  </a:cubicBezTo>
                  <a:cubicBezTo>
                    <a:pt x="9912" y="27313"/>
                    <a:pt x="9924" y="27315"/>
                    <a:pt x="9935" y="27315"/>
                  </a:cubicBezTo>
                  <a:cubicBezTo>
                    <a:pt x="9973" y="27315"/>
                    <a:pt x="10014" y="27300"/>
                    <a:pt x="10048" y="27265"/>
                  </a:cubicBezTo>
                  <a:cubicBezTo>
                    <a:pt x="10150" y="27164"/>
                    <a:pt x="10263" y="27051"/>
                    <a:pt x="10387" y="26949"/>
                  </a:cubicBezTo>
                  <a:cubicBezTo>
                    <a:pt x="10444" y="26893"/>
                    <a:pt x="10511" y="26848"/>
                    <a:pt x="10579" y="26803"/>
                  </a:cubicBezTo>
                  <a:cubicBezTo>
                    <a:pt x="10647" y="26758"/>
                    <a:pt x="10715" y="26713"/>
                    <a:pt x="10793" y="26667"/>
                  </a:cubicBezTo>
                  <a:cubicBezTo>
                    <a:pt x="10861" y="26622"/>
                    <a:pt x="10929" y="26588"/>
                    <a:pt x="10996" y="26543"/>
                  </a:cubicBezTo>
                  <a:cubicBezTo>
                    <a:pt x="11144" y="26464"/>
                    <a:pt x="11279" y="26396"/>
                    <a:pt x="11425" y="26317"/>
                  </a:cubicBezTo>
                  <a:cubicBezTo>
                    <a:pt x="11471" y="26294"/>
                    <a:pt x="11516" y="26272"/>
                    <a:pt x="11550" y="26261"/>
                  </a:cubicBezTo>
                  <a:cubicBezTo>
                    <a:pt x="11776" y="26148"/>
                    <a:pt x="11990" y="26035"/>
                    <a:pt x="12205" y="25900"/>
                  </a:cubicBezTo>
                  <a:cubicBezTo>
                    <a:pt x="12318" y="25832"/>
                    <a:pt x="12419" y="25752"/>
                    <a:pt x="12521" y="25674"/>
                  </a:cubicBezTo>
                  <a:cubicBezTo>
                    <a:pt x="12577" y="25640"/>
                    <a:pt x="12622" y="25606"/>
                    <a:pt x="12667" y="25561"/>
                  </a:cubicBezTo>
                  <a:cubicBezTo>
                    <a:pt x="12758" y="25481"/>
                    <a:pt x="12848" y="25414"/>
                    <a:pt x="12916" y="25323"/>
                  </a:cubicBezTo>
                  <a:cubicBezTo>
                    <a:pt x="13198" y="25007"/>
                    <a:pt x="13435" y="24635"/>
                    <a:pt x="13503" y="24206"/>
                  </a:cubicBezTo>
                  <a:cubicBezTo>
                    <a:pt x="13537" y="24003"/>
                    <a:pt x="13525" y="23777"/>
                    <a:pt x="13469" y="23574"/>
                  </a:cubicBezTo>
                  <a:cubicBezTo>
                    <a:pt x="13412" y="23371"/>
                    <a:pt x="13322" y="23178"/>
                    <a:pt x="13153" y="23043"/>
                  </a:cubicBezTo>
                  <a:cubicBezTo>
                    <a:pt x="13011" y="22929"/>
                    <a:pt x="12829" y="22879"/>
                    <a:pt x="12648" y="22879"/>
                  </a:cubicBezTo>
                  <a:cubicBezTo>
                    <a:pt x="12613" y="22879"/>
                    <a:pt x="12578" y="22881"/>
                    <a:pt x="12544" y="22885"/>
                  </a:cubicBezTo>
                  <a:cubicBezTo>
                    <a:pt x="12374" y="22907"/>
                    <a:pt x="12216" y="22964"/>
                    <a:pt x="12069" y="23032"/>
                  </a:cubicBezTo>
                  <a:cubicBezTo>
                    <a:pt x="11990" y="23065"/>
                    <a:pt x="11911" y="23111"/>
                    <a:pt x="11832" y="23145"/>
                  </a:cubicBezTo>
                  <a:cubicBezTo>
                    <a:pt x="11798" y="23168"/>
                    <a:pt x="11776" y="23178"/>
                    <a:pt x="11741" y="23201"/>
                  </a:cubicBezTo>
                  <a:cubicBezTo>
                    <a:pt x="11719" y="23224"/>
                    <a:pt x="11674" y="23235"/>
                    <a:pt x="11651" y="23258"/>
                  </a:cubicBezTo>
                  <a:cubicBezTo>
                    <a:pt x="11471" y="23382"/>
                    <a:pt x="11302" y="23517"/>
                    <a:pt x="11154" y="23675"/>
                  </a:cubicBezTo>
                  <a:cubicBezTo>
                    <a:pt x="11008" y="23833"/>
                    <a:pt x="10883" y="24014"/>
                    <a:pt x="10782" y="24217"/>
                  </a:cubicBezTo>
                  <a:cubicBezTo>
                    <a:pt x="10680" y="24409"/>
                    <a:pt x="10602" y="24613"/>
                    <a:pt x="10545" y="24827"/>
                  </a:cubicBezTo>
                  <a:lnTo>
                    <a:pt x="10477" y="25165"/>
                  </a:lnTo>
                  <a:cubicBezTo>
                    <a:pt x="10454" y="25301"/>
                    <a:pt x="10432" y="25448"/>
                    <a:pt x="10421" y="25594"/>
                  </a:cubicBezTo>
                  <a:cubicBezTo>
                    <a:pt x="10409" y="25674"/>
                    <a:pt x="10409" y="25752"/>
                    <a:pt x="10398" y="25832"/>
                  </a:cubicBezTo>
                  <a:cubicBezTo>
                    <a:pt x="10387" y="25956"/>
                    <a:pt x="10376" y="26080"/>
                    <a:pt x="10353" y="26204"/>
                  </a:cubicBezTo>
                  <a:cubicBezTo>
                    <a:pt x="10342" y="26238"/>
                    <a:pt x="10331" y="26284"/>
                    <a:pt x="10319" y="26317"/>
                  </a:cubicBezTo>
                  <a:cubicBezTo>
                    <a:pt x="10308" y="26340"/>
                    <a:pt x="10308" y="26362"/>
                    <a:pt x="10296" y="26385"/>
                  </a:cubicBezTo>
                  <a:cubicBezTo>
                    <a:pt x="10286" y="26407"/>
                    <a:pt x="10263" y="26442"/>
                    <a:pt x="10251" y="26464"/>
                  </a:cubicBezTo>
                  <a:cubicBezTo>
                    <a:pt x="10150" y="26600"/>
                    <a:pt x="10037" y="26735"/>
                    <a:pt x="9935" y="26871"/>
                  </a:cubicBezTo>
                  <a:cubicBezTo>
                    <a:pt x="9845" y="26983"/>
                    <a:pt x="9754" y="27096"/>
                    <a:pt x="9653" y="27209"/>
                  </a:cubicBezTo>
                  <a:cubicBezTo>
                    <a:pt x="9461" y="27435"/>
                    <a:pt x="9258" y="27672"/>
                    <a:pt x="9055" y="27909"/>
                  </a:cubicBezTo>
                  <a:cubicBezTo>
                    <a:pt x="9021" y="27943"/>
                    <a:pt x="8987" y="27977"/>
                    <a:pt x="8964" y="28010"/>
                  </a:cubicBezTo>
                  <a:lnTo>
                    <a:pt x="8976" y="28000"/>
                  </a:lnTo>
                  <a:lnTo>
                    <a:pt x="8976" y="28000"/>
                  </a:lnTo>
                  <a:cubicBezTo>
                    <a:pt x="8934" y="28052"/>
                    <a:pt x="8892" y="28094"/>
                    <a:pt x="8850" y="28146"/>
                  </a:cubicBezTo>
                  <a:lnTo>
                    <a:pt x="8850" y="28146"/>
                  </a:lnTo>
                  <a:cubicBezTo>
                    <a:pt x="8850" y="28146"/>
                    <a:pt x="8851" y="28146"/>
                    <a:pt x="8851" y="28146"/>
                  </a:cubicBezTo>
                  <a:lnTo>
                    <a:pt x="8844" y="28154"/>
                  </a:lnTo>
                  <a:lnTo>
                    <a:pt x="8844" y="28154"/>
                  </a:lnTo>
                  <a:cubicBezTo>
                    <a:pt x="8846" y="28151"/>
                    <a:pt x="8848" y="28149"/>
                    <a:pt x="8850" y="28146"/>
                  </a:cubicBezTo>
                  <a:lnTo>
                    <a:pt x="8850" y="28146"/>
                  </a:lnTo>
                  <a:cubicBezTo>
                    <a:pt x="8842" y="28147"/>
                    <a:pt x="8841" y="28154"/>
                    <a:pt x="8841" y="28157"/>
                  </a:cubicBezTo>
                  <a:lnTo>
                    <a:pt x="8841" y="28157"/>
                  </a:lnTo>
                  <a:lnTo>
                    <a:pt x="8844" y="28154"/>
                  </a:lnTo>
                  <a:lnTo>
                    <a:pt x="8844" y="28154"/>
                  </a:lnTo>
                  <a:cubicBezTo>
                    <a:pt x="8843" y="28155"/>
                    <a:pt x="8841" y="28156"/>
                    <a:pt x="8840" y="28158"/>
                  </a:cubicBezTo>
                  <a:cubicBezTo>
                    <a:pt x="8840" y="28158"/>
                    <a:pt x="8840" y="28157"/>
                    <a:pt x="8841" y="28157"/>
                  </a:cubicBezTo>
                  <a:lnTo>
                    <a:pt x="8841" y="28157"/>
                  </a:lnTo>
                  <a:lnTo>
                    <a:pt x="8795" y="28203"/>
                  </a:lnTo>
                  <a:cubicBezTo>
                    <a:pt x="8728" y="28271"/>
                    <a:pt x="8671" y="28349"/>
                    <a:pt x="8615" y="28417"/>
                  </a:cubicBezTo>
                  <a:cubicBezTo>
                    <a:pt x="8592" y="28439"/>
                    <a:pt x="8580" y="28462"/>
                    <a:pt x="8558" y="28485"/>
                  </a:cubicBezTo>
                  <a:lnTo>
                    <a:pt x="8558" y="28474"/>
                  </a:lnTo>
                  <a:lnTo>
                    <a:pt x="8558" y="28123"/>
                  </a:lnTo>
                  <a:cubicBezTo>
                    <a:pt x="8558" y="27965"/>
                    <a:pt x="8558" y="27807"/>
                    <a:pt x="8547" y="27649"/>
                  </a:cubicBezTo>
                  <a:cubicBezTo>
                    <a:pt x="8547" y="27559"/>
                    <a:pt x="8535" y="27480"/>
                    <a:pt x="8535" y="27401"/>
                  </a:cubicBezTo>
                  <a:cubicBezTo>
                    <a:pt x="8535" y="27322"/>
                    <a:pt x="8535" y="27254"/>
                    <a:pt x="8524" y="27175"/>
                  </a:cubicBezTo>
                  <a:cubicBezTo>
                    <a:pt x="8535" y="27062"/>
                    <a:pt x="8535" y="26938"/>
                    <a:pt x="8535" y="26825"/>
                  </a:cubicBezTo>
                  <a:cubicBezTo>
                    <a:pt x="8535" y="26713"/>
                    <a:pt x="8547" y="26600"/>
                    <a:pt x="8535" y="26487"/>
                  </a:cubicBezTo>
                  <a:cubicBezTo>
                    <a:pt x="8535" y="26442"/>
                    <a:pt x="8535" y="26385"/>
                    <a:pt x="8524" y="26340"/>
                  </a:cubicBezTo>
                  <a:cubicBezTo>
                    <a:pt x="8513" y="26272"/>
                    <a:pt x="8490" y="26216"/>
                    <a:pt x="8467" y="26159"/>
                  </a:cubicBezTo>
                  <a:lnTo>
                    <a:pt x="8467" y="26058"/>
                  </a:lnTo>
                  <a:cubicBezTo>
                    <a:pt x="8479" y="25967"/>
                    <a:pt x="8479" y="25877"/>
                    <a:pt x="8502" y="25787"/>
                  </a:cubicBezTo>
                  <a:cubicBezTo>
                    <a:pt x="8513" y="25696"/>
                    <a:pt x="8524" y="25606"/>
                    <a:pt x="8547" y="25516"/>
                  </a:cubicBezTo>
                  <a:cubicBezTo>
                    <a:pt x="8558" y="25436"/>
                    <a:pt x="8580" y="25346"/>
                    <a:pt x="8603" y="25267"/>
                  </a:cubicBezTo>
                  <a:cubicBezTo>
                    <a:pt x="8660" y="25019"/>
                    <a:pt x="8716" y="24771"/>
                    <a:pt x="8728" y="24522"/>
                  </a:cubicBezTo>
                  <a:cubicBezTo>
                    <a:pt x="8738" y="24342"/>
                    <a:pt x="8738" y="24161"/>
                    <a:pt x="8705" y="23980"/>
                  </a:cubicBezTo>
                  <a:cubicBezTo>
                    <a:pt x="8671" y="23822"/>
                    <a:pt x="8626" y="23653"/>
                    <a:pt x="8513" y="23529"/>
                  </a:cubicBezTo>
                  <a:cubicBezTo>
                    <a:pt x="8411" y="23404"/>
                    <a:pt x="8276" y="23303"/>
                    <a:pt x="8129" y="23280"/>
                  </a:cubicBezTo>
                  <a:cubicBezTo>
                    <a:pt x="8096" y="23276"/>
                    <a:pt x="8065" y="23273"/>
                    <a:pt x="8035" y="23273"/>
                  </a:cubicBezTo>
                  <a:cubicBezTo>
                    <a:pt x="7993" y="23273"/>
                    <a:pt x="7954" y="23278"/>
                    <a:pt x="7915" y="23291"/>
                  </a:cubicBezTo>
                  <a:cubicBezTo>
                    <a:pt x="7847" y="23303"/>
                    <a:pt x="7802" y="23326"/>
                    <a:pt x="7757" y="23371"/>
                  </a:cubicBezTo>
                  <a:cubicBezTo>
                    <a:pt x="7711" y="23416"/>
                    <a:pt x="7689" y="23484"/>
                    <a:pt x="7689" y="23551"/>
                  </a:cubicBezTo>
                  <a:cubicBezTo>
                    <a:pt x="7677" y="23619"/>
                    <a:pt x="7677" y="23687"/>
                    <a:pt x="7689" y="23765"/>
                  </a:cubicBezTo>
                  <a:cubicBezTo>
                    <a:pt x="7700" y="23890"/>
                    <a:pt x="7734" y="24014"/>
                    <a:pt x="7767" y="24138"/>
                  </a:cubicBezTo>
                  <a:cubicBezTo>
                    <a:pt x="7802" y="24262"/>
                    <a:pt x="7835" y="24375"/>
                    <a:pt x="7870" y="24488"/>
                  </a:cubicBezTo>
                  <a:cubicBezTo>
                    <a:pt x="7892" y="24601"/>
                    <a:pt x="7926" y="24726"/>
                    <a:pt x="7948" y="24838"/>
                  </a:cubicBezTo>
                  <a:lnTo>
                    <a:pt x="8016" y="25177"/>
                  </a:lnTo>
                  <a:lnTo>
                    <a:pt x="8050" y="25346"/>
                  </a:lnTo>
                  <a:cubicBezTo>
                    <a:pt x="8073" y="25403"/>
                    <a:pt x="8084" y="25459"/>
                    <a:pt x="8095" y="25527"/>
                  </a:cubicBezTo>
                  <a:cubicBezTo>
                    <a:pt x="8118" y="25584"/>
                    <a:pt x="8129" y="25651"/>
                    <a:pt x="8151" y="25707"/>
                  </a:cubicBezTo>
                  <a:cubicBezTo>
                    <a:pt x="8163" y="25742"/>
                    <a:pt x="8174" y="25764"/>
                    <a:pt x="8174" y="25798"/>
                  </a:cubicBezTo>
                  <a:lnTo>
                    <a:pt x="8174" y="25922"/>
                  </a:lnTo>
                  <a:cubicBezTo>
                    <a:pt x="8174" y="26046"/>
                    <a:pt x="8186" y="26171"/>
                    <a:pt x="8208" y="26284"/>
                  </a:cubicBezTo>
                  <a:cubicBezTo>
                    <a:pt x="8219" y="26351"/>
                    <a:pt x="8231" y="26419"/>
                    <a:pt x="8242" y="26475"/>
                  </a:cubicBezTo>
                  <a:cubicBezTo>
                    <a:pt x="8253" y="26532"/>
                    <a:pt x="8276" y="26588"/>
                    <a:pt x="8287" y="26645"/>
                  </a:cubicBezTo>
                  <a:cubicBezTo>
                    <a:pt x="8287" y="26713"/>
                    <a:pt x="8287" y="26780"/>
                    <a:pt x="8276" y="26848"/>
                  </a:cubicBezTo>
                  <a:lnTo>
                    <a:pt x="8276" y="27085"/>
                  </a:lnTo>
                  <a:lnTo>
                    <a:pt x="8276" y="27333"/>
                  </a:lnTo>
                  <a:cubicBezTo>
                    <a:pt x="8287" y="27491"/>
                    <a:pt x="8299" y="27649"/>
                    <a:pt x="8299" y="27807"/>
                  </a:cubicBezTo>
                  <a:cubicBezTo>
                    <a:pt x="8309" y="27887"/>
                    <a:pt x="8309" y="27977"/>
                    <a:pt x="8309" y="28056"/>
                  </a:cubicBezTo>
                  <a:cubicBezTo>
                    <a:pt x="8321" y="28135"/>
                    <a:pt x="8321" y="28214"/>
                    <a:pt x="8321" y="28281"/>
                  </a:cubicBezTo>
                  <a:lnTo>
                    <a:pt x="8321" y="28349"/>
                  </a:lnTo>
                  <a:cubicBezTo>
                    <a:pt x="8321" y="28372"/>
                    <a:pt x="8321" y="28394"/>
                    <a:pt x="8309" y="28417"/>
                  </a:cubicBezTo>
                  <a:lnTo>
                    <a:pt x="8276" y="28688"/>
                  </a:lnTo>
                  <a:cubicBezTo>
                    <a:pt x="8264" y="28756"/>
                    <a:pt x="8253" y="28812"/>
                    <a:pt x="8242" y="28880"/>
                  </a:cubicBezTo>
                  <a:cubicBezTo>
                    <a:pt x="8219" y="28925"/>
                    <a:pt x="8196" y="28959"/>
                    <a:pt x="8163" y="28993"/>
                  </a:cubicBezTo>
                  <a:cubicBezTo>
                    <a:pt x="8140" y="29038"/>
                    <a:pt x="8106" y="29083"/>
                    <a:pt x="8073" y="29129"/>
                  </a:cubicBezTo>
                  <a:cubicBezTo>
                    <a:pt x="8061" y="29139"/>
                    <a:pt x="8050" y="29162"/>
                    <a:pt x="8038" y="29174"/>
                  </a:cubicBezTo>
                  <a:cubicBezTo>
                    <a:pt x="7993" y="29252"/>
                    <a:pt x="7948" y="29343"/>
                    <a:pt x="7892" y="29422"/>
                  </a:cubicBezTo>
                  <a:cubicBezTo>
                    <a:pt x="7813" y="29558"/>
                    <a:pt x="7745" y="29704"/>
                    <a:pt x="7677" y="29851"/>
                  </a:cubicBezTo>
                  <a:lnTo>
                    <a:pt x="7644" y="29919"/>
                  </a:lnTo>
                  <a:cubicBezTo>
                    <a:pt x="7621" y="29964"/>
                    <a:pt x="7609" y="30020"/>
                    <a:pt x="7587" y="30065"/>
                  </a:cubicBezTo>
                  <a:cubicBezTo>
                    <a:pt x="7553" y="30122"/>
                    <a:pt x="7531" y="30190"/>
                    <a:pt x="7508" y="30246"/>
                  </a:cubicBezTo>
                  <a:cubicBezTo>
                    <a:pt x="7474" y="30336"/>
                    <a:pt x="7441" y="30416"/>
                    <a:pt x="7406" y="30506"/>
                  </a:cubicBezTo>
                  <a:cubicBezTo>
                    <a:pt x="7384" y="30574"/>
                    <a:pt x="7350" y="30641"/>
                    <a:pt x="7328" y="30709"/>
                  </a:cubicBezTo>
                  <a:cubicBezTo>
                    <a:pt x="7271" y="30878"/>
                    <a:pt x="7215" y="31036"/>
                    <a:pt x="7158" y="31206"/>
                  </a:cubicBezTo>
                  <a:cubicBezTo>
                    <a:pt x="7113" y="31330"/>
                    <a:pt x="7079" y="31454"/>
                    <a:pt x="7034" y="31590"/>
                  </a:cubicBezTo>
                  <a:cubicBezTo>
                    <a:pt x="7022" y="31545"/>
                    <a:pt x="7022" y="31499"/>
                    <a:pt x="7022" y="31454"/>
                  </a:cubicBezTo>
                  <a:cubicBezTo>
                    <a:pt x="7000" y="31262"/>
                    <a:pt x="6966" y="31081"/>
                    <a:pt x="6932" y="30890"/>
                  </a:cubicBezTo>
                  <a:cubicBezTo>
                    <a:pt x="6899" y="30697"/>
                    <a:pt x="6853" y="30506"/>
                    <a:pt x="6819" y="30314"/>
                  </a:cubicBezTo>
                  <a:cubicBezTo>
                    <a:pt x="6741" y="29907"/>
                    <a:pt x="6650" y="29512"/>
                    <a:pt x="6560" y="29117"/>
                  </a:cubicBezTo>
                  <a:cubicBezTo>
                    <a:pt x="6548" y="29061"/>
                    <a:pt x="6537" y="29016"/>
                    <a:pt x="6526" y="28970"/>
                  </a:cubicBezTo>
                  <a:cubicBezTo>
                    <a:pt x="6526" y="28925"/>
                    <a:pt x="6515" y="28880"/>
                    <a:pt x="6503" y="28835"/>
                  </a:cubicBezTo>
                  <a:cubicBezTo>
                    <a:pt x="6503" y="28756"/>
                    <a:pt x="6492" y="28665"/>
                    <a:pt x="6480" y="28587"/>
                  </a:cubicBezTo>
                  <a:cubicBezTo>
                    <a:pt x="6480" y="28451"/>
                    <a:pt x="6470" y="28316"/>
                    <a:pt x="6480" y="28180"/>
                  </a:cubicBezTo>
                  <a:lnTo>
                    <a:pt x="6480" y="27785"/>
                  </a:lnTo>
                  <a:cubicBezTo>
                    <a:pt x="6492" y="27514"/>
                    <a:pt x="6515" y="27254"/>
                    <a:pt x="6526" y="26983"/>
                  </a:cubicBezTo>
                  <a:cubicBezTo>
                    <a:pt x="6548" y="26713"/>
                    <a:pt x="6560" y="26452"/>
                    <a:pt x="6560" y="26181"/>
                  </a:cubicBezTo>
                  <a:lnTo>
                    <a:pt x="6593" y="25403"/>
                  </a:lnTo>
                  <a:cubicBezTo>
                    <a:pt x="6616" y="24996"/>
                    <a:pt x="6628" y="24601"/>
                    <a:pt x="6639" y="24206"/>
                  </a:cubicBezTo>
                  <a:cubicBezTo>
                    <a:pt x="6650" y="24003"/>
                    <a:pt x="6650" y="23800"/>
                    <a:pt x="6650" y="23607"/>
                  </a:cubicBezTo>
                  <a:lnTo>
                    <a:pt x="6650" y="23020"/>
                  </a:lnTo>
                  <a:cubicBezTo>
                    <a:pt x="6650" y="22749"/>
                    <a:pt x="6661" y="22478"/>
                    <a:pt x="6673" y="22207"/>
                  </a:cubicBezTo>
                  <a:cubicBezTo>
                    <a:pt x="6706" y="22117"/>
                    <a:pt x="6751" y="22016"/>
                    <a:pt x="6797" y="21914"/>
                  </a:cubicBezTo>
                  <a:cubicBezTo>
                    <a:pt x="6831" y="21869"/>
                    <a:pt x="6864" y="21824"/>
                    <a:pt x="6909" y="21778"/>
                  </a:cubicBezTo>
                  <a:cubicBezTo>
                    <a:pt x="7045" y="21620"/>
                    <a:pt x="7192" y="21462"/>
                    <a:pt x="7328" y="21316"/>
                  </a:cubicBezTo>
                  <a:lnTo>
                    <a:pt x="7599" y="21045"/>
                  </a:lnTo>
                  <a:cubicBezTo>
                    <a:pt x="7700" y="20955"/>
                    <a:pt x="7802" y="20853"/>
                    <a:pt x="7903" y="20762"/>
                  </a:cubicBezTo>
                  <a:lnTo>
                    <a:pt x="8163" y="20503"/>
                  </a:lnTo>
                  <a:cubicBezTo>
                    <a:pt x="8253" y="20413"/>
                    <a:pt x="8344" y="20323"/>
                    <a:pt x="8445" y="20232"/>
                  </a:cubicBezTo>
                  <a:cubicBezTo>
                    <a:pt x="8479" y="20210"/>
                    <a:pt x="8502" y="20175"/>
                    <a:pt x="8535" y="20153"/>
                  </a:cubicBezTo>
                  <a:lnTo>
                    <a:pt x="8637" y="20085"/>
                  </a:lnTo>
                  <a:cubicBezTo>
                    <a:pt x="8705" y="20040"/>
                    <a:pt x="8761" y="20006"/>
                    <a:pt x="8818" y="19972"/>
                  </a:cubicBezTo>
                  <a:cubicBezTo>
                    <a:pt x="8874" y="19939"/>
                    <a:pt x="8942" y="19904"/>
                    <a:pt x="8999" y="19882"/>
                  </a:cubicBezTo>
                  <a:lnTo>
                    <a:pt x="9134" y="19814"/>
                  </a:lnTo>
                  <a:cubicBezTo>
                    <a:pt x="9179" y="19803"/>
                    <a:pt x="9224" y="19781"/>
                    <a:pt x="9269" y="19758"/>
                  </a:cubicBezTo>
                  <a:cubicBezTo>
                    <a:pt x="9325" y="19746"/>
                    <a:pt x="9382" y="19724"/>
                    <a:pt x="9438" y="19701"/>
                  </a:cubicBezTo>
                  <a:cubicBezTo>
                    <a:pt x="9518" y="19679"/>
                    <a:pt x="9586" y="19668"/>
                    <a:pt x="9664" y="19645"/>
                  </a:cubicBezTo>
                  <a:cubicBezTo>
                    <a:pt x="9789" y="19623"/>
                    <a:pt x="9924" y="19588"/>
                    <a:pt x="10048" y="19566"/>
                  </a:cubicBezTo>
                  <a:lnTo>
                    <a:pt x="10218" y="19532"/>
                  </a:lnTo>
                  <a:cubicBezTo>
                    <a:pt x="10376" y="19498"/>
                    <a:pt x="10545" y="19464"/>
                    <a:pt x="10703" y="19442"/>
                  </a:cubicBezTo>
                  <a:cubicBezTo>
                    <a:pt x="10873" y="19419"/>
                    <a:pt x="11031" y="19385"/>
                    <a:pt x="11200" y="19362"/>
                  </a:cubicBezTo>
                  <a:cubicBezTo>
                    <a:pt x="11335" y="19340"/>
                    <a:pt x="11460" y="19306"/>
                    <a:pt x="11595" y="19284"/>
                  </a:cubicBezTo>
                  <a:cubicBezTo>
                    <a:pt x="11708" y="19272"/>
                    <a:pt x="11821" y="19250"/>
                    <a:pt x="11945" y="19227"/>
                  </a:cubicBezTo>
                  <a:cubicBezTo>
                    <a:pt x="12069" y="19216"/>
                    <a:pt x="12205" y="19194"/>
                    <a:pt x="12329" y="19171"/>
                  </a:cubicBezTo>
                  <a:lnTo>
                    <a:pt x="12667" y="19137"/>
                  </a:lnTo>
                  <a:cubicBezTo>
                    <a:pt x="12679" y="19159"/>
                    <a:pt x="12702" y="19194"/>
                    <a:pt x="12724" y="19204"/>
                  </a:cubicBezTo>
                  <a:cubicBezTo>
                    <a:pt x="12747" y="19227"/>
                    <a:pt x="12769" y="19250"/>
                    <a:pt x="12803" y="19272"/>
                  </a:cubicBezTo>
                  <a:cubicBezTo>
                    <a:pt x="12905" y="19329"/>
                    <a:pt x="13018" y="19385"/>
                    <a:pt x="13131" y="19419"/>
                  </a:cubicBezTo>
                  <a:lnTo>
                    <a:pt x="13232" y="19453"/>
                  </a:lnTo>
                  <a:cubicBezTo>
                    <a:pt x="13266" y="19464"/>
                    <a:pt x="13299" y="19464"/>
                    <a:pt x="13334" y="19475"/>
                  </a:cubicBezTo>
                  <a:cubicBezTo>
                    <a:pt x="13402" y="19487"/>
                    <a:pt x="13469" y="19487"/>
                    <a:pt x="13537" y="19487"/>
                  </a:cubicBezTo>
                  <a:cubicBezTo>
                    <a:pt x="13588" y="19492"/>
                    <a:pt x="13640" y="19494"/>
                    <a:pt x="13693" y="19494"/>
                  </a:cubicBezTo>
                  <a:cubicBezTo>
                    <a:pt x="13770" y="19494"/>
                    <a:pt x="13847" y="19489"/>
                    <a:pt x="13921" y="19475"/>
                  </a:cubicBezTo>
                  <a:cubicBezTo>
                    <a:pt x="14112" y="19442"/>
                    <a:pt x="14316" y="19408"/>
                    <a:pt x="14474" y="19284"/>
                  </a:cubicBezTo>
                  <a:cubicBezTo>
                    <a:pt x="14530" y="19227"/>
                    <a:pt x="14586" y="19159"/>
                    <a:pt x="14621" y="19091"/>
                  </a:cubicBezTo>
                  <a:cubicBezTo>
                    <a:pt x="14643" y="19024"/>
                    <a:pt x="14666" y="18945"/>
                    <a:pt x="14666" y="18866"/>
                  </a:cubicBezTo>
                  <a:cubicBezTo>
                    <a:pt x="14666" y="18798"/>
                    <a:pt x="14643" y="18719"/>
                    <a:pt x="14598" y="18662"/>
                  </a:cubicBezTo>
                  <a:cubicBezTo>
                    <a:pt x="14564" y="18606"/>
                    <a:pt x="14508" y="18561"/>
                    <a:pt x="14451" y="18539"/>
                  </a:cubicBezTo>
                  <a:cubicBezTo>
                    <a:pt x="14372" y="18494"/>
                    <a:pt x="14293" y="18471"/>
                    <a:pt x="14214" y="18448"/>
                  </a:cubicBezTo>
                  <a:cubicBezTo>
                    <a:pt x="14157" y="18448"/>
                    <a:pt x="14112" y="18437"/>
                    <a:pt x="14056" y="18437"/>
                  </a:cubicBezTo>
                  <a:lnTo>
                    <a:pt x="13819" y="18437"/>
                  </a:lnTo>
                  <a:cubicBezTo>
                    <a:pt x="13718" y="18448"/>
                    <a:pt x="13627" y="18459"/>
                    <a:pt x="13537" y="18494"/>
                  </a:cubicBezTo>
                  <a:cubicBezTo>
                    <a:pt x="13469" y="18516"/>
                    <a:pt x="13390" y="18550"/>
                    <a:pt x="13322" y="18584"/>
                  </a:cubicBezTo>
                  <a:cubicBezTo>
                    <a:pt x="13232" y="18629"/>
                    <a:pt x="13153" y="18674"/>
                    <a:pt x="13085" y="18719"/>
                  </a:cubicBezTo>
                  <a:cubicBezTo>
                    <a:pt x="13018" y="18765"/>
                    <a:pt x="12973" y="18798"/>
                    <a:pt x="12916" y="18843"/>
                  </a:cubicBezTo>
                  <a:cubicBezTo>
                    <a:pt x="12870" y="18877"/>
                    <a:pt x="12825" y="18923"/>
                    <a:pt x="12769" y="18956"/>
                  </a:cubicBezTo>
                  <a:lnTo>
                    <a:pt x="12758" y="18968"/>
                  </a:lnTo>
                  <a:cubicBezTo>
                    <a:pt x="12509" y="18968"/>
                    <a:pt x="12261" y="18990"/>
                    <a:pt x="12012" y="19024"/>
                  </a:cubicBezTo>
                  <a:cubicBezTo>
                    <a:pt x="11764" y="19069"/>
                    <a:pt x="11516" y="19103"/>
                    <a:pt x="11279" y="19148"/>
                  </a:cubicBezTo>
                  <a:lnTo>
                    <a:pt x="11267" y="19148"/>
                  </a:lnTo>
                  <a:cubicBezTo>
                    <a:pt x="11267" y="19159"/>
                    <a:pt x="11256" y="19159"/>
                    <a:pt x="11256" y="19159"/>
                  </a:cubicBezTo>
                  <a:cubicBezTo>
                    <a:pt x="11234" y="19159"/>
                    <a:pt x="11222" y="19159"/>
                    <a:pt x="11200" y="19171"/>
                  </a:cubicBezTo>
                  <a:cubicBezTo>
                    <a:pt x="11189" y="19171"/>
                    <a:pt x="11166" y="19171"/>
                    <a:pt x="11154" y="19182"/>
                  </a:cubicBezTo>
                  <a:lnTo>
                    <a:pt x="11144" y="19182"/>
                  </a:lnTo>
                  <a:cubicBezTo>
                    <a:pt x="10986" y="19204"/>
                    <a:pt x="10827" y="19239"/>
                    <a:pt x="10680" y="19261"/>
                  </a:cubicBezTo>
                  <a:cubicBezTo>
                    <a:pt x="10511" y="19295"/>
                    <a:pt x="10342" y="19329"/>
                    <a:pt x="10183" y="19362"/>
                  </a:cubicBezTo>
                  <a:cubicBezTo>
                    <a:pt x="10060" y="19397"/>
                    <a:pt x="9947" y="19419"/>
                    <a:pt x="9834" y="19453"/>
                  </a:cubicBezTo>
                  <a:cubicBezTo>
                    <a:pt x="9709" y="19475"/>
                    <a:pt x="9574" y="19510"/>
                    <a:pt x="9450" y="19555"/>
                  </a:cubicBezTo>
                  <a:cubicBezTo>
                    <a:pt x="9202" y="19623"/>
                    <a:pt x="8964" y="19724"/>
                    <a:pt x="8738" y="19859"/>
                  </a:cubicBezTo>
                  <a:cubicBezTo>
                    <a:pt x="8682" y="19882"/>
                    <a:pt x="8626" y="19927"/>
                    <a:pt x="8570" y="19961"/>
                  </a:cubicBezTo>
                  <a:cubicBezTo>
                    <a:pt x="8547" y="19972"/>
                    <a:pt x="8513" y="19995"/>
                    <a:pt x="8490" y="20017"/>
                  </a:cubicBezTo>
                  <a:cubicBezTo>
                    <a:pt x="8467" y="20029"/>
                    <a:pt x="8445" y="20040"/>
                    <a:pt x="8434" y="20062"/>
                  </a:cubicBezTo>
                  <a:cubicBezTo>
                    <a:pt x="8400" y="20085"/>
                    <a:pt x="8366" y="20108"/>
                    <a:pt x="8344" y="20130"/>
                  </a:cubicBezTo>
                  <a:cubicBezTo>
                    <a:pt x="8321" y="20153"/>
                    <a:pt x="8287" y="20175"/>
                    <a:pt x="8264" y="20198"/>
                  </a:cubicBezTo>
                  <a:cubicBezTo>
                    <a:pt x="8219" y="20232"/>
                    <a:pt x="8186" y="20277"/>
                    <a:pt x="8140" y="20311"/>
                  </a:cubicBezTo>
                  <a:cubicBezTo>
                    <a:pt x="8050" y="20413"/>
                    <a:pt x="7948" y="20503"/>
                    <a:pt x="7847" y="20604"/>
                  </a:cubicBezTo>
                  <a:cubicBezTo>
                    <a:pt x="7767" y="20684"/>
                    <a:pt x="7677" y="20762"/>
                    <a:pt x="7587" y="20842"/>
                  </a:cubicBezTo>
                  <a:cubicBezTo>
                    <a:pt x="7497" y="20932"/>
                    <a:pt x="7406" y="21022"/>
                    <a:pt x="7316" y="21124"/>
                  </a:cubicBezTo>
                  <a:cubicBezTo>
                    <a:pt x="7237" y="21214"/>
                    <a:pt x="7147" y="21304"/>
                    <a:pt x="7068" y="21406"/>
                  </a:cubicBezTo>
                  <a:cubicBezTo>
                    <a:pt x="7046" y="21428"/>
                    <a:pt x="7024" y="21450"/>
                    <a:pt x="7013" y="21471"/>
                  </a:cubicBezTo>
                  <a:lnTo>
                    <a:pt x="7013" y="21471"/>
                  </a:lnTo>
                  <a:lnTo>
                    <a:pt x="7147" y="21203"/>
                  </a:lnTo>
                  <a:cubicBezTo>
                    <a:pt x="7180" y="21135"/>
                    <a:pt x="7226" y="21056"/>
                    <a:pt x="7260" y="20988"/>
                  </a:cubicBezTo>
                  <a:cubicBezTo>
                    <a:pt x="7305" y="20920"/>
                    <a:pt x="7350" y="20842"/>
                    <a:pt x="7395" y="20774"/>
                  </a:cubicBezTo>
                  <a:cubicBezTo>
                    <a:pt x="7441" y="20684"/>
                    <a:pt x="7497" y="20593"/>
                    <a:pt x="7553" y="20514"/>
                  </a:cubicBezTo>
                  <a:cubicBezTo>
                    <a:pt x="7609" y="20435"/>
                    <a:pt x="7666" y="20345"/>
                    <a:pt x="7722" y="20266"/>
                  </a:cubicBezTo>
                  <a:lnTo>
                    <a:pt x="7757" y="20232"/>
                  </a:lnTo>
                  <a:cubicBezTo>
                    <a:pt x="7779" y="20210"/>
                    <a:pt x="7790" y="20175"/>
                    <a:pt x="7813" y="20153"/>
                  </a:cubicBezTo>
                  <a:cubicBezTo>
                    <a:pt x="7847" y="20119"/>
                    <a:pt x="7880" y="20085"/>
                    <a:pt x="7903" y="20040"/>
                  </a:cubicBezTo>
                  <a:cubicBezTo>
                    <a:pt x="8028" y="19916"/>
                    <a:pt x="8151" y="19781"/>
                    <a:pt x="8264" y="19645"/>
                  </a:cubicBezTo>
                  <a:cubicBezTo>
                    <a:pt x="8264" y="19645"/>
                    <a:pt x="8276" y="19645"/>
                    <a:pt x="8276" y="19633"/>
                  </a:cubicBezTo>
                  <a:cubicBezTo>
                    <a:pt x="8309" y="19588"/>
                    <a:pt x="8355" y="19543"/>
                    <a:pt x="8400" y="19498"/>
                  </a:cubicBezTo>
                  <a:cubicBezTo>
                    <a:pt x="8400" y="19487"/>
                    <a:pt x="8400" y="19487"/>
                    <a:pt x="8411" y="19487"/>
                  </a:cubicBezTo>
                  <a:cubicBezTo>
                    <a:pt x="8411" y="19475"/>
                    <a:pt x="8422" y="19464"/>
                    <a:pt x="8434" y="19464"/>
                  </a:cubicBezTo>
                  <a:lnTo>
                    <a:pt x="8422" y="19464"/>
                  </a:lnTo>
                  <a:lnTo>
                    <a:pt x="8434" y="19453"/>
                  </a:lnTo>
                  <a:cubicBezTo>
                    <a:pt x="8445" y="19442"/>
                    <a:pt x="8445" y="19430"/>
                    <a:pt x="8457" y="19430"/>
                  </a:cubicBezTo>
                  <a:lnTo>
                    <a:pt x="8479" y="19408"/>
                  </a:lnTo>
                  <a:cubicBezTo>
                    <a:pt x="8478" y="19408"/>
                    <a:pt x="8477" y="19408"/>
                    <a:pt x="8475" y="19408"/>
                  </a:cubicBezTo>
                  <a:lnTo>
                    <a:pt x="8475" y="19408"/>
                  </a:lnTo>
                  <a:cubicBezTo>
                    <a:pt x="8496" y="19380"/>
                    <a:pt x="8517" y="19358"/>
                    <a:pt x="8547" y="19329"/>
                  </a:cubicBezTo>
                  <a:cubicBezTo>
                    <a:pt x="8648" y="19204"/>
                    <a:pt x="8761" y="19103"/>
                    <a:pt x="8874" y="18990"/>
                  </a:cubicBezTo>
                  <a:cubicBezTo>
                    <a:pt x="9009" y="18866"/>
                    <a:pt x="9145" y="18730"/>
                    <a:pt x="9280" y="18595"/>
                  </a:cubicBezTo>
                  <a:cubicBezTo>
                    <a:pt x="9405" y="18448"/>
                    <a:pt x="9529" y="18301"/>
                    <a:pt x="9664" y="18155"/>
                  </a:cubicBezTo>
                  <a:lnTo>
                    <a:pt x="9664" y="18143"/>
                  </a:lnTo>
                  <a:cubicBezTo>
                    <a:pt x="9754" y="18042"/>
                    <a:pt x="9857" y="17940"/>
                    <a:pt x="9958" y="17839"/>
                  </a:cubicBezTo>
                  <a:cubicBezTo>
                    <a:pt x="10093" y="17703"/>
                    <a:pt x="10218" y="17556"/>
                    <a:pt x="10331" y="17410"/>
                  </a:cubicBezTo>
                  <a:lnTo>
                    <a:pt x="10500" y="17172"/>
                  </a:lnTo>
                  <a:cubicBezTo>
                    <a:pt x="10557" y="17094"/>
                    <a:pt x="10624" y="17014"/>
                    <a:pt x="10680" y="16946"/>
                  </a:cubicBezTo>
                  <a:cubicBezTo>
                    <a:pt x="10760" y="16856"/>
                    <a:pt x="10827" y="16778"/>
                    <a:pt x="10906" y="16698"/>
                  </a:cubicBezTo>
                  <a:cubicBezTo>
                    <a:pt x="10920" y="16703"/>
                    <a:pt x="10935" y="16706"/>
                    <a:pt x="10948" y="16706"/>
                  </a:cubicBezTo>
                  <a:cubicBezTo>
                    <a:pt x="10966" y="16706"/>
                    <a:pt x="10983" y="16700"/>
                    <a:pt x="10996" y="16687"/>
                  </a:cubicBezTo>
                  <a:cubicBezTo>
                    <a:pt x="11053" y="16642"/>
                    <a:pt x="11121" y="16585"/>
                    <a:pt x="11177" y="16540"/>
                  </a:cubicBezTo>
                  <a:cubicBezTo>
                    <a:pt x="11234" y="16495"/>
                    <a:pt x="11290" y="16450"/>
                    <a:pt x="11335" y="16405"/>
                  </a:cubicBezTo>
                  <a:cubicBezTo>
                    <a:pt x="11358" y="16382"/>
                    <a:pt x="11392" y="16359"/>
                    <a:pt x="11415" y="16326"/>
                  </a:cubicBezTo>
                  <a:lnTo>
                    <a:pt x="11493" y="16246"/>
                  </a:lnTo>
                  <a:lnTo>
                    <a:pt x="11640" y="16100"/>
                  </a:lnTo>
                  <a:cubicBezTo>
                    <a:pt x="11674" y="16078"/>
                    <a:pt x="11708" y="16043"/>
                    <a:pt x="11741" y="16021"/>
                  </a:cubicBezTo>
                  <a:cubicBezTo>
                    <a:pt x="11776" y="15998"/>
                    <a:pt x="11809" y="15965"/>
                    <a:pt x="11854" y="15942"/>
                  </a:cubicBezTo>
                  <a:cubicBezTo>
                    <a:pt x="11934" y="15885"/>
                    <a:pt x="12002" y="15829"/>
                    <a:pt x="12080" y="15784"/>
                  </a:cubicBezTo>
                  <a:lnTo>
                    <a:pt x="12318" y="15614"/>
                  </a:lnTo>
                  <a:cubicBezTo>
                    <a:pt x="12408" y="15536"/>
                    <a:pt x="12498" y="15445"/>
                    <a:pt x="12566" y="15343"/>
                  </a:cubicBezTo>
                  <a:cubicBezTo>
                    <a:pt x="12599" y="15298"/>
                    <a:pt x="12622" y="15242"/>
                    <a:pt x="12656" y="15197"/>
                  </a:cubicBezTo>
                  <a:cubicBezTo>
                    <a:pt x="12702" y="15107"/>
                    <a:pt x="12735" y="15016"/>
                    <a:pt x="12780" y="14914"/>
                  </a:cubicBezTo>
                  <a:cubicBezTo>
                    <a:pt x="12814" y="14824"/>
                    <a:pt x="12848" y="14723"/>
                    <a:pt x="12870" y="14632"/>
                  </a:cubicBezTo>
                  <a:cubicBezTo>
                    <a:pt x="12905" y="14530"/>
                    <a:pt x="12916" y="14440"/>
                    <a:pt x="12927" y="14339"/>
                  </a:cubicBezTo>
                  <a:cubicBezTo>
                    <a:pt x="12927" y="14237"/>
                    <a:pt x="12938" y="14136"/>
                    <a:pt x="12916" y="14034"/>
                  </a:cubicBezTo>
                  <a:cubicBezTo>
                    <a:pt x="12916" y="13978"/>
                    <a:pt x="12893" y="13910"/>
                    <a:pt x="12870" y="13853"/>
                  </a:cubicBezTo>
                  <a:cubicBezTo>
                    <a:pt x="12848" y="13808"/>
                    <a:pt x="12814" y="13752"/>
                    <a:pt x="12769" y="13718"/>
                  </a:cubicBezTo>
                  <a:cubicBezTo>
                    <a:pt x="12724" y="13695"/>
                    <a:pt x="12679" y="13672"/>
                    <a:pt x="12622" y="13672"/>
                  </a:cubicBezTo>
                  <a:cubicBezTo>
                    <a:pt x="12554" y="13672"/>
                    <a:pt x="12509" y="13707"/>
                    <a:pt x="12464" y="13740"/>
                  </a:cubicBezTo>
                  <a:cubicBezTo>
                    <a:pt x="12408" y="13774"/>
                    <a:pt x="12363" y="13820"/>
                    <a:pt x="12318" y="13865"/>
                  </a:cubicBezTo>
                  <a:cubicBezTo>
                    <a:pt x="12261" y="13933"/>
                    <a:pt x="12193" y="14011"/>
                    <a:pt x="12137" y="14079"/>
                  </a:cubicBezTo>
                  <a:cubicBezTo>
                    <a:pt x="12069" y="14158"/>
                    <a:pt x="12012" y="14226"/>
                    <a:pt x="11945" y="14305"/>
                  </a:cubicBezTo>
                  <a:cubicBezTo>
                    <a:pt x="11877" y="14384"/>
                    <a:pt x="11809" y="14452"/>
                    <a:pt x="11753" y="14530"/>
                  </a:cubicBezTo>
                  <a:cubicBezTo>
                    <a:pt x="11708" y="14587"/>
                    <a:pt x="11663" y="14632"/>
                    <a:pt x="11629" y="14688"/>
                  </a:cubicBezTo>
                  <a:cubicBezTo>
                    <a:pt x="11550" y="14801"/>
                    <a:pt x="11482" y="14926"/>
                    <a:pt x="11425" y="15050"/>
                  </a:cubicBezTo>
                  <a:cubicBezTo>
                    <a:pt x="11380" y="15152"/>
                    <a:pt x="11347" y="15253"/>
                    <a:pt x="11312" y="15366"/>
                  </a:cubicBezTo>
                  <a:cubicBezTo>
                    <a:pt x="11302" y="15411"/>
                    <a:pt x="11290" y="15456"/>
                    <a:pt x="11279" y="15513"/>
                  </a:cubicBezTo>
                  <a:lnTo>
                    <a:pt x="11245" y="15649"/>
                  </a:lnTo>
                  <a:cubicBezTo>
                    <a:pt x="11234" y="15694"/>
                    <a:pt x="11234" y="15750"/>
                    <a:pt x="11222" y="15795"/>
                  </a:cubicBezTo>
                  <a:cubicBezTo>
                    <a:pt x="11211" y="15817"/>
                    <a:pt x="11211" y="15840"/>
                    <a:pt x="11200" y="15863"/>
                  </a:cubicBezTo>
                  <a:cubicBezTo>
                    <a:pt x="11189" y="15885"/>
                    <a:pt x="11189" y="15908"/>
                    <a:pt x="11177" y="15930"/>
                  </a:cubicBezTo>
                  <a:cubicBezTo>
                    <a:pt x="11166" y="15965"/>
                    <a:pt x="11154" y="15987"/>
                    <a:pt x="11144" y="16021"/>
                  </a:cubicBezTo>
                  <a:cubicBezTo>
                    <a:pt x="11121" y="16055"/>
                    <a:pt x="11098" y="16088"/>
                    <a:pt x="11087" y="16123"/>
                  </a:cubicBezTo>
                  <a:cubicBezTo>
                    <a:pt x="11064" y="16168"/>
                    <a:pt x="11042" y="16213"/>
                    <a:pt x="11008" y="16258"/>
                  </a:cubicBezTo>
                  <a:cubicBezTo>
                    <a:pt x="10974" y="16314"/>
                    <a:pt x="10940" y="16371"/>
                    <a:pt x="10895" y="16427"/>
                  </a:cubicBezTo>
                  <a:cubicBezTo>
                    <a:pt x="10873" y="16450"/>
                    <a:pt x="10850" y="16484"/>
                    <a:pt x="10816" y="16517"/>
                  </a:cubicBezTo>
                  <a:cubicBezTo>
                    <a:pt x="10805" y="16540"/>
                    <a:pt x="10782" y="16563"/>
                    <a:pt x="10760" y="16585"/>
                  </a:cubicBezTo>
                  <a:lnTo>
                    <a:pt x="10760" y="16597"/>
                  </a:lnTo>
                  <a:lnTo>
                    <a:pt x="10748" y="16597"/>
                  </a:lnTo>
                  <a:cubicBezTo>
                    <a:pt x="10748" y="16608"/>
                    <a:pt x="10737" y="16619"/>
                    <a:pt x="10725" y="16619"/>
                  </a:cubicBezTo>
                  <a:lnTo>
                    <a:pt x="10725" y="16630"/>
                  </a:lnTo>
                  <a:cubicBezTo>
                    <a:pt x="10715" y="16630"/>
                    <a:pt x="10715" y="16642"/>
                    <a:pt x="10715" y="16642"/>
                  </a:cubicBezTo>
                  <a:cubicBezTo>
                    <a:pt x="10703" y="16653"/>
                    <a:pt x="10692" y="16675"/>
                    <a:pt x="10669" y="16687"/>
                  </a:cubicBezTo>
                  <a:cubicBezTo>
                    <a:pt x="10624" y="16743"/>
                    <a:pt x="10567" y="16811"/>
                    <a:pt x="10511" y="16879"/>
                  </a:cubicBezTo>
                  <a:cubicBezTo>
                    <a:pt x="10466" y="16936"/>
                    <a:pt x="10432" y="16992"/>
                    <a:pt x="10387" y="17048"/>
                  </a:cubicBezTo>
                  <a:cubicBezTo>
                    <a:pt x="10376" y="17071"/>
                    <a:pt x="10376" y="17082"/>
                    <a:pt x="10364" y="17094"/>
                  </a:cubicBezTo>
                  <a:lnTo>
                    <a:pt x="10364" y="17082"/>
                  </a:lnTo>
                  <a:cubicBezTo>
                    <a:pt x="10353" y="17104"/>
                    <a:pt x="10342" y="17127"/>
                    <a:pt x="10331" y="17139"/>
                  </a:cubicBezTo>
                  <a:lnTo>
                    <a:pt x="10331" y="17150"/>
                  </a:lnTo>
                  <a:lnTo>
                    <a:pt x="10296" y="17184"/>
                  </a:lnTo>
                  <a:cubicBezTo>
                    <a:pt x="10299" y="17184"/>
                    <a:pt x="10301" y="17184"/>
                    <a:pt x="10302" y="17183"/>
                  </a:cubicBezTo>
                  <a:lnTo>
                    <a:pt x="10302" y="17183"/>
                  </a:lnTo>
                  <a:cubicBezTo>
                    <a:pt x="10258" y="17258"/>
                    <a:pt x="10204" y="17323"/>
                    <a:pt x="10150" y="17398"/>
                  </a:cubicBezTo>
                  <a:cubicBezTo>
                    <a:pt x="10105" y="17466"/>
                    <a:pt x="10048" y="17523"/>
                    <a:pt x="9992" y="17590"/>
                  </a:cubicBezTo>
                  <a:cubicBezTo>
                    <a:pt x="9867" y="17726"/>
                    <a:pt x="9732" y="17850"/>
                    <a:pt x="9608" y="17985"/>
                  </a:cubicBezTo>
                  <a:cubicBezTo>
                    <a:pt x="9484" y="18132"/>
                    <a:pt x="9371" y="18279"/>
                    <a:pt x="9247" y="18426"/>
                  </a:cubicBezTo>
                  <a:lnTo>
                    <a:pt x="9247" y="18414"/>
                  </a:lnTo>
                  <a:lnTo>
                    <a:pt x="9235" y="18426"/>
                  </a:lnTo>
                  <a:cubicBezTo>
                    <a:pt x="9235" y="18437"/>
                    <a:pt x="9224" y="18448"/>
                    <a:pt x="9213" y="18459"/>
                  </a:cubicBezTo>
                  <a:cubicBezTo>
                    <a:pt x="9157" y="18527"/>
                    <a:pt x="9100" y="18584"/>
                    <a:pt x="9032" y="18640"/>
                  </a:cubicBezTo>
                  <a:cubicBezTo>
                    <a:pt x="8987" y="18697"/>
                    <a:pt x="8942" y="18742"/>
                    <a:pt x="8896" y="18787"/>
                  </a:cubicBezTo>
                  <a:cubicBezTo>
                    <a:pt x="8908" y="18742"/>
                    <a:pt x="8931" y="18697"/>
                    <a:pt x="8953" y="18662"/>
                  </a:cubicBezTo>
                  <a:cubicBezTo>
                    <a:pt x="8964" y="18606"/>
                    <a:pt x="8976" y="18561"/>
                    <a:pt x="8999" y="18504"/>
                  </a:cubicBezTo>
                  <a:lnTo>
                    <a:pt x="9032" y="18369"/>
                  </a:lnTo>
                  <a:lnTo>
                    <a:pt x="9066" y="18233"/>
                  </a:lnTo>
                  <a:cubicBezTo>
                    <a:pt x="9134" y="17952"/>
                    <a:pt x="9190" y="17658"/>
                    <a:pt x="9247" y="17365"/>
                  </a:cubicBezTo>
                  <a:lnTo>
                    <a:pt x="9247" y="17353"/>
                  </a:lnTo>
                  <a:lnTo>
                    <a:pt x="9247" y="17342"/>
                  </a:lnTo>
                  <a:cubicBezTo>
                    <a:pt x="9247" y="17330"/>
                    <a:pt x="9247" y="17319"/>
                    <a:pt x="9258" y="17308"/>
                  </a:cubicBezTo>
                  <a:lnTo>
                    <a:pt x="9258" y="17285"/>
                  </a:lnTo>
                  <a:cubicBezTo>
                    <a:pt x="9258" y="17263"/>
                    <a:pt x="9269" y="17252"/>
                    <a:pt x="9269" y="17240"/>
                  </a:cubicBezTo>
                  <a:lnTo>
                    <a:pt x="9269" y="17217"/>
                  </a:lnTo>
                  <a:lnTo>
                    <a:pt x="9303" y="17082"/>
                  </a:lnTo>
                  <a:lnTo>
                    <a:pt x="9303" y="17094"/>
                  </a:lnTo>
                  <a:cubicBezTo>
                    <a:pt x="9325" y="16981"/>
                    <a:pt x="9337" y="16879"/>
                    <a:pt x="9348" y="16766"/>
                  </a:cubicBezTo>
                  <a:cubicBezTo>
                    <a:pt x="9371" y="16630"/>
                    <a:pt x="9382" y="16484"/>
                    <a:pt x="9393" y="16349"/>
                  </a:cubicBezTo>
                  <a:cubicBezTo>
                    <a:pt x="9405" y="16190"/>
                    <a:pt x="9416" y="16043"/>
                    <a:pt x="9428" y="15897"/>
                  </a:cubicBezTo>
                  <a:cubicBezTo>
                    <a:pt x="9438" y="15817"/>
                    <a:pt x="9438" y="15739"/>
                    <a:pt x="9438" y="15671"/>
                  </a:cubicBezTo>
                  <a:lnTo>
                    <a:pt x="9438" y="15637"/>
                  </a:lnTo>
                  <a:cubicBezTo>
                    <a:pt x="9450" y="15558"/>
                    <a:pt x="9461" y="15490"/>
                    <a:pt x="9473" y="15411"/>
                  </a:cubicBezTo>
                  <a:cubicBezTo>
                    <a:pt x="9473" y="15388"/>
                    <a:pt x="9484" y="15378"/>
                    <a:pt x="9484" y="15355"/>
                  </a:cubicBezTo>
                  <a:cubicBezTo>
                    <a:pt x="9495" y="15332"/>
                    <a:pt x="9495" y="15310"/>
                    <a:pt x="9506" y="15287"/>
                  </a:cubicBezTo>
                  <a:lnTo>
                    <a:pt x="9506" y="15298"/>
                  </a:lnTo>
                  <a:cubicBezTo>
                    <a:pt x="9506" y="15287"/>
                    <a:pt x="9518" y="15265"/>
                    <a:pt x="9518" y="15253"/>
                  </a:cubicBezTo>
                  <a:cubicBezTo>
                    <a:pt x="9529" y="15242"/>
                    <a:pt x="9529" y="15220"/>
                    <a:pt x="9529" y="15208"/>
                  </a:cubicBezTo>
                  <a:cubicBezTo>
                    <a:pt x="9551" y="15163"/>
                    <a:pt x="9574" y="15107"/>
                    <a:pt x="9586" y="15050"/>
                  </a:cubicBezTo>
                  <a:cubicBezTo>
                    <a:pt x="9607" y="15008"/>
                    <a:pt x="9617" y="14956"/>
                    <a:pt x="9637" y="14903"/>
                  </a:cubicBezTo>
                  <a:lnTo>
                    <a:pt x="9637" y="14903"/>
                  </a:lnTo>
                  <a:cubicBezTo>
                    <a:pt x="9636" y="14903"/>
                    <a:pt x="9634" y="14903"/>
                    <a:pt x="9631" y="14903"/>
                  </a:cubicBezTo>
                  <a:cubicBezTo>
                    <a:pt x="9653" y="14847"/>
                    <a:pt x="9676" y="14791"/>
                    <a:pt x="9698" y="14723"/>
                  </a:cubicBezTo>
                  <a:lnTo>
                    <a:pt x="9698" y="14711"/>
                  </a:lnTo>
                  <a:cubicBezTo>
                    <a:pt x="9698" y="14711"/>
                    <a:pt x="9709" y="14711"/>
                    <a:pt x="9709" y="14700"/>
                  </a:cubicBezTo>
                  <a:lnTo>
                    <a:pt x="9709" y="14688"/>
                  </a:lnTo>
                  <a:lnTo>
                    <a:pt x="9709" y="14678"/>
                  </a:lnTo>
                  <a:lnTo>
                    <a:pt x="9721" y="14678"/>
                  </a:lnTo>
                  <a:lnTo>
                    <a:pt x="9721" y="14666"/>
                  </a:lnTo>
                  <a:lnTo>
                    <a:pt x="9721" y="14643"/>
                  </a:lnTo>
                  <a:cubicBezTo>
                    <a:pt x="9732" y="14632"/>
                    <a:pt x="9732" y="14632"/>
                    <a:pt x="9732" y="14621"/>
                  </a:cubicBezTo>
                  <a:lnTo>
                    <a:pt x="9732" y="14632"/>
                  </a:lnTo>
                  <a:lnTo>
                    <a:pt x="9800" y="14429"/>
                  </a:lnTo>
                  <a:cubicBezTo>
                    <a:pt x="9811" y="14395"/>
                    <a:pt x="9834" y="14350"/>
                    <a:pt x="9845" y="14316"/>
                  </a:cubicBezTo>
                  <a:cubicBezTo>
                    <a:pt x="9857" y="14271"/>
                    <a:pt x="9867" y="14237"/>
                    <a:pt x="9867" y="14203"/>
                  </a:cubicBezTo>
                  <a:cubicBezTo>
                    <a:pt x="9879" y="14181"/>
                    <a:pt x="9879" y="14169"/>
                    <a:pt x="9879" y="14147"/>
                  </a:cubicBezTo>
                  <a:cubicBezTo>
                    <a:pt x="9890" y="14136"/>
                    <a:pt x="9890" y="14113"/>
                    <a:pt x="9890" y="14091"/>
                  </a:cubicBezTo>
                  <a:cubicBezTo>
                    <a:pt x="9913" y="13988"/>
                    <a:pt x="9913" y="13887"/>
                    <a:pt x="9902" y="13785"/>
                  </a:cubicBezTo>
                  <a:cubicBezTo>
                    <a:pt x="9890" y="13684"/>
                    <a:pt x="9857" y="13582"/>
                    <a:pt x="9800" y="13503"/>
                  </a:cubicBezTo>
                  <a:cubicBezTo>
                    <a:pt x="9732" y="13424"/>
                    <a:pt x="9653" y="13356"/>
                    <a:pt x="9563" y="13334"/>
                  </a:cubicBezTo>
                  <a:cubicBezTo>
                    <a:pt x="9513" y="13315"/>
                    <a:pt x="9457" y="13307"/>
                    <a:pt x="9401" y="13307"/>
                  </a:cubicBezTo>
                  <a:cubicBezTo>
                    <a:pt x="9356" y="13307"/>
                    <a:pt x="9310" y="13313"/>
                    <a:pt x="9269" y="13323"/>
                  </a:cubicBezTo>
                  <a:cubicBezTo>
                    <a:pt x="9167" y="13356"/>
                    <a:pt x="9077" y="13413"/>
                    <a:pt x="9009" y="13492"/>
                  </a:cubicBezTo>
                  <a:cubicBezTo>
                    <a:pt x="8942" y="13559"/>
                    <a:pt x="8874" y="13639"/>
                    <a:pt x="8840" y="13740"/>
                  </a:cubicBezTo>
                  <a:cubicBezTo>
                    <a:pt x="8806" y="13830"/>
                    <a:pt x="8806" y="13921"/>
                    <a:pt x="8829" y="14011"/>
                  </a:cubicBezTo>
                  <a:cubicBezTo>
                    <a:pt x="8840" y="14034"/>
                    <a:pt x="8840" y="14056"/>
                    <a:pt x="8851" y="14079"/>
                  </a:cubicBezTo>
                  <a:cubicBezTo>
                    <a:pt x="8851" y="14101"/>
                    <a:pt x="8863" y="14113"/>
                    <a:pt x="8863" y="14136"/>
                  </a:cubicBezTo>
                  <a:cubicBezTo>
                    <a:pt x="8874" y="14169"/>
                    <a:pt x="8886" y="14203"/>
                    <a:pt x="8896" y="14226"/>
                  </a:cubicBezTo>
                  <a:cubicBezTo>
                    <a:pt x="8931" y="14305"/>
                    <a:pt x="8964" y="14372"/>
                    <a:pt x="8999" y="14452"/>
                  </a:cubicBezTo>
                  <a:cubicBezTo>
                    <a:pt x="9032" y="14520"/>
                    <a:pt x="9055" y="14576"/>
                    <a:pt x="9089" y="14643"/>
                  </a:cubicBezTo>
                  <a:cubicBezTo>
                    <a:pt x="9122" y="14711"/>
                    <a:pt x="9157" y="14779"/>
                    <a:pt x="9179" y="14847"/>
                  </a:cubicBezTo>
                  <a:cubicBezTo>
                    <a:pt x="9202" y="14914"/>
                    <a:pt x="9224" y="14982"/>
                    <a:pt x="9235" y="15050"/>
                  </a:cubicBezTo>
                  <a:cubicBezTo>
                    <a:pt x="9247" y="15117"/>
                    <a:pt x="9269" y="15185"/>
                    <a:pt x="9280" y="15253"/>
                  </a:cubicBezTo>
                  <a:lnTo>
                    <a:pt x="9280" y="15242"/>
                  </a:lnTo>
                  <a:cubicBezTo>
                    <a:pt x="9280" y="15265"/>
                    <a:pt x="9292" y="15276"/>
                    <a:pt x="9292" y="15298"/>
                  </a:cubicBezTo>
                  <a:lnTo>
                    <a:pt x="9292" y="15310"/>
                  </a:lnTo>
                  <a:cubicBezTo>
                    <a:pt x="9280" y="15343"/>
                    <a:pt x="9280" y="15378"/>
                    <a:pt x="9280" y="15411"/>
                  </a:cubicBezTo>
                  <a:cubicBezTo>
                    <a:pt x="9269" y="15479"/>
                    <a:pt x="9280" y="15558"/>
                    <a:pt x="9280" y="15626"/>
                  </a:cubicBezTo>
                  <a:cubicBezTo>
                    <a:pt x="9280" y="15659"/>
                    <a:pt x="9303" y="15694"/>
                    <a:pt x="9325" y="15705"/>
                  </a:cubicBezTo>
                  <a:cubicBezTo>
                    <a:pt x="9325" y="15817"/>
                    <a:pt x="9325" y="15930"/>
                    <a:pt x="9315" y="16055"/>
                  </a:cubicBezTo>
                  <a:cubicBezTo>
                    <a:pt x="9315" y="16088"/>
                    <a:pt x="9315" y="16123"/>
                    <a:pt x="9303" y="16168"/>
                  </a:cubicBezTo>
                  <a:lnTo>
                    <a:pt x="9303" y="16246"/>
                  </a:lnTo>
                  <a:lnTo>
                    <a:pt x="9303" y="16258"/>
                  </a:lnTo>
                  <a:lnTo>
                    <a:pt x="9303" y="16281"/>
                  </a:lnTo>
                  <a:lnTo>
                    <a:pt x="9303" y="16292"/>
                  </a:lnTo>
                  <a:lnTo>
                    <a:pt x="9303" y="16303"/>
                  </a:lnTo>
                  <a:lnTo>
                    <a:pt x="9303" y="16326"/>
                  </a:lnTo>
                  <a:cubicBezTo>
                    <a:pt x="9292" y="16326"/>
                    <a:pt x="9292" y="16337"/>
                    <a:pt x="9292" y="16337"/>
                  </a:cubicBezTo>
                  <a:lnTo>
                    <a:pt x="9292" y="16349"/>
                  </a:lnTo>
                  <a:lnTo>
                    <a:pt x="9292" y="16359"/>
                  </a:lnTo>
                  <a:lnTo>
                    <a:pt x="9292" y="16472"/>
                  </a:lnTo>
                  <a:cubicBezTo>
                    <a:pt x="9280" y="16619"/>
                    <a:pt x="9269" y="16755"/>
                    <a:pt x="9247" y="16901"/>
                  </a:cubicBezTo>
                  <a:cubicBezTo>
                    <a:pt x="9224" y="17048"/>
                    <a:pt x="9190" y="17195"/>
                    <a:pt x="9157" y="17342"/>
                  </a:cubicBezTo>
                  <a:cubicBezTo>
                    <a:pt x="9145" y="17443"/>
                    <a:pt x="9122" y="17545"/>
                    <a:pt x="9111" y="17646"/>
                  </a:cubicBezTo>
                  <a:cubicBezTo>
                    <a:pt x="9089" y="17759"/>
                    <a:pt x="9066" y="17872"/>
                    <a:pt x="9044" y="17974"/>
                  </a:cubicBezTo>
                  <a:lnTo>
                    <a:pt x="9044" y="17985"/>
                  </a:lnTo>
                  <a:cubicBezTo>
                    <a:pt x="9032" y="18019"/>
                    <a:pt x="9032" y="18053"/>
                    <a:pt x="9021" y="18087"/>
                  </a:cubicBezTo>
                  <a:cubicBezTo>
                    <a:pt x="9009" y="18177"/>
                    <a:pt x="8987" y="18268"/>
                    <a:pt x="8964" y="18346"/>
                  </a:cubicBezTo>
                  <a:cubicBezTo>
                    <a:pt x="8942" y="18448"/>
                    <a:pt x="8908" y="18550"/>
                    <a:pt x="8874" y="18640"/>
                  </a:cubicBezTo>
                  <a:cubicBezTo>
                    <a:pt x="8863" y="18697"/>
                    <a:pt x="8840" y="18753"/>
                    <a:pt x="8818" y="18810"/>
                  </a:cubicBezTo>
                  <a:cubicBezTo>
                    <a:pt x="8806" y="18832"/>
                    <a:pt x="8795" y="18855"/>
                    <a:pt x="8773" y="18866"/>
                  </a:cubicBezTo>
                  <a:cubicBezTo>
                    <a:pt x="8773" y="18877"/>
                    <a:pt x="8761" y="18888"/>
                    <a:pt x="8750" y="18900"/>
                  </a:cubicBezTo>
                  <a:cubicBezTo>
                    <a:pt x="8750" y="18911"/>
                    <a:pt x="8738" y="18923"/>
                    <a:pt x="8738" y="18933"/>
                  </a:cubicBezTo>
                  <a:lnTo>
                    <a:pt x="8660" y="19013"/>
                  </a:lnTo>
                  <a:cubicBezTo>
                    <a:pt x="8592" y="19081"/>
                    <a:pt x="8524" y="19159"/>
                    <a:pt x="8457" y="19227"/>
                  </a:cubicBezTo>
                  <a:lnTo>
                    <a:pt x="8457" y="19239"/>
                  </a:lnTo>
                  <a:cubicBezTo>
                    <a:pt x="8355" y="19340"/>
                    <a:pt x="8264" y="19453"/>
                    <a:pt x="8174" y="19566"/>
                  </a:cubicBezTo>
                  <a:cubicBezTo>
                    <a:pt x="8118" y="19623"/>
                    <a:pt x="8073" y="19679"/>
                    <a:pt x="8016" y="19735"/>
                  </a:cubicBezTo>
                  <a:lnTo>
                    <a:pt x="8028" y="19735"/>
                  </a:lnTo>
                  <a:cubicBezTo>
                    <a:pt x="8016" y="19735"/>
                    <a:pt x="8016" y="19746"/>
                    <a:pt x="8016" y="19746"/>
                  </a:cubicBezTo>
                  <a:lnTo>
                    <a:pt x="8005" y="19746"/>
                  </a:lnTo>
                  <a:lnTo>
                    <a:pt x="7835" y="19950"/>
                  </a:lnTo>
                  <a:lnTo>
                    <a:pt x="7824" y="19961"/>
                  </a:lnTo>
                  <a:cubicBezTo>
                    <a:pt x="7779" y="20006"/>
                    <a:pt x="7734" y="20062"/>
                    <a:pt x="7700" y="20119"/>
                  </a:cubicBezTo>
                  <a:cubicBezTo>
                    <a:pt x="7677" y="20142"/>
                    <a:pt x="7644" y="20175"/>
                    <a:pt x="7632" y="20198"/>
                  </a:cubicBezTo>
                  <a:cubicBezTo>
                    <a:pt x="7587" y="20255"/>
                    <a:pt x="7553" y="20311"/>
                    <a:pt x="7519" y="20356"/>
                  </a:cubicBezTo>
                  <a:lnTo>
                    <a:pt x="7451" y="20458"/>
                  </a:lnTo>
                  <a:cubicBezTo>
                    <a:pt x="7429" y="20503"/>
                    <a:pt x="7395" y="20548"/>
                    <a:pt x="7361" y="20593"/>
                  </a:cubicBezTo>
                  <a:lnTo>
                    <a:pt x="7226" y="20830"/>
                  </a:lnTo>
                  <a:cubicBezTo>
                    <a:pt x="7192" y="20887"/>
                    <a:pt x="7158" y="20955"/>
                    <a:pt x="7124" y="21011"/>
                  </a:cubicBezTo>
                  <a:cubicBezTo>
                    <a:pt x="7113" y="21045"/>
                    <a:pt x="7102" y="21068"/>
                    <a:pt x="7079" y="21090"/>
                  </a:cubicBezTo>
                  <a:cubicBezTo>
                    <a:pt x="7034" y="21203"/>
                    <a:pt x="6977" y="21304"/>
                    <a:pt x="6921" y="21417"/>
                  </a:cubicBezTo>
                  <a:cubicBezTo>
                    <a:pt x="6876" y="21497"/>
                    <a:pt x="6842" y="21575"/>
                    <a:pt x="6797" y="21655"/>
                  </a:cubicBezTo>
                  <a:cubicBezTo>
                    <a:pt x="6786" y="21700"/>
                    <a:pt x="6763" y="21745"/>
                    <a:pt x="6741" y="21790"/>
                  </a:cubicBezTo>
                  <a:cubicBezTo>
                    <a:pt x="6718" y="21813"/>
                    <a:pt x="6695" y="21835"/>
                    <a:pt x="6684" y="21858"/>
                  </a:cubicBezTo>
                  <a:lnTo>
                    <a:pt x="6673" y="21869"/>
                  </a:lnTo>
                  <a:cubicBezTo>
                    <a:pt x="6695" y="21474"/>
                    <a:pt x="6706" y="21090"/>
                    <a:pt x="6729" y="20695"/>
                  </a:cubicBezTo>
                  <a:cubicBezTo>
                    <a:pt x="6808" y="19724"/>
                    <a:pt x="6909" y="18753"/>
                    <a:pt x="7000" y="17771"/>
                  </a:cubicBezTo>
                  <a:cubicBezTo>
                    <a:pt x="7079" y="16969"/>
                    <a:pt x="7147" y="16156"/>
                    <a:pt x="7192" y="15355"/>
                  </a:cubicBezTo>
                  <a:cubicBezTo>
                    <a:pt x="7215" y="14937"/>
                    <a:pt x="7237" y="14508"/>
                    <a:pt x="7237" y="14091"/>
                  </a:cubicBezTo>
                  <a:cubicBezTo>
                    <a:pt x="7248" y="13684"/>
                    <a:pt x="7248" y="13278"/>
                    <a:pt x="7237" y="12871"/>
                  </a:cubicBezTo>
                  <a:cubicBezTo>
                    <a:pt x="7237" y="12736"/>
                    <a:pt x="7226" y="12611"/>
                    <a:pt x="7215" y="12476"/>
                  </a:cubicBezTo>
                  <a:cubicBezTo>
                    <a:pt x="7226" y="12453"/>
                    <a:pt x="7226" y="12420"/>
                    <a:pt x="7237" y="12397"/>
                  </a:cubicBezTo>
                  <a:lnTo>
                    <a:pt x="7226" y="12397"/>
                  </a:lnTo>
                  <a:cubicBezTo>
                    <a:pt x="7248" y="12307"/>
                    <a:pt x="7271" y="12216"/>
                    <a:pt x="7282" y="12137"/>
                  </a:cubicBezTo>
                  <a:cubicBezTo>
                    <a:pt x="7305" y="12036"/>
                    <a:pt x="7328" y="11946"/>
                    <a:pt x="7350" y="11855"/>
                  </a:cubicBezTo>
                  <a:cubicBezTo>
                    <a:pt x="7373" y="11787"/>
                    <a:pt x="7395" y="11708"/>
                    <a:pt x="7406" y="11640"/>
                  </a:cubicBezTo>
                  <a:lnTo>
                    <a:pt x="7474" y="11437"/>
                  </a:lnTo>
                  <a:cubicBezTo>
                    <a:pt x="7497" y="11347"/>
                    <a:pt x="7531" y="11256"/>
                    <a:pt x="7553" y="11166"/>
                  </a:cubicBezTo>
                  <a:cubicBezTo>
                    <a:pt x="7587" y="11076"/>
                    <a:pt x="7632" y="10975"/>
                    <a:pt x="7666" y="10873"/>
                  </a:cubicBezTo>
                  <a:cubicBezTo>
                    <a:pt x="7689" y="10794"/>
                    <a:pt x="7722" y="10704"/>
                    <a:pt x="7757" y="10624"/>
                  </a:cubicBezTo>
                  <a:cubicBezTo>
                    <a:pt x="7767" y="10591"/>
                    <a:pt x="7790" y="10568"/>
                    <a:pt x="7802" y="10534"/>
                  </a:cubicBezTo>
                  <a:cubicBezTo>
                    <a:pt x="7813" y="10500"/>
                    <a:pt x="7835" y="10455"/>
                    <a:pt x="7847" y="10421"/>
                  </a:cubicBezTo>
                  <a:cubicBezTo>
                    <a:pt x="7870" y="10388"/>
                    <a:pt x="7880" y="10353"/>
                    <a:pt x="7903" y="10331"/>
                  </a:cubicBezTo>
                  <a:cubicBezTo>
                    <a:pt x="7915" y="10297"/>
                    <a:pt x="7926" y="10263"/>
                    <a:pt x="7948" y="10240"/>
                  </a:cubicBezTo>
                  <a:cubicBezTo>
                    <a:pt x="7960" y="10229"/>
                    <a:pt x="7971" y="10207"/>
                    <a:pt x="7982" y="10184"/>
                  </a:cubicBezTo>
                  <a:cubicBezTo>
                    <a:pt x="7982" y="10195"/>
                    <a:pt x="7993" y="10195"/>
                    <a:pt x="8005" y="10195"/>
                  </a:cubicBezTo>
                  <a:cubicBezTo>
                    <a:pt x="8028" y="10195"/>
                    <a:pt x="8038" y="10173"/>
                    <a:pt x="8038" y="10150"/>
                  </a:cubicBezTo>
                  <a:lnTo>
                    <a:pt x="8038" y="10139"/>
                  </a:lnTo>
                  <a:cubicBezTo>
                    <a:pt x="8050" y="10139"/>
                    <a:pt x="8050" y="10139"/>
                    <a:pt x="8050" y="10127"/>
                  </a:cubicBezTo>
                  <a:cubicBezTo>
                    <a:pt x="8050" y="10117"/>
                    <a:pt x="8061" y="10105"/>
                    <a:pt x="8073" y="10094"/>
                  </a:cubicBezTo>
                  <a:cubicBezTo>
                    <a:pt x="8084" y="10071"/>
                    <a:pt x="8095" y="10049"/>
                    <a:pt x="8118" y="10037"/>
                  </a:cubicBezTo>
                  <a:lnTo>
                    <a:pt x="8186" y="9969"/>
                  </a:lnTo>
                  <a:cubicBezTo>
                    <a:pt x="8219" y="9947"/>
                    <a:pt x="8253" y="9913"/>
                    <a:pt x="8287" y="9891"/>
                  </a:cubicBezTo>
                  <a:lnTo>
                    <a:pt x="8457" y="9789"/>
                  </a:lnTo>
                  <a:cubicBezTo>
                    <a:pt x="8547" y="9744"/>
                    <a:pt x="8637" y="9710"/>
                    <a:pt x="8728" y="9676"/>
                  </a:cubicBezTo>
                  <a:cubicBezTo>
                    <a:pt x="8851" y="9631"/>
                    <a:pt x="8964" y="9597"/>
                    <a:pt x="9089" y="9575"/>
                  </a:cubicBezTo>
                  <a:cubicBezTo>
                    <a:pt x="9179" y="9563"/>
                    <a:pt x="9269" y="9540"/>
                    <a:pt x="9360" y="9540"/>
                  </a:cubicBezTo>
                  <a:cubicBezTo>
                    <a:pt x="9416" y="9529"/>
                    <a:pt x="9473" y="9518"/>
                    <a:pt x="9529" y="9518"/>
                  </a:cubicBezTo>
                  <a:cubicBezTo>
                    <a:pt x="9608" y="9507"/>
                    <a:pt x="9698" y="9507"/>
                    <a:pt x="9777" y="9495"/>
                  </a:cubicBezTo>
                  <a:lnTo>
                    <a:pt x="9992" y="9495"/>
                  </a:lnTo>
                  <a:cubicBezTo>
                    <a:pt x="10071" y="9484"/>
                    <a:pt x="10150" y="9484"/>
                    <a:pt x="10240" y="9484"/>
                  </a:cubicBezTo>
                  <a:cubicBezTo>
                    <a:pt x="10274" y="9484"/>
                    <a:pt x="10308" y="9484"/>
                    <a:pt x="10353" y="9473"/>
                  </a:cubicBezTo>
                  <a:cubicBezTo>
                    <a:pt x="10398" y="9518"/>
                    <a:pt x="10444" y="9552"/>
                    <a:pt x="10489" y="9585"/>
                  </a:cubicBezTo>
                  <a:lnTo>
                    <a:pt x="10567" y="9665"/>
                  </a:lnTo>
                  <a:cubicBezTo>
                    <a:pt x="10602" y="9698"/>
                    <a:pt x="10647" y="9721"/>
                    <a:pt x="10680" y="9744"/>
                  </a:cubicBezTo>
                  <a:cubicBezTo>
                    <a:pt x="10748" y="9789"/>
                    <a:pt x="10816" y="9834"/>
                    <a:pt x="10895" y="9868"/>
                  </a:cubicBezTo>
                  <a:cubicBezTo>
                    <a:pt x="10974" y="9913"/>
                    <a:pt x="11053" y="9947"/>
                    <a:pt x="11132" y="9981"/>
                  </a:cubicBezTo>
                  <a:cubicBezTo>
                    <a:pt x="11211" y="10014"/>
                    <a:pt x="11302" y="10049"/>
                    <a:pt x="11380" y="10071"/>
                  </a:cubicBezTo>
                  <a:cubicBezTo>
                    <a:pt x="11460" y="10105"/>
                    <a:pt x="11538" y="10127"/>
                    <a:pt x="11629" y="10139"/>
                  </a:cubicBezTo>
                  <a:cubicBezTo>
                    <a:pt x="11776" y="10184"/>
                    <a:pt x="11945" y="10218"/>
                    <a:pt x="12103" y="10218"/>
                  </a:cubicBezTo>
                  <a:lnTo>
                    <a:pt x="12182" y="10218"/>
                  </a:lnTo>
                  <a:cubicBezTo>
                    <a:pt x="12295" y="10207"/>
                    <a:pt x="12419" y="10184"/>
                    <a:pt x="12521" y="10139"/>
                  </a:cubicBezTo>
                  <a:cubicBezTo>
                    <a:pt x="12634" y="10094"/>
                    <a:pt x="12735" y="10037"/>
                    <a:pt x="12803" y="9947"/>
                  </a:cubicBezTo>
                  <a:cubicBezTo>
                    <a:pt x="12882" y="9856"/>
                    <a:pt x="12927" y="9744"/>
                    <a:pt x="12961" y="9631"/>
                  </a:cubicBezTo>
                  <a:lnTo>
                    <a:pt x="12995" y="9462"/>
                  </a:lnTo>
                  <a:cubicBezTo>
                    <a:pt x="12995" y="9405"/>
                    <a:pt x="12995" y="9349"/>
                    <a:pt x="12983" y="9304"/>
                  </a:cubicBezTo>
                  <a:cubicBezTo>
                    <a:pt x="12973" y="9224"/>
                    <a:pt x="12950" y="9156"/>
                    <a:pt x="12927" y="9089"/>
                  </a:cubicBezTo>
                  <a:cubicBezTo>
                    <a:pt x="12893" y="9033"/>
                    <a:pt x="12870" y="8976"/>
                    <a:pt x="12837" y="8920"/>
                  </a:cubicBezTo>
                  <a:cubicBezTo>
                    <a:pt x="12769" y="8807"/>
                    <a:pt x="12667" y="8717"/>
                    <a:pt x="12554" y="8649"/>
                  </a:cubicBezTo>
                  <a:cubicBezTo>
                    <a:pt x="12431" y="8592"/>
                    <a:pt x="12306" y="8547"/>
                    <a:pt x="12170" y="8547"/>
                  </a:cubicBezTo>
                  <a:cubicBezTo>
                    <a:pt x="12024" y="8547"/>
                    <a:pt x="11889" y="8569"/>
                    <a:pt x="11764" y="8615"/>
                  </a:cubicBezTo>
                  <a:cubicBezTo>
                    <a:pt x="11618" y="8671"/>
                    <a:pt x="11493" y="8739"/>
                    <a:pt x="11369" y="8818"/>
                  </a:cubicBezTo>
                  <a:cubicBezTo>
                    <a:pt x="11312" y="8852"/>
                    <a:pt x="11256" y="8897"/>
                    <a:pt x="11200" y="8931"/>
                  </a:cubicBezTo>
                  <a:cubicBezTo>
                    <a:pt x="11087" y="9010"/>
                    <a:pt x="10986" y="9111"/>
                    <a:pt x="10873" y="9191"/>
                  </a:cubicBezTo>
                  <a:cubicBezTo>
                    <a:pt x="10861" y="9202"/>
                    <a:pt x="10850" y="9202"/>
                    <a:pt x="10838" y="9213"/>
                  </a:cubicBezTo>
                  <a:cubicBezTo>
                    <a:pt x="10827" y="9213"/>
                    <a:pt x="10816" y="9224"/>
                    <a:pt x="10805" y="9224"/>
                  </a:cubicBezTo>
                  <a:cubicBezTo>
                    <a:pt x="10793" y="9236"/>
                    <a:pt x="10782" y="9236"/>
                    <a:pt x="10771" y="9236"/>
                  </a:cubicBezTo>
                  <a:cubicBezTo>
                    <a:pt x="10680" y="9247"/>
                    <a:pt x="10602" y="9259"/>
                    <a:pt x="10511" y="9269"/>
                  </a:cubicBezTo>
                  <a:cubicBezTo>
                    <a:pt x="10454" y="9281"/>
                    <a:pt x="10387" y="9281"/>
                    <a:pt x="10331" y="9292"/>
                  </a:cubicBezTo>
                  <a:cubicBezTo>
                    <a:pt x="10183" y="9304"/>
                    <a:pt x="10048" y="9315"/>
                    <a:pt x="9902" y="9326"/>
                  </a:cubicBezTo>
                  <a:cubicBezTo>
                    <a:pt x="9845" y="9337"/>
                    <a:pt x="9800" y="9337"/>
                    <a:pt x="9744" y="9337"/>
                  </a:cubicBezTo>
                  <a:cubicBezTo>
                    <a:pt x="9687" y="9349"/>
                    <a:pt x="9619" y="9360"/>
                    <a:pt x="9563" y="9360"/>
                  </a:cubicBezTo>
                  <a:cubicBezTo>
                    <a:pt x="9461" y="9371"/>
                    <a:pt x="9360" y="9394"/>
                    <a:pt x="9258" y="9405"/>
                  </a:cubicBezTo>
                  <a:cubicBezTo>
                    <a:pt x="9202" y="9417"/>
                    <a:pt x="9134" y="9427"/>
                    <a:pt x="9077" y="9450"/>
                  </a:cubicBezTo>
                  <a:cubicBezTo>
                    <a:pt x="9009" y="9462"/>
                    <a:pt x="8942" y="9484"/>
                    <a:pt x="8874" y="9507"/>
                  </a:cubicBezTo>
                  <a:cubicBezTo>
                    <a:pt x="8728" y="9552"/>
                    <a:pt x="8603" y="9597"/>
                    <a:pt x="8467" y="9665"/>
                  </a:cubicBezTo>
                  <a:cubicBezTo>
                    <a:pt x="8389" y="9710"/>
                    <a:pt x="8309" y="9755"/>
                    <a:pt x="8242" y="9811"/>
                  </a:cubicBezTo>
                  <a:cubicBezTo>
                    <a:pt x="8276" y="9766"/>
                    <a:pt x="8299" y="9721"/>
                    <a:pt x="8344" y="9676"/>
                  </a:cubicBezTo>
                  <a:cubicBezTo>
                    <a:pt x="8422" y="9585"/>
                    <a:pt x="8502" y="9507"/>
                    <a:pt x="8592" y="9427"/>
                  </a:cubicBezTo>
                  <a:cubicBezTo>
                    <a:pt x="8626" y="9394"/>
                    <a:pt x="8671" y="9349"/>
                    <a:pt x="8728" y="9315"/>
                  </a:cubicBezTo>
                  <a:cubicBezTo>
                    <a:pt x="8784" y="9269"/>
                    <a:pt x="8851" y="9213"/>
                    <a:pt x="8919" y="9168"/>
                  </a:cubicBezTo>
                  <a:cubicBezTo>
                    <a:pt x="8987" y="9111"/>
                    <a:pt x="9055" y="9066"/>
                    <a:pt x="9122" y="9010"/>
                  </a:cubicBezTo>
                  <a:cubicBezTo>
                    <a:pt x="9179" y="8965"/>
                    <a:pt x="9247" y="8908"/>
                    <a:pt x="9315" y="8863"/>
                  </a:cubicBezTo>
                  <a:cubicBezTo>
                    <a:pt x="9360" y="8818"/>
                    <a:pt x="9393" y="8784"/>
                    <a:pt x="9438" y="8750"/>
                  </a:cubicBezTo>
                  <a:cubicBezTo>
                    <a:pt x="9473" y="8727"/>
                    <a:pt x="9495" y="8705"/>
                    <a:pt x="9529" y="8682"/>
                  </a:cubicBezTo>
                  <a:cubicBezTo>
                    <a:pt x="9586" y="8626"/>
                    <a:pt x="9653" y="8569"/>
                    <a:pt x="9709" y="8513"/>
                  </a:cubicBezTo>
                  <a:lnTo>
                    <a:pt x="9721" y="8513"/>
                  </a:lnTo>
                  <a:lnTo>
                    <a:pt x="9721" y="8502"/>
                  </a:lnTo>
                  <a:lnTo>
                    <a:pt x="9732" y="8502"/>
                  </a:lnTo>
                  <a:cubicBezTo>
                    <a:pt x="9744" y="8491"/>
                    <a:pt x="9754" y="8468"/>
                    <a:pt x="9777" y="8457"/>
                  </a:cubicBezTo>
                  <a:cubicBezTo>
                    <a:pt x="9902" y="8344"/>
                    <a:pt x="10037" y="8220"/>
                    <a:pt x="10161" y="8107"/>
                  </a:cubicBezTo>
                  <a:cubicBezTo>
                    <a:pt x="10286" y="7982"/>
                    <a:pt x="10398" y="7859"/>
                    <a:pt x="10522" y="7734"/>
                  </a:cubicBezTo>
                  <a:cubicBezTo>
                    <a:pt x="10635" y="7610"/>
                    <a:pt x="10748" y="7497"/>
                    <a:pt x="10861" y="7384"/>
                  </a:cubicBezTo>
                  <a:cubicBezTo>
                    <a:pt x="10974" y="7272"/>
                    <a:pt x="11098" y="7169"/>
                    <a:pt x="11222" y="7057"/>
                  </a:cubicBezTo>
                  <a:lnTo>
                    <a:pt x="11234" y="7057"/>
                  </a:lnTo>
                  <a:lnTo>
                    <a:pt x="11324" y="6966"/>
                  </a:lnTo>
                  <a:cubicBezTo>
                    <a:pt x="11392" y="6910"/>
                    <a:pt x="11448" y="6853"/>
                    <a:pt x="11516" y="6797"/>
                  </a:cubicBezTo>
                  <a:cubicBezTo>
                    <a:pt x="11550" y="6831"/>
                    <a:pt x="11595" y="6843"/>
                    <a:pt x="11640" y="6843"/>
                  </a:cubicBezTo>
                  <a:cubicBezTo>
                    <a:pt x="11731" y="6843"/>
                    <a:pt x="11809" y="6843"/>
                    <a:pt x="11900" y="6831"/>
                  </a:cubicBezTo>
                  <a:cubicBezTo>
                    <a:pt x="11956" y="6820"/>
                    <a:pt x="12024" y="6797"/>
                    <a:pt x="12092" y="6786"/>
                  </a:cubicBezTo>
                  <a:cubicBezTo>
                    <a:pt x="12205" y="6763"/>
                    <a:pt x="12318" y="6730"/>
                    <a:pt x="12431" y="6695"/>
                  </a:cubicBezTo>
                  <a:cubicBezTo>
                    <a:pt x="12554" y="6662"/>
                    <a:pt x="12679" y="6628"/>
                    <a:pt x="12792" y="6582"/>
                  </a:cubicBezTo>
                  <a:cubicBezTo>
                    <a:pt x="12905" y="6537"/>
                    <a:pt x="13018" y="6492"/>
                    <a:pt x="13119" y="6436"/>
                  </a:cubicBezTo>
                  <a:cubicBezTo>
                    <a:pt x="13289" y="6357"/>
                    <a:pt x="13458" y="6266"/>
                    <a:pt x="13605" y="6143"/>
                  </a:cubicBezTo>
                  <a:cubicBezTo>
                    <a:pt x="13728" y="6030"/>
                    <a:pt x="13841" y="5882"/>
                    <a:pt x="13909" y="5714"/>
                  </a:cubicBezTo>
                  <a:cubicBezTo>
                    <a:pt x="13977" y="5544"/>
                    <a:pt x="13999" y="5352"/>
                    <a:pt x="13977" y="5172"/>
                  </a:cubicBezTo>
                  <a:cubicBezTo>
                    <a:pt x="13943" y="5002"/>
                    <a:pt x="13887" y="4821"/>
                    <a:pt x="13774" y="4686"/>
                  </a:cubicBezTo>
                  <a:cubicBezTo>
                    <a:pt x="13718" y="4630"/>
                    <a:pt x="13661" y="4573"/>
                    <a:pt x="13582" y="4528"/>
                  </a:cubicBezTo>
                  <a:cubicBezTo>
                    <a:pt x="13514" y="4494"/>
                    <a:pt x="13435" y="4460"/>
                    <a:pt x="13356" y="4449"/>
                  </a:cubicBezTo>
                  <a:cubicBezTo>
                    <a:pt x="13311" y="4443"/>
                    <a:pt x="13266" y="4440"/>
                    <a:pt x="13222" y="4440"/>
                  </a:cubicBezTo>
                  <a:cubicBezTo>
                    <a:pt x="13178" y="4440"/>
                    <a:pt x="13136" y="4443"/>
                    <a:pt x="13096" y="4449"/>
                  </a:cubicBezTo>
                  <a:cubicBezTo>
                    <a:pt x="13006" y="4460"/>
                    <a:pt x="12916" y="4483"/>
                    <a:pt x="12837" y="4517"/>
                  </a:cubicBezTo>
                  <a:cubicBezTo>
                    <a:pt x="12667" y="4573"/>
                    <a:pt x="12521" y="4663"/>
                    <a:pt x="12396" y="4788"/>
                  </a:cubicBezTo>
                  <a:cubicBezTo>
                    <a:pt x="12250" y="4912"/>
                    <a:pt x="12137" y="5070"/>
                    <a:pt x="12035" y="5228"/>
                  </a:cubicBezTo>
                  <a:cubicBezTo>
                    <a:pt x="11979" y="5330"/>
                    <a:pt x="11911" y="5431"/>
                    <a:pt x="11866" y="5533"/>
                  </a:cubicBezTo>
                  <a:cubicBezTo>
                    <a:pt x="11832" y="5601"/>
                    <a:pt x="11798" y="5657"/>
                    <a:pt x="11764" y="5724"/>
                  </a:cubicBezTo>
                  <a:cubicBezTo>
                    <a:pt x="11731" y="5792"/>
                    <a:pt x="11708" y="5860"/>
                    <a:pt x="11674" y="5939"/>
                  </a:cubicBezTo>
                  <a:cubicBezTo>
                    <a:pt x="11561" y="6176"/>
                    <a:pt x="11482" y="6424"/>
                    <a:pt x="11369" y="6662"/>
                  </a:cubicBezTo>
                  <a:lnTo>
                    <a:pt x="11358" y="6673"/>
                  </a:lnTo>
                  <a:cubicBezTo>
                    <a:pt x="11234" y="6775"/>
                    <a:pt x="11109" y="6888"/>
                    <a:pt x="10986" y="6989"/>
                  </a:cubicBezTo>
                  <a:cubicBezTo>
                    <a:pt x="10861" y="7102"/>
                    <a:pt x="10748" y="7204"/>
                    <a:pt x="10635" y="7328"/>
                  </a:cubicBezTo>
                  <a:cubicBezTo>
                    <a:pt x="10567" y="7384"/>
                    <a:pt x="10511" y="7452"/>
                    <a:pt x="10454" y="7520"/>
                  </a:cubicBezTo>
                  <a:cubicBezTo>
                    <a:pt x="10387" y="7588"/>
                    <a:pt x="10331" y="7644"/>
                    <a:pt x="10274" y="7711"/>
                  </a:cubicBezTo>
                  <a:cubicBezTo>
                    <a:pt x="10218" y="7779"/>
                    <a:pt x="10161" y="7836"/>
                    <a:pt x="10105" y="7892"/>
                  </a:cubicBezTo>
                  <a:cubicBezTo>
                    <a:pt x="10082" y="7926"/>
                    <a:pt x="10060" y="7949"/>
                    <a:pt x="10037" y="7971"/>
                  </a:cubicBezTo>
                  <a:lnTo>
                    <a:pt x="9947" y="8062"/>
                  </a:lnTo>
                  <a:lnTo>
                    <a:pt x="9608" y="8401"/>
                  </a:lnTo>
                  <a:cubicBezTo>
                    <a:pt x="9540" y="8457"/>
                    <a:pt x="9484" y="8513"/>
                    <a:pt x="9416" y="8581"/>
                  </a:cubicBezTo>
                  <a:cubicBezTo>
                    <a:pt x="9348" y="8626"/>
                    <a:pt x="9292" y="8682"/>
                    <a:pt x="9235" y="8739"/>
                  </a:cubicBezTo>
                  <a:cubicBezTo>
                    <a:pt x="9258" y="8682"/>
                    <a:pt x="9292" y="8626"/>
                    <a:pt x="9315" y="8569"/>
                  </a:cubicBezTo>
                  <a:cubicBezTo>
                    <a:pt x="9348" y="8502"/>
                    <a:pt x="9371" y="8446"/>
                    <a:pt x="9393" y="8389"/>
                  </a:cubicBezTo>
                  <a:cubicBezTo>
                    <a:pt x="9405" y="8355"/>
                    <a:pt x="9416" y="8333"/>
                    <a:pt x="9428" y="8298"/>
                  </a:cubicBezTo>
                  <a:cubicBezTo>
                    <a:pt x="9438" y="8276"/>
                    <a:pt x="9450" y="8242"/>
                    <a:pt x="9461" y="8220"/>
                  </a:cubicBezTo>
                  <a:cubicBezTo>
                    <a:pt x="9495" y="8140"/>
                    <a:pt x="9518" y="8062"/>
                    <a:pt x="9551" y="7994"/>
                  </a:cubicBezTo>
                  <a:cubicBezTo>
                    <a:pt x="9574" y="7904"/>
                    <a:pt x="9608" y="7824"/>
                    <a:pt x="9631" y="7746"/>
                  </a:cubicBezTo>
                  <a:cubicBezTo>
                    <a:pt x="9676" y="7588"/>
                    <a:pt x="9721" y="7440"/>
                    <a:pt x="9754" y="7282"/>
                  </a:cubicBezTo>
                  <a:cubicBezTo>
                    <a:pt x="9800" y="7124"/>
                    <a:pt x="9845" y="6955"/>
                    <a:pt x="9867" y="6797"/>
                  </a:cubicBezTo>
                  <a:lnTo>
                    <a:pt x="9867" y="6718"/>
                  </a:lnTo>
                  <a:cubicBezTo>
                    <a:pt x="9879" y="6684"/>
                    <a:pt x="9890" y="6639"/>
                    <a:pt x="9902" y="6605"/>
                  </a:cubicBezTo>
                  <a:cubicBezTo>
                    <a:pt x="9924" y="6537"/>
                    <a:pt x="9958" y="6470"/>
                    <a:pt x="9980" y="6414"/>
                  </a:cubicBezTo>
                  <a:cubicBezTo>
                    <a:pt x="10003" y="6346"/>
                    <a:pt x="10037" y="6278"/>
                    <a:pt x="10060" y="6210"/>
                  </a:cubicBezTo>
                  <a:cubicBezTo>
                    <a:pt x="10093" y="6131"/>
                    <a:pt x="10127" y="6052"/>
                    <a:pt x="10150" y="5973"/>
                  </a:cubicBezTo>
                  <a:cubicBezTo>
                    <a:pt x="10183" y="5894"/>
                    <a:pt x="10206" y="5826"/>
                    <a:pt x="10229" y="5747"/>
                  </a:cubicBezTo>
                  <a:cubicBezTo>
                    <a:pt x="10263" y="5634"/>
                    <a:pt x="10296" y="5521"/>
                    <a:pt x="10308" y="5408"/>
                  </a:cubicBezTo>
                  <a:cubicBezTo>
                    <a:pt x="10308" y="5318"/>
                    <a:pt x="10308" y="5239"/>
                    <a:pt x="10296" y="5149"/>
                  </a:cubicBezTo>
                  <a:cubicBezTo>
                    <a:pt x="10296" y="5115"/>
                    <a:pt x="10286" y="5070"/>
                    <a:pt x="10286" y="5036"/>
                  </a:cubicBezTo>
                  <a:cubicBezTo>
                    <a:pt x="10263" y="4923"/>
                    <a:pt x="10240" y="4810"/>
                    <a:pt x="10173" y="4720"/>
                  </a:cubicBezTo>
                  <a:cubicBezTo>
                    <a:pt x="10110" y="4647"/>
                    <a:pt x="10028" y="4583"/>
                    <a:pt x="9927" y="4583"/>
                  </a:cubicBezTo>
                  <a:cubicBezTo>
                    <a:pt x="9919" y="4583"/>
                    <a:pt x="9910" y="4584"/>
                    <a:pt x="9902" y="4585"/>
                  </a:cubicBezTo>
                  <a:cubicBezTo>
                    <a:pt x="9845" y="4595"/>
                    <a:pt x="9789" y="4618"/>
                    <a:pt x="9754" y="4652"/>
                  </a:cubicBezTo>
                  <a:cubicBezTo>
                    <a:pt x="9709" y="4686"/>
                    <a:pt x="9676" y="4720"/>
                    <a:pt x="9653" y="4765"/>
                  </a:cubicBezTo>
                  <a:cubicBezTo>
                    <a:pt x="9540" y="4934"/>
                    <a:pt x="9518" y="5137"/>
                    <a:pt x="9529" y="5330"/>
                  </a:cubicBezTo>
                  <a:cubicBezTo>
                    <a:pt x="9540" y="5408"/>
                    <a:pt x="9540" y="5488"/>
                    <a:pt x="9551" y="5566"/>
                  </a:cubicBezTo>
                  <a:cubicBezTo>
                    <a:pt x="9574" y="5646"/>
                    <a:pt x="9586" y="5736"/>
                    <a:pt x="9596" y="5815"/>
                  </a:cubicBezTo>
                  <a:cubicBezTo>
                    <a:pt x="9619" y="5894"/>
                    <a:pt x="9631" y="5962"/>
                    <a:pt x="9642" y="6040"/>
                  </a:cubicBezTo>
                  <a:cubicBezTo>
                    <a:pt x="9653" y="6199"/>
                    <a:pt x="9676" y="6357"/>
                    <a:pt x="9687" y="6526"/>
                  </a:cubicBezTo>
                  <a:cubicBezTo>
                    <a:pt x="9687" y="6560"/>
                    <a:pt x="9698" y="6605"/>
                    <a:pt x="9698" y="6639"/>
                  </a:cubicBezTo>
                  <a:lnTo>
                    <a:pt x="9698" y="6763"/>
                  </a:lnTo>
                  <a:cubicBezTo>
                    <a:pt x="9687" y="6797"/>
                    <a:pt x="9687" y="6820"/>
                    <a:pt x="9687" y="6853"/>
                  </a:cubicBezTo>
                  <a:cubicBezTo>
                    <a:pt x="9676" y="6865"/>
                    <a:pt x="9676" y="6888"/>
                    <a:pt x="9676" y="6899"/>
                  </a:cubicBezTo>
                  <a:cubicBezTo>
                    <a:pt x="9664" y="6910"/>
                    <a:pt x="9664" y="6921"/>
                    <a:pt x="9676" y="6933"/>
                  </a:cubicBezTo>
                  <a:cubicBezTo>
                    <a:pt x="9676" y="6955"/>
                    <a:pt x="9664" y="6978"/>
                    <a:pt x="9664" y="7011"/>
                  </a:cubicBezTo>
                  <a:cubicBezTo>
                    <a:pt x="9642" y="7091"/>
                    <a:pt x="9631" y="7169"/>
                    <a:pt x="9619" y="7260"/>
                  </a:cubicBezTo>
                  <a:cubicBezTo>
                    <a:pt x="9608" y="7317"/>
                    <a:pt x="9596" y="7384"/>
                    <a:pt x="9574" y="7440"/>
                  </a:cubicBezTo>
                  <a:cubicBezTo>
                    <a:pt x="9563" y="7508"/>
                    <a:pt x="9551" y="7565"/>
                    <a:pt x="9529" y="7633"/>
                  </a:cubicBezTo>
                  <a:cubicBezTo>
                    <a:pt x="9518" y="7701"/>
                    <a:pt x="9495" y="7768"/>
                    <a:pt x="9484" y="7824"/>
                  </a:cubicBezTo>
                  <a:cubicBezTo>
                    <a:pt x="9473" y="7869"/>
                    <a:pt x="9450" y="7915"/>
                    <a:pt x="9438" y="7960"/>
                  </a:cubicBezTo>
                  <a:cubicBezTo>
                    <a:pt x="9438" y="7982"/>
                    <a:pt x="9428" y="8005"/>
                    <a:pt x="9416" y="8027"/>
                  </a:cubicBezTo>
                  <a:cubicBezTo>
                    <a:pt x="9393" y="8107"/>
                    <a:pt x="9371" y="8186"/>
                    <a:pt x="9337" y="8276"/>
                  </a:cubicBezTo>
                  <a:lnTo>
                    <a:pt x="9337" y="8265"/>
                  </a:lnTo>
                  <a:cubicBezTo>
                    <a:pt x="9315" y="8333"/>
                    <a:pt x="9280" y="8411"/>
                    <a:pt x="9258" y="8479"/>
                  </a:cubicBezTo>
                  <a:cubicBezTo>
                    <a:pt x="9247" y="8513"/>
                    <a:pt x="9224" y="8536"/>
                    <a:pt x="9213" y="8569"/>
                  </a:cubicBezTo>
                  <a:cubicBezTo>
                    <a:pt x="9202" y="8604"/>
                    <a:pt x="9190" y="8626"/>
                    <a:pt x="9167" y="8660"/>
                  </a:cubicBezTo>
                  <a:cubicBezTo>
                    <a:pt x="9134" y="8739"/>
                    <a:pt x="9100" y="8818"/>
                    <a:pt x="9055" y="8886"/>
                  </a:cubicBezTo>
                  <a:cubicBezTo>
                    <a:pt x="9032" y="8908"/>
                    <a:pt x="9009" y="8920"/>
                    <a:pt x="8987" y="8942"/>
                  </a:cubicBezTo>
                  <a:cubicBezTo>
                    <a:pt x="8919" y="8988"/>
                    <a:pt x="8851" y="9044"/>
                    <a:pt x="8795" y="9100"/>
                  </a:cubicBezTo>
                  <a:cubicBezTo>
                    <a:pt x="8705" y="9168"/>
                    <a:pt x="8603" y="9247"/>
                    <a:pt x="8524" y="9315"/>
                  </a:cubicBezTo>
                  <a:cubicBezTo>
                    <a:pt x="8434" y="9394"/>
                    <a:pt x="8355" y="9484"/>
                    <a:pt x="8276" y="9563"/>
                  </a:cubicBezTo>
                  <a:cubicBezTo>
                    <a:pt x="8208" y="9642"/>
                    <a:pt x="8140" y="9721"/>
                    <a:pt x="8084" y="9811"/>
                  </a:cubicBezTo>
                  <a:lnTo>
                    <a:pt x="8095" y="9800"/>
                  </a:lnTo>
                  <a:lnTo>
                    <a:pt x="8095" y="9800"/>
                  </a:lnTo>
                  <a:cubicBezTo>
                    <a:pt x="8050" y="9868"/>
                    <a:pt x="8005" y="9924"/>
                    <a:pt x="7971" y="9992"/>
                  </a:cubicBezTo>
                  <a:lnTo>
                    <a:pt x="7971" y="9981"/>
                  </a:lnTo>
                  <a:cubicBezTo>
                    <a:pt x="7971" y="9992"/>
                    <a:pt x="7960" y="9992"/>
                    <a:pt x="7960" y="9992"/>
                  </a:cubicBezTo>
                  <a:cubicBezTo>
                    <a:pt x="7960" y="10004"/>
                    <a:pt x="7948" y="10014"/>
                    <a:pt x="7948" y="10026"/>
                  </a:cubicBezTo>
                  <a:cubicBezTo>
                    <a:pt x="7937" y="10049"/>
                    <a:pt x="7915" y="10071"/>
                    <a:pt x="7903" y="10094"/>
                  </a:cubicBezTo>
                  <a:cubicBezTo>
                    <a:pt x="7892" y="10127"/>
                    <a:pt x="7870" y="10150"/>
                    <a:pt x="7847" y="10184"/>
                  </a:cubicBezTo>
                  <a:cubicBezTo>
                    <a:pt x="7824" y="10229"/>
                    <a:pt x="7802" y="10275"/>
                    <a:pt x="7790" y="10308"/>
                  </a:cubicBezTo>
                  <a:cubicBezTo>
                    <a:pt x="7767" y="10342"/>
                    <a:pt x="7757" y="10365"/>
                    <a:pt x="7745" y="10388"/>
                  </a:cubicBezTo>
                  <a:cubicBezTo>
                    <a:pt x="7711" y="10455"/>
                    <a:pt x="7677" y="10534"/>
                    <a:pt x="7655" y="10602"/>
                  </a:cubicBezTo>
                  <a:cubicBezTo>
                    <a:pt x="7632" y="10647"/>
                    <a:pt x="7621" y="10704"/>
                    <a:pt x="7599" y="10749"/>
                  </a:cubicBezTo>
                  <a:cubicBezTo>
                    <a:pt x="7587" y="10782"/>
                    <a:pt x="7576" y="10805"/>
                    <a:pt x="7564" y="10839"/>
                  </a:cubicBezTo>
                  <a:lnTo>
                    <a:pt x="7564" y="10850"/>
                  </a:lnTo>
                  <a:cubicBezTo>
                    <a:pt x="7553" y="10850"/>
                    <a:pt x="7553" y="10862"/>
                    <a:pt x="7553" y="10862"/>
                  </a:cubicBezTo>
                  <a:lnTo>
                    <a:pt x="7553" y="10873"/>
                  </a:lnTo>
                  <a:cubicBezTo>
                    <a:pt x="7553" y="10873"/>
                    <a:pt x="7553" y="10884"/>
                    <a:pt x="7542" y="10884"/>
                  </a:cubicBezTo>
                  <a:lnTo>
                    <a:pt x="7553" y="10884"/>
                  </a:lnTo>
                  <a:cubicBezTo>
                    <a:pt x="7542" y="10884"/>
                    <a:pt x="7542" y="10884"/>
                    <a:pt x="7542" y="10895"/>
                  </a:cubicBezTo>
                  <a:cubicBezTo>
                    <a:pt x="7542" y="10907"/>
                    <a:pt x="7542" y="10918"/>
                    <a:pt x="7531" y="10918"/>
                  </a:cubicBezTo>
                  <a:cubicBezTo>
                    <a:pt x="7531" y="10929"/>
                    <a:pt x="7531" y="10940"/>
                    <a:pt x="7519" y="10952"/>
                  </a:cubicBezTo>
                  <a:cubicBezTo>
                    <a:pt x="7519" y="10963"/>
                    <a:pt x="7519" y="10975"/>
                    <a:pt x="7508" y="10985"/>
                  </a:cubicBezTo>
                  <a:lnTo>
                    <a:pt x="7508" y="10997"/>
                  </a:lnTo>
                  <a:lnTo>
                    <a:pt x="7508" y="11008"/>
                  </a:lnTo>
                  <a:lnTo>
                    <a:pt x="7497" y="11020"/>
                  </a:lnTo>
                  <a:lnTo>
                    <a:pt x="7497" y="11008"/>
                  </a:lnTo>
                  <a:cubicBezTo>
                    <a:pt x="7497" y="11031"/>
                    <a:pt x="7486" y="11053"/>
                    <a:pt x="7486" y="11065"/>
                  </a:cubicBezTo>
                  <a:cubicBezTo>
                    <a:pt x="7474" y="11076"/>
                    <a:pt x="7474" y="11087"/>
                    <a:pt x="7474" y="11098"/>
                  </a:cubicBezTo>
                  <a:lnTo>
                    <a:pt x="7474" y="11110"/>
                  </a:lnTo>
                  <a:lnTo>
                    <a:pt x="7463" y="11110"/>
                  </a:lnTo>
                  <a:lnTo>
                    <a:pt x="7463" y="11121"/>
                  </a:lnTo>
                  <a:lnTo>
                    <a:pt x="7463" y="11133"/>
                  </a:lnTo>
                  <a:cubicBezTo>
                    <a:pt x="7451" y="11166"/>
                    <a:pt x="7441" y="11200"/>
                    <a:pt x="7429" y="11246"/>
                  </a:cubicBezTo>
                  <a:cubicBezTo>
                    <a:pt x="7406" y="11302"/>
                    <a:pt x="7384" y="11369"/>
                    <a:pt x="7361" y="11437"/>
                  </a:cubicBezTo>
                  <a:cubicBezTo>
                    <a:pt x="7338" y="11505"/>
                    <a:pt x="7328" y="11572"/>
                    <a:pt x="7305" y="11652"/>
                  </a:cubicBezTo>
                  <a:cubicBezTo>
                    <a:pt x="7282" y="11720"/>
                    <a:pt x="7271" y="11787"/>
                    <a:pt x="7248" y="11855"/>
                  </a:cubicBezTo>
                  <a:cubicBezTo>
                    <a:pt x="7237" y="11911"/>
                    <a:pt x="7226" y="11968"/>
                    <a:pt x="7203" y="12036"/>
                  </a:cubicBezTo>
                  <a:lnTo>
                    <a:pt x="7203" y="12047"/>
                  </a:lnTo>
                  <a:cubicBezTo>
                    <a:pt x="7180" y="11539"/>
                    <a:pt x="7147" y="11020"/>
                    <a:pt x="7124" y="10500"/>
                  </a:cubicBezTo>
                  <a:cubicBezTo>
                    <a:pt x="7090" y="10014"/>
                    <a:pt x="7057" y="9518"/>
                    <a:pt x="7022" y="9033"/>
                  </a:cubicBezTo>
                  <a:cubicBezTo>
                    <a:pt x="7022" y="9021"/>
                    <a:pt x="7034" y="8998"/>
                    <a:pt x="7034" y="8988"/>
                  </a:cubicBezTo>
                  <a:cubicBezTo>
                    <a:pt x="7034" y="8908"/>
                    <a:pt x="7045" y="8830"/>
                    <a:pt x="7057" y="8750"/>
                  </a:cubicBezTo>
                  <a:cubicBezTo>
                    <a:pt x="7068" y="8649"/>
                    <a:pt x="7090" y="8559"/>
                    <a:pt x="7102" y="8468"/>
                  </a:cubicBezTo>
                  <a:cubicBezTo>
                    <a:pt x="7113" y="8423"/>
                    <a:pt x="7124" y="8366"/>
                    <a:pt x="7135" y="8321"/>
                  </a:cubicBezTo>
                  <a:cubicBezTo>
                    <a:pt x="7147" y="8265"/>
                    <a:pt x="7158" y="8220"/>
                    <a:pt x="7170" y="8175"/>
                  </a:cubicBezTo>
                  <a:cubicBezTo>
                    <a:pt x="7180" y="8130"/>
                    <a:pt x="7192" y="8073"/>
                    <a:pt x="7215" y="8027"/>
                  </a:cubicBezTo>
                  <a:cubicBezTo>
                    <a:pt x="7226" y="7971"/>
                    <a:pt x="7237" y="7915"/>
                    <a:pt x="7260" y="7869"/>
                  </a:cubicBezTo>
                  <a:cubicBezTo>
                    <a:pt x="7293" y="7757"/>
                    <a:pt x="7338" y="7655"/>
                    <a:pt x="7384" y="7565"/>
                  </a:cubicBezTo>
                  <a:lnTo>
                    <a:pt x="7519" y="7328"/>
                  </a:lnTo>
                  <a:lnTo>
                    <a:pt x="7621" y="7159"/>
                  </a:lnTo>
                  <a:cubicBezTo>
                    <a:pt x="7689" y="7046"/>
                    <a:pt x="7757" y="6944"/>
                    <a:pt x="7824" y="6843"/>
                  </a:cubicBezTo>
                  <a:cubicBezTo>
                    <a:pt x="7870" y="6763"/>
                    <a:pt x="7926" y="6684"/>
                    <a:pt x="7971" y="6605"/>
                  </a:cubicBezTo>
                  <a:cubicBezTo>
                    <a:pt x="8005" y="6549"/>
                    <a:pt x="8038" y="6481"/>
                    <a:pt x="8073" y="6424"/>
                  </a:cubicBezTo>
                  <a:cubicBezTo>
                    <a:pt x="8092" y="6432"/>
                    <a:pt x="8111" y="6436"/>
                    <a:pt x="8129" y="6436"/>
                  </a:cubicBezTo>
                  <a:cubicBezTo>
                    <a:pt x="8164" y="6436"/>
                    <a:pt x="8197" y="6421"/>
                    <a:pt x="8219" y="6391"/>
                  </a:cubicBezTo>
                  <a:cubicBezTo>
                    <a:pt x="8299" y="6289"/>
                    <a:pt x="8366" y="6188"/>
                    <a:pt x="8445" y="6075"/>
                  </a:cubicBezTo>
                  <a:cubicBezTo>
                    <a:pt x="8479" y="6018"/>
                    <a:pt x="8524" y="5962"/>
                    <a:pt x="8558" y="5905"/>
                  </a:cubicBezTo>
                  <a:cubicBezTo>
                    <a:pt x="8603" y="5849"/>
                    <a:pt x="8648" y="5781"/>
                    <a:pt x="8682" y="5714"/>
                  </a:cubicBezTo>
                  <a:cubicBezTo>
                    <a:pt x="8738" y="5601"/>
                    <a:pt x="8795" y="5476"/>
                    <a:pt x="8806" y="5341"/>
                  </a:cubicBezTo>
                  <a:cubicBezTo>
                    <a:pt x="8829" y="5217"/>
                    <a:pt x="8818" y="5092"/>
                    <a:pt x="8761" y="4979"/>
                  </a:cubicBezTo>
                  <a:cubicBezTo>
                    <a:pt x="8738" y="4923"/>
                    <a:pt x="8705" y="4866"/>
                    <a:pt x="8648" y="4833"/>
                  </a:cubicBezTo>
                  <a:cubicBezTo>
                    <a:pt x="8603" y="4799"/>
                    <a:pt x="8547" y="4765"/>
                    <a:pt x="8490" y="4765"/>
                  </a:cubicBezTo>
                  <a:cubicBezTo>
                    <a:pt x="8434" y="4765"/>
                    <a:pt x="8377" y="4788"/>
                    <a:pt x="8321" y="4821"/>
                  </a:cubicBezTo>
                  <a:cubicBezTo>
                    <a:pt x="8299" y="4844"/>
                    <a:pt x="8276" y="4866"/>
                    <a:pt x="8242" y="4889"/>
                  </a:cubicBezTo>
                  <a:cubicBezTo>
                    <a:pt x="8196" y="4934"/>
                    <a:pt x="8140" y="4991"/>
                    <a:pt x="8095" y="5047"/>
                  </a:cubicBezTo>
                  <a:cubicBezTo>
                    <a:pt x="8016" y="5137"/>
                    <a:pt x="7948" y="5250"/>
                    <a:pt x="7915" y="5375"/>
                  </a:cubicBezTo>
                  <a:cubicBezTo>
                    <a:pt x="7892" y="5488"/>
                    <a:pt x="7880" y="5623"/>
                    <a:pt x="7926" y="5736"/>
                  </a:cubicBezTo>
                  <a:cubicBezTo>
                    <a:pt x="7948" y="5792"/>
                    <a:pt x="7982" y="5849"/>
                    <a:pt x="8028" y="5905"/>
                  </a:cubicBezTo>
                  <a:cubicBezTo>
                    <a:pt x="8038" y="5928"/>
                    <a:pt x="8061" y="5950"/>
                    <a:pt x="8084" y="5973"/>
                  </a:cubicBezTo>
                  <a:cubicBezTo>
                    <a:pt x="8084" y="5984"/>
                    <a:pt x="8073" y="6007"/>
                    <a:pt x="8073" y="6030"/>
                  </a:cubicBezTo>
                  <a:cubicBezTo>
                    <a:pt x="8050" y="6097"/>
                    <a:pt x="8016" y="6165"/>
                    <a:pt x="7993" y="6233"/>
                  </a:cubicBezTo>
                  <a:lnTo>
                    <a:pt x="7892" y="6436"/>
                  </a:lnTo>
                  <a:cubicBezTo>
                    <a:pt x="7779" y="6673"/>
                    <a:pt x="7644" y="6910"/>
                    <a:pt x="7508" y="7136"/>
                  </a:cubicBezTo>
                  <a:cubicBezTo>
                    <a:pt x="7463" y="7226"/>
                    <a:pt x="7406" y="7305"/>
                    <a:pt x="7361" y="7395"/>
                  </a:cubicBezTo>
                  <a:cubicBezTo>
                    <a:pt x="7328" y="7463"/>
                    <a:pt x="7293" y="7520"/>
                    <a:pt x="7271" y="7588"/>
                  </a:cubicBezTo>
                  <a:cubicBezTo>
                    <a:pt x="7237" y="7644"/>
                    <a:pt x="7215" y="7711"/>
                    <a:pt x="7192" y="7768"/>
                  </a:cubicBezTo>
                  <a:cubicBezTo>
                    <a:pt x="7180" y="7813"/>
                    <a:pt x="7170" y="7847"/>
                    <a:pt x="7158" y="7881"/>
                  </a:cubicBezTo>
                  <a:cubicBezTo>
                    <a:pt x="7147" y="7937"/>
                    <a:pt x="7124" y="7994"/>
                    <a:pt x="7113" y="8039"/>
                  </a:cubicBezTo>
                  <a:cubicBezTo>
                    <a:pt x="7102" y="8084"/>
                    <a:pt x="7090" y="8118"/>
                    <a:pt x="7079" y="8152"/>
                  </a:cubicBezTo>
                  <a:cubicBezTo>
                    <a:pt x="7057" y="8253"/>
                    <a:pt x="7034" y="8344"/>
                    <a:pt x="7012" y="8446"/>
                  </a:cubicBezTo>
                  <a:cubicBezTo>
                    <a:pt x="7012" y="8479"/>
                    <a:pt x="7000" y="8524"/>
                    <a:pt x="7000" y="8559"/>
                  </a:cubicBezTo>
                  <a:lnTo>
                    <a:pt x="7000" y="8569"/>
                  </a:lnTo>
                  <a:cubicBezTo>
                    <a:pt x="6977" y="8355"/>
                    <a:pt x="6966" y="8140"/>
                    <a:pt x="6955" y="7926"/>
                  </a:cubicBezTo>
                  <a:cubicBezTo>
                    <a:pt x="6921" y="7520"/>
                    <a:pt x="6899" y="7113"/>
                    <a:pt x="6864" y="6707"/>
                  </a:cubicBezTo>
                  <a:cubicBezTo>
                    <a:pt x="6831" y="6311"/>
                    <a:pt x="6797" y="5905"/>
                    <a:pt x="6763" y="5510"/>
                  </a:cubicBezTo>
                  <a:cubicBezTo>
                    <a:pt x="6751" y="5420"/>
                    <a:pt x="6741" y="5341"/>
                    <a:pt x="6729" y="5250"/>
                  </a:cubicBezTo>
                  <a:lnTo>
                    <a:pt x="6695" y="4979"/>
                  </a:lnTo>
                  <a:cubicBezTo>
                    <a:pt x="6673" y="4776"/>
                    <a:pt x="6639" y="4585"/>
                    <a:pt x="6605" y="4381"/>
                  </a:cubicBezTo>
                  <a:cubicBezTo>
                    <a:pt x="6571" y="4166"/>
                    <a:pt x="6537" y="3952"/>
                    <a:pt x="6480" y="3737"/>
                  </a:cubicBezTo>
                  <a:cubicBezTo>
                    <a:pt x="6492" y="3727"/>
                    <a:pt x="6492" y="3715"/>
                    <a:pt x="6492" y="3692"/>
                  </a:cubicBezTo>
                  <a:cubicBezTo>
                    <a:pt x="6480" y="3692"/>
                    <a:pt x="6480" y="3681"/>
                    <a:pt x="6480" y="3681"/>
                  </a:cubicBezTo>
                  <a:cubicBezTo>
                    <a:pt x="6470" y="3670"/>
                    <a:pt x="6470" y="3647"/>
                    <a:pt x="6458" y="3636"/>
                  </a:cubicBezTo>
                  <a:cubicBezTo>
                    <a:pt x="6458" y="3591"/>
                    <a:pt x="6458" y="3557"/>
                    <a:pt x="6447" y="3512"/>
                  </a:cubicBezTo>
                  <a:lnTo>
                    <a:pt x="6447" y="3207"/>
                  </a:lnTo>
                  <a:cubicBezTo>
                    <a:pt x="6458" y="3173"/>
                    <a:pt x="6458" y="3139"/>
                    <a:pt x="6470" y="3105"/>
                  </a:cubicBezTo>
                  <a:cubicBezTo>
                    <a:pt x="6470" y="3072"/>
                    <a:pt x="6470" y="3037"/>
                    <a:pt x="6480" y="3004"/>
                  </a:cubicBezTo>
                  <a:cubicBezTo>
                    <a:pt x="6515" y="2846"/>
                    <a:pt x="6560" y="2688"/>
                    <a:pt x="6605" y="2530"/>
                  </a:cubicBezTo>
                  <a:cubicBezTo>
                    <a:pt x="6628" y="2450"/>
                    <a:pt x="6650" y="2360"/>
                    <a:pt x="6673" y="2281"/>
                  </a:cubicBezTo>
                  <a:cubicBezTo>
                    <a:pt x="6695" y="2202"/>
                    <a:pt x="6718" y="2112"/>
                    <a:pt x="6751" y="2033"/>
                  </a:cubicBezTo>
                  <a:lnTo>
                    <a:pt x="6751" y="2033"/>
                  </a:lnTo>
                  <a:lnTo>
                    <a:pt x="6741" y="2044"/>
                  </a:lnTo>
                  <a:cubicBezTo>
                    <a:pt x="6762" y="1990"/>
                    <a:pt x="6784" y="1925"/>
                    <a:pt x="6806" y="1860"/>
                  </a:cubicBezTo>
                  <a:lnTo>
                    <a:pt x="6806" y="1860"/>
                  </a:lnTo>
                  <a:cubicBezTo>
                    <a:pt x="6805" y="1861"/>
                    <a:pt x="6804" y="1862"/>
                    <a:pt x="6803" y="1863"/>
                  </a:cubicBezTo>
                  <a:lnTo>
                    <a:pt x="6803" y="1863"/>
                  </a:lnTo>
                  <a:cubicBezTo>
                    <a:pt x="6812" y="1845"/>
                    <a:pt x="6819" y="1826"/>
                    <a:pt x="6819" y="1807"/>
                  </a:cubicBezTo>
                  <a:cubicBezTo>
                    <a:pt x="6864" y="1683"/>
                    <a:pt x="6899" y="1559"/>
                    <a:pt x="6932" y="1423"/>
                  </a:cubicBezTo>
                  <a:cubicBezTo>
                    <a:pt x="6944" y="1356"/>
                    <a:pt x="6955" y="1276"/>
                    <a:pt x="6955" y="1208"/>
                  </a:cubicBezTo>
                  <a:lnTo>
                    <a:pt x="6955" y="1118"/>
                  </a:lnTo>
                  <a:cubicBezTo>
                    <a:pt x="6955" y="1062"/>
                    <a:pt x="6944" y="1005"/>
                    <a:pt x="6932" y="949"/>
                  </a:cubicBezTo>
                  <a:cubicBezTo>
                    <a:pt x="6921" y="836"/>
                    <a:pt x="6887" y="734"/>
                    <a:pt x="6842" y="633"/>
                  </a:cubicBezTo>
                  <a:lnTo>
                    <a:pt x="6808" y="531"/>
                  </a:lnTo>
                  <a:cubicBezTo>
                    <a:pt x="6786" y="475"/>
                    <a:pt x="6751" y="418"/>
                    <a:pt x="6718" y="362"/>
                  </a:cubicBezTo>
                  <a:cubicBezTo>
                    <a:pt x="6695" y="340"/>
                    <a:pt x="6684" y="317"/>
                    <a:pt x="6661" y="283"/>
                  </a:cubicBezTo>
                  <a:cubicBezTo>
                    <a:pt x="6628" y="260"/>
                    <a:pt x="6605" y="238"/>
                    <a:pt x="6571" y="204"/>
                  </a:cubicBezTo>
                  <a:cubicBezTo>
                    <a:pt x="6526" y="182"/>
                    <a:pt x="6480" y="147"/>
                    <a:pt x="6435" y="114"/>
                  </a:cubicBezTo>
                  <a:cubicBezTo>
                    <a:pt x="6357" y="69"/>
                    <a:pt x="6255" y="34"/>
                    <a:pt x="6164" y="23"/>
                  </a:cubicBezTo>
                  <a:cubicBezTo>
                    <a:pt x="6131" y="12"/>
                    <a:pt x="6086" y="1"/>
                    <a:pt x="60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4"/>
            <p:cNvSpPr/>
            <p:nvPr/>
          </p:nvSpPr>
          <p:spPr>
            <a:xfrm>
              <a:off x="4079950" y="4585051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4"/>
            <p:cNvSpPr/>
            <p:nvPr/>
          </p:nvSpPr>
          <p:spPr>
            <a:xfrm>
              <a:off x="4044021" y="5175023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4"/>
            <p:cNvSpPr/>
            <p:nvPr/>
          </p:nvSpPr>
          <p:spPr>
            <a:xfrm>
              <a:off x="4142602" y="5105916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4"/>
            <p:cNvSpPr/>
            <p:nvPr/>
          </p:nvSpPr>
          <p:spPr>
            <a:xfrm>
              <a:off x="4143694" y="5101075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4"/>
            <p:cNvSpPr/>
            <p:nvPr/>
          </p:nvSpPr>
          <p:spPr>
            <a:xfrm>
              <a:off x="4118491" y="517611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4"/>
            <p:cNvSpPr/>
            <p:nvPr/>
          </p:nvSpPr>
          <p:spPr>
            <a:xfrm>
              <a:off x="4105628" y="4334302"/>
              <a:ext cx="570" cy="1092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" y="0"/>
                  </a:moveTo>
                  <a:lnTo>
                    <a:pt x="1" y="11"/>
                  </a:lnTo>
                  <a:cubicBezTo>
                    <a:pt x="1" y="11"/>
                    <a:pt x="1" y="11"/>
                    <a:pt x="2" y="11"/>
                  </a:cubicBezTo>
                  <a:lnTo>
                    <a:pt x="2" y="11"/>
                  </a:lnTo>
                  <a:cubicBezTo>
                    <a:pt x="1" y="8"/>
                    <a:pt x="1" y="6"/>
                    <a:pt x="1" y="0"/>
                  </a:cubicBezTo>
                  <a:close/>
                  <a:moveTo>
                    <a:pt x="2" y="11"/>
                  </a:moveTo>
                  <a:cubicBezTo>
                    <a:pt x="4" y="14"/>
                    <a:pt x="6" y="17"/>
                    <a:pt x="12" y="23"/>
                  </a:cubicBezTo>
                  <a:cubicBezTo>
                    <a:pt x="12" y="14"/>
                    <a:pt x="5" y="12"/>
                    <a:pt x="2" y="1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4"/>
            <p:cNvSpPr/>
            <p:nvPr/>
          </p:nvSpPr>
          <p:spPr>
            <a:xfrm>
              <a:off x="4350493" y="4086162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4"/>
            <p:cNvSpPr/>
            <p:nvPr/>
          </p:nvSpPr>
          <p:spPr>
            <a:xfrm>
              <a:off x="4428238" y="4160680"/>
              <a:ext cx="1092" cy="57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0" y="0"/>
                  </a:moveTo>
                  <a:cubicBezTo>
                    <a:pt x="11" y="0"/>
                    <a:pt x="11" y="0"/>
                    <a:pt x="23" y="11"/>
                  </a:cubicBezTo>
                  <a:cubicBezTo>
                    <a:pt x="23" y="0"/>
                    <a:pt x="11" y="0"/>
                    <a:pt x="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4"/>
            <p:cNvSpPr/>
            <p:nvPr/>
          </p:nvSpPr>
          <p:spPr>
            <a:xfrm>
              <a:off x="4146874" y="4297280"/>
              <a:ext cx="47" cy="61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4"/>
            <p:cNvSpPr/>
            <p:nvPr/>
          </p:nvSpPr>
          <p:spPr>
            <a:xfrm>
              <a:off x="4140466" y="42972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4"/>
            <p:cNvSpPr/>
            <p:nvPr/>
          </p:nvSpPr>
          <p:spPr>
            <a:xfrm>
              <a:off x="4146874" y="4296236"/>
              <a:ext cx="617" cy="57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0"/>
                  </a:moveTo>
                  <a:cubicBezTo>
                    <a:pt x="13" y="0"/>
                    <a:pt x="13" y="12"/>
                    <a:pt x="1" y="12"/>
                  </a:cubicBezTo>
                  <a:lnTo>
                    <a:pt x="1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4"/>
            <p:cNvSpPr/>
            <p:nvPr/>
          </p:nvSpPr>
          <p:spPr>
            <a:xfrm>
              <a:off x="4106720" y="5291309"/>
              <a:ext cx="570" cy="57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4"/>
            <p:cNvSpPr/>
            <p:nvPr/>
          </p:nvSpPr>
          <p:spPr>
            <a:xfrm>
              <a:off x="4097085" y="4843348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4"/>
            <p:cNvSpPr/>
            <p:nvPr/>
          </p:nvSpPr>
          <p:spPr>
            <a:xfrm>
              <a:off x="4086880" y="481439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4"/>
            <p:cNvSpPr/>
            <p:nvPr/>
          </p:nvSpPr>
          <p:spPr>
            <a:xfrm>
              <a:off x="4015068" y="4664885"/>
              <a:ext cx="617" cy="617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2" y="1"/>
                    <a:pt x="12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4"/>
            <p:cNvSpPr/>
            <p:nvPr/>
          </p:nvSpPr>
          <p:spPr>
            <a:xfrm>
              <a:off x="4047770" y="4713108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4"/>
            <p:cNvSpPr/>
            <p:nvPr/>
          </p:nvSpPr>
          <p:spPr>
            <a:xfrm>
              <a:off x="4087924" y="4817623"/>
              <a:ext cx="47" cy="113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1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9" name="Google Shape;1059;p24"/>
          <p:cNvSpPr/>
          <p:nvPr/>
        </p:nvSpPr>
        <p:spPr>
          <a:xfrm rot="-9000109">
            <a:off x="-269220" y="4446515"/>
            <a:ext cx="1428242" cy="639617"/>
          </a:xfrm>
          <a:custGeom>
            <a:avLst/>
            <a:gdLst/>
            <a:ahLst/>
            <a:cxnLst/>
            <a:rect l="l" t="t" r="r" b="b"/>
            <a:pathLst>
              <a:path w="34397" h="15405" extrusionOk="0">
                <a:moveTo>
                  <a:pt x="8350" y="8304"/>
                </a:moveTo>
                <a:cubicBezTo>
                  <a:pt x="9144" y="8304"/>
                  <a:pt x="8924" y="9268"/>
                  <a:pt x="8614" y="9682"/>
                </a:cubicBezTo>
                <a:cubicBezTo>
                  <a:pt x="8023" y="10481"/>
                  <a:pt x="7109" y="11013"/>
                  <a:pt x="6147" y="11291"/>
                </a:cubicBezTo>
                <a:cubicBezTo>
                  <a:pt x="6044" y="10516"/>
                  <a:pt x="6263" y="9717"/>
                  <a:pt x="6808" y="9091"/>
                </a:cubicBezTo>
                <a:cubicBezTo>
                  <a:pt x="7178" y="8664"/>
                  <a:pt x="7745" y="8316"/>
                  <a:pt x="8336" y="8304"/>
                </a:cubicBezTo>
                <a:cubicBezTo>
                  <a:pt x="8341" y="8304"/>
                  <a:pt x="8345" y="8304"/>
                  <a:pt x="8350" y="8304"/>
                </a:cubicBezTo>
                <a:close/>
                <a:moveTo>
                  <a:pt x="24542" y="8736"/>
                </a:moveTo>
                <a:cubicBezTo>
                  <a:pt x="24901" y="8736"/>
                  <a:pt x="25262" y="8835"/>
                  <a:pt x="25551" y="9034"/>
                </a:cubicBezTo>
                <a:cubicBezTo>
                  <a:pt x="26536" y="9729"/>
                  <a:pt x="26570" y="11106"/>
                  <a:pt x="26107" y="12125"/>
                </a:cubicBezTo>
                <a:cubicBezTo>
                  <a:pt x="25945" y="12137"/>
                  <a:pt x="25795" y="12148"/>
                  <a:pt x="25644" y="12148"/>
                </a:cubicBezTo>
                <a:cubicBezTo>
                  <a:pt x="25619" y="12148"/>
                  <a:pt x="25593" y="12149"/>
                  <a:pt x="25568" y="12149"/>
                </a:cubicBezTo>
                <a:cubicBezTo>
                  <a:pt x="24894" y="12149"/>
                  <a:pt x="24166" y="11992"/>
                  <a:pt x="23652" y="11535"/>
                </a:cubicBezTo>
                <a:cubicBezTo>
                  <a:pt x="23201" y="11129"/>
                  <a:pt x="22888" y="10493"/>
                  <a:pt x="22993" y="9879"/>
                </a:cubicBezTo>
                <a:cubicBezTo>
                  <a:pt x="23131" y="9119"/>
                  <a:pt x="23834" y="8736"/>
                  <a:pt x="24542" y="8736"/>
                </a:cubicBezTo>
                <a:close/>
                <a:moveTo>
                  <a:pt x="16156" y="9425"/>
                </a:moveTo>
                <a:cubicBezTo>
                  <a:pt x="16317" y="9425"/>
                  <a:pt x="16475" y="9480"/>
                  <a:pt x="16613" y="9613"/>
                </a:cubicBezTo>
                <a:cubicBezTo>
                  <a:pt x="17077" y="10053"/>
                  <a:pt x="16834" y="10898"/>
                  <a:pt x="16602" y="11407"/>
                </a:cubicBezTo>
                <a:cubicBezTo>
                  <a:pt x="16336" y="12021"/>
                  <a:pt x="15884" y="12530"/>
                  <a:pt x="15363" y="12935"/>
                </a:cubicBezTo>
                <a:cubicBezTo>
                  <a:pt x="14854" y="12102"/>
                  <a:pt x="14622" y="11072"/>
                  <a:pt x="15085" y="10180"/>
                </a:cubicBezTo>
                <a:cubicBezTo>
                  <a:pt x="15270" y="9818"/>
                  <a:pt x="15725" y="9425"/>
                  <a:pt x="16156" y="9425"/>
                </a:cubicBezTo>
                <a:close/>
                <a:moveTo>
                  <a:pt x="34266" y="0"/>
                </a:moveTo>
                <a:cubicBezTo>
                  <a:pt x="34222" y="0"/>
                  <a:pt x="34177" y="30"/>
                  <a:pt x="34177" y="84"/>
                </a:cubicBezTo>
                <a:cubicBezTo>
                  <a:pt x="34362" y="2955"/>
                  <a:pt x="33817" y="5978"/>
                  <a:pt x="32127" y="8363"/>
                </a:cubicBezTo>
                <a:cubicBezTo>
                  <a:pt x="31386" y="9405"/>
                  <a:pt x="30449" y="10308"/>
                  <a:pt x="29361" y="10979"/>
                </a:cubicBezTo>
                <a:cubicBezTo>
                  <a:pt x="28434" y="11546"/>
                  <a:pt x="27357" y="11975"/>
                  <a:pt x="26258" y="12102"/>
                </a:cubicBezTo>
                <a:cubicBezTo>
                  <a:pt x="26431" y="11708"/>
                  <a:pt x="26536" y="11291"/>
                  <a:pt x="26524" y="10828"/>
                </a:cubicBezTo>
                <a:cubicBezTo>
                  <a:pt x="26513" y="10215"/>
                  <a:pt x="26304" y="9590"/>
                  <a:pt x="25852" y="9150"/>
                </a:cubicBezTo>
                <a:cubicBezTo>
                  <a:pt x="25503" y="8789"/>
                  <a:pt x="25016" y="8613"/>
                  <a:pt x="24519" y="8613"/>
                </a:cubicBezTo>
                <a:cubicBezTo>
                  <a:pt x="24474" y="8613"/>
                  <a:pt x="24428" y="8614"/>
                  <a:pt x="24382" y="8617"/>
                </a:cubicBezTo>
                <a:cubicBezTo>
                  <a:pt x="23873" y="8640"/>
                  <a:pt x="23363" y="8872"/>
                  <a:pt x="23074" y="9312"/>
                </a:cubicBezTo>
                <a:cubicBezTo>
                  <a:pt x="22738" y="9809"/>
                  <a:pt x="22785" y="10458"/>
                  <a:pt x="23050" y="10990"/>
                </a:cubicBezTo>
                <a:cubicBezTo>
                  <a:pt x="23549" y="11966"/>
                  <a:pt x="24573" y="12281"/>
                  <a:pt x="25599" y="12281"/>
                </a:cubicBezTo>
                <a:cubicBezTo>
                  <a:pt x="25742" y="12281"/>
                  <a:pt x="25885" y="12275"/>
                  <a:pt x="26026" y="12264"/>
                </a:cubicBezTo>
                <a:lnTo>
                  <a:pt x="26026" y="12264"/>
                </a:lnTo>
                <a:cubicBezTo>
                  <a:pt x="26003" y="12322"/>
                  <a:pt x="25980" y="12368"/>
                  <a:pt x="25945" y="12415"/>
                </a:cubicBezTo>
                <a:cubicBezTo>
                  <a:pt x="25273" y="13537"/>
                  <a:pt x="24035" y="14290"/>
                  <a:pt x="22842" y="14741"/>
                </a:cubicBezTo>
                <a:cubicBezTo>
                  <a:pt x="21977" y="15071"/>
                  <a:pt x="21017" y="15257"/>
                  <a:pt x="20061" y="15257"/>
                </a:cubicBezTo>
                <a:cubicBezTo>
                  <a:pt x="18534" y="15257"/>
                  <a:pt x="17020" y="14783"/>
                  <a:pt x="15931" y="13665"/>
                </a:cubicBezTo>
                <a:cubicBezTo>
                  <a:pt x="15746" y="13480"/>
                  <a:pt x="15583" y="13271"/>
                  <a:pt x="15433" y="13040"/>
                </a:cubicBezTo>
                <a:cubicBezTo>
                  <a:pt x="15491" y="12994"/>
                  <a:pt x="15560" y="12947"/>
                  <a:pt x="15618" y="12889"/>
                </a:cubicBezTo>
                <a:cubicBezTo>
                  <a:pt x="16093" y="12484"/>
                  <a:pt x="16498" y="11975"/>
                  <a:pt x="16741" y="11396"/>
                </a:cubicBezTo>
                <a:cubicBezTo>
                  <a:pt x="16950" y="10886"/>
                  <a:pt x="17123" y="10146"/>
                  <a:pt x="16764" y="9659"/>
                </a:cubicBezTo>
                <a:cubicBezTo>
                  <a:pt x="16608" y="9435"/>
                  <a:pt x="16386" y="9344"/>
                  <a:pt x="16153" y="9344"/>
                </a:cubicBezTo>
                <a:cubicBezTo>
                  <a:pt x="15869" y="9344"/>
                  <a:pt x="15568" y="9479"/>
                  <a:pt x="15352" y="9670"/>
                </a:cubicBezTo>
                <a:cubicBezTo>
                  <a:pt x="14877" y="10076"/>
                  <a:pt x="14704" y="10724"/>
                  <a:pt x="14715" y="11326"/>
                </a:cubicBezTo>
                <a:cubicBezTo>
                  <a:pt x="14738" y="11928"/>
                  <a:pt x="14935" y="12507"/>
                  <a:pt x="15259" y="13017"/>
                </a:cubicBezTo>
                <a:cubicBezTo>
                  <a:pt x="14854" y="13306"/>
                  <a:pt x="14414" y="13549"/>
                  <a:pt x="13974" y="13746"/>
                </a:cubicBezTo>
                <a:cubicBezTo>
                  <a:pt x="12938" y="14200"/>
                  <a:pt x="11773" y="14483"/>
                  <a:pt x="10632" y="14483"/>
                </a:cubicBezTo>
                <a:cubicBezTo>
                  <a:pt x="10319" y="14483"/>
                  <a:pt x="10008" y="14462"/>
                  <a:pt x="9702" y="14417"/>
                </a:cubicBezTo>
                <a:cubicBezTo>
                  <a:pt x="8406" y="14232"/>
                  <a:pt x="7166" y="13549"/>
                  <a:pt x="6507" y="12379"/>
                </a:cubicBezTo>
                <a:cubicBezTo>
                  <a:pt x="6333" y="12091"/>
                  <a:pt x="6229" y="11766"/>
                  <a:pt x="6171" y="11442"/>
                </a:cubicBezTo>
                <a:cubicBezTo>
                  <a:pt x="6646" y="11291"/>
                  <a:pt x="7109" y="11095"/>
                  <a:pt x="7526" y="10840"/>
                </a:cubicBezTo>
                <a:cubicBezTo>
                  <a:pt x="8058" y="10504"/>
                  <a:pt x="8660" y="10030"/>
                  <a:pt x="8915" y="9428"/>
                </a:cubicBezTo>
                <a:cubicBezTo>
                  <a:pt x="9100" y="8988"/>
                  <a:pt x="9111" y="8304"/>
                  <a:pt x="8509" y="8200"/>
                </a:cubicBezTo>
                <a:cubicBezTo>
                  <a:pt x="8440" y="8188"/>
                  <a:pt x="8369" y="8182"/>
                  <a:pt x="8298" y="8182"/>
                </a:cubicBezTo>
                <a:cubicBezTo>
                  <a:pt x="7790" y="8182"/>
                  <a:pt x="7256" y="8490"/>
                  <a:pt x="6900" y="8826"/>
                </a:cubicBezTo>
                <a:cubicBezTo>
                  <a:pt x="6472" y="9230"/>
                  <a:pt x="6171" y="9786"/>
                  <a:pt x="6044" y="10365"/>
                </a:cubicBezTo>
                <a:cubicBezTo>
                  <a:pt x="5974" y="10689"/>
                  <a:pt x="5974" y="11013"/>
                  <a:pt x="6009" y="11326"/>
                </a:cubicBezTo>
                <a:cubicBezTo>
                  <a:pt x="5708" y="11407"/>
                  <a:pt x="5407" y="11465"/>
                  <a:pt x="5106" y="11500"/>
                </a:cubicBezTo>
                <a:cubicBezTo>
                  <a:pt x="4912" y="11521"/>
                  <a:pt x="4717" y="11532"/>
                  <a:pt x="4522" y="11532"/>
                </a:cubicBezTo>
                <a:cubicBezTo>
                  <a:pt x="3332" y="11532"/>
                  <a:pt x="2154" y="11124"/>
                  <a:pt x="1378" y="10169"/>
                </a:cubicBezTo>
                <a:cubicBezTo>
                  <a:pt x="475" y="9045"/>
                  <a:pt x="255" y="7552"/>
                  <a:pt x="394" y="6163"/>
                </a:cubicBezTo>
                <a:cubicBezTo>
                  <a:pt x="475" y="5387"/>
                  <a:pt x="672" y="4635"/>
                  <a:pt x="880" y="3882"/>
                </a:cubicBezTo>
                <a:cubicBezTo>
                  <a:pt x="887" y="3862"/>
                  <a:pt x="870" y="3849"/>
                  <a:pt x="853" y="3849"/>
                </a:cubicBezTo>
                <a:cubicBezTo>
                  <a:pt x="840" y="3849"/>
                  <a:pt x="827" y="3856"/>
                  <a:pt x="822" y="3871"/>
                </a:cubicBezTo>
                <a:cubicBezTo>
                  <a:pt x="348" y="5433"/>
                  <a:pt x="0" y="7123"/>
                  <a:pt x="487" y="8721"/>
                </a:cubicBezTo>
                <a:cubicBezTo>
                  <a:pt x="695" y="9381"/>
                  <a:pt x="1030" y="10007"/>
                  <a:pt x="1505" y="10504"/>
                </a:cubicBezTo>
                <a:cubicBezTo>
                  <a:pt x="2003" y="11025"/>
                  <a:pt x="2640" y="11361"/>
                  <a:pt x="3335" y="11535"/>
                </a:cubicBezTo>
                <a:cubicBezTo>
                  <a:pt x="3729" y="11630"/>
                  <a:pt x="4141" y="11676"/>
                  <a:pt x="4556" y="11676"/>
                </a:cubicBezTo>
                <a:cubicBezTo>
                  <a:pt x="5052" y="11676"/>
                  <a:pt x="5552" y="11609"/>
                  <a:pt x="6032" y="11476"/>
                </a:cubicBezTo>
                <a:cubicBezTo>
                  <a:pt x="6206" y="12345"/>
                  <a:pt x="6762" y="13132"/>
                  <a:pt x="7467" y="13665"/>
                </a:cubicBezTo>
                <a:cubicBezTo>
                  <a:pt x="8381" y="14353"/>
                  <a:pt x="9484" y="14615"/>
                  <a:pt x="10594" y="14615"/>
                </a:cubicBezTo>
                <a:cubicBezTo>
                  <a:pt x="11016" y="14615"/>
                  <a:pt x="11440" y="14577"/>
                  <a:pt x="11856" y="14510"/>
                </a:cubicBezTo>
                <a:cubicBezTo>
                  <a:pt x="13083" y="14301"/>
                  <a:pt x="14321" y="13873"/>
                  <a:pt x="15329" y="13120"/>
                </a:cubicBezTo>
                <a:cubicBezTo>
                  <a:pt x="15699" y="13688"/>
                  <a:pt x="16220" y="14162"/>
                  <a:pt x="16788" y="14522"/>
                </a:cubicBezTo>
                <a:cubicBezTo>
                  <a:pt x="17776" y="15134"/>
                  <a:pt x="18946" y="15404"/>
                  <a:pt x="20104" y="15404"/>
                </a:cubicBezTo>
                <a:cubicBezTo>
                  <a:pt x="20261" y="15404"/>
                  <a:pt x="20417" y="15399"/>
                  <a:pt x="20573" y="15390"/>
                </a:cubicBezTo>
                <a:cubicBezTo>
                  <a:pt x="21928" y="15309"/>
                  <a:pt x="23259" y="14869"/>
                  <a:pt x="24393" y="14128"/>
                </a:cubicBezTo>
                <a:cubicBezTo>
                  <a:pt x="25123" y="13665"/>
                  <a:pt x="25806" y="13028"/>
                  <a:pt x="26188" y="12253"/>
                </a:cubicBezTo>
                <a:cubicBezTo>
                  <a:pt x="26385" y="12229"/>
                  <a:pt x="26582" y="12206"/>
                  <a:pt x="26767" y="12171"/>
                </a:cubicBezTo>
                <a:cubicBezTo>
                  <a:pt x="28133" y="11893"/>
                  <a:pt x="29418" y="11245"/>
                  <a:pt x="30495" y="10354"/>
                </a:cubicBezTo>
                <a:cubicBezTo>
                  <a:pt x="32868" y="8397"/>
                  <a:pt x="34084" y="5422"/>
                  <a:pt x="34327" y="2400"/>
                </a:cubicBezTo>
                <a:cubicBezTo>
                  <a:pt x="34396" y="1625"/>
                  <a:pt x="34396" y="848"/>
                  <a:pt x="34350" y="73"/>
                </a:cubicBezTo>
                <a:cubicBezTo>
                  <a:pt x="34345" y="24"/>
                  <a:pt x="34306" y="0"/>
                  <a:pt x="342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6_1"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4" name="Google Shape;1264;p31"/>
          <p:cNvGrpSpPr/>
          <p:nvPr/>
        </p:nvGrpSpPr>
        <p:grpSpPr>
          <a:xfrm>
            <a:off x="-1437476" y="-2067776"/>
            <a:ext cx="11253026" cy="10057877"/>
            <a:chOff x="-1437476" y="-2067776"/>
            <a:chExt cx="11253026" cy="10057877"/>
          </a:xfrm>
        </p:grpSpPr>
        <p:grpSp>
          <p:nvGrpSpPr>
            <p:cNvPr id="1265" name="Google Shape;1265;p31"/>
            <p:cNvGrpSpPr/>
            <p:nvPr/>
          </p:nvGrpSpPr>
          <p:grpSpPr>
            <a:xfrm rot="10800000">
              <a:off x="7473584" y="122198"/>
              <a:ext cx="1629028" cy="1676404"/>
              <a:chOff x="1362375" y="3861550"/>
              <a:chExt cx="887125" cy="912925"/>
            </a:xfrm>
          </p:grpSpPr>
          <p:sp>
            <p:nvSpPr>
              <p:cNvPr id="1266" name="Google Shape;1266;p31"/>
              <p:cNvSpPr/>
              <p:nvPr/>
            </p:nvSpPr>
            <p:spPr>
              <a:xfrm>
                <a:off x="1386700" y="4025325"/>
                <a:ext cx="561525" cy="749150"/>
              </a:xfrm>
              <a:custGeom>
                <a:avLst/>
                <a:gdLst/>
                <a:ahLst/>
                <a:cxnLst/>
                <a:rect l="l" t="t" r="r" b="b"/>
                <a:pathLst>
                  <a:path w="22461" h="29966" extrusionOk="0">
                    <a:moveTo>
                      <a:pt x="129" y="1"/>
                    </a:moveTo>
                    <a:cubicBezTo>
                      <a:pt x="69" y="1"/>
                      <a:pt x="22" y="44"/>
                      <a:pt x="11" y="106"/>
                    </a:cubicBezTo>
                    <a:cubicBezTo>
                      <a:pt x="0" y="176"/>
                      <a:pt x="47" y="245"/>
                      <a:pt x="116" y="257"/>
                    </a:cubicBezTo>
                    <a:cubicBezTo>
                      <a:pt x="17945" y="3175"/>
                      <a:pt x="21279" y="21629"/>
                      <a:pt x="21406" y="22417"/>
                    </a:cubicBezTo>
                    <a:cubicBezTo>
                      <a:pt x="22194" y="26989"/>
                      <a:pt x="22194" y="29803"/>
                      <a:pt x="22194" y="29837"/>
                    </a:cubicBezTo>
                    <a:cubicBezTo>
                      <a:pt x="22194" y="29907"/>
                      <a:pt x="22252" y="29965"/>
                      <a:pt x="22333" y="29965"/>
                    </a:cubicBezTo>
                    <a:cubicBezTo>
                      <a:pt x="22402" y="29965"/>
                      <a:pt x="22460" y="29907"/>
                      <a:pt x="22460" y="29837"/>
                    </a:cubicBezTo>
                    <a:cubicBezTo>
                      <a:pt x="22460" y="29803"/>
                      <a:pt x="22448" y="26978"/>
                      <a:pt x="21661" y="22370"/>
                    </a:cubicBezTo>
                    <a:cubicBezTo>
                      <a:pt x="21534" y="21583"/>
                      <a:pt x="18154" y="2955"/>
                      <a:pt x="150" y="3"/>
                    </a:cubicBezTo>
                    <a:cubicBezTo>
                      <a:pt x="143" y="1"/>
                      <a:pt x="136" y="1"/>
                      <a:pt x="1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7" name="Google Shape;1267;p31"/>
              <p:cNvSpPr/>
              <p:nvPr/>
            </p:nvSpPr>
            <p:spPr>
              <a:xfrm>
                <a:off x="1731400" y="3907375"/>
                <a:ext cx="191625" cy="655800"/>
              </a:xfrm>
              <a:custGeom>
                <a:avLst/>
                <a:gdLst/>
                <a:ahLst/>
                <a:cxnLst/>
                <a:rect l="l" t="t" r="r" b="b"/>
                <a:pathLst>
                  <a:path w="7665" h="26232" extrusionOk="0">
                    <a:moveTo>
                      <a:pt x="6296" y="1"/>
                    </a:moveTo>
                    <a:cubicBezTo>
                      <a:pt x="6254" y="1"/>
                      <a:pt x="6212" y="19"/>
                      <a:pt x="6183" y="55"/>
                    </a:cubicBezTo>
                    <a:cubicBezTo>
                      <a:pt x="1610" y="7094"/>
                      <a:pt x="0" y="13265"/>
                      <a:pt x="1413" y="18416"/>
                    </a:cubicBezTo>
                    <a:cubicBezTo>
                      <a:pt x="2907" y="23904"/>
                      <a:pt x="7410" y="26196"/>
                      <a:pt x="7456" y="26220"/>
                    </a:cubicBezTo>
                    <a:cubicBezTo>
                      <a:pt x="7479" y="26220"/>
                      <a:pt x="7491" y="26232"/>
                      <a:pt x="7515" y="26232"/>
                    </a:cubicBezTo>
                    <a:cubicBezTo>
                      <a:pt x="7561" y="26232"/>
                      <a:pt x="7607" y="26208"/>
                      <a:pt x="7630" y="26162"/>
                    </a:cubicBezTo>
                    <a:cubicBezTo>
                      <a:pt x="7665" y="26093"/>
                      <a:pt x="7630" y="26023"/>
                      <a:pt x="7572" y="25988"/>
                    </a:cubicBezTo>
                    <a:cubicBezTo>
                      <a:pt x="7526" y="25965"/>
                      <a:pt x="3126" y="23731"/>
                      <a:pt x="1656" y="18347"/>
                    </a:cubicBezTo>
                    <a:cubicBezTo>
                      <a:pt x="267" y="13276"/>
                      <a:pt x="1865" y="7163"/>
                      <a:pt x="6403" y="194"/>
                    </a:cubicBezTo>
                    <a:cubicBezTo>
                      <a:pt x="6437" y="136"/>
                      <a:pt x="6426" y="55"/>
                      <a:pt x="6368" y="20"/>
                    </a:cubicBezTo>
                    <a:cubicBezTo>
                      <a:pt x="6346" y="7"/>
                      <a:pt x="6321" y="1"/>
                      <a:pt x="62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8" name="Google Shape;1268;p31"/>
              <p:cNvSpPr/>
              <p:nvPr/>
            </p:nvSpPr>
            <p:spPr>
              <a:xfrm>
                <a:off x="1764975" y="4114800"/>
                <a:ext cx="130575" cy="66325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2653" extrusionOk="0">
                    <a:moveTo>
                      <a:pt x="5094" y="1"/>
                    </a:moveTo>
                    <a:cubicBezTo>
                      <a:pt x="2027" y="1"/>
                      <a:pt x="59" y="2421"/>
                      <a:pt x="47" y="2444"/>
                    </a:cubicBezTo>
                    <a:cubicBezTo>
                      <a:pt x="0" y="2501"/>
                      <a:pt x="12" y="2571"/>
                      <a:pt x="59" y="2617"/>
                    </a:cubicBezTo>
                    <a:cubicBezTo>
                      <a:pt x="93" y="2640"/>
                      <a:pt x="116" y="2652"/>
                      <a:pt x="139" y="2652"/>
                    </a:cubicBezTo>
                    <a:cubicBezTo>
                      <a:pt x="186" y="2652"/>
                      <a:pt x="221" y="2629"/>
                      <a:pt x="244" y="2594"/>
                    </a:cubicBezTo>
                    <a:cubicBezTo>
                      <a:pt x="267" y="2571"/>
                      <a:pt x="2143" y="255"/>
                      <a:pt x="5094" y="255"/>
                    </a:cubicBezTo>
                    <a:cubicBezTo>
                      <a:pt x="5164" y="255"/>
                      <a:pt x="5222" y="198"/>
                      <a:pt x="5222" y="129"/>
                    </a:cubicBezTo>
                    <a:cubicBezTo>
                      <a:pt x="5222" y="59"/>
                      <a:pt x="5164" y="1"/>
                      <a:pt x="509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9" name="Google Shape;1269;p31"/>
              <p:cNvSpPr/>
              <p:nvPr/>
            </p:nvSpPr>
            <p:spPr>
              <a:xfrm>
                <a:off x="1728800" y="4005275"/>
                <a:ext cx="69200" cy="110700"/>
              </a:xfrm>
              <a:custGeom>
                <a:avLst/>
                <a:gdLst/>
                <a:ahLst/>
                <a:cxnLst/>
                <a:rect l="l" t="t" r="r" b="b"/>
                <a:pathLst>
                  <a:path w="2768" h="4428" extrusionOk="0">
                    <a:moveTo>
                      <a:pt x="150" y="0"/>
                    </a:moveTo>
                    <a:cubicBezTo>
                      <a:pt x="113" y="0"/>
                      <a:pt x="74" y="18"/>
                      <a:pt x="47" y="52"/>
                    </a:cubicBezTo>
                    <a:cubicBezTo>
                      <a:pt x="1" y="110"/>
                      <a:pt x="12" y="191"/>
                      <a:pt x="70" y="226"/>
                    </a:cubicBezTo>
                    <a:cubicBezTo>
                      <a:pt x="2489" y="2101"/>
                      <a:pt x="2200" y="4266"/>
                      <a:pt x="2188" y="4289"/>
                    </a:cubicBezTo>
                    <a:cubicBezTo>
                      <a:pt x="2188" y="4359"/>
                      <a:pt x="2235" y="4417"/>
                      <a:pt x="2304" y="4428"/>
                    </a:cubicBezTo>
                    <a:lnTo>
                      <a:pt x="2316" y="4428"/>
                    </a:lnTo>
                    <a:cubicBezTo>
                      <a:pt x="2386" y="4428"/>
                      <a:pt x="2432" y="4382"/>
                      <a:pt x="2443" y="4324"/>
                    </a:cubicBezTo>
                    <a:cubicBezTo>
                      <a:pt x="2455" y="4232"/>
                      <a:pt x="2767" y="1997"/>
                      <a:pt x="220" y="29"/>
                    </a:cubicBezTo>
                    <a:cubicBezTo>
                      <a:pt x="201" y="9"/>
                      <a:pt x="176" y="0"/>
                      <a:pt x="1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0" name="Google Shape;1270;p31"/>
              <p:cNvSpPr/>
              <p:nvPr/>
            </p:nvSpPr>
            <p:spPr>
              <a:xfrm>
                <a:off x="1814750" y="3994700"/>
                <a:ext cx="107700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4308" h="1749" extrusionOk="0">
                    <a:moveTo>
                      <a:pt x="4181" y="1"/>
                    </a:moveTo>
                    <a:cubicBezTo>
                      <a:pt x="1158" y="1"/>
                      <a:pt x="82" y="1494"/>
                      <a:pt x="47" y="1552"/>
                    </a:cubicBezTo>
                    <a:cubicBezTo>
                      <a:pt x="1" y="1609"/>
                      <a:pt x="13" y="1691"/>
                      <a:pt x="70" y="1725"/>
                    </a:cubicBezTo>
                    <a:cubicBezTo>
                      <a:pt x="93" y="1748"/>
                      <a:pt x="116" y="1748"/>
                      <a:pt x="152" y="1748"/>
                    </a:cubicBezTo>
                    <a:cubicBezTo>
                      <a:pt x="186" y="1748"/>
                      <a:pt x="232" y="1737"/>
                      <a:pt x="255" y="1702"/>
                    </a:cubicBezTo>
                    <a:cubicBezTo>
                      <a:pt x="267" y="1679"/>
                      <a:pt x="1297" y="266"/>
                      <a:pt x="4181" y="266"/>
                    </a:cubicBezTo>
                    <a:cubicBezTo>
                      <a:pt x="4250" y="266"/>
                      <a:pt x="4308" y="209"/>
                      <a:pt x="4308" y="139"/>
                    </a:cubicBezTo>
                    <a:cubicBezTo>
                      <a:pt x="4308" y="58"/>
                      <a:pt x="4250" y="1"/>
                      <a:pt x="4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1" name="Google Shape;1271;p31"/>
              <p:cNvSpPr/>
              <p:nvPr/>
            </p:nvSpPr>
            <p:spPr>
              <a:xfrm>
                <a:off x="1808975" y="3884450"/>
                <a:ext cx="52125" cy="114025"/>
              </a:xfrm>
              <a:custGeom>
                <a:avLst/>
                <a:gdLst/>
                <a:ahLst/>
                <a:cxnLst/>
                <a:rect l="l" t="t" r="r" b="b"/>
                <a:pathLst>
                  <a:path w="2085" h="4561" extrusionOk="0">
                    <a:moveTo>
                      <a:pt x="138" y="1"/>
                    </a:moveTo>
                    <a:cubicBezTo>
                      <a:pt x="107" y="1"/>
                      <a:pt x="74" y="12"/>
                      <a:pt x="46" y="34"/>
                    </a:cubicBezTo>
                    <a:cubicBezTo>
                      <a:pt x="0" y="92"/>
                      <a:pt x="0" y="161"/>
                      <a:pt x="46" y="220"/>
                    </a:cubicBezTo>
                    <a:cubicBezTo>
                      <a:pt x="1795" y="2037"/>
                      <a:pt x="1065" y="4375"/>
                      <a:pt x="1054" y="4398"/>
                    </a:cubicBezTo>
                    <a:cubicBezTo>
                      <a:pt x="1031" y="4468"/>
                      <a:pt x="1077" y="4537"/>
                      <a:pt x="1135" y="4561"/>
                    </a:cubicBezTo>
                    <a:lnTo>
                      <a:pt x="1181" y="4561"/>
                    </a:lnTo>
                    <a:cubicBezTo>
                      <a:pt x="1239" y="4561"/>
                      <a:pt x="1286" y="4537"/>
                      <a:pt x="1297" y="4480"/>
                    </a:cubicBezTo>
                    <a:cubicBezTo>
                      <a:pt x="1309" y="4457"/>
                      <a:pt x="2084" y="1979"/>
                      <a:pt x="232" y="45"/>
                    </a:cubicBezTo>
                    <a:cubicBezTo>
                      <a:pt x="207" y="15"/>
                      <a:pt x="17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2" name="Google Shape;1272;p31"/>
              <p:cNvSpPr/>
              <p:nvPr/>
            </p:nvSpPr>
            <p:spPr>
              <a:xfrm>
                <a:off x="1531100" y="4175325"/>
                <a:ext cx="182100" cy="54125"/>
              </a:xfrm>
              <a:custGeom>
                <a:avLst/>
                <a:gdLst/>
                <a:ahLst/>
                <a:cxnLst/>
                <a:rect l="l" t="t" r="r" b="b"/>
                <a:pathLst>
                  <a:path w="7284" h="2165" extrusionOk="0">
                    <a:moveTo>
                      <a:pt x="5031" y="0"/>
                    </a:moveTo>
                    <a:cubicBezTo>
                      <a:pt x="3592" y="0"/>
                      <a:pt x="1672" y="370"/>
                      <a:pt x="47" y="1945"/>
                    </a:cubicBezTo>
                    <a:cubicBezTo>
                      <a:pt x="1" y="2002"/>
                      <a:pt x="1" y="2084"/>
                      <a:pt x="47" y="2130"/>
                    </a:cubicBezTo>
                    <a:cubicBezTo>
                      <a:pt x="70" y="2153"/>
                      <a:pt x="106" y="2164"/>
                      <a:pt x="140" y="2164"/>
                    </a:cubicBezTo>
                    <a:cubicBezTo>
                      <a:pt x="175" y="2164"/>
                      <a:pt x="209" y="2153"/>
                      <a:pt x="232" y="2130"/>
                    </a:cubicBezTo>
                    <a:cubicBezTo>
                      <a:pt x="1795" y="610"/>
                      <a:pt x="3644" y="254"/>
                      <a:pt x="5029" y="254"/>
                    </a:cubicBezTo>
                    <a:cubicBezTo>
                      <a:pt x="6230" y="254"/>
                      <a:pt x="7082" y="522"/>
                      <a:pt x="7098" y="532"/>
                    </a:cubicBezTo>
                    <a:cubicBezTo>
                      <a:pt x="7107" y="534"/>
                      <a:pt x="7116" y="534"/>
                      <a:pt x="7124" y="534"/>
                    </a:cubicBezTo>
                    <a:cubicBezTo>
                      <a:pt x="7184" y="534"/>
                      <a:pt x="7240" y="501"/>
                      <a:pt x="7260" y="440"/>
                    </a:cubicBezTo>
                    <a:cubicBezTo>
                      <a:pt x="7284" y="381"/>
                      <a:pt x="7248" y="301"/>
                      <a:pt x="7179" y="289"/>
                    </a:cubicBezTo>
                    <a:cubicBezTo>
                      <a:pt x="7163" y="278"/>
                      <a:pt x="6278" y="0"/>
                      <a:pt x="50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3" name="Google Shape;1273;p31"/>
              <p:cNvSpPr/>
              <p:nvPr/>
            </p:nvSpPr>
            <p:spPr>
              <a:xfrm>
                <a:off x="1619975" y="4013500"/>
                <a:ext cx="43450" cy="132600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5304" extrusionOk="0">
                    <a:moveTo>
                      <a:pt x="811" y="1"/>
                    </a:moveTo>
                    <a:cubicBezTo>
                      <a:pt x="742" y="1"/>
                      <a:pt x="683" y="59"/>
                      <a:pt x="683" y="128"/>
                    </a:cubicBezTo>
                    <a:cubicBezTo>
                      <a:pt x="683" y="175"/>
                      <a:pt x="660" y="302"/>
                      <a:pt x="626" y="441"/>
                    </a:cubicBezTo>
                    <a:cubicBezTo>
                      <a:pt x="441" y="1263"/>
                      <a:pt x="1" y="3208"/>
                      <a:pt x="1483" y="5246"/>
                    </a:cubicBezTo>
                    <a:cubicBezTo>
                      <a:pt x="1506" y="5280"/>
                      <a:pt x="1552" y="5303"/>
                      <a:pt x="1586" y="5303"/>
                    </a:cubicBezTo>
                    <a:cubicBezTo>
                      <a:pt x="1609" y="5303"/>
                      <a:pt x="1645" y="5292"/>
                      <a:pt x="1668" y="5269"/>
                    </a:cubicBezTo>
                    <a:cubicBezTo>
                      <a:pt x="1714" y="5234"/>
                      <a:pt x="1737" y="5153"/>
                      <a:pt x="1691" y="5095"/>
                    </a:cubicBezTo>
                    <a:cubicBezTo>
                      <a:pt x="278" y="3150"/>
                      <a:pt x="695" y="1286"/>
                      <a:pt x="868" y="499"/>
                    </a:cubicBezTo>
                    <a:cubicBezTo>
                      <a:pt x="915" y="325"/>
                      <a:pt x="938" y="209"/>
                      <a:pt x="938" y="128"/>
                    </a:cubicBezTo>
                    <a:cubicBezTo>
                      <a:pt x="938" y="59"/>
                      <a:pt x="880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4" name="Google Shape;1274;p31"/>
              <p:cNvSpPr/>
              <p:nvPr/>
            </p:nvSpPr>
            <p:spPr>
              <a:xfrm>
                <a:off x="1426325" y="4081575"/>
                <a:ext cx="15690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276" h="2233" extrusionOk="0">
                    <a:moveTo>
                      <a:pt x="4464" y="0"/>
                    </a:moveTo>
                    <a:cubicBezTo>
                      <a:pt x="3267" y="0"/>
                      <a:pt x="1608" y="377"/>
                      <a:pt x="47" y="2013"/>
                    </a:cubicBezTo>
                    <a:cubicBezTo>
                      <a:pt x="1" y="2060"/>
                      <a:pt x="1" y="2140"/>
                      <a:pt x="47" y="2186"/>
                    </a:cubicBezTo>
                    <a:cubicBezTo>
                      <a:pt x="70" y="2222"/>
                      <a:pt x="106" y="2233"/>
                      <a:pt x="140" y="2233"/>
                    </a:cubicBezTo>
                    <a:cubicBezTo>
                      <a:pt x="175" y="2233"/>
                      <a:pt x="209" y="2210"/>
                      <a:pt x="232" y="2186"/>
                    </a:cubicBezTo>
                    <a:cubicBezTo>
                      <a:pt x="1732" y="611"/>
                      <a:pt x="3322" y="250"/>
                      <a:pt x="4464" y="250"/>
                    </a:cubicBezTo>
                    <a:cubicBezTo>
                      <a:pt x="5420" y="250"/>
                      <a:pt x="6063" y="503"/>
                      <a:pt x="6079" y="508"/>
                    </a:cubicBezTo>
                    <a:cubicBezTo>
                      <a:pt x="6098" y="517"/>
                      <a:pt x="6117" y="522"/>
                      <a:pt x="6134" y="522"/>
                    </a:cubicBezTo>
                    <a:cubicBezTo>
                      <a:pt x="6183" y="522"/>
                      <a:pt x="6225" y="490"/>
                      <a:pt x="6242" y="439"/>
                    </a:cubicBezTo>
                    <a:cubicBezTo>
                      <a:pt x="6276" y="380"/>
                      <a:pt x="6242" y="300"/>
                      <a:pt x="6172" y="277"/>
                    </a:cubicBezTo>
                    <a:cubicBezTo>
                      <a:pt x="6161" y="271"/>
                      <a:pt x="5478" y="0"/>
                      <a:pt x="44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5" name="Google Shape;1275;p31"/>
              <p:cNvSpPr/>
              <p:nvPr/>
            </p:nvSpPr>
            <p:spPr>
              <a:xfrm>
                <a:off x="1460200" y="3967600"/>
                <a:ext cx="634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3979" extrusionOk="0">
                    <a:moveTo>
                      <a:pt x="692" y="0"/>
                    </a:moveTo>
                    <a:cubicBezTo>
                      <a:pt x="641" y="0"/>
                      <a:pt x="586" y="34"/>
                      <a:pt x="568" y="89"/>
                    </a:cubicBezTo>
                    <a:cubicBezTo>
                      <a:pt x="545" y="158"/>
                      <a:pt x="1" y="1941"/>
                      <a:pt x="2304" y="3956"/>
                    </a:cubicBezTo>
                    <a:cubicBezTo>
                      <a:pt x="2327" y="3967"/>
                      <a:pt x="2363" y="3979"/>
                      <a:pt x="2397" y="3979"/>
                    </a:cubicBezTo>
                    <a:cubicBezTo>
                      <a:pt x="2432" y="3979"/>
                      <a:pt x="2466" y="3967"/>
                      <a:pt x="2490" y="3944"/>
                    </a:cubicBezTo>
                    <a:cubicBezTo>
                      <a:pt x="2536" y="3886"/>
                      <a:pt x="2525" y="3805"/>
                      <a:pt x="2478" y="3758"/>
                    </a:cubicBezTo>
                    <a:cubicBezTo>
                      <a:pt x="302" y="1872"/>
                      <a:pt x="811" y="181"/>
                      <a:pt x="811" y="158"/>
                    </a:cubicBezTo>
                    <a:cubicBezTo>
                      <a:pt x="834" y="100"/>
                      <a:pt x="799" y="19"/>
                      <a:pt x="730" y="7"/>
                    </a:cubicBezTo>
                    <a:cubicBezTo>
                      <a:pt x="718" y="3"/>
                      <a:pt x="705" y="0"/>
                      <a:pt x="6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6" name="Google Shape;1276;p31"/>
              <p:cNvSpPr/>
              <p:nvPr/>
            </p:nvSpPr>
            <p:spPr>
              <a:xfrm>
                <a:off x="1871775" y="3882100"/>
                <a:ext cx="411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4" extrusionOk="0">
                    <a:moveTo>
                      <a:pt x="822" y="0"/>
                    </a:moveTo>
                    <a:cubicBezTo>
                      <a:pt x="371" y="0"/>
                      <a:pt x="1" y="360"/>
                      <a:pt x="1" y="811"/>
                    </a:cubicBezTo>
                    <a:cubicBezTo>
                      <a:pt x="1" y="1263"/>
                      <a:pt x="371" y="1633"/>
                      <a:pt x="822" y="1633"/>
                    </a:cubicBezTo>
                    <a:cubicBezTo>
                      <a:pt x="1274" y="1633"/>
                      <a:pt x="1645" y="1263"/>
                      <a:pt x="1645" y="811"/>
                    </a:cubicBezTo>
                    <a:cubicBezTo>
                      <a:pt x="1645" y="360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7" name="Google Shape;1277;p31"/>
              <p:cNvSpPr/>
              <p:nvPr/>
            </p:nvSpPr>
            <p:spPr>
              <a:xfrm>
                <a:off x="1787275" y="386155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11" y="1"/>
                    </a:moveTo>
                    <a:cubicBezTo>
                      <a:pt x="359" y="1"/>
                      <a:pt x="0" y="359"/>
                      <a:pt x="0" y="822"/>
                    </a:cubicBezTo>
                    <a:cubicBezTo>
                      <a:pt x="0" y="1274"/>
                      <a:pt x="359" y="1633"/>
                      <a:pt x="811" y="1633"/>
                    </a:cubicBezTo>
                    <a:cubicBezTo>
                      <a:pt x="1262" y="1633"/>
                      <a:pt x="1632" y="1274"/>
                      <a:pt x="1632" y="822"/>
                    </a:cubicBezTo>
                    <a:cubicBezTo>
                      <a:pt x="1632" y="359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31"/>
              <p:cNvSpPr/>
              <p:nvPr/>
            </p:nvSpPr>
            <p:spPr>
              <a:xfrm>
                <a:off x="1908825" y="3977625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0"/>
                    </a:moveTo>
                    <a:cubicBezTo>
                      <a:pt x="359" y="0"/>
                      <a:pt x="1" y="359"/>
                      <a:pt x="1" y="810"/>
                    </a:cubicBezTo>
                    <a:cubicBezTo>
                      <a:pt x="1" y="1274"/>
                      <a:pt x="359" y="1633"/>
                      <a:pt x="822" y="1633"/>
                    </a:cubicBezTo>
                    <a:cubicBezTo>
                      <a:pt x="1274" y="1633"/>
                      <a:pt x="1633" y="1274"/>
                      <a:pt x="1633" y="810"/>
                    </a:cubicBezTo>
                    <a:cubicBezTo>
                      <a:pt x="1633" y="359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31"/>
              <p:cNvSpPr/>
              <p:nvPr/>
            </p:nvSpPr>
            <p:spPr>
              <a:xfrm>
                <a:off x="1708550" y="398515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0"/>
                    </a:moveTo>
                    <a:cubicBezTo>
                      <a:pt x="371" y="0"/>
                      <a:pt x="0" y="370"/>
                      <a:pt x="0" y="822"/>
                    </a:cubicBezTo>
                    <a:cubicBezTo>
                      <a:pt x="0" y="1274"/>
                      <a:pt x="371" y="1633"/>
                      <a:pt x="822" y="1633"/>
                    </a:cubicBezTo>
                    <a:cubicBezTo>
                      <a:pt x="1274" y="1633"/>
                      <a:pt x="1632" y="1274"/>
                      <a:pt x="1632" y="822"/>
                    </a:cubicBezTo>
                    <a:cubicBezTo>
                      <a:pt x="1632" y="370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31"/>
              <p:cNvSpPr/>
              <p:nvPr/>
            </p:nvSpPr>
            <p:spPr>
              <a:xfrm>
                <a:off x="1777425" y="3957075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2" y="0"/>
                    </a:moveTo>
                    <a:cubicBezTo>
                      <a:pt x="371" y="0"/>
                      <a:pt x="1" y="371"/>
                      <a:pt x="1" y="822"/>
                    </a:cubicBezTo>
                    <a:cubicBezTo>
                      <a:pt x="1" y="1274"/>
                      <a:pt x="371" y="1632"/>
                      <a:pt x="822" y="1632"/>
                    </a:cubicBezTo>
                    <a:cubicBezTo>
                      <a:pt x="1274" y="1632"/>
                      <a:pt x="1645" y="1274"/>
                      <a:pt x="1645" y="822"/>
                    </a:cubicBezTo>
                    <a:cubicBezTo>
                      <a:pt x="1645" y="371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31"/>
              <p:cNvSpPr/>
              <p:nvPr/>
            </p:nvSpPr>
            <p:spPr>
              <a:xfrm>
                <a:off x="1822275" y="4052275"/>
                <a:ext cx="40850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4" extrusionOk="0">
                    <a:moveTo>
                      <a:pt x="811" y="1"/>
                    </a:moveTo>
                    <a:cubicBezTo>
                      <a:pt x="360" y="1"/>
                      <a:pt x="1" y="360"/>
                      <a:pt x="1" y="811"/>
                    </a:cubicBezTo>
                    <a:cubicBezTo>
                      <a:pt x="1" y="1274"/>
                      <a:pt x="360" y="1634"/>
                      <a:pt x="811" y="1634"/>
                    </a:cubicBezTo>
                    <a:cubicBezTo>
                      <a:pt x="1263" y="1634"/>
                      <a:pt x="1634" y="1274"/>
                      <a:pt x="1634" y="811"/>
                    </a:cubicBezTo>
                    <a:cubicBezTo>
                      <a:pt x="1634" y="360"/>
                      <a:pt x="1263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2" name="Google Shape;1282;p31"/>
              <p:cNvSpPr/>
              <p:nvPr/>
            </p:nvSpPr>
            <p:spPr>
              <a:xfrm>
                <a:off x="1659625" y="4088750"/>
                <a:ext cx="408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45" extrusionOk="0">
                    <a:moveTo>
                      <a:pt x="823" y="1"/>
                    </a:moveTo>
                    <a:cubicBezTo>
                      <a:pt x="371" y="1"/>
                      <a:pt x="0" y="371"/>
                      <a:pt x="0" y="823"/>
                    </a:cubicBezTo>
                    <a:cubicBezTo>
                      <a:pt x="0" y="1274"/>
                      <a:pt x="371" y="1645"/>
                      <a:pt x="823" y="1645"/>
                    </a:cubicBezTo>
                    <a:cubicBezTo>
                      <a:pt x="1274" y="1645"/>
                      <a:pt x="1633" y="1274"/>
                      <a:pt x="1633" y="823"/>
                    </a:cubicBezTo>
                    <a:cubicBezTo>
                      <a:pt x="1633" y="371"/>
                      <a:pt x="1274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3" name="Google Shape;1283;p31"/>
              <p:cNvSpPr/>
              <p:nvPr/>
            </p:nvSpPr>
            <p:spPr>
              <a:xfrm>
                <a:off x="1677575" y="4209750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3" y="0"/>
                    </a:moveTo>
                    <a:cubicBezTo>
                      <a:pt x="371" y="0"/>
                      <a:pt x="0" y="359"/>
                      <a:pt x="0" y="810"/>
                    </a:cubicBezTo>
                    <a:cubicBezTo>
                      <a:pt x="0" y="1262"/>
                      <a:pt x="371" y="1633"/>
                      <a:pt x="823" y="1633"/>
                    </a:cubicBezTo>
                    <a:cubicBezTo>
                      <a:pt x="1274" y="1633"/>
                      <a:pt x="1644" y="1262"/>
                      <a:pt x="1644" y="810"/>
                    </a:cubicBezTo>
                    <a:cubicBezTo>
                      <a:pt x="1644" y="359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4" name="Google Shape;1284;p31"/>
              <p:cNvSpPr/>
              <p:nvPr/>
            </p:nvSpPr>
            <p:spPr>
              <a:xfrm>
                <a:off x="1791900" y="4185425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22" y="1"/>
                    </a:moveTo>
                    <a:cubicBezTo>
                      <a:pt x="371" y="1"/>
                      <a:pt x="1" y="371"/>
                      <a:pt x="1" y="823"/>
                    </a:cubicBezTo>
                    <a:cubicBezTo>
                      <a:pt x="1" y="1274"/>
                      <a:pt x="371" y="1633"/>
                      <a:pt x="822" y="1633"/>
                    </a:cubicBezTo>
                    <a:cubicBezTo>
                      <a:pt x="1274" y="1633"/>
                      <a:pt x="1633" y="1274"/>
                      <a:pt x="1633" y="823"/>
                    </a:cubicBezTo>
                    <a:cubicBezTo>
                      <a:pt x="1633" y="371"/>
                      <a:pt x="1274" y="1"/>
                      <a:pt x="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5" name="Google Shape;1285;p31"/>
              <p:cNvSpPr/>
              <p:nvPr/>
            </p:nvSpPr>
            <p:spPr>
              <a:xfrm>
                <a:off x="1555150" y="4025950"/>
                <a:ext cx="408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45" extrusionOk="0">
                    <a:moveTo>
                      <a:pt x="811" y="1"/>
                    </a:moveTo>
                    <a:cubicBezTo>
                      <a:pt x="359" y="1"/>
                      <a:pt x="0" y="371"/>
                      <a:pt x="0" y="822"/>
                    </a:cubicBezTo>
                    <a:cubicBezTo>
                      <a:pt x="0" y="1274"/>
                      <a:pt x="359" y="1645"/>
                      <a:pt x="811" y="1645"/>
                    </a:cubicBezTo>
                    <a:cubicBezTo>
                      <a:pt x="1262" y="1645"/>
                      <a:pt x="1632" y="1274"/>
                      <a:pt x="1632" y="822"/>
                    </a:cubicBezTo>
                    <a:cubicBezTo>
                      <a:pt x="1632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6" name="Google Shape;1286;p31"/>
              <p:cNvSpPr/>
              <p:nvPr/>
            </p:nvSpPr>
            <p:spPr>
              <a:xfrm>
                <a:off x="1421425" y="4052275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11" y="1"/>
                    </a:moveTo>
                    <a:cubicBezTo>
                      <a:pt x="359" y="1"/>
                      <a:pt x="1" y="360"/>
                      <a:pt x="1" y="811"/>
                    </a:cubicBezTo>
                    <a:cubicBezTo>
                      <a:pt x="1" y="1274"/>
                      <a:pt x="359" y="1634"/>
                      <a:pt x="811" y="1634"/>
                    </a:cubicBezTo>
                    <a:cubicBezTo>
                      <a:pt x="1262" y="1634"/>
                      <a:pt x="1632" y="1274"/>
                      <a:pt x="1632" y="811"/>
                    </a:cubicBezTo>
                    <a:cubicBezTo>
                      <a:pt x="1632" y="360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7" name="Google Shape;1287;p31"/>
              <p:cNvSpPr/>
              <p:nvPr/>
            </p:nvSpPr>
            <p:spPr>
              <a:xfrm>
                <a:off x="1564100" y="4113375"/>
                <a:ext cx="4085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3" extrusionOk="0">
                    <a:moveTo>
                      <a:pt x="823" y="0"/>
                    </a:moveTo>
                    <a:cubicBezTo>
                      <a:pt x="371" y="0"/>
                      <a:pt x="1" y="359"/>
                      <a:pt x="1" y="811"/>
                    </a:cubicBezTo>
                    <a:cubicBezTo>
                      <a:pt x="1" y="1262"/>
                      <a:pt x="371" y="1632"/>
                      <a:pt x="823" y="1632"/>
                    </a:cubicBezTo>
                    <a:cubicBezTo>
                      <a:pt x="1274" y="1632"/>
                      <a:pt x="1634" y="1262"/>
                      <a:pt x="1634" y="811"/>
                    </a:cubicBezTo>
                    <a:cubicBezTo>
                      <a:pt x="1634" y="359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8" name="Google Shape;1288;p31"/>
              <p:cNvSpPr/>
              <p:nvPr/>
            </p:nvSpPr>
            <p:spPr>
              <a:xfrm>
                <a:off x="1876425" y="409745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0"/>
                    </a:moveTo>
                    <a:cubicBezTo>
                      <a:pt x="371" y="0"/>
                      <a:pt x="0" y="371"/>
                      <a:pt x="0" y="823"/>
                    </a:cubicBezTo>
                    <a:cubicBezTo>
                      <a:pt x="0" y="1274"/>
                      <a:pt x="371" y="1633"/>
                      <a:pt x="822" y="1633"/>
                    </a:cubicBezTo>
                    <a:cubicBezTo>
                      <a:pt x="1274" y="1633"/>
                      <a:pt x="1632" y="1274"/>
                      <a:pt x="1632" y="823"/>
                    </a:cubicBezTo>
                    <a:cubicBezTo>
                      <a:pt x="1632" y="371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9" name="Google Shape;1289;p31"/>
              <p:cNvSpPr/>
              <p:nvPr/>
            </p:nvSpPr>
            <p:spPr>
              <a:xfrm>
                <a:off x="2140075" y="4280675"/>
                <a:ext cx="40850" cy="4080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2" extrusionOk="0">
                    <a:moveTo>
                      <a:pt x="823" y="0"/>
                    </a:moveTo>
                    <a:cubicBezTo>
                      <a:pt x="371" y="0"/>
                      <a:pt x="1" y="358"/>
                      <a:pt x="1" y="810"/>
                    </a:cubicBezTo>
                    <a:cubicBezTo>
                      <a:pt x="1" y="1261"/>
                      <a:pt x="371" y="1632"/>
                      <a:pt x="823" y="1632"/>
                    </a:cubicBezTo>
                    <a:cubicBezTo>
                      <a:pt x="1274" y="1632"/>
                      <a:pt x="1634" y="1261"/>
                      <a:pt x="1634" y="810"/>
                    </a:cubicBezTo>
                    <a:cubicBezTo>
                      <a:pt x="1634" y="358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31"/>
              <p:cNvSpPr/>
              <p:nvPr/>
            </p:nvSpPr>
            <p:spPr>
              <a:xfrm>
                <a:off x="2078150" y="4296875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3" y="0"/>
                    </a:moveTo>
                    <a:cubicBezTo>
                      <a:pt x="371" y="0"/>
                      <a:pt x="0" y="359"/>
                      <a:pt x="0" y="811"/>
                    </a:cubicBezTo>
                    <a:cubicBezTo>
                      <a:pt x="0" y="1262"/>
                      <a:pt x="371" y="1632"/>
                      <a:pt x="823" y="1632"/>
                    </a:cubicBezTo>
                    <a:cubicBezTo>
                      <a:pt x="1274" y="1632"/>
                      <a:pt x="1644" y="1262"/>
                      <a:pt x="1644" y="811"/>
                    </a:cubicBezTo>
                    <a:cubicBezTo>
                      <a:pt x="1644" y="359"/>
                      <a:pt x="1274" y="0"/>
                      <a:pt x="8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1" name="Google Shape;1291;p31"/>
              <p:cNvSpPr/>
              <p:nvPr/>
            </p:nvSpPr>
            <p:spPr>
              <a:xfrm>
                <a:off x="2013600" y="4362850"/>
                <a:ext cx="408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45" extrusionOk="0">
                    <a:moveTo>
                      <a:pt x="811" y="1"/>
                    </a:moveTo>
                    <a:cubicBezTo>
                      <a:pt x="359" y="1"/>
                      <a:pt x="1" y="371"/>
                      <a:pt x="1" y="823"/>
                    </a:cubicBezTo>
                    <a:cubicBezTo>
                      <a:pt x="1" y="1275"/>
                      <a:pt x="359" y="1645"/>
                      <a:pt x="811" y="1645"/>
                    </a:cubicBezTo>
                    <a:cubicBezTo>
                      <a:pt x="1262" y="1645"/>
                      <a:pt x="1633" y="1275"/>
                      <a:pt x="1633" y="823"/>
                    </a:cubicBezTo>
                    <a:cubicBezTo>
                      <a:pt x="1633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2" name="Google Shape;1292;p31"/>
              <p:cNvSpPr/>
              <p:nvPr/>
            </p:nvSpPr>
            <p:spPr>
              <a:xfrm>
                <a:off x="2208375" y="4332450"/>
                <a:ext cx="411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4" extrusionOk="0">
                    <a:moveTo>
                      <a:pt x="823" y="1"/>
                    </a:moveTo>
                    <a:cubicBezTo>
                      <a:pt x="371" y="1"/>
                      <a:pt x="1" y="360"/>
                      <a:pt x="1" y="811"/>
                    </a:cubicBezTo>
                    <a:cubicBezTo>
                      <a:pt x="1" y="1263"/>
                      <a:pt x="371" y="1634"/>
                      <a:pt x="823" y="1634"/>
                    </a:cubicBezTo>
                    <a:cubicBezTo>
                      <a:pt x="1274" y="1634"/>
                      <a:pt x="1645" y="1263"/>
                      <a:pt x="1645" y="811"/>
                    </a:cubicBezTo>
                    <a:cubicBezTo>
                      <a:pt x="1645" y="360"/>
                      <a:pt x="1274" y="1"/>
                      <a:pt x="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31"/>
              <p:cNvSpPr/>
              <p:nvPr/>
            </p:nvSpPr>
            <p:spPr>
              <a:xfrm>
                <a:off x="2180900" y="4447650"/>
                <a:ext cx="411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4" extrusionOk="0">
                    <a:moveTo>
                      <a:pt x="822" y="1"/>
                    </a:moveTo>
                    <a:cubicBezTo>
                      <a:pt x="371" y="1"/>
                      <a:pt x="1" y="360"/>
                      <a:pt x="1" y="811"/>
                    </a:cubicBezTo>
                    <a:cubicBezTo>
                      <a:pt x="1" y="1263"/>
                      <a:pt x="371" y="1634"/>
                      <a:pt x="822" y="1634"/>
                    </a:cubicBezTo>
                    <a:cubicBezTo>
                      <a:pt x="1274" y="1634"/>
                      <a:pt x="1645" y="1263"/>
                      <a:pt x="1645" y="811"/>
                    </a:cubicBezTo>
                    <a:cubicBezTo>
                      <a:pt x="1645" y="360"/>
                      <a:pt x="1274" y="1"/>
                      <a:pt x="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31"/>
              <p:cNvSpPr/>
              <p:nvPr/>
            </p:nvSpPr>
            <p:spPr>
              <a:xfrm>
                <a:off x="2115775" y="4435800"/>
                <a:ext cx="4085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3" extrusionOk="0">
                    <a:moveTo>
                      <a:pt x="811" y="0"/>
                    </a:moveTo>
                    <a:cubicBezTo>
                      <a:pt x="360" y="0"/>
                      <a:pt x="0" y="359"/>
                      <a:pt x="0" y="811"/>
                    </a:cubicBezTo>
                    <a:cubicBezTo>
                      <a:pt x="0" y="1262"/>
                      <a:pt x="360" y="1632"/>
                      <a:pt x="811" y="1632"/>
                    </a:cubicBezTo>
                    <a:cubicBezTo>
                      <a:pt x="1263" y="1632"/>
                      <a:pt x="1633" y="1262"/>
                      <a:pt x="1633" y="811"/>
                    </a:cubicBezTo>
                    <a:cubicBezTo>
                      <a:pt x="1633" y="359"/>
                      <a:pt x="1263" y="0"/>
                      <a:pt x="8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31"/>
              <p:cNvSpPr/>
              <p:nvPr/>
            </p:nvSpPr>
            <p:spPr>
              <a:xfrm>
                <a:off x="2033875" y="443000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22" y="1"/>
                    </a:moveTo>
                    <a:cubicBezTo>
                      <a:pt x="371" y="1"/>
                      <a:pt x="0" y="359"/>
                      <a:pt x="0" y="811"/>
                    </a:cubicBezTo>
                    <a:cubicBezTo>
                      <a:pt x="0" y="1262"/>
                      <a:pt x="371" y="1633"/>
                      <a:pt x="822" y="1633"/>
                    </a:cubicBezTo>
                    <a:cubicBezTo>
                      <a:pt x="1274" y="1633"/>
                      <a:pt x="1632" y="1262"/>
                      <a:pt x="1632" y="811"/>
                    </a:cubicBezTo>
                    <a:cubicBezTo>
                      <a:pt x="1632" y="359"/>
                      <a:pt x="1274" y="1"/>
                      <a:pt x="8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31"/>
              <p:cNvSpPr/>
              <p:nvPr/>
            </p:nvSpPr>
            <p:spPr>
              <a:xfrm>
                <a:off x="2049200" y="4522050"/>
                <a:ext cx="40850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1633" extrusionOk="0">
                    <a:moveTo>
                      <a:pt x="811" y="1"/>
                    </a:moveTo>
                    <a:cubicBezTo>
                      <a:pt x="360" y="1"/>
                      <a:pt x="0" y="371"/>
                      <a:pt x="0" y="822"/>
                    </a:cubicBezTo>
                    <a:cubicBezTo>
                      <a:pt x="0" y="1274"/>
                      <a:pt x="360" y="1633"/>
                      <a:pt x="811" y="1633"/>
                    </a:cubicBezTo>
                    <a:cubicBezTo>
                      <a:pt x="1263" y="1633"/>
                      <a:pt x="1633" y="1274"/>
                      <a:pt x="1633" y="822"/>
                    </a:cubicBezTo>
                    <a:cubicBezTo>
                      <a:pt x="1633" y="371"/>
                      <a:pt x="1263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31"/>
              <p:cNvSpPr/>
              <p:nvPr/>
            </p:nvSpPr>
            <p:spPr>
              <a:xfrm>
                <a:off x="1618825" y="3988025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11" y="1"/>
                    </a:moveTo>
                    <a:cubicBezTo>
                      <a:pt x="359" y="1"/>
                      <a:pt x="0" y="371"/>
                      <a:pt x="0" y="823"/>
                    </a:cubicBezTo>
                    <a:cubicBezTo>
                      <a:pt x="0" y="1274"/>
                      <a:pt x="359" y="1634"/>
                      <a:pt x="811" y="1634"/>
                    </a:cubicBezTo>
                    <a:cubicBezTo>
                      <a:pt x="1262" y="1634"/>
                      <a:pt x="1632" y="1274"/>
                      <a:pt x="1632" y="823"/>
                    </a:cubicBezTo>
                    <a:cubicBezTo>
                      <a:pt x="1632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31"/>
              <p:cNvSpPr/>
              <p:nvPr/>
            </p:nvSpPr>
            <p:spPr>
              <a:xfrm>
                <a:off x="1455575" y="3950125"/>
                <a:ext cx="408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45" extrusionOk="0">
                    <a:moveTo>
                      <a:pt x="811" y="1"/>
                    </a:moveTo>
                    <a:cubicBezTo>
                      <a:pt x="359" y="1"/>
                      <a:pt x="1" y="371"/>
                      <a:pt x="1" y="822"/>
                    </a:cubicBezTo>
                    <a:cubicBezTo>
                      <a:pt x="1" y="1274"/>
                      <a:pt x="359" y="1645"/>
                      <a:pt x="811" y="1645"/>
                    </a:cubicBezTo>
                    <a:cubicBezTo>
                      <a:pt x="1262" y="1645"/>
                      <a:pt x="1633" y="1274"/>
                      <a:pt x="1633" y="822"/>
                    </a:cubicBezTo>
                    <a:cubicBezTo>
                      <a:pt x="1633" y="371"/>
                      <a:pt x="1262" y="1"/>
                      <a:pt x="8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31"/>
              <p:cNvSpPr/>
              <p:nvPr/>
            </p:nvSpPr>
            <p:spPr>
              <a:xfrm>
                <a:off x="1362375" y="4005700"/>
                <a:ext cx="408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3" extrusionOk="0">
                    <a:moveTo>
                      <a:pt x="811" y="0"/>
                    </a:moveTo>
                    <a:cubicBezTo>
                      <a:pt x="359" y="0"/>
                      <a:pt x="1" y="359"/>
                      <a:pt x="1" y="811"/>
                    </a:cubicBezTo>
                    <a:cubicBezTo>
                      <a:pt x="1" y="1262"/>
                      <a:pt x="359" y="1632"/>
                      <a:pt x="811" y="1632"/>
                    </a:cubicBezTo>
                    <a:cubicBezTo>
                      <a:pt x="1262" y="1632"/>
                      <a:pt x="1633" y="1262"/>
                      <a:pt x="1633" y="811"/>
                    </a:cubicBezTo>
                    <a:cubicBezTo>
                      <a:pt x="1633" y="359"/>
                      <a:pt x="1262" y="0"/>
                      <a:pt x="8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31"/>
              <p:cNvSpPr/>
              <p:nvPr/>
            </p:nvSpPr>
            <p:spPr>
              <a:xfrm>
                <a:off x="1409275" y="4113650"/>
                <a:ext cx="408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1634" extrusionOk="0">
                    <a:moveTo>
                      <a:pt x="822" y="0"/>
                    </a:moveTo>
                    <a:cubicBezTo>
                      <a:pt x="371" y="0"/>
                      <a:pt x="0" y="360"/>
                      <a:pt x="0" y="811"/>
                    </a:cubicBezTo>
                    <a:cubicBezTo>
                      <a:pt x="0" y="1274"/>
                      <a:pt x="371" y="1633"/>
                      <a:pt x="822" y="1633"/>
                    </a:cubicBezTo>
                    <a:cubicBezTo>
                      <a:pt x="1274" y="1633"/>
                      <a:pt x="1632" y="1274"/>
                      <a:pt x="1632" y="811"/>
                    </a:cubicBezTo>
                    <a:cubicBezTo>
                      <a:pt x="1632" y="360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31"/>
              <p:cNvSpPr/>
              <p:nvPr/>
            </p:nvSpPr>
            <p:spPr>
              <a:xfrm>
                <a:off x="1514050" y="4209750"/>
                <a:ext cx="41125" cy="40825"/>
              </a:xfrm>
              <a:custGeom>
                <a:avLst/>
                <a:gdLst/>
                <a:ahLst/>
                <a:cxnLst/>
                <a:rect l="l" t="t" r="r" b="b"/>
                <a:pathLst>
                  <a:path w="1645" h="1633" extrusionOk="0">
                    <a:moveTo>
                      <a:pt x="822" y="0"/>
                    </a:moveTo>
                    <a:cubicBezTo>
                      <a:pt x="371" y="0"/>
                      <a:pt x="0" y="359"/>
                      <a:pt x="0" y="810"/>
                    </a:cubicBezTo>
                    <a:cubicBezTo>
                      <a:pt x="0" y="1262"/>
                      <a:pt x="371" y="1633"/>
                      <a:pt x="822" y="1633"/>
                    </a:cubicBezTo>
                    <a:cubicBezTo>
                      <a:pt x="1274" y="1633"/>
                      <a:pt x="1644" y="1262"/>
                      <a:pt x="1644" y="810"/>
                    </a:cubicBezTo>
                    <a:cubicBezTo>
                      <a:pt x="1644" y="359"/>
                      <a:pt x="1274" y="0"/>
                      <a:pt x="8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31"/>
              <p:cNvSpPr/>
              <p:nvPr/>
            </p:nvSpPr>
            <p:spPr>
              <a:xfrm>
                <a:off x="1853850" y="4130525"/>
                <a:ext cx="297250" cy="420500"/>
              </a:xfrm>
              <a:custGeom>
                <a:avLst/>
                <a:gdLst/>
                <a:ahLst/>
                <a:cxnLst/>
                <a:rect l="l" t="t" r="r" b="b"/>
                <a:pathLst>
                  <a:path w="11890" h="16820" extrusionOk="0">
                    <a:moveTo>
                      <a:pt x="10361" y="264"/>
                    </a:moveTo>
                    <a:cubicBezTo>
                      <a:pt x="10790" y="264"/>
                      <a:pt x="11091" y="379"/>
                      <a:pt x="11218" y="611"/>
                    </a:cubicBezTo>
                    <a:cubicBezTo>
                      <a:pt x="11542" y="1201"/>
                      <a:pt x="10813" y="2672"/>
                      <a:pt x="9030" y="4084"/>
                    </a:cubicBezTo>
                    <a:cubicBezTo>
                      <a:pt x="6309" y="6238"/>
                      <a:pt x="3080" y="10266"/>
                      <a:pt x="2419" y="14839"/>
                    </a:cubicBezTo>
                    <a:cubicBezTo>
                      <a:pt x="2084" y="11980"/>
                      <a:pt x="1771" y="3737"/>
                      <a:pt x="8694" y="611"/>
                    </a:cubicBezTo>
                    <a:cubicBezTo>
                      <a:pt x="9366" y="379"/>
                      <a:pt x="9934" y="264"/>
                      <a:pt x="10361" y="264"/>
                    </a:cubicBezTo>
                    <a:close/>
                    <a:moveTo>
                      <a:pt x="10368" y="1"/>
                    </a:moveTo>
                    <a:cubicBezTo>
                      <a:pt x="9944" y="1"/>
                      <a:pt x="9373" y="105"/>
                      <a:pt x="8602" y="379"/>
                    </a:cubicBezTo>
                    <a:cubicBezTo>
                      <a:pt x="0" y="4257"/>
                      <a:pt x="2292" y="15765"/>
                      <a:pt x="2316" y="15881"/>
                    </a:cubicBezTo>
                    <a:lnTo>
                      <a:pt x="2512" y="16819"/>
                    </a:lnTo>
                    <a:lnTo>
                      <a:pt x="2570" y="15858"/>
                    </a:lnTo>
                    <a:cubicBezTo>
                      <a:pt x="2859" y="10961"/>
                      <a:pt x="6309" y="6562"/>
                      <a:pt x="9181" y="4293"/>
                    </a:cubicBezTo>
                    <a:cubicBezTo>
                      <a:pt x="10940" y="2903"/>
                      <a:pt x="11890" y="1294"/>
                      <a:pt x="11439" y="483"/>
                    </a:cubicBezTo>
                    <a:cubicBezTo>
                      <a:pt x="11300" y="234"/>
                      <a:pt x="10999" y="1"/>
                      <a:pt x="103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31"/>
              <p:cNvSpPr/>
              <p:nvPr/>
            </p:nvSpPr>
            <p:spPr>
              <a:xfrm>
                <a:off x="1911725" y="4141350"/>
                <a:ext cx="226075" cy="377525"/>
              </a:xfrm>
              <a:custGeom>
                <a:avLst/>
                <a:gdLst/>
                <a:ahLst/>
                <a:cxnLst/>
                <a:rect l="l" t="t" r="r" b="b"/>
                <a:pathLst>
                  <a:path w="9043" h="15101" extrusionOk="0">
                    <a:moveTo>
                      <a:pt x="8975" y="1"/>
                    </a:moveTo>
                    <a:cubicBezTo>
                      <a:pt x="8970" y="1"/>
                      <a:pt x="8966" y="2"/>
                      <a:pt x="8961" y="4"/>
                    </a:cubicBezTo>
                    <a:cubicBezTo>
                      <a:pt x="8938" y="4"/>
                      <a:pt x="6750" y="664"/>
                      <a:pt x="4562" y="2841"/>
                    </a:cubicBezTo>
                    <a:cubicBezTo>
                      <a:pt x="2548" y="4855"/>
                      <a:pt x="116" y="8594"/>
                      <a:pt x="1" y="15043"/>
                    </a:cubicBezTo>
                    <a:cubicBezTo>
                      <a:pt x="1" y="15078"/>
                      <a:pt x="24" y="15101"/>
                      <a:pt x="58" y="15101"/>
                    </a:cubicBezTo>
                    <a:cubicBezTo>
                      <a:pt x="93" y="15101"/>
                      <a:pt x="116" y="15078"/>
                      <a:pt x="116" y="15043"/>
                    </a:cubicBezTo>
                    <a:cubicBezTo>
                      <a:pt x="232" y="8641"/>
                      <a:pt x="2640" y="4925"/>
                      <a:pt x="4643" y="2933"/>
                    </a:cubicBezTo>
                    <a:cubicBezTo>
                      <a:pt x="6808" y="768"/>
                      <a:pt x="8973" y="120"/>
                      <a:pt x="8996" y="108"/>
                    </a:cubicBezTo>
                    <a:cubicBezTo>
                      <a:pt x="9019" y="108"/>
                      <a:pt x="9042" y="73"/>
                      <a:pt x="9031" y="39"/>
                    </a:cubicBezTo>
                    <a:cubicBezTo>
                      <a:pt x="9021" y="20"/>
                      <a:pt x="8996" y="1"/>
                      <a:pt x="89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31"/>
              <p:cNvSpPr/>
              <p:nvPr/>
            </p:nvSpPr>
            <p:spPr>
              <a:xfrm>
                <a:off x="1914325" y="4246775"/>
                <a:ext cx="121300" cy="251575"/>
              </a:xfrm>
              <a:custGeom>
                <a:avLst/>
                <a:gdLst/>
                <a:ahLst/>
                <a:cxnLst/>
                <a:rect l="l" t="t" r="r" b="b"/>
                <a:pathLst>
                  <a:path w="4852" h="10063" extrusionOk="0">
                    <a:moveTo>
                      <a:pt x="4778" y="0"/>
                    </a:moveTo>
                    <a:cubicBezTo>
                      <a:pt x="4767" y="0"/>
                      <a:pt x="4756" y="4"/>
                      <a:pt x="4747" y="13"/>
                    </a:cubicBezTo>
                    <a:cubicBezTo>
                      <a:pt x="4713" y="47"/>
                      <a:pt x="741" y="3266"/>
                      <a:pt x="12" y="10004"/>
                    </a:cubicBezTo>
                    <a:cubicBezTo>
                      <a:pt x="0" y="10039"/>
                      <a:pt x="23" y="10062"/>
                      <a:pt x="59" y="10062"/>
                    </a:cubicBezTo>
                    <a:lnTo>
                      <a:pt x="70" y="10062"/>
                    </a:lnTo>
                    <a:cubicBezTo>
                      <a:pt x="93" y="10062"/>
                      <a:pt x="116" y="10039"/>
                      <a:pt x="128" y="10016"/>
                    </a:cubicBezTo>
                    <a:cubicBezTo>
                      <a:pt x="857" y="3324"/>
                      <a:pt x="4782" y="129"/>
                      <a:pt x="4817" y="106"/>
                    </a:cubicBezTo>
                    <a:cubicBezTo>
                      <a:pt x="4840" y="82"/>
                      <a:pt x="4852" y="47"/>
                      <a:pt x="4829" y="24"/>
                    </a:cubicBezTo>
                    <a:cubicBezTo>
                      <a:pt x="4814" y="10"/>
                      <a:pt x="4796" y="0"/>
                      <a:pt x="47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31"/>
              <p:cNvSpPr/>
              <p:nvPr/>
            </p:nvSpPr>
            <p:spPr>
              <a:xfrm>
                <a:off x="1907375" y="4224900"/>
                <a:ext cx="79325" cy="268800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10752" extrusionOk="0">
                    <a:moveTo>
                      <a:pt x="3113" y="0"/>
                    </a:moveTo>
                    <a:cubicBezTo>
                      <a:pt x="3094" y="0"/>
                      <a:pt x="3075" y="6"/>
                      <a:pt x="3069" y="19"/>
                    </a:cubicBezTo>
                    <a:cubicBezTo>
                      <a:pt x="3034" y="66"/>
                      <a:pt x="0" y="4107"/>
                      <a:pt x="209" y="10694"/>
                    </a:cubicBezTo>
                    <a:cubicBezTo>
                      <a:pt x="209" y="10729"/>
                      <a:pt x="244" y="10752"/>
                      <a:pt x="267" y="10752"/>
                    </a:cubicBezTo>
                    <a:cubicBezTo>
                      <a:pt x="301" y="10752"/>
                      <a:pt x="325" y="10729"/>
                      <a:pt x="325" y="10694"/>
                    </a:cubicBezTo>
                    <a:cubicBezTo>
                      <a:pt x="116" y="4141"/>
                      <a:pt x="3126" y="135"/>
                      <a:pt x="3162" y="89"/>
                    </a:cubicBezTo>
                    <a:cubicBezTo>
                      <a:pt x="3173" y="66"/>
                      <a:pt x="3173" y="31"/>
                      <a:pt x="3150" y="8"/>
                    </a:cubicBezTo>
                    <a:cubicBezTo>
                      <a:pt x="3140" y="3"/>
                      <a:pt x="3126" y="0"/>
                      <a:pt x="31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31"/>
              <p:cNvSpPr/>
              <p:nvPr/>
            </p:nvSpPr>
            <p:spPr>
              <a:xfrm>
                <a:off x="1417075" y="4240075"/>
                <a:ext cx="417975" cy="255075"/>
              </a:xfrm>
              <a:custGeom>
                <a:avLst/>
                <a:gdLst/>
                <a:ahLst/>
                <a:cxnLst/>
                <a:rect l="l" t="t" r="r" b="b"/>
                <a:pathLst>
                  <a:path w="16719" h="10203" extrusionOk="0">
                    <a:moveTo>
                      <a:pt x="4307" y="258"/>
                    </a:moveTo>
                    <a:cubicBezTo>
                      <a:pt x="10617" y="258"/>
                      <a:pt x="14415" y="6209"/>
                      <a:pt x="15653" y="8512"/>
                    </a:cubicBezTo>
                    <a:cubicBezTo>
                      <a:pt x="12493" y="5155"/>
                      <a:pt x="7538" y="3696"/>
                      <a:pt x="4088" y="3488"/>
                    </a:cubicBezTo>
                    <a:cubicBezTo>
                      <a:pt x="1806" y="3337"/>
                      <a:pt x="371" y="2561"/>
                      <a:pt x="301" y="1879"/>
                    </a:cubicBezTo>
                    <a:cubicBezTo>
                      <a:pt x="244" y="1346"/>
                      <a:pt x="996" y="825"/>
                      <a:pt x="2362" y="443"/>
                    </a:cubicBezTo>
                    <a:cubicBezTo>
                      <a:pt x="3034" y="315"/>
                      <a:pt x="3682" y="258"/>
                      <a:pt x="4307" y="258"/>
                    </a:cubicBezTo>
                    <a:close/>
                    <a:moveTo>
                      <a:pt x="4299" y="1"/>
                    </a:moveTo>
                    <a:cubicBezTo>
                      <a:pt x="3659" y="1"/>
                      <a:pt x="2995" y="60"/>
                      <a:pt x="2305" y="188"/>
                    </a:cubicBezTo>
                    <a:cubicBezTo>
                      <a:pt x="348" y="744"/>
                      <a:pt x="0" y="1427"/>
                      <a:pt x="47" y="1902"/>
                    </a:cubicBezTo>
                    <a:cubicBezTo>
                      <a:pt x="151" y="2828"/>
                      <a:pt x="1842" y="3603"/>
                      <a:pt x="4076" y="3742"/>
                    </a:cubicBezTo>
                    <a:cubicBezTo>
                      <a:pt x="7723" y="3963"/>
                      <a:pt x="13083" y="5595"/>
                      <a:pt x="16116" y="9450"/>
                    </a:cubicBezTo>
                    <a:lnTo>
                      <a:pt x="16718" y="10202"/>
                    </a:lnTo>
                    <a:lnTo>
                      <a:pt x="16718" y="10202"/>
                    </a:lnTo>
                    <a:lnTo>
                      <a:pt x="16337" y="9323"/>
                    </a:lnTo>
                    <a:cubicBezTo>
                      <a:pt x="16294" y="9215"/>
                      <a:pt x="12263" y="1"/>
                      <a:pt x="4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31"/>
              <p:cNvSpPr/>
              <p:nvPr/>
            </p:nvSpPr>
            <p:spPr>
              <a:xfrm>
                <a:off x="1419700" y="4274825"/>
                <a:ext cx="400600" cy="192250"/>
              </a:xfrm>
              <a:custGeom>
                <a:avLst/>
                <a:gdLst/>
                <a:ahLst/>
                <a:cxnLst/>
                <a:rect l="l" t="t" r="r" b="b"/>
                <a:pathLst>
                  <a:path w="16024" h="7690" extrusionOk="0">
                    <a:moveTo>
                      <a:pt x="3012" y="0"/>
                    </a:moveTo>
                    <a:cubicBezTo>
                      <a:pt x="1218" y="0"/>
                      <a:pt x="63" y="376"/>
                      <a:pt x="46" y="384"/>
                    </a:cubicBezTo>
                    <a:cubicBezTo>
                      <a:pt x="23" y="396"/>
                      <a:pt x="0" y="419"/>
                      <a:pt x="11" y="454"/>
                    </a:cubicBezTo>
                    <a:cubicBezTo>
                      <a:pt x="20" y="480"/>
                      <a:pt x="42" y="493"/>
                      <a:pt x="62" y="493"/>
                    </a:cubicBezTo>
                    <a:cubicBezTo>
                      <a:pt x="69" y="493"/>
                      <a:pt x="75" y="491"/>
                      <a:pt x="81" y="489"/>
                    </a:cubicBezTo>
                    <a:cubicBezTo>
                      <a:pt x="97" y="489"/>
                      <a:pt x="1232" y="116"/>
                      <a:pt x="3005" y="116"/>
                    </a:cubicBezTo>
                    <a:cubicBezTo>
                      <a:pt x="3674" y="116"/>
                      <a:pt x="4432" y="169"/>
                      <a:pt x="5256" y="315"/>
                    </a:cubicBezTo>
                    <a:cubicBezTo>
                      <a:pt x="8046" y="801"/>
                      <a:pt x="12144" y="2468"/>
                      <a:pt x="15907" y="7667"/>
                    </a:cubicBezTo>
                    <a:cubicBezTo>
                      <a:pt x="15918" y="7678"/>
                      <a:pt x="15931" y="7690"/>
                      <a:pt x="15954" y="7690"/>
                    </a:cubicBezTo>
                    <a:cubicBezTo>
                      <a:pt x="15965" y="7690"/>
                      <a:pt x="15977" y="7678"/>
                      <a:pt x="15988" y="7678"/>
                    </a:cubicBezTo>
                    <a:cubicBezTo>
                      <a:pt x="16011" y="7655"/>
                      <a:pt x="16023" y="7620"/>
                      <a:pt x="16000" y="7597"/>
                    </a:cubicBezTo>
                    <a:cubicBezTo>
                      <a:pt x="12214" y="2375"/>
                      <a:pt x="8081" y="697"/>
                      <a:pt x="5279" y="199"/>
                    </a:cubicBezTo>
                    <a:cubicBezTo>
                      <a:pt x="4451" y="53"/>
                      <a:pt x="3687" y="0"/>
                      <a:pt x="3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31"/>
              <p:cNvSpPr/>
              <p:nvPr/>
            </p:nvSpPr>
            <p:spPr>
              <a:xfrm>
                <a:off x="1564100" y="4312425"/>
                <a:ext cx="24200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9680" h="5572" extrusionOk="0">
                    <a:moveTo>
                      <a:pt x="41" y="0"/>
                    </a:moveTo>
                    <a:cubicBezTo>
                      <a:pt x="16" y="0"/>
                      <a:pt x="1" y="21"/>
                      <a:pt x="1" y="50"/>
                    </a:cubicBezTo>
                    <a:cubicBezTo>
                      <a:pt x="1" y="84"/>
                      <a:pt x="24" y="107"/>
                      <a:pt x="47" y="107"/>
                    </a:cubicBezTo>
                    <a:cubicBezTo>
                      <a:pt x="105" y="119"/>
                      <a:pt x="5153" y="490"/>
                      <a:pt x="9576" y="5561"/>
                    </a:cubicBezTo>
                    <a:cubicBezTo>
                      <a:pt x="9587" y="5572"/>
                      <a:pt x="9599" y="5572"/>
                      <a:pt x="9622" y="5572"/>
                    </a:cubicBezTo>
                    <a:cubicBezTo>
                      <a:pt x="9633" y="5572"/>
                      <a:pt x="9645" y="5572"/>
                      <a:pt x="9656" y="5561"/>
                    </a:cubicBezTo>
                    <a:cubicBezTo>
                      <a:pt x="9679" y="5538"/>
                      <a:pt x="9679" y="5502"/>
                      <a:pt x="9656" y="5479"/>
                    </a:cubicBezTo>
                    <a:cubicBezTo>
                      <a:pt x="5199" y="374"/>
                      <a:pt x="105" y="4"/>
                      <a:pt x="59" y="4"/>
                    </a:cubicBezTo>
                    <a:cubicBezTo>
                      <a:pt x="53" y="1"/>
                      <a:pt x="47" y="0"/>
                      <a:pt x="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31"/>
              <p:cNvSpPr/>
              <p:nvPr/>
            </p:nvSpPr>
            <p:spPr>
              <a:xfrm>
                <a:off x="1591300" y="4266475"/>
                <a:ext cx="213650" cy="180350"/>
              </a:xfrm>
              <a:custGeom>
                <a:avLst/>
                <a:gdLst/>
                <a:ahLst/>
                <a:cxnLst/>
                <a:rect l="l" t="t" r="r" b="b"/>
                <a:pathLst>
                  <a:path w="8546" h="7214" extrusionOk="0">
                    <a:moveTo>
                      <a:pt x="82" y="0"/>
                    </a:moveTo>
                    <a:cubicBezTo>
                      <a:pt x="59" y="0"/>
                      <a:pt x="24" y="12"/>
                      <a:pt x="13" y="47"/>
                    </a:cubicBezTo>
                    <a:cubicBezTo>
                      <a:pt x="1" y="70"/>
                      <a:pt x="24" y="105"/>
                      <a:pt x="47" y="116"/>
                    </a:cubicBezTo>
                    <a:cubicBezTo>
                      <a:pt x="94" y="128"/>
                      <a:pt x="4863" y="1691"/>
                      <a:pt x="8429" y="7190"/>
                    </a:cubicBezTo>
                    <a:cubicBezTo>
                      <a:pt x="8441" y="7201"/>
                      <a:pt x="8465" y="7213"/>
                      <a:pt x="8476" y="7213"/>
                    </a:cubicBezTo>
                    <a:cubicBezTo>
                      <a:pt x="8488" y="7213"/>
                      <a:pt x="8499" y="7213"/>
                      <a:pt x="8511" y="7201"/>
                    </a:cubicBezTo>
                    <a:cubicBezTo>
                      <a:pt x="8534" y="7190"/>
                      <a:pt x="8545" y="7155"/>
                      <a:pt x="8534" y="7132"/>
                    </a:cubicBezTo>
                    <a:cubicBezTo>
                      <a:pt x="4933" y="1598"/>
                      <a:pt x="129" y="23"/>
                      <a:pt x="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31"/>
              <p:cNvSpPr/>
              <p:nvPr/>
            </p:nvSpPr>
            <p:spPr>
              <a:xfrm>
                <a:off x="1548200" y="4480875"/>
                <a:ext cx="398550" cy="280275"/>
              </a:xfrm>
              <a:custGeom>
                <a:avLst/>
                <a:gdLst/>
                <a:ahLst/>
                <a:cxnLst/>
                <a:rect l="l" t="t" r="r" b="b"/>
                <a:pathLst>
                  <a:path w="15942" h="11211" extrusionOk="0">
                    <a:moveTo>
                      <a:pt x="3543" y="246"/>
                    </a:moveTo>
                    <a:cubicBezTo>
                      <a:pt x="10385" y="246"/>
                      <a:pt x="13928" y="6938"/>
                      <a:pt x="15028" y="9451"/>
                    </a:cubicBezTo>
                    <a:cubicBezTo>
                      <a:pt x="12145" y="5827"/>
                      <a:pt x="7328" y="3974"/>
                      <a:pt x="3902" y="3477"/>
                    </a:cubicBezTo>
                    <a:cubicBezTo>
                      <a:pt x="1644" y="3153"/>
                      <a:pt x="278" y="2250"/>
                      <a:pt x="266" y="1566"/>
                    </a:cubicBezTo>
                    <a:cubicBezTo>
                      <a:pt x="255" y="1046"/>
                      <a:pt x="1042" y="582"/>
                      <a:pt x="2432" y="305"/>
                    </a:cubicBezTo>
                    <a:cubicBezTo>
                      <a:pt x="2813" y="269"/>
                      <a:pt x="3184" y="246"/>
                      <a:pt x="3543" y="246"/>
                    </a:cubicBezTo>
                    <a:close/>
                    <a:moveTo>
                      <a:pt x="3549" y="1"/>
                    </a:moveTo>
                    <a:cubicBezTo>
                      <a:pt x="3174" y="1"/>
                      <a:pt x="2790" y="20"/>
                      <a:pt x="2396" y="61"/>
                    </a:cubicBezTo>
                    <a:cubicBezTo>
                      <a:pt x="405" y="444"/>
                      <a:pt x="0" y="1103"/>
                      <a:pt x="12" y="1578"/>
                    </a:cubicBezTo>
                    <a:cubicBezTo>
                      <a:pt x="35" y="2504"/>
                      <a:pt x="1656" y="3418"/>
                      <a:pt x="3867" y="3731"/>
                    </a:cubicBezTo>
                    <a:cubicBezTo>
                      <a:pt x="7491" y="4264"/>
                      <a:pt x="12689" y="6325"/>
                      <a:pt x="15409" y="10411"/>
                    </a:cubicBezTo>
                    <a:lnTo>
                      <a:pt x="15942" y="11210"/>
                    </a:lnTo>
                    <a:lnTo>
                      <a:pt x="15641" y="10295"/>
                    </a:lnTo>
                    <a:cubicBezTo>
                      <a:pt x="15597" y="10196"/>
                      <a:pt x="12099" y="1"/>
                      <a:pt x="35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31"/>
              <p:cNvSpPr/>
              <p:nvPr/>
            </p:nvSpPr>
            <p:spPr>
              <a:xfrm>
                <a:off x="1549925" y="4512725"/>
                <a:ext cx="384400" cy="219175"/>
              </a:xfrm>
              <a:custGeom>
                <a:avLst/>
                <a:gdLst/>
                <a:ahLst/>
                <a:cxnLst/>
                <a:rect l="l" t="t" r="r" b="b"/>
                <a:pathLst>
                  <a:path w="15376" h="8767" extrusionOk="0">
                    <a:moveTo>
                      <a:pt x="2005" y="0"/>
                    </a:moveTo>
                    <a:cubicBezTo>
                      <a:pt x="812" y="0"/>
                      <a:pt x="72" y="176"/>
                      <a:pt x="58" y="176"/>
                    </a:cubicBezTo>
                    <a:cubicBezTo>
                      <a:pt x="24" y="188"/>
                      <a:pt x="1" y="223"/>
                      <a:pt x="12" y="246"/>
                    </a:cubicBezTo>
                    <a:cubicBezTo>
                      <a:pt x="22" y="275"/>
                      <a:pt x="39" y="295"/>
                      <a:pt x="64" y="295"/>
                    </a:cubicBezTo>
                    <a:cubicBezTo>
                      <a:pt x="69" y="295"/>
                      <a:pt x="75" y="294"/>
                      <a:pt x="81" y="292"/>
                    </a:cubicBezTo>
                    <a:cubicBezTo>
                      <a:pt x="95" y="292"/>
                      <a:pt x="837" y="114"/>
                      <a:pt x="2031" y="114"/>
                    </a:cubicBezTo>
                    <a:cubicBezTo>
                      <a:pt x="2902" y="114"/>
                      <a:pt x="4012" y="208"/>
                      <a:pt x="5257" y="536"/>
                    </a:cubicBezTo>
                    <a:cubicBezTo>
                      <a:pt x="7989" y="1253"/>
                      <a:pt x="11937" y="3256"/>
                      <a:pt x="15260" y="8732"/>
                    </a:cubicBezTo>
                    <a:cubicBezTo>
                      <a:pt x="15271" y="8756"/>
                      <a:pt x="15294" y="8767"/>
                      <a:pt x="15317" y="8767"/>
                    </a:cubicBezTo>
                    <a:cubicBezTo>
                      <a:pt x="15329" y="8767"/>
                      <a:pt x="15329" y="8756"/>
                      <a:pt x="15340" y="8756"/>
                    </a:cubicBezTo>
                    <a:cubicBezTo>
                      <a:pt x="15376" y="8744"/>
                      <a:pt x="15376" y="8709"/>
                      <a:pt x="15364" y="8674"/>
                    </a:cubicBezTo>
                    <a:cubicBezTo>
                      <a:pt x="12018" y="3163"/>
                      <a:pt x="8036" y="1149"/>
                      <a:pt x="5280" y="431"/>
                    </a:cubicBezTo>
                    <a:cubicBezTo>
                      <a:pt x="4015" y="96"/>
                      <a:pt x="288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31"/>
              <p:cNvSpPr/>
              <p:nvPr/>
            </p:nvSpPr>
            <p:spPr>
              <a:xfrm>
                <a:off x="1691450" y="4557000"/>
                <a:ext cx="230150" cy="158700"/>
              </a:xfrm>
              <a:custGeom>
                <a:avLst/>
                <a:gdLst/>
                <a:ahLst/>
                <a:cxnLst/>
                <a:rect l="l" t="t" r="r" b="b"/>
                <a:pathLst>
                  <a:path w="9206" h="6348" extrusionOk="0">
                    <a:moveTo>
                      <a:pt x="54" y="0"/>
                    </a:moveTo>
                    <a:cubicBezTo>
                      <a:pt x="28" y="0"/>
                      <a:pt x="11" y="21"/>
                      <a:pt x="1" y="49"/>
                    </a:cubicBezTo>
                    <a:cubicBezTo>
                      <a:pt x="1" y="84"/>
                      <a:pt x="24" y="108"/>
                      <a:pt x="59" y="108"/>
                    </a:cubicBezTo>
                    <a:cubicBezTo>
                      <a:pt x="105" y="119"/>
                      <a:pt x="5107" y="906"/>
                      <a:pt x="9101" y="6324"/>
                    </a:cubicBezTo>
                    <a:cubicBezTo>
                      <a:pt x="9113" y="6336"/>
                      <a:pt x="9124" y="6347"/>
                      <a:pt x="9147" y="6347"/>
                    </a:cubicBezTo>
                    <a:cubicBezTo>
                      <a:pt x="9159" y="6347"/>
                      <a:pt x="9170" y="6336"/>
                      <a:pt x="9182" y="6336"/>
                    </a:cubicBezTo>
                    <a:cubicBezTo>
                      <a:pt x="9205" y="6313"/>
                      <a:pt x="9205" y="6278"/>
                      <a:pt x="9193" y="6255"/>
                    </a:cubicBezTo>
                    <a:cubicBezTo>
                      <a:pt x="5164" y="802"/>
                      <a:pt x="117" y="3"/>
                      <a:pt x="70" y="3"/>
                    </a:cubicBezTo>
                    <a:cubicBezTo>
                      <a:pt x="64" y="1"/>
                      <a:pt x="59" y="0"/>
                      <a:pt x="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31"/>
              <p:cNvSpPr/>
              <p:nvPr/>
            </p:nvSpPr>
            <p:spPr>
              <a:xfrm>
                <a:off x="1722450" y="4513550"/>
                <a:ext cx="198575" cy="196925"/>
              </a:xfrm>
              <a:custGeom>
                <a:avLst/>
                <a:gdLst/>
                <a:ahLst/>
                <a:cxnLst/>
                <a:rect l="l" t="t" r="r" b="b"/>
                <a:pathLst>
                  <a:path w="7943" h="7877" extrusionOk="0">
                    <a:moveTo>
                      <a:pt x="67" y="0"/>
                    </a:moveTo>
                    <a:cubicBezTo>
                      <a:pt x="42" y="0"/>
                      <a:pt x="20" y="13"/>
                      <a:pt x="11" y="40"/>
                    </a:cubicBezTo>
                    <a:cubicBezTo>
                      <a:pt x="0" y="63"/>
                      <a:pt x="11" y="97"/>
                      <a:pt x="46" y="109"/>
                    </a:cubicBezTo>
                    <a:cubicBezTo>
                      <a:pt x="93" y="132"/>
                      <a:pt x="4712" y="2077"/>
                      <a:pt x="7826" y="7854"/>
                    </a:cubicBezTo>
                    <a:cubicBezTo>
                      <a:pt x="7837" y="7866"/>
                      <a:pt x="7849" y="7877"/>
                      <a:pt x="7873" y="7877"/>
                    </a:cubicBezTo>
                    <a:lnTo>
                      <a:pt x="7896" y="7877"/>
                    </a:lnTo>
                    <a:cubicBezTo>
                      <a:pt x="7930" y="7854"/>
                      <a:pt x="7942" y="7820"/>
                      <a:pt x="7919" y="7796"/>
                    </a:cubicBezTo>
                    <a:cubicBezTo>
                      <a:pt x="4793" y="1985"/>
                      <a:pt x="139" y="28"/>
                      <a:pt x="93" y="4"/>
                    </a:cubicBezTo>
                    <a:cubicBezTo>
                      <a:pt x="84" y="2"/>
                      <a:pt x="75" y="0"/>
                      <a:pt x="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31"/>
              <p:cNvSpPr/>
              <p:nvPr/>
            </p:nvSpPr>
            <p:spPr>
              <a:xfrm>
                <a:off x="1882200" y="4310725"/>
                <a:ext cx="281950" cy="422925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6917" extrusionOk="0">
                    <a:moveTo>
                      <a:pt x="11127" y="0"/>
                    </a:moveTo>
                    <a:cubicBezTo>
                      <a:pt x="11068" y="0"/>
                      <a:pt x="11021" y="44"/>
                      <a:pt x="11010" y="106"/>
                    </a:cubicBezTo>
                    <a:cubicBezTo>
                      <a:pt x="10999" y="152"/>
                      <a:pt x="10084" y="5570"/>
                      <a:pt x="4041" y="10144"/>
                    </a:cubicBezTo>
                    <a:cubicBezTo>
                      <a:pt x="1" y="13200"/>
                      <a:pt x="2304" y="16824"/>
                      <a:pt x="2327" y="16859"/>
                    </a:cubicBezTo>
                    <a:cubicBezTo>
                      <a:pt x="2350" y="16893"/>
                      <a:pt x="2397" y="16916"/>
                      <a:pt x="2432" y="16916"/>
                    </a:cubicBezTo>
                    <a:cubicBezTo>
                      <a:pt x="2455" y="16916"/>
                      <a:pt x="2478" y="16905"/>
                      <a:pt x="2501" y="16893"/>
                    </a:cubicBezTo>
                    <a:cubicBezTo>
                      <a:pt x="2559" y="16859"/>
                      <a:pt x="2582" y="16777"/>
                      <a:pt x="2536" y="16720"/>
                    </a:cubicBezTo>
                    <a:cubicBezTo>
                      <a:pt x="2513" y="16685"/>
                      <a:pt x="348" y="13258"/>
                      <a:pt x="4192" y="10352"/>
                    </a:cubicBezTo>
                    <a:cubicBezTo>
                      <a:pt x="10328" y="5709"/>
                      <a:pt x="11254" y="198"/>
                      <a:pt x="11265" y="141"/>
                    </a:cubicBezTo>
                    <a:cubicBezTo>
                      <a:pt x="11277" y="72"/>
                      <a:pt x="11219" y="13"/>
                      <a:pt x="11149" y="2"/>
                    </a:cubicBezTo>
                    <a:cubicBezTo>
                      <a:pt x="11142" y="1"/>
                      <a:pt x="11135" y="0"/>
                      <a:pt x="11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31"/>
              <p:cNvSpPr/>
              <p:nvPr/>
            </p:nvSpPr>
            <p:spPr>
              <a:xfrm>
                <a:off x="2075250" y="4318375"/>
                <a:ext cx="30125" cy="130175"/>
              </a:xfrm>
              <a:custGeom>
                <a:avLst/>
                <a:gdLst/>
                <a:ahLst/>
                <a:cxnLst/>
                <a:rect l="l" t="t" r="r" b="b"/>
                <a:pathLst>
                  <a:path w="1205" h="5207" extrusionOk="0">
                    <a:moveTo>
                      <a:pt x="860" y="1"/>
                    </a:moveTo>
                    <a:cubicBezTo>
                      <a:pt x="807" y="1"/>
                      <a:pt x="760" y="32"/>
                      <a:pt x="741" y="78"/>
                    </a:cubicBezTo>
                    <a:cubicBezTo>
                      <a:pt x="718" y="170"/>
                      <a:pt x="0" y="2231"/>
                      <a:pt x="950" y="5125"/>
                    </a:cubicBezTo>
                    <a:cubicBezTo>
                      <a:pt x="962" y="5172"/>
                      <a:pt x="1008" y="5207"/>
                      <a:pt x="1065" y="5207"/>
                    </a:cubicBezTo>
                    <a:lnTo>
                      <a:pt x="1112" y="5207"/>
                    </a:lnTo>
                    <a:cubicBezTo>
                      <a:pt x="1170" y="5184"/>
                      <a:pt x="1204" y="5114"/>
                      <a:pt x="1193" y="5045"/>
                    </a:cubicBezTo>
                    <a:cubicBezTo>
                      <a:pt x="278" y="2243"/>
                      <a:pt x="973" y="182"/>
                      <a:pt x="985" y="170"/>
                    </a:cubicBezTo>
                    <a:cubicBezTo>
                      <a:pt x="1008" y="101"/>
                      <a:pt x="973" y="31"/>
                      <a:pt x="903" y="8"/>
                    </a:cubicBezTo>
                    <a:cubicBezTo>
                      <a:pt x="889" y="3"/>
                      <a:pt x="874" y="1"/>
                      <a:pt x="8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31"/>
              <p:cNvSpPr/>
              <p:nvPr/>
            </p:nvSpPr>
            <p:spPr>
              <a:xfrm>
                <a:off x="1998550" y="4378925"/>
                <a:ext cx="38825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6177" extrusionOk="0">
                    <a:moveTo>
                      <a:pt x="1415" y="0"/>
                    </a:moveTo>
                    <a:cubicBezTo>
                      <a:pt x="1403" y="0"/>
                      <a:pt x="1390" y="2"/>
                      <a:pt x="1378" y="6"/>
                    </a:cubicBezTo>
                    <a:cubicBezTo>
                      <a:pt x="1332" y="17"/>
                      <a:pt x="1262" y="53"/>
                      <a:pt x="1147" y="318"/>
                    </a:cubicBezTo>
                    <a:cubicBezTo>
                      <a:pt x="753" y="1129"/>
                      <a:pt x="1" y="3769"/>
                      <a:pt x="1100" y="6107"/>
                    </a:cubicBezTo>
                    <a:cubicBezTo>
                      <a:pt x="1123" y="6153"/>
                      <a:pt x="1170" y="6177"/>
                      <a:pt x="1216" y="6177"/>
                    </a:cubicBezTo>
                    <a:cubicBezTo>
                      <a:pt x="1228" y="6177"/>
                      <a:pt x="1251" y="6177"/>
                      <a:pt x="1262" y="6165"/>
                    </a:cubicBezTo>
                    <a:cubicBezTo>
                      <a:pt x="1332" y="6142"/>
                      <a:pt x="1355" y="6061"/>
                      <a:pt x="1332" y="6003"/>
                    </a:cubicBezTo>
                    <a:cubicBezTo>
                      <a:pt x="128" y="3444"/>
                      <a:pt x="1251" y="493"/>
                      <a:pt x="1483" y="238"/>
                    </a:cubicBezTo>
                    <a:cubicBezTo>
                      <a:pt x="1529" y="215"/>
                      <a:pt x="1552" y="156"/>
                      <a:pt x="1540" y="99"/>
                    </a:cubicBezTo>
                    <a:cubicBezTo>
                      <a:pt x="1521" y="42"/>
                      <a:pt x="1471" y="0"/>
                      <a:pt x="14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31"/>
              <p:cNvSpPr/>
              <p:nvPr/>
            </p:nvSpPr>
            <p:spPr>
              <a:xfrm>
                <a:off x="2122725" y="4349700"/>
                <a:ext cx="107100" cy="58350"/>
              </a:xfrm>
              <a:custGeom>
                <a:avLst/>
                <a:gdLst/>
                <a:ahLst/>
                <a:cxnLst/>
                <a:rect l="l" t="t" r="r" b="b"/>
                <a:pathLst>
                  <a:path w="4284" h="2334" extrusionOk="0">
                    <a:moveTo>
                      <a:pt x="4142" y="1"/>
                    </a:moveTo>
                    <a:cubicBezTo>
                      <a:pt x="4098" y="1"/>
                      <a:pt x="4053" y="24"/>
                      <a:pt x="4029" y="64"/>
                    </a:cubicBezTo>
                    <a:cubicBezTo>
                      <a:pt x="3161" y="1523"/>
                      <a:pt x="1042" y="1904"/>
                      <a:pt x="336" y="2032"/>
                    </a:cubicBezTo>
                    <a:cubicBezTo>
                      <a:pt x="105" y="2066"/>
                      <a:pt x="70" y="2078"/>
                      <a:pt x="35" y="2148"/>
                    </a:cubicBezTo>
                    <a:cubicBezTo>
                      <a:pt x="0" y="2205"/>
                      <a:pt x="23" y="2287"/>
                      <a:pt x="93" y="2310"/>
                    </a:cubicBezTo>
                    <a:cubicBezTo>
                      <a:pt x="105" y="2321"/>
                      <a:pt x="128" y="2333"/>
                      <a:pt x="151" y="2333"/>
                    </a:cubicBezTo>
                    <a:cubicBezTo>
                      <a:pt x="174" y="2333"/>
                      <a:pt x="197" y="2321"/>
                      <a:pt x="208" y="2310"/>
                    </a:cubicBezTo>
                    <a:cubicBezTo>
                      <a:pt x="244" y="2310"/>
                      <a:pt x="301" y="2298"/>
                      <a:pt x="383" y="2275"/>
                    </a:cubicBezTo>
                    <a:cubicBezTo>
                      <a:pt x="1111" y="2148"/>
                      <a:pt x="3323" y="1742"/>
                      <a:pt x="4249" y="191"/>
                    </a:cubicBezTo>
                    <a:cubicBezTo>
                      <a:pt x="4284" y="133"/>
                      <a:pt x="4261" y="52"/>
                      <a:pt x="4203" y="18"/>
                    </a:cubicBezTo>
                    <a:cubicBezTo>
                      <a:pt x="4184" y="6"/>
                      <a:pt x="4163" y="1"/>
                      <a:pt x="4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31"/>
              <p:cNvSpPr/>
              <p:nvPr/>
            </p:nvSpPr>
            <p:spPr>
              <a:xfrm>
                <a:off x="2057875" y="4471000"/>
                <a:ext cx="145325" cy="34875"/>
              </a:xfrm>
              <a:custGeom>
                <a:avLst/>
                <a:gdLst/>
                <a:ahLst/>
                <a:cxnLst/>
                <a:rect l="l" t="t" r="r" b="b"/>
                <a:pathLst>
                  <a:path w="5813" h="1395" extrusionOk="0">
                    <a:moveTo>
                      <a:pt x="5670" y="0"/>
                    </a:moveTo>
                    <a:cubicBezTo>
                      <a:pt x="5648" y="0"/>
                      <a:pt x="5626" y="6"/>
                      <a:pt x="5604" y="16"/>
                    </a:cubicBezTo>
                    <a:cubicBezTo>
                      <a:pt x="3862" y="911"/>
                      <a:pt x="2500" y="1132"/>
                      <a:pt x="1579" y="1132"/>
                    </a:cubicBezTo>
                    <a:cubicBezTo>
                      <a:pt x="688" y="1132"/>
                      <a:pt x="209" y="925"/>
                      <a:pt x="198" y="919"/>
                    </a:cubicBezTo>
                    <a:cubicBezTo>
                      <a:pt x="183" y="913"/>
                      <a:pt x="167" y="910"/>
                      <a:pt x="151" y="910"/>
                    </a:cubicBezTo>
                    <a:cubicBezTo>
                      <a:pt x="103" y="910"/>
                      <a:pt x="53" y="936"/>
                      <a:pt x="36" y="989"/>
                    </a:cubicBezTo>
                    <a:cubicBezTo>
                      <a:pt x="1" y="1047"/>
                      <a:pt x="36" y="1127"/>
                      <a:pt x="93" y="1151"/>
                    </a:cubicBezTo>
                    <a:cubicBezTo>
                      <a:pt x="140" y="1174"/>
                      <a:pt x="649" y="1394"/>
                      <a:pt x="1575" y="1394"/>
                    </a:cubicBezTo>
                    <a:cubicBezTo>
                      <a:pt x="2537" y="1394"/>
                      <a:pt x="3926" y="1163"/>
                      <a:pt x="5732" y="248"/>
                    </a:cubicBezTo>
                    <a:cubicBezTo>
                      <a:pt x="5789" y="213"/>
                      <a:pt x="5813" y="132"/>
                      <a:pt x="5778" y="74"/>
                    </a:cubicBezTo>
                    <a:cubicBezTo>
                      <a:pt x="5762" y="26"/>
                      <a:pt x="5718" y="0"/>
                      <a:pt x="56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19" name="Google Shape;1319;p31"/>
            <p:cNvSpPr/>
            <p:nvPr/>
          </p:nvSpPr>
          <p:spPr>
            <a:xfrm rot="-2700000">
              <a:off x="423408" y="3984829"/>
              <a:ext cx="380829" cy="810235"/>
            </a:xfrm>
            <a:custGeom>
              <a:avLst/>
              <a:gdLst/>
              <a:ahLst/>
              <a:cxnLst/>
              <a:rect l="l" t="t" r="r" b="b"/>
              <a:pathLst>
                <a:path w="4939" h="10508" extrusionOk="0">
                  <a:moveTo>
                    <a:pt x="3548" y="0"/>
                  </a:moveTo>
                  <a:cubicBezTo>
                    <a:pt x="3349" y="0"/>
                    <a:pt x="2113" y="1769"/>
                    <a:pt x="2157" y="3637"/>
                  </a:cubicBezTo>
                  <a:cubicBezTo>
                    <a:pt x="2168" y="3931"/>
                    <a:pt x="2032" y="3908"/>
                    <a:pt x="1705" y="5342"/>
                  </a:cubicBezTo>
                  <a:cubicBezTo>
                    <a:pt x="1615" y="5771"/>
                    <a:pt x="1525" y="6200"/>
                    <a:pt x="1445" y="6640"/>
                  </a:cubicBezTo>
                  <a:cubicBezTo>
                    <a:pt x="1355" y="6595"/>
                    <a:pt x="1400" y="6572"/>
                    <a:pt x="1129" y="5647"/>
                  </a:cubicBezTo>
                  <a:cubicBezTo>
                    <a:pt x="938" y="5014"/>
                    <a:pt x="576" y="4462"/>
                    <a:pt x="260" y="3885"/>
                  </a:cubicBezTo>
                  <a:cubicBezTo>
                    <a:pt x="228" y="3830"/>
                    <a:pt x="185" y="3804"/>
                    <a:pt x="147" y="3804"/>
                  </a:cubicBezTo>
                  <a:cubicBezTo>
                    <a:pt x="92" y="3804"/>
                    <a:pt x="45" y="3856"/>
                    <a:pt x="45" y="3942"/>
                  </a:cubicBezTo>
                  <a:cubicBezTo>
                    <a:pt x="45" y="4224"/>
                    <a:pt x="0" y="4484"/>
                    <a:pt x="23" y="4755"/>
                  </a:cubicBezTo>
                  <a:cubicBezTo>
                    <a:pt x="91" y="5703"/>
                    <a:pt x="452" y="6911"/>
                    <a:pt x="1242" y="7487"/>
                  </a:cubicBezTo>
                  <a:cubicBezTo>
                    <a:pt x="1344" y="7566"/>
                    <a:pt x="1322" y="7656"/>
                    <a:pt x="1310" y="7746"/>
                  </a:cubicBezTo>
                  <a:cubicBezTo>
                    <a:pt x="1231" y="8311"/>
                    <a:pt x="1242" y="8887"/>
                    <a:pt x="1197" y="9463"/>
                  </a:cubicBezTo>
                  <a:cubicBezTo>
                    <a:pt x="1174" y="9756"/>
                    <a:pt x="1231" y="10050"/>
                    <a:pt x="1231" y="10343"/>
                  </a:cubicBezTo>
                  <a:cubicBezTo>
                    <a:pt x="1230" y="10457"/>
                    <a:pt x="1269" y="10508"/>
                    <a:pt x="1338" y="10508"/>
                  </a:cubicBezTo>
                  <a:cubicBezTo>
                    <a:pt x="1772" y="10508"/>
                    <a:pt x="3393" y="8525"/>
                    <a:pt x="3715" y="7532"/>
                  </a:cubicBezTo>
                  <a:cubicBezTo>
                    <a:pt x="3739" y="7450"/>
                    <a:pt x="3698" y="7373"/>
                    <a:pt x="3625" y="7373"/>
                  </a:cubicBezTo>
                  <a:cubicBezTo>
                    <a:pt x="3598" y="7373"/>
                    <a:pt x="3568" y="7384"/>
                    <a:pt x="3534" y="7408"/>
                  </a:cubicBezTo>
                  <a:cubicBezTo>
                    <a:pt x="2676" y="7995"/>
                    <a:pt x="2010" y="8582"/>
                    <a:pt x="1547" y="9508"/>
                  </a:cubicBezTo>
                  <a:cubicBezTo>
                    <a:pt x="1538" y="9526"/>
                    <a:pt x="1529" y="9559"/>
                    <a:pt x="1496" y="9559"/>
                  </a:cubicBezTo>
                  <a:cubicBezTo>
                    <a:pt x="1488" y="9559"/>
                    <a:pt x="1479" y="9557"/>
                    <a:pt x="1468" y="9553"/>
                  </a:cubicBezTo>
                  <a:cubicBezTo>
                    <a:pt x="1434" y="9316"/>
                    <a:pt x="1490" y="9079"/>
                    <a:pt x="1490" y="8830"/>
                  </a:cubicBezTo>
                  <a:cubicBezTo>
                    <a:pt x="1490" y="8288"/>
                    <a:pt x="1502" y="7746"/>
                    <a:pt x="1593" y="7205"/>
                  </a:cubicBezTo>
                  <a:cubicBezTo>
                    <a:pt x="1716" y="6414"/>
                    <a:pt x="1660" y="6358"/>
                    <a:pt x="1852" y="6324"/>
                  </a:cubicBezTo>
                  <a:cubicBezTo>
                    <a:pt x="2180" y="6279"/>
                    <a:pt x="2484" y="6143"/>
                    <a:pt x="2789" y="6020"/>
                  </a:cubicBezTo>
                  <a:cubicBezTo>
                    <a:pt x="3670" y="5692"/>
                    <a:pt x="4302" y="5082"/>
                    <a:pt x="4742" y="4269"/>
                  </a:cubicBezTo>
                  <a:cubicBezTo>
                    <a:pt x="4854" y="4066"/>
                    <a:pt x="4939" y="3844"/>
                    <a:pt x="4764" y="3844"/>
                  </a:cubicBezTo>
                  <a:cubicBezTo>
                    <a:pt x="4745" y="3844"/>
                    <a:pt x="4722" y="3846"/>
                    <a:pt x="4697" y="3852"/>
                  </a:cubicBezTo>
                  <a:cubicBezTo>
                    <a:pt x="4325" y="3931"/>
                    <a:pt x="3839" y="4191"/>
                    <a:pt x="3602" y="4314"/>
                  </a:cubicBezTo>
                  <a:cubicBezTo>
                    <a:pt x="2631" y="4811"/>
                    <a:pt x="2338" y="5240"/>
                    <a:pt x="1818" y="5872"/>
                  </a:cubicBezTo>
                  <a:cubicBezTo>
                    <a:pt x="1931" y="5195"/>
                    <a:pt x="2112" y="4585"/>
                    <a:pt x="2326" y="3976"/>
                  </a:cubicBezTo>
                  <a:cubicBezTo>
                    <a:pt x="2338" y="3942"/>
                    <a:pt x="2360" y="3897"/>
                    <a:pt x="2394" y="3863"/>
                  </a:cubicBezTo>
                  <a:cubicBezTo>
                    <a:pt x="3003" y="3220"/>
                    <a:pt x="3703" y="1673"/>
                    <a:pt x="3613" y="149"/>
                  </a:cubicBezTo>
                  <a:cubicBezTo>
                    <a:pt x="3613" y="92"/>
                    <a:pt x="3613" y="24"/>
                    <a:pt x="3557" y="2"/>
                  </a:cubicBezTo>
                  <a:cubicBezTo>
                    <a:pt x="3554" y="1"/>
                    <a:pt x="3551" y="0"/>
                    <a:pt x="3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1"/>
            <p:cNvSpPr/>
            <p:nvPr/>
          </p:nvSpPr>
          <p:spPr>
            <a:xfrm rot="10800000">
              <a:off x="-97178" y="3633798"/>
              <a:ext cx="9338379" cy="4356302"/>
            </a:xfrm>
            <a:custGeom>
              <a:avLst/>
              <a:gdLst/>
              <a:ahLst/>
              <a:cxnLst/>
              <a:rect l="l" t="t" r="r" b="b"/>
              <a:pathLst>
                <a:path w="52578" h="24527" extrusionOk="0">
                  <a:moveTo>
                    <a:pt x="0" y="0"/>
                  </a:moveTo>
                  <a:lnTo>
                    <a:pt x="0" y="24526"/>
                  </a:lnTo>
                  <a:cubicBezTo>
                    <a:pt x="866" y="23879"/>
                    <a:pt x="1699" y="23209"/>
                    <a:pt x="2543" y="22527"/>
                  </a:cubicBezTo>
                  <a:cubicBezTo>
                    <a:pt x="3537" y="21718"/>
                    <a:pt x="4519" y="20897"/>
                    <a:pt x="5525" y="20111"/>
                  </a:cubicBezTo>
                  <a:cubicBezTo>
                    <a:pt x="6530" y="19337"/>
                    <a:pt x="7559" y="18585"/>
                    <a:pt x="8646" y="17904"/>
                  </a:cubicBezTo>
                  <a:cubicBezTo>
                    <a:pt x="8772" y="17823"/>
                    <a:pt x="8888" y="17753"/>
                    <a:pt x="9015" y="17673"/>
                  </a:cubicBezTo>
                  <a:cubicBezTo>
                    <a:pt x="11595" y="16106"/>
                    <a:pt x="14647" y="14997"/>
                    <a:pt x="17617" y="14997"/>
                  </a:cubicBezTo>
                  <a:cubicBezTo>
                    <a:pt x="19051" y="14997"/>
                    <a:pt x="20466" y="15255"/>
                    <a:pt x="21799" y="15847"/>
                  </a:cubicBezTo>
                  <a:cubicBezTo>
                    <a:pt x="23659" y="16667"/>
                    <a:pt x="25312" y="18112"/>
                    <a:pt x="27323" y="18331"/>
                  </a:cubicBezTo>
                  <a:cubicBezTo>
                    <a:pt x="27509" y="18351"/>
                    <a:pt x="27694" y="18361"/>
                    <a:pt x="27878" y="18361"/>
                  </a:cubicBezTo>
                  <a:cubicBezTo>
                    <a:pt x="30842" y="18361"/>
                    <a:pt x="33668" y="15918"/>
                    <a:pt x="36523" y="15918"/>
                  </a:cubicBezTo>
                  <a:cubicBezTo>
                    <a:pt x="36965" y="15918"/>
                    <a:pt x="37408" y="15977"/>
                    <a:pt x="37852" y="16112"/>
                  </a:cubicBezTo>
                  <a:cubicBezTo>
                    <a:pt x="39725" y="16679"/>
                    <a:pt x="41019" y="18516"/>
                    <a:pt x="42904" y="19048"/>
                  </a:cubicBezTo>
                  <a:cubicBezTo>
                    <a:pt x="43305" y="19161"/>
                    <a:pt x="43711" y="19210"/>
                    <a:pt x="44118" y="19210"/>
                  </a:cubicBezTo>
                  <a:cubicBezTo>
                    <a:pt x="45619" y="19210"/>
                    <a:pt x="47139" y="18541"/>
                    <a:pt x="48567" y="17950"/>
                  </a:cubicBezTo>
                  <a:cubicBezTo>
                    <a:pt x="49862" y="17419"/>
                    <a:pt x="51202" y="16921"/>
                    <a:pt x="52577" y="16702"/>
                  </a:cubicBezTo>
                  <a:lnTo>
                    <a:pt x="525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1"/>
            <p:cNvSpPr/>
            <p:nvPr/>
          </p:nvSpPr>
          <p:spPr>
            <a:xfrm rot="-3599994">
              <a:off x="-1258735" y="-1286795"/>
              <a:ext cx="3062876" cy="2181133"/>
            </a:xfrm>
            <a:custGeom>
              <a:avLst/>
              <a:gdLst/>
              <a:ahLst/>
              <a:cxnLst/>
              <a:rect l="l" t="t" r="r" b="b"/>
              <a:pathLst>
                <a:path w="36331" h="25872" extrusionOk="0">
                  <a:moveTo>
                    <a:pt x="16260" y="1"/>
                  </a:moveTo>
                  <a:cubicBezTo>
                    <a:pt x="15146" y="1"/>
                    <a:pt x="14047" y="49"/>
                    <a:pt x="12979" y="137"/>
                  </a:cubicBezTo>
                  <a:cubicBezTo>
                    <a:pt x="10189" y="369"/>
                    <a:pt x="7387" y="1086"/>
                    <a:pt x="5037" y="2615"/>
                  </a:cubicBezTo>
                  <a:cubicBezTo>
                    <a:pt x="2305" y="4386"/>
                    <a:pt x="314" y="7303"/>
                    <a:pt x="82" y="10603"/>
                  </a:cubicBezTo>
                  <a:cubicBezTo>
                    <a:pt x="1" y="11841"/>
                    <a:pt x="117" y="13104"/>
                    <a:pt x="430" y="14308"/>
                  </a:cubicBezTo>
                  <a:cubicBezTo>
                    <a:pt x="464" y="14458"/>
                    <a:pt x="499" y="14597"/>
                    <a:pt x="545" y="14748"/>
                  </a:cubicBezTo>
                  <a:cubicBezTo>
                    <a:pt x="1575" y="18140"/>
                    <a:pt x="4076" y="20976"/>
                    <a:pt x="7109" y="22817"/>
                  </a:cubicBezTo>
                  <a:cubicBezTo>
                    <a:pt x="10131" y="24646"/>
                    <a:pt x="13674" y="25538"/>
                    <a:pt x="17205" y="25793"/>
                  </a:cubicBezTo>
                  <a:cubicBezTo>
                    <a:pt x="17891" y="25844"/>
                    <a:pt x="18583" y="25871"/>
                    <a:pt x="19275" y="25871"/>
                  </a:cubicBezTo>
                  <a:cubicBezTo>
                    <a:pt x="23080" y="25871"/>
                    <a:pt x="26914" y="25050"/>
                    <a:pt x="30068" y="22945"/>
                  </a:cubicBezTo>
                  <a:cubicBezTo>
                    <a:pt x="33784" y="20467"/>
                    <a:pt x="36331" y="15963"/>
                    <a:pt x="35659" y="11540"/>
                  </a:cubicBezTo>
                  <a:cubicBezTo>
                    <a:pt x="35080" y="7709"/>
                    <a:pt x="32221" y="4501"/>
                    <a:pt x="28794" y="2695"/>
                  </a:cubicBezTo>
                  <a:cubicBezTo>
                    <a:pt x="25086" y="727"/>
                    <a:pt x="20567" y="1"/>
                    <a:pt x="162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1"/>
            <p:cNvSpPr/>
            <p:nvPr/>
          </p:nvSpPr>
          <p:spPr>
            <a:xfrm rot="4499982">
              <a:off x="7714071" y="-544591"/>
              <a:ext cx="1989001" cy="1759085"/>
            </a:xfrm>
            <a:custGeom>
              <a:avLst/>
              <a:gdLst/>
              <a:ahLst/>
              <a:cxnLst/>
              <a:rect l="l" t="t" r="r" b="b"/>
              <a:pathLst>
                <a:path w="42918" h="37953" extrusionOk="0">
                  <a:moveTo>
                    <a:pt x="25132" y="1"/>
                  </a:moveTo>
                  <a:cubicBezTo>
                    <a:pt x="20187" y="1"/>
                    <a:pt x="15273" y="966"/>
                    <a:pt x="11033" y="3441"/>
                  </a:cubicBezTo>
                  <a:cubicBezTo>
                    <a:pt x="5604" y="6601"/>
                    <a:pt x="1644" y="12181"/>
                    <a:pt x="451" y="18341"/>
                  </a:cubicBezTo>
                  <a:cubicBezTo>
                    <a:pt x="104" y="20159"/>
                    <a:pt x="0" y="22022"/>
                    <a:pt x="116" y="23863"/>
                  </a:cubicBezTo>
                  <a:cubicBezTo>
                    <a:pt x="232" y="25704"/>
                    <a:pt x="579" y="27545"/>
                    <a:pt x="1146" y="29305"/>
                  </a:cubicBezTo>
                  <a:cubicBezTo>
                    <a:pt x="1702" y="31065"/>
                    <a:pt x="2489" y="32755"/>
                    <a:pt x="3461" y="34317"/>
                  </a:cubicBezTo>
                  <a:cubicBezTo>
                    <a:pt x="3844" y="34931"/>
                    <a:pt x="4238" y="35637"/>
                    <a:pt x="4840" y="36054"/>
                  </a:cubicBezTo>
                  <a:cubicBezTo>
                    <a:pt x="5071" y="36228"/>
                    <a:pt x="5326" y="36355"/>
                    <a:pt x="5569" y="36494"/>
                  </a:cubicBezTo>
                  <a:cubicBezTo>
                    <a:pt x="5928" y="36725"/>
                    <a:pt x="6275" y="36980"/>
                    <a:pt x="6657" y="37177"/>
                  </a:cubicBezTo>
                  <a:cubicBezTo>
                    <a:pt x="7671" y="37707"/>
                    <a:pt x="8814" y="37952"/>
                    <a:pt x="9958" y="37952"/>
                  </a:cubicBezTo>
                  <a:cubicBezTo>
                    <a:pt x="10590" y="37952"/>
                    <a:pt x="11222" y="37877"/>
                    <a:pt x="11832" y="37733"/>
                  </a:cubicBezTo>
                  <a:cubicBezTo>
                    <a:pt x="12041" y="37675"/>
                    <a:pt x="12249" y="37617"/>
                    <a:pt x="12458" y="37548"/>
                  </a:cubicBezTo>
                  <a:cubicBezTo>
                    <a:pt x="14969" y="36725"/>
                    <a:pt x="17019" y="34827"/>
                    <a:pt x="18594" y="32697"/>
                  </a:cubicBezTo>
                  <a:cubicBezTo>
                    <a:pt x="20168" y="30566"/>
                    <a:pt x="21349" y="28181"/>
                    <a:pt x="22726" y="25924"/>
                  </a:cubicBezTo>
                  <a:cubicBezTo>
                    <a:pt x="24092" y="23655"/>
                    <a:pt x="25713" y="21466"/>
                    <a:pt x="27902" y="19985"/>
                  </a:cubicBezTo>
                  <a:cubicBezTo>
                    <a:pt x="30414" y="18294"/>
                    <a:pt x="33470" y="17669"/>
                    <a:pt x="36261" y="16511"/>
                  </a:cubicBezTo>
                  <a:cubicBezTo>
                    <a:pt x="39050" y="15354"/>
                    <a:pt x="41829" y="13328"/>
                    <a:pt x="42397" y="10352"/>
                  </a:cubicBezTo>
                  <a:cubicBezTo>
                    <a:pt x="42917" y="7620"/>
                    <a:pt x="41343" y="4807"/>
                    <a:pt x="39097" y="3174"/>
                  </a:cubicBezTo>
                  <a:cubicBezTo>
                    <a:pt x="36851" y="1530"/>
                    <a:pt x="34049" y="871"/>
                    <a:pt x="31293" y="465"/>
                  </a:cubicBezTo>
                  <a:cubicBezTo>
                    <a:pt x="29265" y="169"/>
                    <a:pt x="27196" y="1"/>
                    <a:pt x="251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23" name="Google Shape;1323;p31"/>
            <p:cNvGrpSpPr/>
            <p:nvPr/>
          </p:nvGrpSpPr>
          <p:grpSpPr>
            <a:xfrm rot="-1800016" flipH="1">
              <a:off x="206932" y="2000265"/>
              <a:ext cx="578991" cy="762260"/>
              <a:chOff x="2109400" y="2670450"/>
              <a:chExt cx="113200" cy="149025"/>
            </a:xfrm>
          </p:grpSpPr>
          <p:sp>
            <p:nvSpPr>
              <p:cNvPr id="1324" name="Google Shape;1324;p31"/>
              <p:cNvSpPr/>
              <p:nvPr/>
            </p:nvSpPr>
            <p:spPr>
              <a:xfrm>
                <a:off x="2133125" y="2779700"/>
                <a:ext cx="13450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384" extrusionOk="0">
                    <a:moveTo>
                      <a:pt x="258" y="0"/>
                    </a:moveTo>
                    <a:cubicBezTo>
                      <a:pt x="172" y="0"/>
                      <a:pt x="87" y="46"/>
                      <a:pt x="72" y="138"/>
                    </a:cubicBezTo>
                    <a:lnTo>
                      <a:pt x="72" y="138"/>
                    </a:lnTo>
                    <a:cubicBezTo>
                      <a:pt x="68" y="141"/>
                      <a:pt x="63" y="145"/>
                      <a:pt x="59" y="149"/>
                    </a:cubicBezTo>
                    <a:cubicBezTo>
                      <a:pt x="1" y="207"/>
                      <a:pt x="36" y="300"/>
                      <a:pt x="93" y="334"/>
                    </a:cubicBezTo>
                    <a:cubicBezTo>
                      <a:pt x="94" y="334"/>
                      <a:pt x="95" y="335"/>
                      <a:pt x="96" y="335"/>
                    </a:cubicBezTo>
                    <a:lnTo>
                      <a:pt x="96" y="335"/>
                    </a:lnTo>
                    <a:cubicBezTo>
                      <a:pt x="116" y="358"/>
                      <a:pt x="145" y="371"/>
                      <a:pt x="178" y="371"/>
                    </a:cubicBezTo>
                    <a:cubicBezTo>
                      <a:pt x="180" y="371"/>
                      <a:pt x="183" y="371"/>
                      <a:pt x="186" y="370"/>
                    </a:cubicBezTo>
                    <a:lnTo>
                      <a:pt x="186" y="370"/>
                    </a:lnTo>
                    <a:cubicBezTo>
                      <a:pt x="217" y="379"/>
                      <a:pt x="250" y="383"/>
                      <a:pt x="282" y="383"/>
                    </a:cubicBezTo>
                    <a:cubicBezTo>
                      <a:pt x="348" y="383"/>
                      <a:pt x="412" y="363"/>
                      <a:pt x="453" y="311"/>
                    </a:cubicBezTo>
                    <a:cubicBezTo>
                      <a:pt x="474" y="284"/>
                      <a:pt x="485" y="256"/>
                      <a:pt x="488" y="228"/>
                    </a:cubicBezTo>
                    <a:lnTo>
                      <a:pt x="488" y="228"/>
                    </a:lnTo>
                    <a:cubicBezTo>
                      <a:pt x="538" y="159"/>
                      <a:pt x="482" y="67"/>
                      <a:pt x="406" y="45"/>
                    </a:cubicBezTo>
                    <a:cubicBezTo>
                      <a:pt x="399" y="44"/>
                      <a:pt x="391" y="42"/>
                      <a:pt x="383" y="41"/>
                    </a:cubicBezTo>
                    <a:lnTo>
                      <a:pt x="383" y="41"/>
                    </a:lnTo>
                    <a:cubicBezTo>
                      <a:pt x="365" y="29"/>
                      <a:pt x="345" y="18"/>
                      <a:pt x="325" y="10"/>
                    </a:cubicBezTo>
                    <a:cubicBezTo>
                      <a:pt x="303" y="3"/>
                      <a:pt x="281" y="0"/>
                      <a:pt x="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31"/>
              <p:cNvSpPr/>
              <p:nvPr/>
            </p:nvSpPr>
            <p:spPr>
              <a:xfrm>
                <a:off x="2126175" y="2759200"/>
                <a:ext cx="12575" cy="10950"/>
              </a:xfrm>
              <a:custGeom>
                <a:avLst/>
                <a:gdLst/>
                <a:ahLst/>
                <a:cxnLst/>
                <a:rect l="l" t="t" r="r" b="b"/>
                <a:pathLst>
                  <a:path w="503" h="438" extrusionOk="0">
                    <a:moveTo>
                      <a:pt x="319" y="1"/>
                    </a:moveTo>
                    <a:cubicBezTo>
                      <a:pt x="290" y="1"/>
                      <a:pt x="261" y="7"/>
                      <a:pt x="233" y="19"/>
                    </a:cubicBezTo>
                    <a:cubicBezTo>
                      <a:pt x="117" y="66"/>
                      <a:pt x="47" y="181"/>
                      <a:pt x="24" y="309"/>
                    </a:cubicBezTo>
                    <a:cubicBezTo>
                      <a:pt x="1" y="379"/>
                      <a:pt x="70" y="436"/>
                      <a:pt x="140" y="436"/>
                    </a:cubicBezTo>
                    <a:cubicBezTo>
                      <a:pt x="148" y="437"/>
                      <a:pt x="156" y="437"/>
                      <a:pt x="164" y="437"/>
                    </a:cubicBezTo>
                    <a:cubicBezTo>
                      <a:pt x="254" y="437"/>
                      <a:pt x="343" y="396"/>
                      <a:pt x="407" y="329"/>
                    </a:cubicBezTo>
                    <a:lnTo>
                      <a:pt x="407" y="329"/>
                    </a:lnTo>
                    <a:cubicBezTo>
                      <a:pt x="457" y="295"/>
                      <a:pt x="494" y="247"/>
                      <a:pt x="499" y="193"/>
                    </a:cubicBezTo>
                    <a:cubicBezTo>
                      <a:pt x="503" y="172"/>
                      <a:pt x="502" y="151"/>
                      <a:pt x="498" y="133"/>
                    </a:cubicBezTo>
                    <a:lnTo>
                      <a:pt x="498" y="133"/>
                    </a:lnTo>
                    <a:cubicBezTo>
                      <a:pt x="497" y="100"/>
                      <a:pt x="481" y="71"/>
                      <a:pt x="450" y="48"/>
                    </a:cubicBezTo>
                    <a:lnTo>
                      <a:pt x="450" y="48"/>
                    </a:lnTo>
                    <a:cubicBezTo>
                      <a:pt x="416" y="18"/>
                      <a:pt x="369" y="1"/>
                      <a:pt x="3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31"/>
              <p:cNvSpPr/>
              <p:nvPr/>
            </p:nvSpPr>
            <p:spPr>
              <a:xfrm>
                <a:off x="2115200" y="2735375"/>
                <a:ext cx="13450" cy="10600"/>
              </a:xfrm>
              <a:custGeom>
                <a:avLst/>
                <a:gdLst/>
                <a:ahLst/>
                <a:cxnLst/>
                <a:rect l="l" t="t" r="r" b="b"/>
                <a:pathLst>
                  <a:path w="538" h="424" extrusionOk="0">
                    <a:moveTo>
                      <a:pt x="326" y="0"/>
                    </a:moveTo>
                    <a:cubicBezTo>
                      <a:pt x="302" y="0"/>
                      <a:pt x="278" y="4"/>
                      <a:pt x="255" y="12"/>
                    </a:cubicBezTo>
                    <a:cubicBezTo>
                      <a:pt x="232" y="17"/>
                      <a:pt x="211" y="26"/>
                      <a:pt x="190" y="36"/>
                    </a:cubicBezTo>
                    <a:lnTo>
                      <a:pt x="190" y="36"/>
                    </a:lnTo>
                    <a:cubicBezTo>
                      <a:pt x="176" y="42"/>
                      <a:pt x="163" y="50"/>
                      <a:pt x="151" y="59"/>
                    </a:cubicBezTo>
                    <a:lnTo>
                      <a:pt x="151" y="59"/>
                    </a:lnTo>
                    <a:cubicBezTo>
                      <a:pt x="103" y="91"/>
                      <a:pt x="63" y="132"/>
                      <a:pt x="35" y="174"/>
                    </a:cubicBezTo>
                    <a:cubicBezTo>
                      <a:pt x="0" y="231"/>
                      <a:pt x="0" y="301"/>
                      <a:pt x="46" y="347"/>
                    </a:cubicBezTo>
                    <a:cubicBezTo>
                      <a:pt x="58" y="356"/>
                      <a:pt x="72" y="363"/>
                      <a:pt x="88" y="367"/>
                    </a:cubicBezTo>
                    <a:lnTo>
                      <a:pt x="88" y="367"/>
                    </a:lnTo>
                    <a:cubicBezTo>
                      <a:pt x="102" y="378"/>
                      <a:pt x="119" y="387"/>
                      <a:pt x="139" y="393"/>
                    </a:cubicBezTo>
                    <a:cubicBezTo>
                      <a:pt x="162" y="405"/>
                      <a:pt x="190" y="410"/>
                      <a:pt x="218" y="410"/>
                    </a:cubicBezTo>
                    <a:cubicBezTo>
                      <a:pt x="219" y="410"/>
                      <a:pt x="219" y="410"/>
                      <a:pt x="220" y="410"/>
                    </a:cubicBezTo>
                    <a:lnTo>
                      <a:pt x="220" y="410"/>
                    </a:lnTo>
                    <a:cubicBezTo>
                      <a:pt x="244" y="420"/>
                      <a:pt x="267" y="424"/>
                      <a:pt x="290" y="424"/>
                    </a:cubicBezTo>
                    <a:cubicBezTo>
                      <a:pt x="425" y="424"/>
                      <a:pt x="538" y="278"/>
                      <a:pt x="509" y="139"/>
                    </a:cubicBezTo>
                    <a:cubicBezTo>
                      <a:pt x="491" y="48"/>
                      <a:pt x="410" y="0"/>
                      <a:pt x="3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31"/>
              <p:cNvSpPr/>
              <p:nvPr/>
            </p:nvSpPr>
            <p:spPr>
              <a:xfrm>
                <a:off x="2109400" y="2715100"/>
                <a:ext cx="16225" cy="122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488" extrusionOk="0">
                    <a:moveTo>
                      <a:pt x="437" y="0"/>
                    </a:moveTo>
                    <a:cubicBezTo>
                      <a:pt x="243" y="0"/>
                      <a:pt x="72" y="147"/>
                      <a:pt x="13" y="337"/>
                    </a:cubicBezTo>
                    <a:cubicBezTo>
                      <a:pt x="0" y="383"/>
                      <a:pt x="36" y="440"/>
                      <a:pt x="70" y="463"/>
                    </a:cubicBezTo>
                    <a:cubicBezTo>
                      <a:pt x="111" y="480"/>
                      <a:pt x="154" y="487"/>
                      <a:pt x="196" y="487"/>
                    </a:cubicBezTo>
                    <a:cubicBezTo>
                      <a:pt x="321" y="487"/>
                      <a:pt x="443" y="423"/>
                      <a:pt x="508" y="321"/>
                    </a:cubicBezTo>
                    <a:lnTo>
                      <a:pt x="508" y="321"/>
                    </a:lnTo>
                    <a:cubicBezTo>
                      <a:pt x="569" y="282"/>
                      <a:pt x="613" y="219"/>
                      <a:pt x="626" y="139"/>
                    </a:cubicBezTo>
                    <a:cubicBezTo>
                      <a:pt x="649" y="82"/>
                      <a:pt x="603" y="24"/>
                      <a:pt x="533" y="12"/>
                    </a:cubicBezTo>
                    <a:cubicBezTo>
                      <a:pt x="501" y="4"/>
                      <a:pt x="469" y="0"/>
                      <a:pt x="4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31"/>
              <p:cNvSpPr/>
              <p:nvPr/>
            </p:nvSpPr>
            <p:spPr>
              <a:xfrm>
                <a:off x="2142550" y="2743875"/>
                <a:ext cx="120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70" extrusionOk="0">
                    <a:moveTo>
                      <a:pt x="287" y="1"/>
                    </a:moveTo>
                    <a:cubicBezTo>
                      <a:pt x="246" y="1"/>
                      <a:pt x="203" y="24"/>
                      <a:pt x="184" y="56"/>
                    </a:cubicBezTo>
                    <a:lnTo>
                      <a:pt x="184" y="56"/>
                    </a:lnTo>
                    <a:cubicBezTo>
                      <a:pt x="173" y="53"/>
                      <a:pt x="162" y="51"/>
                      <a:pt x="151" y="51"/>
                    </a:cubicBezTo>
                    <a:cubicBezTo>
                      <a:pt x="78" y="51"/>
                      <a:pt x="0" y="116"/>
                      <a:pt x="29" y="204"/>
                    </a:cubicBezTo>
                    <a:cubicBezTo>
                      <a:pt x="64" y="274"/>
                      <a:pt x="99" y="366"/>
                      <a:pt x="156" y="424"/>
                    </a:cubicBezTo>
                    <a:cubicBezTo>
                      <a:pt x="187" y="455"/>
                      <a:pt x="231" y="469"/>
                      <a:pt x="275" y="469"/>
                    </a:cubicBezTo>
                    <a:cubicBezTo>
                      <a:pt x="315" y="469"/>
                      <a:pt x="355" y="458"/>
                      <a:pt x="388" y="436"/>
                    </a:cubicBezTo>
                    <a:cubicBezTo>
                      <a:pt x="446" y="390"/>
                      <a:pt x="481" y="308"/>
                      <a:pt x="469" y="228"/>
                    </a:cubicBezTo>
                    <a:cubicBezTo>
                      <a:pt x="457" y="146"/>
                      <a:pt x="411" y="89"/>
                      <a:pt x="354" y="30"/>
                    </a:cubicBezTo>
                    <a:cubicBezTo>
                      <a:pt x="337" y="10"/>
                      <a:pt x="313" y="1"/>
                      <a:pt x="2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31"/>
              <p:cNvSpPr/>
              <p:nvPr/>
            </p:nvSpPr>
            <p:spPr>
              <a:xfrm>
                <a:off x="2151375" y="2760825"/>
                <a:ext cx="1217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21" extrusionOk="0">
                    <a:moveTo>
                      <a:pt x="254" y="223"/>
                    </a:moveTo>
                    <a:cubicBezTo>
                      <a:pt x="255" y="223"/>
                      <a:pt x="255" y="224"/>
                      <a:pt x="255" y="224"/>
                    </a:cubicBezTo>
                    <a:lnTo>
                      <a:pt x="255" y="224"/>
                    </a:lnTo>
                    <a:cubicBezTo>
                      <a:pt x="255" y="224"/>
                      <a:pt x="255" y="225"/>
                      <a:pt x="255" y="225"/>
                    </a:cubicBezTo>
                    <a:lnTo>
                      <a:pt x="255" y="225"/>
                    </a:lnTo>
                    <a:cubicBezTo>
                      <a:pt x="255" y="224"/>
                      <a:pt x="254" y="224"/>
                      <a:pt x="254" y="224"/>
                    </a:cubicBezTo>
                    <a:lnTo>
                      <a:pt x="254" y="224"/>
                    </a:lnTo>
                    <a:cubicBezTo>
                      <a:pt x="254" y="224"/>
                      <a:pt x="254" y="223"/>
                      <a:pt x="254" y="223"/>
                    </a:cubicBezTo>
                    <a:close/>
                    <a:moveTo>
                      <a:pt x="255" y="218"/>
                    </a:moveTo>
                    <a:cubicBezTo>
                      <a:pt x="255" y="218"/>
                      <a:pt x="255" y="219"/>
                      <a:pt x="255" y="221"/>
                    </a:cubicBezTo>
                    <a:cubicBezTo>
                      <a:pt x="255" y="221"/>
                      <a:pt x="255" y="221"/>
                      <a:pt x="255" y="221"/>
                    </a:cubicBezTo>
                    <a:lnTo>
                      <a:pt x="255" y="221"/>
                    </a:lnTo>
                    <a:cubicBezTo>
                      <a:pt x="255" y="222"/>
                      <a:pt x="255" y="222"/>
                      <a:pt x="254" y="223"/>
                    </a:cubicBezTo>
                    <a:lnTo>
                      <a:pt x="254" y="223"/>
                    </a:lnTo>
                    <a:cubicBezTo>
                      <a:pt x="254" y="222"/>
                      <a:pt x="253" y="222"/>
                      <a:pt x="252" y="222"/>
                    </a:cubicBezTo>
                    <a:lnTo>
                      <a:pt x="252" y="222"/>
                    </a:lnTo>
                    <a:cubicBezTo>
                      <a:pt x="252" y="223"/>
                      <a:pt x="251" y="224"/>
                      <a:pt x="251" y="226"/>
                    </a:cubicBezTo>
                    <a:lnTo>
                      <a:pt x="251" y="226"/>
                    </a:lnTo>
                    <a:cubicBezTo>
                      <a:pt x="250" y="226"/>
                      <a:pt x="250" y="226"/>
                      <a:pt x="249" y="227"/>
                    </a:cubicBezTo>
                    <a:lnTo>
                      <a:pt x="249" y="227"/>
                    </a:lnTo>
                    <a:cubicBezTo>
                      <a:pt x="249" y="227"/>
                      <a:pt x="248" y="226"/>
                      <a:pt x="248" y="226"/>
                    </a:cubicBezTo>
                    <a:lnTo>
                      <a:pt x="248" y="226"/>
                    </a:lnTo>
                    <a:cubicBezTo>
                      <a:pt x="249" y="224"/>
                      <a:pt x="250" y="223"/>
                      <a:pt x="251" y="221"/>
                    </a:cubicBezTo>
                    <a:lnTo>
                      <a:pt x="251" y="221"/>
                    </a:lnTo>
                    <a:cubicBezTo>
                      <a:pt x="252" y="221"/>
                      <a:pt x="252" y="222"/>
                      <a:pt x="252" y="222"/>
                    </a:cubicBezTo>
                    <a:lnTo>
                      <a:pt x="252" y="222"/>
                    </a:lnTo>
                    <a:cubicBezTo>
                      <a:pt x="253" y="220"/>
                      <a:pt x="254" y="218"/>
                      <a:pt x="255" y="218"/>
                    </a:cubicBezTo>
                    <a:close/>
                    <a:moveTo>
                      <a:pt x="255" y="225"/>
                    </a:moveTo>
                    <a:cubicBezTo>
                      <a:pt x="255" y="226"/>
                      <a:pt x="255" y="228"/>
                      <a:pt x="255" y="232"/>
                    </a:cubicBezTo>
                    <a:cubicBezTo>
                      <a:pt x="255" y="232"/>
                      <a:pt x="255" y="233"/>
                      <a:pt x="254" y="233"/>
                    </a:cubicBezTo>
                    <a:lnTo>
                      <a:pt x="254" y="233"/>
                    </a:lnTo>
                    <a:cubicBezTo>
                      <a:pt x="253" y="232"/>
                      <a:pt x="252" y="231"/>
                      <a:pt x="251" y="230"/>
                    </a:cubicBezTo>
                    <a:lnTo>
                      <a:pt x="251" y="230"/>
                    </a:lnTo>
                    <a:cubicBezTo>
                      <a:pt x="248" y="232"/>
                      <a:pt x="243" y="232"/>
                      <a:pt x="243" y="232"/>
                    </a:cubicBezTo>
                    <a:cubicBezTo>
                      <a:pt x="246" y="230"/>
                      <a:pt x="248" y="228"/>
                      <a:pt x="249" y="227"/>
                    </a:cubicBezTo>
                    <a:lnTo>
                      <a:pt x="249" y="227"/>
                    </a:lnTo>
                    <a:cubicBezTo>
                      <a:pt x="249" y="227"/>
                      <a:pt x="250" y="228"/>
                      <a:pt x="250" y="228"/>
                    </a:cubicBezTo>
                    <a:lnTo>
                      <a:pt x="250" y="228"/>
                    </a:lnTo>
                    <a:cubicBezTo>
                      <a:pt x="250" y="229"/>
                      <a:pt x="250" y="229"/>
                      <a:pt x="250" y="229"/>
                    </a:cubicBezTo>
                    <a:cubicBezTo>
                      <a:pt x="250" y="229"/>
                      <a:pt x="250" y="229"/>
                      <a:pt x="251" y="229"/>
                    </a:cubicBezTo>
                    <a:lnTo>
                      <a:pt x="251" y="229"/>
                    </a:lnTo>
                    <a:cubicBezTo>
                      <a:pt x="251" y="229"/>
                      <a:pt x="251" y="229"/>
                      <a:pt x="251" y="230"/>
                    </a:cubicBezTo>
                    <a:lnTo>
                      <a:pt x="251" y="230"/>
                    </a:lnTo>
                    <a:cubicBezTo>
                      <a:pt x="253" y="228"/>
                      <a:pt x="254" y="227"/>
                      <a:pt x="255" y="225"/>
                    </a:cubicBezTo>
                    <a:close/>
                    <a:moveTo>
                      <a:pt x="241" y="1"/>
                    </a:moveTo>
                    <a:cubicBezTo>
                      <a:pt x="201" y="1"/>
                      <a:pt x="162" y="12"/>
                      <a:pt x="128" y="36"/>
                    </a:cubicBezTo>
                    <a:cubicBezTo>
                      <a:pt x="79" y="65"/>
                      <a:pt x="46" y="111"/>
                      <a:pt x="31" y="159"/>
                    </a:cubicBezTo>
                    <a:lnTo>
                      <a:pt x="31" y="159"/>
                    </a:lnTo>
                    <a:cubicBezTo>
                      <a:pt x="12" y="181"/>
                      <a:pt x="1" y="210"/>
                      <a:pt x="1" y="244"/>
                    </a:cubicBezTo>
                    <a:cubicBezTo>
                      <a:pt x="1" y="277"/>
                      <a:pt x="19" y="306"/>
                      <a:pt x="48" y="325"/>
                    </a:cubicBezTo>
                    <a:lnTo>
                      <a:pt x="48" y="325"/>
                    </a:lnTo>
                    <a:cubicBezTo>
                      <a:pt x="60" y="350"/>
                      <a:pt x="76" y="373"/>
                      <a:pt x="93" y="394"/>
                    </a:cubicBezTo>
                    <a:cubicBezTo>
                      <a:pt x="112" y="413"/>
                      <a:pt x="136" y="420"/>
                      <a:pt x="160" y="420"/>
                    </a:cubicBezTo>
                    <a:cubicBezTo>
                      <a:pt x="197" y="420"/>
                      <a:pt x="234" y="404"/>
                      <a:pt x="255" y="383"/>
                    </a:cubicBezTo>
                    <a:cubicBezTo>
                      <a:pt x="271" y="363"/>
                      <a:pt x="280" y="344"/>
                      <a:pt x="283" y="325"/>
                    </a:cubicBezTo>
                    <a:lnTo>
                      <a:pt x="283" y="325"/>
                    </a:lnTo>
                    <a:cubicBezTo>
                      <a:pt x="308" y="321"/>
                      <a:pt x="333" y="317"/>
                      <a:pt x="359" y="314"/>
                    </a:cubicBezTo>
                    <a:cubicBezTo>
                      <a:pt x="429" y="302"/>
                      <a:pt x="487" y="232"/>
                      <a:pt x="464" y="152"/>
                    </a:cubicBezTo>
                    <a:cubicBezTo>
                      <a:pt x="431" y="62"/>
                      <a:pt x="335" y="1"/>
                      <a:pt x="2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31"/>
              <p:cNvSpPr/>
              <p:nvPr/>
            </p:nvSpPr>
            <p:spPr>
              <a:xfrm>
                <a:off x="2133425" y="2722725"/>
                <a:ext cx="10725" cy="912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365" extrusionOk="0">
                    <a:moveTo>
                      <a:pt x="240" y="175"/>
                    </a:moveTo>
                    <a:cubicBezTo>
                      <a:pt x="240" y="175"/>
                      <a:pt x="242" y="178"/>
                      <a:pt x="244" y="181"/>
                    </a:cubicBezTo>
                    <a:lnTo>
                      <a:pt x="244" y="181"/>
                    </a:lnTo>
                    <a:cubicBezTo>
                      <a:pt x="244" y="178"/>
                      <a:pt x="244" y="177"/>
                      <a:pt x="244" y="177"/>
                    </a:cubicBezTo>
                    <a:cubicBezTo>
                      <a:pt x="245" y="177"/>
                      <a:pt x="247" y="185"/>
                      <a:pt x="256" y="194"/>
                    </a:cubicBezTo>
                    <a:cubicBezTo>
                      <a:pt x="252" y="191"/>
                      <a:pt x="250" y="188"/>
                      <a:pt x="248" y="187"/>
                    </a:cubicBezTo>
                    <a:lnTo>
                      <a:pt x="248" y="187"/>
                    </a:lnTo>
                    <a:cubicBezTo>
                      <a:pt x="247" y="185"/>
                      <a:pt x="246" y="184"/>
                      <a:pt x="244" y="182"/>
                    </a:cubicBezTo>
                    <a:lnTo>
                      <a:pt x="244" y="182"/>
                    </a:lnTo>
                    <a:cubicBezTo>
                      <a:pt x="245" y="184"/>
                      <a:pt x="245" y="185"/>
                      <a:pt x="246" y="186"/>
                    </a:cubicBezTo>
                    <a:lnTo>
                      <a:pt x="246" y="186"/>
                    </a:lnTo>
                    <a:cubicBezTo>
                      <a:pt x="246" y="186"/>
                      <a:pt x="246" y="186"/>
                      <a:pt x="246" y="186"/>
                    </a:cubicBezTo>
                    <a:lnTo>
                      <a:pt x="246" y="186"/>
                    </a:lnTo>
                    <a:cubicBezTo>
                      <a:pt x="245" y="185"/>
                      <a:pt x="244" y="183"/>
                      <a:pt x="244" y="182"/>
                    </a:cubicBezTo>
                    <a:lnTo>
                      <a:pt x="244" y="182"/>
                    </a:lnTo>
                    <a:cubicBezTo>
                      <a:pt x="244" y="182"/>
                      <a:pt x="244" y="182"/>
                      <a:pt x="244" y="182"/>
                    </a:cubicBezTo>
                    <a:lnTo>
                      <a:pt x="244" y="182"/>
                    </a:lnTo>
                    <a:cubicBezTo>
                      <a:pt x="244" y="182"/>
                      <a:pt x="244" y="181"/>
                      <a:pt x="244" y="181"/>
                    </a:cubicBezTo>
                    <a:lnTo>
                      <a:pt x="244" y="181"/>
                    </a:lnTo>
                    <a:cubicBezTo>
                      <a:pt x="244" y="181"/>
                      <a:pt x="244" y="181"/>
                      <a:pt x="244" y="182"/>
                    </a:cubicBezTo>
                    <a:cubicBezTo>
                      <a:pt x="241" y="177"/>
                      <a:pt x="240" y="175"/>
                      <a:pt x="240" y="175"/>
                    </a:cubicBezTo>
                    <a:close/>
                    <a:moveTo>
                      <a:pt x="244" y="194"/>
                    </a:moveTo>
                    <a:cubicBezTo>
                      <a:pt x="244" y="194"/>
                      <a:pt x="244" y="194"/>
                      <a:pt x="244" y="194"/>
                    </a:cubicBezTo>
                    <a:lnTo>
                      <a:pt x="244" y="194"/>
                    </a:lnTo>
                    <a:cubicBezTo>
                      <a:pt x="244" y="197"/>
                      <a:pt x="244" y="200"/>
                      <a:pt x="244" y="205"/>
                    </a:cubicBezTo>
                    <a:lnTo>
                      <a:pt x="244" y="194"/>
                    </a:lnTo>
                    <a:close/>
                    <a:moveTo>
                      <a:pt x="214" y="0"/>
                    </a:moveTo>
                    <a:cubicBezTo>
                      <a:pt x="166" y="0"/>
                      <a:pt x="118" y="18"/>
                      <a:pt x="81" y="55"/>
                    </a:cubicBezTo>
                    <a:cubicBezTo>
                      <a:pt x="12" y="124"/>
                      <a:pt x="1" y="240"/>
                      <a:pt x="58" y="309"/>
                    </a:cubicBezTo>
                    <a:cubicBezTo>
                      <a:pt x="82" y="340"/>
                      <a:pt x="120" y="361"/>
                      <a:pt x="160" y="361"/>
                    </a:cubicBezTo>
                    <a:cubicBezTo>
                      <a:pt x="168" y="361"/>
                      <a:pt x="176" y="360"/>
                      <a:pt x="183" y="358"/>
                    </a:cubicBezTo>
                    <a:lnTo>
                      <a:pt x="183" y="358"/>
                    </a:lnTo>
                    <a:cubicBezTo>
                      <a:pt x="199" y="362"/>
                      <a:pt x="216" y="364"/>
                      <a:pt x="232" y="364"/>
                    </a:cubicBezTo>
                    <a:cubicBezTo>
                      <a:pt x="253" y="364"/>
                      <a:pt x="273" y="361"/>
                      <a:pt x="290" y="356"/>
                    </a:cubicBezTo>
                    <a:cubicBezTo>
                      <a:pt x="394" y="297"/>
                      <a:pt x="429" y="171"/>
                      <a:pt x="359" y="78"/>
                    </a:cubicBezTo>
                    <a:cubicBezTo>
                      <a:pt x="328" y="27"/>
                      <a:pt x="271" y="0"/>
                      <a:pt x="21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31"/>
              <p:cNvSpPr/>
              <p:nvPr/>
            </p:nvSpPr>
            <p:spPr>
              <a:xfrm>
                <a:off x="2167875" y="2771250"/>
                <a:ext cx="11900" cy="8725"/>
              </a:xfrm>
              <a:custGeom>
                <a:avLst/>
                <a:gdLst/>
                <a:ahLst/>
                <a:cxnLst/>
                <a:rect l="l" t="t" r="r" b="b"/>
                <a:pathLst>
                  <a:path w="476" h="349" extrusionOk="0">
                    <a:moveTo>
                      <a:pt x="116" y="0"/>
                    </a:moveTo>
                    <a:cubicBezTo>
                      <a:pt x="58" y="12"/>
                      <a:pt x="0" y="70"/>
                      <a:pt x="12" y="128"/>
                    </a:cubicBezTo>
                    <a:cubicBezTo>
                      <a:pt x="23" y="221"/>
                      <a:pt x="82" y="290"/>
                      <a:pt x="162" y="325"/>
                    </a:cubicBezTo>
                    <a:cubicBezTo>
                      <a:pt x="198" y="340"/>
                      <a:pt x="236" y="349"/>
                      <a:pt x="273" y="349"/>
                    </a:cubicBezTo>
                    <a:cubicBezTo>
                      <a:pt x="320" y="349"/>
                      <a:pt x="367" y="334"/>
                      <a:pt x="406" y="301"/>
                    </a:cubicBezTo>
                    <a:cubicBezTo>
                      <a:pt x="463" y="267"/>
                      <a:pt x="475" y="198"/>
                      <a:pt x="440" y="139"/>
                    </a:cubicBezTo>
                    <a:cubicBezTo>
                      <a:pt x="395" y="77"/>
                      <a:pt x="329" y="21"/>
                      <a:pt x="253" y="21"/>
                    </a:cubicBezTo>
                    <a:cubicBezTo>
                      <a:pt x="236" y="21"/>
                      <a:pt x="218" y="24"/>
                      <a:pt x="200" y="30"/>
                    </a:cubicBezTo>
                    <a:lnTo>
                      <a:pt x="200" y="30"/>
                    </a:lnTo>
                    <a:cubicBezTo>
                      <a:pt x="178" y="12"/>
                      <a:pt x="150" y="0"/>
                      <a:pt x="11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31"/>
              <p:cNvSpPr/>
              <p:nvPr/>
            </p:nvSpPr>
            <p:spPr>
              <a:xfrm>
                <a:off x="2170175" y="2731300"/>
                <a:ext cx="12175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04" extrusionOk="0">
                    <a:moveTo>
                      <a:pt x="267" y="1"/>
                    </a:moveTo>
                    <a:cubicBezTo>
                      <a:pt x="186" y="1"/>
                      <a:pt x="117" y="36"/>
                      <a:pt x="59" y="82"/>
                    </a:cubicBezTo>
                    <a:cubicBezTo>
                      <a:pt x="13" y="116"/>
                      <a:pt x="1" y="163"/>
                      <a:pt x="13" y="209"/>
                    </a:cubicBezTo>
                    <a:cubicBezTo>
                      <a:pt x="24" y="267"/>
                      <a:pt x="47" y="314"/>
                      <a:pt x="82" y="360"/>
                    </a:cubicBezTo>
                    <a:cubicBezTo>
                      <a:pt x="110" y="388"/>
                      <a:pt x="142" y="403"/>
                      <a:pt x="176" y="403"/>
                    </a:cubicBezTo>
                    <a:cubicBezTo>
                      <a:pt x="198" y="403"/>
                      <a:pt x="221" y="397"/>
                      <a:pt x="244" y="383"/>
                    </a:cubicBezTo>
                    <a:cubicBezTo>
                      <a:pt x="250" y="379"/>
                      <a:pt x="256" y="375"/>
                      <a:pt x="262" y="371"/>
                    </a:cubicBezTo>
                    <a:lnTo>
                      <a:pt x="262" y="371"/>
                    </a:lnTo>
                    <a:cubicBezTo>
                      <a:pt x="266" y="371"/>
                      <a:pt x="272" y="371"/>
                      <a:pt x="279" y="371"/>
                    </a:cubicBezTo>
                    <a:cubicBezTo>
                      <a:pt x="325" y="371"/>
                      <a:pt x="360" y="360"/>
                      <a:pt x="406" y="337"/>
                    </a:cubicBezTo>
                    <a:cubicBezTo>
                      <a:pt x="464" y="291"/>
                      <a:pt x="487" y="198"/>
                      <a:pt x="453" y="129"/>
                    </a:cubicBezTo>
                    <a:cubicBezTo>
                      <a:pt x="418" y="47"/>
                      <a:pt x="348" y="1"/>
                      <a:pt x="2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31"/>
              <p:cNvSpPr/>
              <p:nvPr/>
            </p:nvSpPr>
            <p:spPr>
              <a:xfrm>
                <a:off x="2151075" y="2717875"/>
                <a:ext cx="113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10" extrusionOk="0">
                    <a:moveTo>
                      <a:pt x="267" y="156"/>
                    </a:moveTo>
                    <a:cubicBezTo>
                      <a:pt x="271" y="160"/>
                      <a:pt x="273" y="163"/>
                      <a:pt x="275" y="167"/>
                    </a:cubicBezTo>
                    <a:lnTo>
                      <a:pt x="275" y="167"/>
                    </a:lnTo>
                    <a:cubicBezTo>
                      <a:pt x="273" y="163"/>
                      <a:pt x="270" y="160"/>
                      <a:pt x="267" y="156"/>
                    </a:cubicBezTo>
                    <a:close/>
                    <a:moveTo>
                      <a:pt x="196" y="174"/>
                    </a:moveTo>
                    <a:cubicBezTo>
                      <a:pt x="197" y="174"/>
                      <a:pt x="201" y="175"/>
                      <a:pt x="209" y="179"/>
                    </a:cubicBezTo>
                    <a:cubicBezTo>
                      <a:pt x="202" y="179"/>
                      <a:pt x="194" y="174"/>
                      <a:pt x="196" y="174"/>
                    </a:cubicBezTo>
                    <a:close/>
                    <a:moveTo>
                      <a:pt x="237" y="0"/>
                    </a:moveTo>
                    <a:cubicBezTo>
                      <a:pt x="204" y="0"/>
                      <a:pt x="170" y="9"/>
                      <a:pt x="140" y="28"/>
                    </a:cubicBezTo>
                    <a:cubicBezTo>
                      <a:pt x="83" y="64"/>
                      <a:pt x="48" y="121"/>
                      <a:pt x="45" y="182"/>
                    </a:cubicBezTo>
                    <a:lnTo>
                      <a:pt x="45" y="182"/>
                    </a:lnTo>
                    <a:cubicBezTo>
                      <a:pt x="42" y="184"/>
                      <a:pt x="39" y="187"/>
                      <a:pt x="36" y="190"/>
                    </a:cubicBezTo>
                    <a:cubicBezTo>
                      <a:pt x="1" y="237"/>
                      <a:pt x="1" y="318"/>
                      <a:pt x="47" y="352"/>
                    </a:cubicBezTo>
                    <a:cubicBezTo>
                      <a:pt x="95" y="387"/>
                      <a:pt x="156" y="410"/>
                      <a:pt x="217" y="410"/>
                    </a:cubicBezTo>
                    <a:cubicBezTo>
                      <a:pt x="258" y="410"/>
                      <a:pt x="299" y="399"/>
                      <a:pt x="337" y="376"/>
                    </a:cubicBezTo>
                    <a:cubicBezTo>
                      <a:pt x="417" y="318"/>
                      <a:pt x="453" y="190"/>
                      <a:pt x="406" y="98"/>
                    </a:cubicBezTo>
                    <a:cubicBezTo>
                      <a:pt x="367" y="36"/>
                      <a:pt x="303" y="0"/>
                      <a:pt x="2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31"/>
              <p:cNvSpPr/>
              <p:nvPr/>
            </p:nvSpPr>
            <p:spPr>
              <a:xfrm>
                <a:off x="2129375" y="2696550"/>
                <a:ext cx="11025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7" extrusionOk="0">
                    <a:moveTo>
                      <a:pt x="209" y="117"/>
                    </a:moveTo>
                    <a:cubicBezTo>
                      <a:pt x="214" y="123"/>
                      <a:pt x="215" y="126"/>
                      <a:pt x="213" y="126"/>
                    </a:cubicBezTo>
                    <a:lnTo>
                      <a:pt x="213" y="126"/>
                    </a:lnTo>
                    <a:cubicBezTo>
                      <a:pt x="210" y="124"/>
                      <a:pt x="209" y="121"/>
                      <a:pt x="209" y="117"/>
                    </a:cubicBezTo>
                    <a:close/>
                    <a:moveTo>
                      <a:pt x="236" y="0"/>
                    </a:moveTo>
                    <a:cubicBezTo>
                      <a:pt x="173" y="0"/>
                      <a:pt x="114" y="34"/>
                      <a:pt x="84" y="99"/>
                    </a:cubicBezTo>
                    <a:lnTo>
                      <a:pt x="84" y="99"/>
                    </a:lnTo>
                    <a:cubicBezTo>
                      <a:pt x="67" y="105"/>
                      <a:pt x="50" y="115"/>
                      <a:pt x="35" y="129"/>
                    </a:cubicBezTo>
                    <a:cubicBezTo>
                      <a:pt x="1" y="176"/>
                      <a:pt x="1" y="256"/>
                      <a:pt x="47" y="291"/>
                    </a:cubicBezTo>
                    <a:cubicBezTo>
                      <a:pt x="99" y="336"/>
                      <a:pt x="166" y="367"/>
                      <a:pt x="236" y="367"/>
                    </a:cubicBezTo>
                    <a:cubicBezTo>
                      <a:pt x="273" y="367"/>
                      <a:pt x="311" y="358"/>
                      <a:pt x="348" y="338"/>
                    </a:cubicBezTo>
                    <a:cubicBezTo>
                      <a:pt x="441" y="268"/>
                      <a:pt x="441" y="117"/>
                      <a:pt x="359" y="48"/>
                    </a:cubicBezTo>
                    <a:cubicBezTo>
                      <a:pt x="322" y="16"/>
                      <a:pt x="278" y="0"/>
                      <a:pt x="2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31"/>
              <p:cNvSpPr/>
              <p:nvPr/>
            </p:nvSpPr>
            <p:spPr>
              <a:xfrm>
                <a:off x="2113550" y="2670450"/>
                <a:ext cx="115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403" extrusionOk="0">
                    <a:moveTo>
                      <a:pt x="205" y="175"/>
                    </a:moveTo>
                    <a:cubicBezTo>
                      <a:pt x="205" y="176"/>
                      <a:pt x="205" y="178"/>
                      <a:pt x="205" y="178"/>
                    </a:cubicBezTo>
                    <a:cubicBezTo>
                      <a:pt x="203" y="178"/>
                      <a:pt x="202" y="179"/>
                      <a:pt x="201" y="180"/>
                    </a:cubicBezTo>
                    <a:lnTo>
                      <a:pt x="201" y="180"/>
                    </a:lnTo>
                    <a:cubicBezTo>
                      <a:pt x="201" y="178"/>
                      <a:pt x="202" y="177"/>
                      <a:pt x="202" y="177"/>
                    </a:cubicBezTo>
                    <a:lnTo>
                      <a:pt x="202" y="177"/>
                    </a:lnTo>
                    <a:cubicBezTo>
                      <a:pt x="203" y="176"/>
                      <a:pt x="204" y="175"/>
                      <a:pt x="205" y="175"/>
                    </a:cubicBezTo>
                    <a:close/>
                    <a:moveTo>
                      <a:pt x="211" y="1"/>
                    </a:moveTo>
                    <a:cubicBezTo>
                      <a:pt x="173" y="1"/>
                      <a:pt x="135" y="12"/>
                      <a:pt x="101" y="39"/>
                    </a:cubicBezTo>
                    <a:cubicBezTo>
                      <a:pt x="19" y="110"/>
                      <a:pt x="0" y="245"/>
                      <a:pt x="69" y="331"/>
                    </a:cubicBezTo>
                    <a:lnTo>
                      <a:pt x="69" y="331"/>
                    </a:lnTo>
                    <a:cubicBezTo>
                      <a:pt x="81" y="354"/>
                      <a:pt x="99" y="373"/>
                      <a:pt x="124" y="386"/>
                    </a:cubicBezTo>
                    <a:cubicBezTo>
                      <a:pt x="149" y="394"/>
                      <a:pt x="173" y="402"/>
                      <a:pt x="198" y="402"/>
                    </a:cubicBezTo>
                    <a:cubicBezTo>
                      <a:pt x="208" y="402"/>
                      <a:pt x="218" y="401"/>
                      <a:pt x="228" y="397"/>
                    </a:cubicBezTo>
                    <a:cubicBezTo>
                      <a:pt x="356" y="386"/>
                      <a:pt x="460" y="258"/>
                      <a:pt x="402" y="131"/>
                    </a:cubicBezTo>
                    <a:cubicBezTo>
                      <a:pt x="371" y="53"/>
                      <a:pt x="291" y="1"/>
                      <a:pt x="21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31"/>
              <p:cNvSpPr/>
              <p:nvPr/>
            </p:nvSpPr>
            <p:spPr>
              <a:xfrm>
                <a:off x="2114600" y="2699600"/>
                <a:ext cx="8725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49" h="279" extrusionOk="0">
                    <a:moveTo>
                      <a:pt x="177" y="46"/>
                    </a:moveTo>
                    <a:cubicBezTo>
                      <a:pt x="180" y="48"/>
                      <a:pt x="183" y="50"/>
                      <a:pt x="186" y="54"/>
                    </a:cubicBezTo>
                    <a:lnTo>
                      <a:pt x="175" y="54"/>
                    </a:lnTo>
                    <a:cubicBezTo>
                      <a:pt x="173" y="53"/>
                      <a:pt x="172" y="52"/>
                      <a:pt x="170" y="51"/>
                    </a:cubicBezTo>
                    <a:lnTo>
                      <a:pt x="170" y="51"/>
                    </a:lnTo>
                    <a:cubicBezTo>
                      <a:pt x="172" y="49"/>
                      <a:pt x="175" y="48"/>
                      <a:pt x="177" y="46"/>
                    </a:cubicBezTo>
                    <a:close/>
                    <a:moveTo>
                      <a:pt x="205" y="1"/>
                    </a:moveTo>
                    <a:cubicBezTo>
                      <a:pt x="170" y="1"/>
                      <a:pt x="136" y="14"/>
                      <a:pt x="110" y="37"/>
                    </a:cubicBezTo>
                    <a:lnTo>
                      <a:pt x="110" y="37"/>
                    </a:lnTo>
                    <a:cubicBezTo>
                      <a:pt x="101" y="37"/>
                      <a:pt x="92" y="38"/>
                      <a:pt x="82" y="42"/>
                    </a:cubicBezTo>
                    <a:cubicBezTo>
                      <a:pt x="59" y="54"/>
                      <a:pt x="36" y="77"/>
                      <a:pt x="24" y="100"/>
                    </a:cubicBezTo>
                    <a:cubicBezTo>
                      <a:pt x="13" y="134"/>
                      <a:pt x="1" y="157"/>
                      <a:pt x="13" y="192"/>
                    </a:cubicBezTo>
                    <a:cubicBezTo>
                      <a:pt x="24" y="216"/>
                      <a:pt x="47" y="250"/>
                      <a:pt x="70" y="262"/>
                    </a:cubicBezTo>
                    <a:cubicBezTo>
                      <a:pt x="103" y="270"/>
                      <a:pt x="130" y="278"/>
                      <a:pt x="159" y="278"/>
                    </a:cubicBezTo>
                    <a:cubicBezTo>
                      <a:pt x="172" y="278"/>
                      <a:pt x="184" y="277"/>
                      <a:pt x="198" y="273"/>
                    </a:cubicBezTo>
                    <a:cubicBezTo>
                      <a:pt x="256" y="262"/>
                      <a:pt x="314" y="239"/>
                      <a:pt x="337" y="180"/>
                    </a:cubicBezTo>
                    <a:cubicBezTo>
                      <a:pt x="348" y="123"/>
                      <a:pt x="337" y="65"/>
                      <a:pt x="291" y="30"/>
                    </a:cubicBezTo>
                    <a:cubicBezTo>
                      <a:pt x="265" y="10"/>
                      <a:pt x="235" y="1"/>
                      <a:pt x="2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31"/>
              <p:cNvSpPr/>
              <p:nvPr/>
            </p:nvSpPr>
            <p:spPr>
              <a:xfrm>
                <a:off x="2191600" y="2770525"/>
                <a:ext cx="118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19" extrusionOk="0">
                    <a:moveTo>
                      <a:pt x="221" y="215"/>
                    </a:moveTo>
                    <a:lnTo>
                      <a:pt x="225" y="223"/>
                    </a:lnTo>
                    <a:lnTo>
                      <a:pt x="225" y="223"/>
                    </a:lnTo>
                    <a:cubicBezTo>
                      <a:pt x="225" y="223"/>
                      <a:pt x="224" y="223"/>
                      <a:pt x="224" y="223"/>
                    </a:cubicBezTo>
                    <a:cubicBezTo>
                      <a:pt x="224" y="223"/>
                      <a:pt x="224" y="223"/>
                      <a:pt x="224" y="223"/>
                    </a:cubicBezTo>
                    <a:lnTo>
                      <a:pt x="224" y="223"/>
                    </a:lnTo>
                    <a:cubicBezTo>
                      <a:pt x="224" y="221"/>
                      <a:pt x="223" y="219"/>
                      <a:pt x="221" y="215"/>
                    </a:cubicBezTo>
                    <a:close/>
                    <a:moveTo>
                      <a:pt x="255" y="215"/>
                    </a:moveTo>
                    <a:cubicBezTo>
                      <a:pt x="256" y="215"/>
                      <a:pt x="257" y="215"/>
                      <a:pt x="258" y="215"/>
                    </a:cubicBezTo>
                    <a:lnTo>
                      <a:pt x="258" y="215"/>
                    </a:lnTo>
                    <a:cubicBezTo>
                      <a:pt x="258" y="217"/>
                      <a:pt x="260" y="218"/>
                      <a:pt x="261" y="218"/>
                    </a:cubicBezTo>
                    <a:cubicBezTo>
                      <a:pt x="262" y="218"/>
                      <a:pt x="263" y="218"/>
                      <a:pt x="264" y="217"/>
                    </a:cubicBezTo>
                    <a:lnTo>
                      <a:pt x="264" y="217"/>
                    </a:lnTo>
                    <a:cubicBezTo>
                      <a:pt x="263" y="218"/>
                      <a:pt x="262" y="219"/>
                      <a:pt x="261" y="221"/>
                    </a:cubicBezTo>
                    <a:lnTo>
                      <a:pt x="261" y="221"/>
                    </a:lnTo>
                    <a:cubicBezTo>
                      <a:pt x="261" y="219"/>
                      <a:pt x="261" y="218"/>
                      <a:pt x="261" y="218"/>
                    </a:cubicBezTo>
                    <a:cubicBezTo>
                      <a:pt x="260" y="218"/>
                      <a:pt x="259" y="220"/>
                      <a:pt x="257" y="224"/>
                    </a:cubicBezTo>
                    <a:lnTo>
                      <a:pt x="257" y="224"/>
                    </a:lnTo>
                    <a:cubicBezTo>
                      <a:pt x="257" y="224"/>
                      <a:pt x="257" y="224"/>
                      <a:pt x="257" y="224"/>
                    </a:cubicBezTo>
                    <a:cubicBezTo>
                      <a:pt x="255" y="224"/>
                      <a:pt x="255" y="221"/>
                      <a:pt x="255" y="215"/>
                    </a:cubicBezTo>
                    <a:close/>
                    <a:moveTo>
                      <a:pt x="224" y="224"/>
                    </a:moveTo>
                    <a:cubicBezTo>
                      <a:pt x="224" y="224"/>
                      <a:pt x="226" y="225"/>
                      <a:pt x="227" y="226"/>
                    </a:cubicBezTo>
                    <a:lnTo>
                      <a:pt x="227" y="226"/>
                    </a:lnTo>
                    <a:lnTo>
                      <a:pt x="228" y="230"/>
                    </a:lnTo>
                    <a:lnTo>
                      <a:pt x="228" y="230"/>
                    </a:lnTo>
                    <a:cubicBezTo>
                      <a:pt x="227" y="229"/>
                      <a:pt x="225" y="229"/>
                      <a:pt x="223" y="227"/>
                    </a:cubicBezTo>
                    <a:lnTo>
                      <a:pt x="223" y="227"/>
                    </a:lnTo>
                    <a:cubicBezTo>
                      <a:pt x="222" y="227"/>
                      <a:pt x="222" y="226"/>
                      <a:pt x="222" y="225"/>
                    </a:cubicBezTo>
                    <a:lnTo>
                      <a:pt x="222" y="225"/>
                    </a:lnTo>
                    <a:cubicBezTo>
                      <a:pt x="222" y="225"/>
                      <a:pt x="222" y="225"/>
                      <a:pt x="223" y="225"/>
                    </a:cubicBezTo>
                    <a:cubicBezTo>
                      <a:pt x="223" y="225"/>
                      <a:pt x="224" y="225"/>
                      <a:pt x="224" y="224"/>
                    </a:cubicBezTo>
                    <a:close/>
                    <a:moveTo>
                      <a:pt x="222" y="1"/>
                    </a:moveTo>
                    <a:cubicBezTo>
                      <a:pt x="206" y="1"/>
                      <a:pt x="190" y="2"/>
                      <a:pt x="175" y="6"/>
                    </a:cubicBezTo>
                    <a:cubicBezTo>
                      <a:pt x="167" y="9"/>
                      <a:pt x="159" y="12"/>
                      <a:pt x="151" y="16"/>
                    </a:cubicBezTo>
                    <a:lnTo>
                      <a:pt x="151" y="16"/>
                    </a:lnTo>
                    <a:cubicBezTo>
                      <a:pt x="140" y="18"/>
                      <a:pt x="128" y="23"/>
                      <a:pt x="116" y="29"/>
                    </a:cubicBezTo>
                    <a:cubicBezTo>
                      <a:pt x="12" y="111"/>
                      <a:pt x="0" y="296"/>
                      <a:pt x="116" y="377"/>
                    </a:cubicBezTo>
                    <a:cubicBezTo>
                      <a:pt x="152" y="405"/>
                      <a:pt x="195" y="419"/>
                      <a:pt x="237" y="419"/>
                    </a:cubicBezTo>
                    <a:cubicBezTo>
                      <a:pt x="332" y="419"/>
                      <a:pt x="428" y="353"/>
                      <a:pt x="452" y="250"/>
                    </a:cubicBezTo>
                    <a:cubicBezTo>
                      <a:pt x="473" y="116"/>
                      <a:pt x="347" y="1"/>
                      <a:pt x="2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31"/>
              <p:cNvSpPr/>
              <p:nvPr/>
            </p:nvSpPr>
            <p:spPr>
              <a:xfrm>
                <a:off x="2168450" y="2710725"/>
                <a:ext cx="11325" cy="11425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7" extrusionOk="0">
                    <a:moveTo>
                      <a:pt x="200" y="1"/>
                    </a:moveTo>
                    <a:cubicBezTo>
                      <a:pt x="116" y="1"/>
                      <a:pt x="45" y="67"/>
                      <a:pt x="23" y="152"/>
                    </a:cubicBezTo>
                    <a:cubicBezTo>
                      <a:pt x="23" y="152"/>
                      <a:pt x="23" y="153"/>
                      <a:pt x="23" y="153"/>
                    </a:cubicBezTo>
                    <a:lnTo>
                      <a:pt x="23" y="153"/>
                    </a:lnTo>
                    <a:cubicBezTo>
                      <a:pt x="7" y="181"/>
                      <a:pt x="0" y="215"/>
                      <a:pt x="12" y="245"/>
                    </a:cubicBezTo>
                    <a:cubicBezTo>
                      <a:pt x="22" y="262"/>
                      <a:pt x="31" y="278"/>
                      <a:pt x="42" y="294"/>
                    </a:cubicBezTo>
                    <a:lnTo>
                      <a:pt x="42" y="294"/>
                    </a:lnTo>
                    <a:cubicBezTo>
                      <a:pt x="53" y="325"/>
                      <a:pt x="67" y="355"/>
                      <a:pt x="82" y="384"/>
                    </a:cubicBezTo>
                    <a:cubicBezTo>
                      <a:pt x="103" y="420"/>
                      <a:pt x="143" y="438"/>
                      <a:pt x="181" y="438"/>
                    </a:cubicBezTo>
                    <a:cubicBezTo>
                      <a:pt x="190" y="438"/>
                      <a:pt x="199" y="437"/>
                      <a:pt x="208" y="435"/>
                    </a:cubicBezTo>
                    <a:lnTo>
                      <a:pt x="208" y="435"/>
                    </a:lnTo>
                    <a:cubicBezTo>
                      <a:pt x="226" y="443"/>
                      <a:pt x="246" y="449"/>
                      <a:pt x="267" y="453"/>
                    </a:cubicBezTo>
                    <a:cubicBezTo>
                      <a:pt x="275" y="455"/>
                      <a:pt x="284" y="456"/>
                      <a:pt x="292" y="456"/>
                    </a:cubicBezTo>
                    <a:cubicBezTo>
                      <a:pt x="333" y="456"/>
                      <a:pt x="375" y="434"/>
                      <a:pt x="394" y="396"/>
                    </a:cubicBezTo>
                    <a:cubicBezTo>
                      <a:pt x="417" y="314"/>
                      <a:pt x="452" y="222"/>
                      <a:pt x="417" y="141"/>
                    </a:cubicBezTo>
                    <a:cubicBezTo>
                      <a:pt x="383" y="60"/>
                      <a:pt x="301" y="2"/>
                      <a:pt x="221" y="2"/>
                    </a:cubicBezTo>
                    <a:cubicBezTo>
                      <a:pt x="214" y="1"/>
                      <a:pt x="207" y="1"/>
                      <a:pt x="20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31"/>
              <p:cNvSpPr/>
              <p:nvPr/>
            </p:nvSpPr>
            <p:spPr>
              <a:xfrm>
                <a:off x="2159475" y="2790650"/>
                <a:ext cx="9300" cy="84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338" extrusionOk="0">
                    <a:moveTo>
                      <a:pt x="239" y="108"/>
                    </a:moveTo>
                    <a:cubicBezTo>
                      <a:pt x="241" y="110"/>
                      <a:pt x="243" y="113"/>
                      <a:pt x="243" y="116"/>
                    </a:cubicBezTo>
                    <a:lnTo>
                      <a:pt x="243" y="127"/>
                    </a:lnTo>
                    <a:lnTo>
                      <a:pt x="243" y="139"/>
                    </a:lnTo>
                    <a:cubicBezTo>
                      <a:pt x="242" y="131"/>
                      <a:pt x="239" y="122"/>
                      <a:pt x="236" y="114"/>
                    </a:cubicBezTo>
                    <a:lnTo>
                      <a:pt x="236" y="114"/>
                    </a:lnTo>
                    <a:cubicBezTo>
                      <a:pt x="238" y="115"/>
                      <a:pt x="240" y="116"/>
                      <a:pt x="243" y="116"/>
                    </a:cubicBezTo>
                    <a:lnTo>
                      <a:pt x="237" y="110"/>
                    </a:lnTo>
                    <a:lnTo>
                      <a:pt x="237" y="110"/>
                    </a:lnTo>
                    <a:cubicBezTo>
                      <a:pt x="239" y="110"/>
                      <a:pt x="239" y="109"/>
                      <a:pt x="239" y="108"/>
                    </a:cubicBezTo>
                    <a:close/>
                    <a:moveTo>
                      <a:pt x="199" y="0"/>
                    </a:moveTo>
                    <a:cubicBezTo>
                      <a:pt x="169" y="0"/>
                      <a:pt x="138" y="13"/>
                      <a:pt x="115" y="35"/>
                    </a:cubicBezTo>
                    <a:lnTo>
                      <a:pt x="115" y="35"/>
                    </a:lnTo>
                    <a:cubicBezTo>
                      <a:pt x="57" y="36"/>
                      <a:pt x="1" y="94"/>
                      <a:pt x="12" y="151"/>
                    </a:cubicBezTo>
                    <a:cubicBezTo>
                      <a:pt x="24" y="220"/>
                      <a:pt x="58" y="278"/>
                      <a:pt x="128" y="313"/>
                    </a:cubicBezTo>
                    <a:cubicBezTo>
                      <a:pt x="157" y="327"/>
                      <a:pt x="194" y="337"/>
                      <a:pt x="233" y="337"/>
                    </a:cubicBezTo>
                    <a:cubicBezTo>
                      <a:pt x="256" y="337"/>
                      <a:pt x="280" y="333"/>
                      <a:pt x="302" y="325"/>
                    </a:cubicBezTo>
                    <a:cubicBezTo>
                      <a:pt x="348" y="302"/>
                      <a:pt x="371" y="255"/>
                      <a:pt x="371" y="209"/>
                    </a:cubicBezTo>
                    <a:cubicBezTo>
                      <a:pt x="371" y="116"/>
                      <a:pt x="313" y="47"/>
                      <a:pt x="243" y="12"/>
                    </a:cubicBezTo>
                    <a:cubicBezTo>
                      <a:pt x="230" y="4"/>
                      <a:pt x="215" y="0"/>
                      <a:pt x="19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31"/>
              <p:cNvSpPr/>
              <p:nvPr/>
            </p:nvSpPr>
            <p:spPr>
              <a:xfrm>
                <a:off x="2184100" y="2790950"/>
                <a:ext cx="11575" cy="10225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09" extrusionOk="0">
                    <a:moveTo>
                      <a:pt x="242" y="184"/>
                    </a:moveTo>
                    <a:cubicBezTo>
                      <a:pt x="242" y="184"/>
                      <a:pt x="243" y="184"/>
                      <a:pt x="243" y="185"/>
                    </a:cubicBezTo>
                    <a:cubicBezTo>
                      <a:pt x="242" y="184"/>
                      <a:pt x="242" y="184"/>
                      <a:pt x="242" y="184"/>
                    </a:cubicBezTo>
                    <a:lnTo>
                      <a:pt x="242" y="184"/>
                    </a:lnTo>
                    <a:cubicBezTo>
                      <a:pt x="242" y="184"/>
                      <a:pt x="242" y="184"/>
                      <a:pt x="242" y="184"/>
                    </a:cubicBezTo>
                    <a:close/>
                    <a:moveTo>
                      <a:pt x="231" y="184"/>
                    </a:moveTo>
                    <a:cubicBezTo>
                      <a:pt x="233" y="186"/>
                      <a:pt x="238" y="188"/>
                      <a:pt x="238" y="188"/>
                    </a:cubicBezTo>
                    <a:cubicBezTo>
                      <a:pt x="238" y="188"/>
                      <a:pt x="236" y="188"/>
                      <a:pt x="231" y="185"/>
                    </a:cubicBezTo>
                    <a:cubicBezTo>
                      <a:pt x="231" y="185"/>
                      <a:pt x="231" y="184"/>
                      <a:pt x="231" y="184"/>
                    </a:cubicBezTo>
                    <a:close/>
                    <a:moveTo>
                      <a:pt x="220" y="220"/>
                    </a:moveTo>
                    <a:cubicBezTo>
                      <a:pt x="224" y="222"/>
                      <a:pt x="226" y="224"/>
                      <a:pt x="227" y="224"/>
                    </a:cubicBezTo>
                    <a:lnTo>
                      <a:pt x="227" y="224"/>
                    </a:lnTo>
                    <a:cubicBezTo>
                      <a:pt x="224" y="224"/>
                      <a:pt x="222" y="222"/>
                      <a:pt x="220" y="220"/>
                    </a:cubicBezTo>
                    <a:close/>
                    <a:moveTo>
                      <a:pt x="225" y="0"/>
                    </a:moveTo>
                    <a:cubicBezTo>
                      <a:pt x="176" y="0"/>
                      <a:pt x="127" y="18"/>
                      <a:pt x="92" y="58"/>
                    </a:cubicBezTo>
                    <a:cubicBezTo>
                      <a:pt x="87" y="64"/>
                      <a:pt x="82" y="71"/>
                      <a:pt x="78" y="78"/>
                    </a:cubicBezTo>
                    <a:lnTo>
                      <a:pt x="78" y="78"/>
                    </a:lnTo>
                    <a:cubicBezTo>
                      <a:pt x="45" y="92"/>
                      <a:pt x="18" y="121"/>
                      <a:pt x="11" y="162"/>
                    </a:cubicBezTo>
                    <a:cubicBezTo>
                      <a:pt x="0" y="290"/>
                      <a:pt x="88" y="408"/>
                      <a:pt x="211" y="408"/>
                    </a:cubicBezTo>
                    <a:cubicBezTo>
                      <a:pt x="221" y="408"/>
                      <a:pt x="232" y="407"/>
                      <a:pt x="243" y="405"/>
                    </a:cubicBezTo>
                    <a:cubicBezTo>
                      <a:pt x="370" y="393"/>
                      <a:pt x="463" y="243"/>
                      <a:pt x="416" y="127"/>
                    </a:cubicBezTo>
                    <a:cubicBezTo>
                      <a:pt x="388" y="48"/>
                      <a:pt x="305" y="0"/>
                      <a:pt x="22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31"/>
              <p:cNvSpPr/>
              <p:nvPr/>
            </p:nvSpPr>
            <p:spPr>
              <a:xfrm>
                <a:off x="2191025" y="2722875"/>
                <a:ext cx="12175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87" h="396" extrusionOk="0">
                    <a:moveTo>
                      <a:pt x="247" y="168"/>
                    </a:moveTo>
                    <a:lnTo>
                      <a:pt x="247" y="168"/>
                    </a:lnTo>
                    <a:cubicBezTo>
                      <a:pt x="247" y="168"/>
                      <a:pt x="247" y="170"/>
                      <a:pt x="244" y="176"/>
                    </a:cubicBezTo>
                    <a:lnTo>
                      <a:pt x="244" y="176"/>
                    </a:lnTo>
                    <a:lnTo>
                      <a:pt x="244" y="176"/>
                    </a:lnTo>
                    <a:cubicBezTo>
                      <a:pt x="244" y="176"/>
                      <a:pt x="244" y="176"/>
                      <a:pt x="244" y="176"/>
                    </a:cubicBezTo>
                    <a:lnTo>
                      <a:pt x="244" y="176"/>
                    </a:lnTo>
                    <a:cubicBezTo>
                      <a:pt x="244" y="176"/>
                      <a:pt x="244" y="176"/>
                      <a:pt x="244" y="176"/>
                    </a:cubicBezTo>
                    <a:lnTo>
                      <a:pt x="244" y="176"/>
                    </a:lnTo>
                    <a:cubicBezTo>
                      <a:pt x="242" y="178"/>
                      <a:pt x="241" y="178"/>
                      <a:pt x="241" y="178"/>
                    </a:cubicBezTo>
                    <a:cubicBezTo>
                      <a:pt x="240" y="178"/>
                      <a:pt x="240" y="178"/>
                      <a:pt x="240" y="178"/>
                    </a:cubicBezTo>
                    <a:lnTo>
                      <a:pt x="240" y="178"/>
                    </a:lnTo>
                    <a:cubicBezTo>
                      <a:pt x="240" y="176"/>
                      <a:pt x="246" y="168"/>
                      <a:pt x="247" y="168"/>
                    </a:cubicBezTo>
                    <a:close/>
                    <a:moveTo>
                      <a:pt x="303" y="1"/>
                    </a:moveTo>
                    <a:cubicBezTo>
                      <a:pt x="267" y="1"/>
                      <a:pt x="230" y="12"/>
                      <a:pt x="198" y="37"/>
                    </a:cubicBezTo>
                    <a:cubicBezTo>
                      <a:pt x="167" y="58"/>
                      <a:pt x="145" y="91"/>
                      <a:pt x="133" y="127"/>
                    </a:cubicBezTo>
                    <a:lnTo>
                      <a:pt x="133" y="127"/>
                    </a:lnTo>
                    <a:cubicBezTo>
                      <a:pt x="93" y="130"/>
                      <a:pt x="51" y="156"/>
                      <a:pt x="35" y="188"/>
                    </a:cubicBezTo>
                    <a:cubicBezTo>
                      <a:pt x="0" y="257"/>
                      <a:pt x="35" y="315"/>
                      <a:pt x="82" y="350"/>
                    </a:cubicBezTo>
                    <a:cubicBezTo>
                      <a:pt x="128" y="377"/>
                      <a:pt x="191" y="396"/>
                      <a:pt x="251" y="396"/>
                    </a:cubicBezTo>
                    <a:cubicBezTo>
                      <a:pt x="294" y="396"/>
                      <a:pt x="337" y="385"/>
                      <a:pt x="371" y="361"/>
                    </a:cubicBezTo>
                    <a:cubicBezTo>
                      <a:pt x="452" y="303"/>
                      <a:pt x="487" y="199"/>
                      <a:pt x="452" y="106"/>
                    </a:cubicBezTo>
                    <a:cubicBezTo>
                      <a:pt x="430" y="39"/>
                      <a:pt x="368" y="1"/>
                      <a:pt x="3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31"/>
              <p:cNvSpPr/>
              <p:nvPr/>
            </p:nvSpPr>
            <p:spPr>
              <a:xfrm>
                <a:off x="2176550" y="2748525"/>
                <a:ext cx="12175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35" extrusionOk="0">
                    <a:moveTo>
                      <a:pt x="213" y="218"/>
                    </a:moveTo>
                    <a:cubicBezTo>
                      <a:pt x="214" y="219"/>
                      <a:pt x="214" y="219"/>
                      <a:pt x="214" y="219"/>
                    </a:cubicBezTo>
                    <a:lnTo>
                      <a:pt x="214" y="219"/>
                    </a:lnTo>
                    <a:cubicBezTo>
                      <a:pt x="214" y="220"/>
                      <a:pt x="214" y="220"/>
                      <a:pt x="214" y="220"/>
                    </a:cubicBezTo>
                    <a:lnTo>
                      <a:pt x="214" y="220"/>
                    </a:lnTo>
                    <a:cubicBezTo>
                      <a:pt x="214" y="220"/>
                      <a:pt x="213" y="219"/>
                      <a:pt x="212" y="218"/>
                    </a:cubicBezTo>
                    <a:lnTo>
                      <a:pt x="212" y="218"/>
                    </a:lnTo>
                    <a:cubicBezTo>
                      <a:pt x="213" y="218"/>
                      <a:pt x="213" y="218"/>
                      <a:pt x="213" y="218"/>
                    </a:cubicBezTo>
                    <a:close/>
                    <a:moveTo>
                      <a:pt x="256" y="0"/>
                    </a:moveTo>
                    <a:cubicBezTo>
                      <a:pt x="226" y="0"/>
                      <a:pt x="198" y="10"/>
                      <a:pt x="175" y="42"/>
                    </a:cubicBezTo>
                    <a:cubicBezTo>
                      <a:pt x="157" y="58"/>
                      <a:pt x="143" y="78"/>
                      <a:pt x="131" y="98"/>
                    </a:cubicBezTo>
                    <a:lnTo>
                      <a:pt x="131" y="98"/>
                    </a:lnTo>
                    <a:cubicBezTo>
                      <a:pt x="128" y="98"/>
                      <a:pt x="125" y="98"/>
                      <a:pt x="122" y="98"/>
                    </a:cubicBezTo>
                    <a:cubicBezTo>
                      <a:pt x="117" y="98"/>
                      <a:pt x="111" y="98"/>
                      <a:pt x="105" y="99"/>
                    </a:cubicBezTo>
                    <a:cubicBezTo>
                      <a:pt x="47" y="99"/>
                      <a:pt x="0" y="157"/>
                      <a:pt x="0" y="227"/>
                    </a:cubicBezTo>
                    <a:cubicBezTo>
                      <a:pt x="9" y="347"/>
                      <a:pt x="126" y="435"/>
                      <a:pt x="237" y="435"/>
                    </a:cubicBezTo>
                    <a:cubicBezTo>
                      <a:pt x="276" y="435"/>
                      <a:pt x="315" y="424"/>
                      <a:pt x="348" y="400"/>
                    </a:cubicBezTo>
                    <a:cubicBezTo>
                      <a:pt x="487" y="307"/>
                      <a:pt x="464" y="65"/>
                      <a:pt x="301" y="6"/>
                    </a:cubicBezTo>
                    <a:cubicBezTo>
                      <a:pt x="286" y="3"/>
                      <a:pt x="271" y="0"/>
                      <a:pt x="2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31"/>
              <p:cNvSpPr/>
              <p:nvPr/>
            </p:nvSpPr>
            <p:spPr>
              <a:xfrm>
                <a:off x="2175700" y="2809650"/>
                <a:ext cx="139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556" h="393" extrusionOk="0">
                    <a:moveTo>
                      <a:pt x="383" y="0"/>
                    </a:moveTo>
                    <a:cubicBezTo>
                      <a:pt x="303" y="0"/>
                      <a:pt x="228" y="27"/>
                      <a:pt x="168" y="78"/>
                    </a:cubicBezTo>
                    <a:lnTo>
                      <a:pt x="168" y="78"/>
                    </a:lnTo>
                    <a:cubicBezTo>
                      <a:pt x="151" y="88"/>
                      <a:pt x="137" y="103"/>
                      <a:pt x="127" y="119"/>
                    </a:cubicBezTo>
                    <a:lnTo>
                      <a:pt x="127" y="119"/>
                    </a:lnTo>
                    <a:cubicBezTo>
                      <a:pt x="123" y="123"/>
                      <a:pt x="120" y="127"/>
                      <a:pt x="117" y="131"/>
                    </a:cubicBezTo>
                    <a:lnTo>
                      <a:pt x="117" y="131"/>
                    </a:lnTo>
                    <a:cubicBezTo>
                      <a:pt x="69" y="138"/>
                      <a:pt x="21" y="177"/>
                      <a:pt x="11" y="224"/>
                    </a:cubicBezTo>
                    <a:cubicBezTo>
                      <a:pt x="0" y="294"/>
                      <a:pt x="46" y="340"/>
                      <a:pt x="104" y="363"/>
                    </a:cubicBezTo>
                    <a:cubicBezTo>
                      <a:pt x="127" y="370"/>
                      <a:pt x="151" y="374"/>
                      <a:pt x="175" y="375"/>
                    </a:cubicBezTo>
                    <a:lnTo>
                      <a:pt x="175" y="375"/>
                    </a:lnTo>
                    <a:cubicBezTo>
                      <a:pt x="197" y="386"/>
                      <a:pt x="221" y="392"/>
                      <a:pt x="247" y="392"/>
                    </a:cubicBezTo>
                    <a:cubicBezTo>
                      <a:pt x="260" y="392"/>
                      <a:pt x="275" y="390"/>
                      <a:pt x="289" y="386"/>
                    </a:cubicBezTo>
                    <a:cubicBezTo>
                      <a:pt x="332" y="386"/>
                      <a:pt x="375" y="355"/>
                      <a:pt x="390" y="315"/>
                    </a:cubicBezTo>
                    <a:lnTo>
                      <a:pt x="390" y="315"/>
                    </a:lnTo>
                    <a:cubicBezTo>
                      <a:pt x="446" y="278"/>
                      <a:pt x="493" y="227"/>
                      <a:pt x="521" y="167"/>
                    </a:cubicBezTo>
                    <a:cubicBezTo>
                      <a:pt x="556" y="108"/>
                      <a:pt x="510" y="16"/>
                      <a:pt x="440" y="5"/>
                    </a:cubicBezTo>
                    <a:cubicBezTo>
                      <a:pt x="421" y="2"/>
                      <a:pt x="402" y="0"/>
                      <a:pt x="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31"/>
              <p:cNvSpPr/>
              <p:nvPr/>
            </p:nvSpPr>
            <p:spPr>
              <a:xfrm>
                <a:off x="2202600" y="2749550"/>
                <a:ext cx="11025" cy="9050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62" extrusionOk="0">
                    <a:moveTo>
                      <a:pt x="276" y="0"/>
                    </a:moveTo>
                    <a:cubicBezTo>
                      <a:pt x="159" y="0"/>
                      <a:pt x="48" y="82"/>
                      <a:pt x="12" y="197"/>
                    </a:cubicBezTo>
                    <a:cubicBezTo>
                      <a:pt x="1" y="233"/>
                      <a:pt x="10" y="265"/>
                      <a:pt x="30" y="290"/>
                    </a:cubicBezTo>
                    <a:lnTo>
                      <a:pt x="30" y="290"/>
                    </a:lnTo>
                    <a:cubicBezTo>
                      <a:pt x="44" y="328"/>
                      <a:pt x="78" y="359"/>
                      <a:pt x="116" y="359"/>
                    </a:cubicBezTo>
                    <a:cubicBezTo>
                      <a:pt x="125" y="361"/>
                      <a:pt x="134" y="361"/>
                      <a:pt x="142" y="361"/>
                    </a:cubicBezTo>
                    <a:cubicBezTo>
                      <a:pt x="165" y="361"/>
                      <a:pt x="185" y="355"/>
                      <a:pt x="201" y="343"/>
                    </a:cubicBezTo>
                    <a:lnTo>
                      <a:pt x="201" y="343"/>
                    </a:lnTo>
                    <a:cubicBezTo>
                      <a:pt x="204" y="343"/>
                      <a:pt x="208" y="343"/>
                      <a:pt x="211" y="342"/>
                    </a:cubicBezTo>
                    <a:lnTo>
                      <a:pt x="211" y="342"/>
                    </a:lnTo>
                    <a:cubicBezTo>
                      <a:pt x="216" y="343"/>
                      <a:pt x="221" y="343"/>
                      <a:pt x="227" y="343"/>
                    </a:cubicBezTo>
                    <a:cubicBezTo>
                      <a:pt x="327" y="343"/>
                      <a:pt x="432" y="263"/>
                      <a:pt x="440" y="151"/>
                    </a:cubicBezTo>
                    <a:cubicBezTo>
                      <a:pt x="440" y="104"/>
                      <a:pt x="429" y="47"/>
                      <a:pt x="383" y="24"/>
                    </a:cubicBezTo>
                    <a:cubicBezTo>
                      <a:pt x="348" y="8"/>
                      <a:pt x="312" y="0"/>
                      <a:pt x="27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31"/>
              <p:cNvSpPr/>
              <p:nvPr/>
            </p:nvSpPr>
            <p:spPr>
              <a:xfrm>
                <a:off x="2202600" y="2808900"/>
                <a:ext cx="1335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534" h="411" extrusionOk="0">
                    <a:moveTo>
                      <a:pt x="301" y="243"/>
                    </a:moveTo>
                    <a:cubicBezTo>
                      <a:pt x="311" y="243"/>
                      <a:pt x="313" y="243"/>
                      <a:pt x="307" y="249"/>
                    </a:cubicBezTo>
                    <a:lnTo>
                      <a:pt x="307" y="249"/>
                    </a:lnTo>
                    <a:cubicBezTo>
                      <a:pt x="305" y="250"/>
                      <a:pt x="304" y="251"/>
                      <a:pt x="303" y="251"/>
                    </a:cubicBezTo>
                    <a:cubicBezTo>
                      <a:pt x="301" y="251"/>
                      <a:pt x="301" y="249"/>
                      <a:pt x="301" y="243"/>
                    </a:cubicBezTo>
                    <a:close/>
                    <a:moveTo>
                      <a:pt x="213" y="0"/>
                    </a:moveTo>
                    <a:cubicBezTo>
                      <a:pt x="176" y="0"/>
                      <a:pt x="138" y="8"/>
                      <a:pt x="105" y="23"/>
                    </a:cubicBezTo>
                    <a:cubicBezTo>
                      <a:pt x="1" y="57"/>
                      <a:pt x="14" y="190"/>
                      <a:pt x="85" y="235"/>
                    </a:cubicBezTo>
                    <a:lnTo>
                      <a:pt x="85" y="235"/>
                    </a:lnTo>
                    <a:cubicBezTo>
                      <a:pt x="90" y="282"/>
                      <a:pt x="114" y="330"/>
                      <a:pt x="154" y="362"/>
                    </a:cubicBezTo>
                    <a:lnTo>
                      <a:pt x="154" y="362"/>
                    </a:lnTo>
                    <a:cubicBezTo>
                      <a:pt x="165" y="377"/>
                      <a:pt x="179" y="389"/>
                      <a:pt x="198" y="393"/>
                    </a:cubicBezTo>
                    <a:cubicBezTo>
                      <a:pt x="223" y="405"/>
                      <a:pt x="250" y="410"/>
                      <a:pt x="277" y="410"/>
                    </a:cubicBezTo>
                    <a:cubicBezTo>
                      <a:pt x="407" y="410"/>
                      <a:pt x="533" y="283"/>
                      <a:pt x="476" y="138"/>
                    </a:cubicBezTo>
                    <a:cubicBezTo>
                      <a:pt x="448" y="63"/>
                      <a:pt x="381" y="25"/>
                      <a:pt x="309" y="22"/>
                    </a:cubicBezTo>
                    <a:lnTo>
                      <a:pt x="309" y="22"/>
                    </a:lnTo>
                    <a:cubicBezTo>
                      <a:pt x="279" y="7"/>
                      <a:pt x="246" y="0"/>
                      <a:pt x="21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31"/>
              <p:cNvSpPr/>
              <p:nvPr/>
            </p:nvSpPr>
            <p:spPr>
              <a:xfrm>
                <a:off x="2210425" y="2774825"/>
                <a:ext cx="1217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487" h="459" extrusionOk="0">
                    <a:moveTo>
                      <a:pt x="243" y="217"/>
                    </a:moveTo>
                    <a:lnTo>
                      <a:pt x="243" y="217"/>
                    </a:lnTo>
                    <a:cubicBezTo>
                      <a:pt x="241" y="219"/>
                      <a:pt x="239" y="220"/>
                      <a:pt x="238" y="222"/>
                    </a:cubicBezTo>
                    <a:lnTo>
                      <a:pt x="238" y="222"/>
                    </a:lnTo>
                    <a:cubicBezTo>
                      <a:pt x="238" y="222"/>
                      <a:pt x="238" y="222"/>
                      <a:pt x="238" y="222"/>
                    </a:cubicBezTo>
                    <a:lnTo>
                      <a:pt x="238" y="222"/>
                    </a:lnTo>
                    <a:lnTo>
                      <a:pt x="243" y="217"/>
                    </a:lnTo>
                    <a:close/>
                    <a:moveTo>
                      <a:pt x="237" y="223"/>
                    </a:moveTo>
                    <a:cubicBezTo>
                      <a:pt x="237" y="223"/>
                      <a:pt x="237" y="223"/>
                      <a:pt x="237" y="223"/>
                    </a:cubicBezTo>
                    <a:lnTo>
                      <a:pt x="237" y="223"/>
                    </a:lnTo>
                    <a:cubicBezTo>
                      <a:pt x="236" y="224"/>
                      <a:pt x="234" y="226"/>
                      <a:pt x="232" y="228"/>
                    </a:cubicBezTo>
                    <a:lnTo>
                      <a:pt x="237" y="223"/>
                    </a:lnTo>
                    <a:close/>
                    <a:moveTo>
                      <a:pt x="231" y="1"/>
                    </a:moveTo>
                    <a:cubicBezTo>
                      <a:pt x="168" y="1"/>
                      <a:pt x="103" y="27"/>
                      <a:pt x="58" y="78"/>
                    </a:cubicBezTo>
                    <a:cubicBezTo>
                      <a:pt x="24" y="124"/>
                      <a:pt x="0" y="194"/>
                      <a:pt x="12" y="251"/>
                    </a:cubicBezTo>
                    <a:cubicBezTo>
                      <a:pt x="13" y="263"/>
                      <a:pt x="16" y="275"/>
                      <a:pt x="19" y="286"/>
                    </a:cubicBezTo>
                    <a:lnTo>
                      <a:pt x="19" y="286"/>
                    </a:lnTo>
                    <a:cubicBezTo>
                      <a:pt x="16" y="311"/>
                      <a:pt x="20" y="336"/>
                      <a:pt x="35" y="356"/>
                    </a:cubicBezTo>
                    <a:cubicBezTo>
                      <a:pt x="85" y="420"/>
                      <a:pt x="162" y="458"/>
                      <a:pt x="239" y="458"/>
                    </a:cubicBezTo>
                    <a:cubicBezTo>
                      <a:pt x="285" y="458"/>
                      <a:pt x="331" y="444"/>
                      <a:pt x="371" y="413"/>
                    </a:cubicBezTo>
                    <a:cubicBezTo>
                      <a:pt x="475" y="333"/>
                      <a:pt x="487" y="182"/>
                      <a:pt x="405" y="89"/>
                    </a:cubicBezTo>
                    <a:cubicBezTo>
                      <a:pt x="364" y="30"/>
                      <a:pt x="298" y="1"/>
                      <a:pt x="23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47" name="Google Shape;1347;p31"/>
            <p:cNvSpPr/>
            <p:nvPr/>
          </p:nvSpPr>
          <p:spPr>
            <a:xfrm rot="-9899972">
              <a:off x="7225249" y="-44550"/>
              <a:ext cx="380834" cy="810246"/>
            </a:xfrm>
            <a:custGeom>
              <a:avLst/>
              <a:gdLst/>
              <a:ahLst/>
              <a:cxnLst/>
              <a:rect l="l" t="t" r="r" b="b"/>
              <a:pathLst>
                <a:path w="4939" h="10508" extrusionOk="0">
                  <a:moveTo>
                    <a:pt x="3548" y="0"/>
                  </a:moveTo>
                  <a:cubicBezTo>
                    <a:pt x="3349" y="0"/>
                    <a:pt x="2113" y="1769"/>
                    <a:pt x="2157" y="3637"/>
                  </a:cubicBezTo>
                  <a:cubicBezTo>
                    <a:pt x="2168" y="3931"/>
                    <a:pt x="2032" y="3908"/>
                    <a:pt x="1705" y="5342"/>
                  </a:cubicBezTo>
                  <a:cubicBezTo>
                    <a:pt x="1615" y="5771"/>
                    <a:pt x="1525" y="6200"/>
                    <a:pt x="1445" y="6640"/>
                  </a:cubicBezTo>
                  <a:cubicBezTo>
                    <a:pt x="1355" y="6595"/>
                    <a:pt x="1400" y="6572"/>
                    <a:pt x="1129" y="5647"/>
                  </a:cubicBezTo>
                  <a:cubicBezTo>
                    <a:pt x="938" y="5014"/>
                    <a:pt x="576" y="4462"/>
                    <a:pt x="260" y="3885"/>
                  </a:cubicBezTo>
                  <a:cubicBezTo>
                    <a:pt x="228" y="3830"/>
                    <a:pt x="185" y="3804"/>
                    <a:pt x="147" y="3804"/>
                  </a:cubicBezTo>
                  <a:cubicBezTo>
                    <a:pt x="92" y="3804"/>
                    <a:pt x="45" y="3856"/>
                    <a:pt x="45" y="3942"/>
                  </a:cubicBezTo>
                  <a:cubicBezTo>
                    <a:pt x="45" y="4224"/>
                    <a:pt x="0" y="4484"/>
                    <a:pt x="23" y="4755"/>
                  </a:cubicBezTo>
                  <a:cubicBezTo>
                    <a:pt x="91" y="5703"/>
                    <a:pt x="452" y="6911"/>
                    <a:pt x="1242" y="7487"/>
                  </a:cubicBezTo>
                  <a:cubicBezTo>
                    <a:pt x="1344" y="7566"/>
                    <a:pt x="1322" y="7656"/>
                    <a:pt x="1310" y="7746"/>
                  </a:cubicBezTo>
                  <a:cubicBezTo>
                    <a:pt x="1231" y="8311"/>
                    <a:pt x="1242" y="8887"/>
                    <a:pt x="1197" y="9463"/>
                  </a:cubicBezTo>
                  <a:cubicBezTo>
                    <a:pt x="1174" y="9756"/>
                    <a:pt x="1231" y="10050"/>
                    <a:pt x="1231" y="10343"/>
                  </a:cubicBezTo>
                  <a:cubicBezTo>
                    <a:pt x="1230" y="10457"/>
                    <a:pt x="1269" y="10508"/>
                    <a:pt x="1338" y="10508"/>
                  </a:cubicBezTo>
                  <a:cubicBezTo>
                    <a:pt x="1772" y="10508"/>
                    <a:pt x="3393" y="8525"/>
                    <a:pt x="3715" y="7532"/>
                  </a:cubicBezTo>
                  <a:cubicBezTo>
                    <a:pt x="3739" y="7450"/>
                    <a:pt x="3698" y="7373"/>
                    <a:pt x="3625" y="7373"/>
                  </a:cubicBezTo>
                  <a:cubicBezTo>
                    <a:pt x="3598" y="7373"/>
                    <a:pt x="3568" y="7384"/>
                    <a:pt x="3534" y="7408"/>
                  </a:cubicBezTo>
                  <a:cubicBezTo>
                    <a:pt x="2676" y="7995"/>
                    <a:pt x="2010" y="8582"/>
                    <a:pt x="1547" y="9508"/>
                  </a:cubicBezTo>
                  <a:cubicBezTo>
                    <a:pt x="1538" y="9526"/>
                    <a:pt x="1529" y="9559"/>
                    <a:pt x="1496" y="9559"/>
                  </a:cubicBezTo>
                  <a:cubicBezTo>
                    <a:pt x="1488" y="9559"/>
                    <a:pt x="1479" y="9557"/>
                    <a:pt x="1468" y="9553"/>
                  </a:cubicBezTo>
                  <a:cubicBezTo>
                    <a:pt x="1434" y="9316"/>
                    <a:pt x="1490" y="9079"/>
                    <a:pt x="1490" y="8830"/>
                  </a:cubicBezTo>
                  <a:cubicBezTo>
                    <a:pt x="1490" y="8288"/>
                    <a:pt x="1502" y="7746"/>
                    <a:pt x="1593" y="7205"/>
                  </a:cubicBezTo>
                  <a:cubicBezTo>
                    <a:pt x="1716" y="6414"/>
                    <a:pt x="1660" y="6358"/>
                    <a:pt x="1852" y="6324"/>
                  </a:cubicBezTo>
                  <a:cubicBezTo>
                    <a:pt x="2180" y="6279"/>
                    <a:pt x="2484" y="6143"/>
                    <a:pt x="2789" y="6020"/>
                  </a:cubicBezTo>
                  <a:cubicBezTo>
                    <a:pt x="3670" y="5692"/>
                    <a:pt x="4302" y="5082"/>
                    <a:pt x="4742" y="4269"/>
                  </a:cubicBezTo>
                  <a:cubicBezTo>
                    <a:pt x="4854" y="4066"/>
                    <a:pt x="4939" y="3844"/>
                    <a:pt x="4764" y="3844"/>
                  </a:cubicBezTo>
                  <a:cubicBezTo>
                    <a:pt x="4745" y="3844"/>
                    <a:pt x="4722" y="3846"/>
                    <a:pt x="4697" y="3852"/>
                  </a:cubicBezTo>
                  <a:cubicBezTo>
                    <a:pt x="4325" y="3931"/>
                    <a:pt x="3839" y="4191"/>
                    <a:pt x="3602" y="4314"/>
                  </a:cubicBezTo>
                  <a:cubicBezTo>
                    <a:pt x="2631" y="4811"/>
                    <a:pt x="2338" y="5240"/>
                    <a:pt x="1818" y="5872"/>
                  </a:cubicBezTo>
                  <a:cubicBezTo>
                    <a:pt x="1931" y="5195"/>
                    <a:pt x="2112" y="4585"/>
                    <a:pt x="2326" y="3976"/>
                  </a:cubicBezTo>
                  <a:cubicBezTo>
                    <a:pt x="2338" y="3942"/>
                    <a:pt x="2360" y="3897"/>
                    <a:pt x="2394" y="3863"/>
                  </a:cubicBezTo>
                  <a:cubicBezTo>
                    <a:pt x="3003" y="3220"/>
                    <a:pt x="3703" y="1673"/>
                    <a:pt x="3613" y="149"/>
                  </a:cubicBezTo>
                  <a:cubicBezTo>
                    <a:pt x="3613" y="92"/>
                    <a:pt x="3613" y="24"/>
                    <a:pt x="3557" y="2"/>
                  </a:cubicBezTo>
                  <a:cubicBezTo>
                    <a:pt x="3554" y="1"/>
                    <a:pt x="3551" y="0"/>
                    <a:pt x="35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1"/>
            <p:cNvSpPr/>
            <p:nvPr/>
          </p:nvSpPr>
          <p:spPr>
            <a:xfrm rot="8100000" flipH="1">
              <a:off x="5706260" y="3737103"/>
              <a:ext cx="3539514" cy="1612205"/>
            </a:xfrm>
            <a:custGeom>
              <a:avLst/>
              <a:gdLst/>
              <a:ahLst/>
              <a:cxnLst/>
              <a:rect l="l" t="t" r="r" b="b"/>
              <a:pathLst>
                <a:path w="39371" h="17933" extrusionOk="0">
                  <a:moveTo>
                    <a:pt x="39240" y="1"/>
                  </a:moveTo>
                  <a:cubicBezTo>
                    <a:pt x="39217" y="1"/>
                    <a:pt x="39195" y="9"/>
                    <a:pt x="39177" y="30"/>
                  </a:cubicBezTo>
                  <a:cubicBezTo>
                    <a:pt x="37429" y="2287"/>
                    <a:pt x="35068" y="3966"/>
                    <a:pt x="32312" y="4707"/>
                  </a:cubicBezTo>
                  <a:cubicBezTo>
                    <a:pt x="31605" y="4893"/>
                    <a:pt x="30877" y="5019"/>
                    <a:pt x="30159" y="5078"/>
                  </a:cubicBezTo>
                  <a:cubicBezTo>
                    <a:pt x="29302" y="5147"/>
                    <a:pt x="28445" y="5147"/>
                    <a:pt x="27589" y="5240"/>
                  </a:cubicBezTo>
                  <a:cubicBezTo>
                    <a:pt x="26176" y="5390"/>
                    <a:pt x="24879" y="5853"/>
                    <a:pt x="23675" y="6629"/>
                  </a:cubicBezTo>
                  <a:cubicBezTo>
                    <a:pt x="21314" y="8157"/>
                    <a:pt x="19588" y="10473"/>
                    <a:pt x="17550" y="12383"/>
                  </a:cubicBezTo>
                  <a:cubicBezTo>
                    <a:pt x="15340" y="14456"/>
                    <a:pt x="12757" y="16238"/>
                    <a:pt x="9840" y="17153"/>
                  </a:cubicBezTo>
                  <a:cubicBezTo>
                    <a:pt x="8520" y="17570"/>
                    <a:pt x="7123" y="17794"/>
                    <a:pt x="5731" y="17794"/>
                  </a:cubicBezTo>
                  <a:cubicBezTo>
                    <a:pt x="4107" y="17794"/>
                    <a:pt x="2490" y="17489"/>
                    <a:pt x="1007" y="16828"/>
                  </a:cubicBezTo>
                  <a:cubicBezTo>
                    <a:pt x="671" y="16678"/>
                    <a:pt x="347" y="16504"/>
                    <a:pt x="34" y="16319"/>
                  </a:cubicBezTo>
                  <a:cubicBezTo>
                    <a:pt x="31" y="16318"/>
                    <a:pt x="28" y="16317"/>
                    <a:pt x="26" y="16317"/>
                  </a:cubicBezTo>
                  <a:cubicBezTo>
                    <a:pt x="8" y="16317"/>
                    <a:pt x="1" y="16344"/>
                    <a:pt x="11" y="16354"/>
                  </a:cubicBezTo>
                  <a:cubicBezTo>
                    <a:pt x="1769" y="17444"/>
                    <a:pt x="3795" y="17932"/>
                    <a:pt x="5833" y="17932"/>
                  </a:cubicBezTo>
                  <a:cubicBezTo>
                    <a:pt x="6761" y="17932"/>
                    <a:pt x="7692" y="17831"/>
                    <a:pt x="8602" y="17639"/>
                  </a:cubicBezTo>
                  <a:cubicBezTo>
                    <a:pt x="11577" y="17014"/>
                    <a:pt x="14275" y="15416"/>
                    <a:pt x="16578" y="13460"/>
                  </a:cubicBezTo>
                  <a:cubicBezTo>
                    <a:pt x="17701" y="12498"/>
                    <a:pt x="18731" y="11433"/>
                    <a:pt x="19762" y="10357"/>
                  </a:cubicBezTo>
                  <a:cubicBezTo>
                    <a:pt x="20735" y="9326"/>
                    <a:pt x="21718" y="8284"/>
                    <a:pt x="22842" y="7404"/>
                  </a:cubicBezTo>
                  <a:cubicBezTo>
                    <a:pt x="23941" y="6548"/>
                    <a:pt x="25180" y="5842"/>
                    <a:pt x="26558" y="5541"/>
                  </a:cubicBezTo>
                  <a:cubicBezTo>
                    <a:pt x="28202" y="5182"/>
                    <a:pt x="29915" y="5390"/>
                    <a:pt x="31571" y="5089"/>
                  </a:cubicBezTo>
                  <a:cubicBezTo>
                    <a:pt x="34327" y="4592"/>
                    <a:pt x="36954" y="3110"/>
                    <a:pt x="38737" y="944"/>
                  </a:cubicBezTo>
                  <a:cubicBezTo>
                    <a:pt x="38958" y="690"/>
                    <a:pt x="39143" y="412"/>
                    <a:pt x="39328" y="134"/>
                  </a:cubicBezTo>
                  <a:cubicBezTo>
                    <a:pt x="39371" y="74"/>
                    <a:pt x="39305" y="1"/>
                    <a:pt x="392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9" name="Google Shape;1349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50" name="Google Shape;1350;p31"/>
          <p:cNvSpPr txBox="1">
            <a:spLocks noGrp="1"/>
          </p:cNvSpPr>
          <p:nvPr>
            <p:ph type="title" idx="2"/>
          </p:nvPr>
        </p:nvSpPr>
        <p:spPr>
          <a:xfrm>
            <a:off x="937700" y="3084613"/>
            <a:ext cx="21753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51" name="Google Shape;1351;p31"/>
          <p:cNvSpPr txBox="1">
            <a:spLocks noGrp="1"/>
          </p:cNvSpPr>
          <p:nvPr>
            <p:ph type="subTitle" idx="1"/>
          </p:nvPr>
        </p:nvSpPr>
        <p:spPr>
          <a:xfrm>
            <a:off x="937700" y="3532054"/>
            <a:ext cx="21753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2" name="Google Shape;1352;p31"/>
          <p:cNvSpPr txBox="1">
            <a:spLocks noGrp="1"/>
          </p:cNvSpPr>
          <p:nvPr>
            <p:ph type="title" idx="3"/>
          </p:nvPr>
        </p:nvSpPr>
        <p:spPr>
          <a:xfrm>
            <a:off x="3484422" y="3084613"/>
            <a:ext cx="21753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53" name="Google Shape;1353;p31"/>
          <p:cNvSpPr txBox="1">
            <a:spLocks noGrp="1"/>
          </p:cNvSpPr>
          <p:nvPr>
            <p:ph type="subTitle" idx="4"/>
          </p:nvPr>
        </p:nvSpPr>
        <p:spPr>
          <a:xfrm>
            <a:off x="3484422" y="3532054"/>
            <a:ext cx="21753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4" name="Google Shape;1354;p31"/>
          <p:cNvSpPr txBox="1">
            <a:spLocks noGrp="1"/>
          </p:cNvSpPr>
          <p:nvPr>
            <p:ph type="title" idx="5"/>
          </p:nvPr>
        </p:nvSpPr>
        <p:spPr>
          <a:xfrm>
            <a:off x="6031150" y="3084613"/>
            <a:ext cx="2175300" cy="19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55" name="Google Shape;1355;p31"/>
          <p:cNvSpPr txBox="1">
            <a:spLocks noGrp="1"/>
          </p:cNvSpPr>
          <p:nvPr>
            <p:ph type="subTitle" idx="6"/>
          </p:nvPr>
        </p:nvSpPr>
        <p:spPr>
          <a:xfrm>
            <a:off x="6031150" y="3532054"/>
            <a:ext cx="2175300" cy="4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p31"/>
          <p:cNvSpPr/>
          <p:nvPr/>
        </p:nvSpPr>
        <p:spPr>
          <a:xfrm>
            <a:off x="-173775" y="5143500"/>
            <a:ext cx="9510000" cy="2846400"/>
          </a:xfrm>
          <a:prstGeom prst="rect">
            <a:avLst/>
          </a:prstGeom>
          <a:solidFill>
            <a:srgbClr val="F8F9F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p36"/>
          <p:cNvSpPr txBox="1">
            <a:spLocks noGrp="1"/>
          </p:cNvSpPr>
          <p:nvPr>
            <p:ph type="title"/>
          </p:nvPr>
        </p:nvSpPr>
        <p:spPr>
          <a:xfrm>
            <a:off x="4572000" y="1189200"/>
            <a:ext cx="3852000" cy="25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85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3" name="Google Shape;1493;p36"/>
          <p:cNvSpPr txBox="1">
            <a:spLocks noGrp="1"/>
          </p:cNvSpPr>
          <p:nvPr>
            <p:ph type="subTitle" idx="1"/>
          </p:nvPr>
        </p:nvSpPr>
        <p:spPr>
          <a:xfrm>
            <a:off x="5995975" y="1996175"/>
            <a:ext cx="2427900" cy="117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36"/>
          <p:cNvSpPr/>
          <p:nvPr/>
        </p:nvSpPr>
        <p:spPr>
          <a:xfrm rot="699135">
            <a:off x="2901811" y="-1444263"/>
            <a:ext cx="3022832" cy="1787426"/>
          </a:xfrm>
          <a:custGeom>
            <a:avLst/>
            <a:gdLst/>
            <a:ahLst/>
            <a:cxnLst/>
            <a:rect l="l" t="t" r="r" b="b"/>
            <a:pathLst>
              <a:path w="44273" h="26179" extrusionOk="0">
                <a:moveTo>
                  <a:pt x="14821" y="0"/>
                </a:moveTo>
                <a:cubicBezTo>
                  <a:pt x="10376" y="0"/>
                  <a:pt x="5587" y="2355"/>
                  <a:pt x="3046" y="6350"/>
                </a:cubicBezTo>
                <a:cubicBezTo>
                  <a:pt x="1194" y="9268"/>
                  <a:pt x="1" y="13887"/>
                  <a:pt x="1680" y="17546"/>
                </a:cubicBezTo>
                <a:cubicBezTo>
                  <a:pt x="4223" y="23094"/>
                  <a:pt x="13256" y="26179"/>
                  <a:pt x="22220" y="26179"/>
                </a:cubicBezTo>
                <a:cubicBezTo>
                  <a:pt x="29942" y="26179"/>
                  <a:pt x="37614" y="23889"/>
                  <a:pt x="41043" y="18912"/>
                </a:cubicBezTo>
                <a:cubicBezTo>
                  <a:pt x="43694" y="15056"/>
                  <a:pt x="44272" y="8943"/>
                  <a:pt x="41807" y="6779"/>
                </a:cubicBezTo>
                <a:cubicBezTo>
                  <a:pt x="41206" y="6248"/>
                  <a:pt x="40537" y="6058"/>
                  <a:pt x="39782" y="6058"/>
                </a:cubicBezTo>
                <a:cubicBezTo>
                  <a:pt x="37857" y="6058"/>
                  <a:pt x="35366" y="7293"/>
                  <a:pt x="31973" y="7293"/>
                </a:cubicBezTo>
                <a:cubicBezTo>
                  <a:pt x="31028" y="7293"/>
                  <a:pt x="30013" y="7197"/>
                  <a:pt x="28921" y="6952"/>
                </a:cubicBezTo>
                <a:cubicBezTo>
                  <a:pt x="22519" y="5517"/>
                  <a:pt x="22311" y="944"/>
                  <a:pt x="16533" y="121"/>
                </a:cubicBezTo>
                <a:cubicBezTo>
                  <a:pt x="15972" y="40"/>
                  <a:pt x="15400" y="0"/>
                  <a:pt x="148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6"/>
          <p:cNvSpPr/>
          <p:nvPr/>
        </p:nvSpPr>
        <p:spPr>
          <a:xfrm rot="1800100">
            <a:off x="7713490" y="288247"/>
            <a:ext cx="2090509" cy="790609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6"/>
          <p:cNvSpPr/>
          <p:nvPr/>
        </p:nvSpPr>
        <p:spPr>
          <a:xfrm rot="-4037116">
            <a:off x="7890378" y="4372302"/>
            <a:ext cx="2154642" cy="1274058"/>
          </a:xfrm>
          <a:custGeom>
            <a:avLst/>
            <a:gdLst/>
            <a:ahLst/>
            <a:cxnLst/>
            <a:rect l="l" t="t" r="r" b="b"/>
            <a:pathLst>
              <a:path w="44273" h="26179" extrusionOk="0">
                <a:moveTo>
                  <a:pt x="14821" y="0"/>
                </a:moveTo>
                <a:cubicBezTo>
                  <a:pt x="10376" y="0"/>
                  <a:pt x="5587" y="2355"/>
                  <a:pt x="3046" y="6350"/>
                </a:cubicBezTo>
                <a:cubicBezTo>
                  <a:pt x="1194" y="9268"/>
                  <a:pt x="1" y="13887"/>
                  <a:pt x="1680" y="17546"/>
                </a:cubicBezTo>
                <a:cubicBezTo>
                  <a:pt x="4223" y="23094"/>
                  <a:pt x="13256" y="26179"/>
                  <a:pt x="22220" y="26179"/>
                </a:cubicBezTo>
                <a:cubicBezTo>
                  <a:pt x="29942" y="26179"/>
                  <a:pt x="37614" y="23889"/>
                  <a:pt x="41043" y="18912"/>
                </a:cubicBezTo>
                <a:cubicBezTo>
                  <a:pt x="43694" y="15056"/>
                  <a:pt x="44272" y="8943"/>
                  <a:pt x="41807" y="6779"/>
                </a:cubicBezTo>
                <a:cubicBezTo>
                  <a:pt x="41206" y="6248"/>
                  <a:pt x="40537" y="6058"/>
                  <a:pt x="39782" y="6058"/>
                </a:cubicBezTo>
                <a:cubicBezTo>
                  <a:pt x="37857" y="6058"/>
                  <a:pt x="35366" y="7293"/>
                  <a:pt x="31973" y="7293"/>
                </a:cubicBezTo>
                <a:cubicBezTo>
                  <a:pt x="31028" y="7293"/>
                  <a:pt x="30013" y="7197"/>
                  <a:pt x="28921" y="6952"/>
                </a:cubicBezTo>
                <a:cubicBezTo>
                  <a:pt x="22519" y="5517"/>
                  <a:pt x="22311" y="944"/>
                  <a:pt x="16533" y="121"/>
                </a:cubicBezTo>
                <a:cubicBezTo>
                  <a:pt x="15972" y="40"/>
                  <a:pt x="15400" y="0"/>
                  <a:pt x="14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6"/>
          <p:cNvSpPr txBox="1"/>
          <p:nvPr/>
        </p:nvSpPr>
        <p:spPr>
          <a:xfrm>
            <a:off x="4842075" y="3691800"/>
            <a:ext cx="358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CREDITS:</a:t>
            </a:r>
            <a:r>
              <a:rPr lang="en" sz="10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This presentation template was created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, infographics &amp; images by </a:t>
            </a:r>
            <a:r>
              <a:rPr lang="en" sz="1000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●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naheim"/>
              <a:buChar char="○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naheim"/>
              <a:buChar char="■"/>
              <a:defRPr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60" r:id="rId3"/>
    <p:sldLayoutId id="2147483661" r:id="rId4"/>
    <p:sldLayoutId id="2147483662" r:id="rId5"/>
    <p:sldLayoutId id="2147483664" r:id="rId6"/>
    <p:sldLayoutId id="2147483670" r:id="rId7"/>
    <p:sldLayoutId id="2147483677" r:id="rId8"/>
    <p:sldLayoutId id="2147483682" r:id="rId9"/>
    <p:sldLayoutId id="2147483683" r:id="rId10"/>
    <p:sldLayoutId id="2147483684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0E2A47"/>
        </a:solidFill>
        <a:effectLst/>
      </p:bgPr>
    </p:bg>
    <p:spTree>
      <p:nvGrpSpPr>
        <p:cNvPr id="1" name="Shape 1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" name="Google Shape;1669;p39"/>
          <p:cNvSpPr txBox="1">
            <a:spLocks noGrp="1"/>
          </p:cNvSpPr>
          <p:nvPr>
            <p:ph type="title"/>
          </p:nvPr>
        </p:nvSpPr>
        <p:spPr>
          <a:xfrm>
            <a:off x="1068100" y="933450"/>
            <a:ext cx="7047300" cy="4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None/>
              <a:defRPr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9pPr>
          </a:lstStyle>
          <a:p>
            <a:endParaRPr/>
          </a:p>
        </p:txBody>
      </p:sp>
      <p:sp>
        <p:nvSpPr>
          <p:cNvPr id="1670" name="Google Shape;1670;p39"/>
          <p:cNvSpPr txBox="1">
            <a:spLocks noGrp="1"/>
          </p:cNvSpPr>
          <p:nvPr>
            <p:ph type="body" idx="1"/>
          </p:nvPr>
        </p:nvSpPr>
        <p:spPr>
          <a:xfrm>
            <a:off x="1068100" y="1695450"/>
            <a:ext cx="7047300" cy="25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●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○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5D74"/>
              </a:buClr>
              <a:buSzPts val="1100"/>
              <a:buFont typeface="Proxima Nova"/>
              <a:buChar char="■"/>
              <a:defRPr sz="1100">
                <a:solidFill>
                  <a:srgbClr val="435D74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78F4C-FFB6-4944-AC32-81266075179C}" type="datetimeFigureOut">
              <a:rPr lang="en-US" smtClean="0"/>
              <a:t>18/9/2022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1791A-4810-794C-8628-5CFE28D72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522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slide" Target="slide17.xml"/><Relationship Id="rId3" Type="http://schemas.openxmlformats.org/officeDocument/2006/relationships/image" Target="../media/image7.jpeg"/><Relationship Id="rId7" Type="http://schemas.openxmlformats.org/officeDocument/2006/relationships/slide" Target="slide11.xml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9.xml"/><Relationship Id="rId6" Type="http://schemas.microsoft.com/office/2007/relationships/hdphoto" Target="../media/hdphoto20.wdp"/><Relationship Id="rId11" Type="http://schemas.openxmlformats.org/officeDocument/2006/relationships/slide" Target="slide15.xml"/><Relationship Id="rId5" Type="http://schemas.openxmlformats.org/officeDocument/2006/relationships/image" Target="../media/image40.png"/><Relationship Id="rId15" Type="http://schemas.openxmlformats.org/officeDocument/2006/relationships/slide" Target="slide19.xml"/><Relationship Id="rId10" Type="http://schemas.openxmlformats.org/officeDocument/2006/relationships/image" Target="../media/image42.png"/><Relationship Id="rId4" Type="http://schemas.openxmlformats.org/officeDocument/2006/relationships/image" Target="../media/image39.png"/><Relationship Id="rId9" Type="http://schemas.openxmlformats.org/officeDocument/2006/relationships/slide" Target="slide13.xml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50.gi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Caveat+Brush)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fonts.google.com/specimen/Anaheim)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2.png"/><Relationship Id="rId18" Type="http://schemas.openxmlformats.org/officeDocument/2006/relationships/image" Target="../media/image14.png"/><Relationship Id="rId3" Type="http://schemas.openxmlformats.org/officeDocument/2006/relationships/image" Target="../media/image7.jpeg"/><Relationship Id="rId21" Type="http://schemas.openxmlformats.org/officeDocument/2006/relationships/image" Target="../media/image15.png"/><Relationship Id="rId7" Type="http://schemas.microsoft.com/office/2007/relationships/hdphoto" Target="../media/hdphoto3.wdp"/><Relationship Id="rId12" Type="http://schemas.microsoft.com/office/2007/relationships/hdphoto" Target="../media/hdphoto6.wdp"/><Relationship Id="rId17" Type="http://schemas.microsoft.com/office/2007/relationships/hdphoto" Target="../media/hdphoto9.wdp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3.png"/><Relationship Id="rId20" Type="http://schemas.microsoft.com/office/2007/relationships/hdphoto" Target="../media/hdphoto11.wdp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11" Type="http://schemas.microsoft.com/office/2007/relationships/hdphoto" Target="../media/hdphoto5.wdp"/><Relationship Id="rId24" Type="http://schemas.openxmlformats.org/officeDocument/2006/relationships/image" Target="../media/image16.png"/><Relationship Id="rId5" Type="http://schemas.microsoft.com/office/2007/relationships/hdphoto" Target="../media/hdphoto2.wdp"/><Relationship Id="rId15" Type="http://schemas.microsoft.com/office/2007/relationships/hdphoto" Target="../media/hdphoto8.wdp"/><Relationship Id="rId23" Type="http://schemas.microsoft.com/office/2007/relationships/hdphoto" Target="../media/hdphoto13.wdp"/><Relationship Id="rId10" Type="http://schemas.openxmlformats.org/officeDocument/2006/relationships/image" Target="../media/image11.png"/><Relationship Id="rId19" Type="http://schemas.microsoft.com/office/2007/relationships/hdphoto" Target="../media/hdphoto10.wdp"/><Relationship Id="rId4" Type="http://schemas.openxmlformats.org/officeDocument/2006/relationships/image" Target="../media/image8.png"/><Relationship Id="rId9" Type="http://schemas.microsoft.com/office/2007/relationships/hdphoto" Target="../media/hdphoto4.wdp"/><Relationship Id="rId14" Type="http://schemas.microsoft.com/office/2007/relationships/hdphoto" Target="../media/hdphoto7.wdp"/><Relationship Id="rId22" Type="http://schemas.microsoft.com/office/2007/relationships/hdphoto" Target="../media/hdphoto1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14.wdp"/><Relationship Id="rId7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microsoft.com/office/2007/relationships/hdphoto" Target="../media/hdphoto15.wdp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1.jpeg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7.wdp"/><Relationship Id="rId11" Type="http://schemas.microsoft.com/office/2007/relationships/hdphoto" Target="../media/hdphoto19.wdp"/><Relationship Id="rId5" Type="http://schemas.openxmlformats.org/officeDocument/2006/relationships/image" Target="../media/image32.png"/><Relationship Id="rId10" Type="http://schemas.openxmlformats.org/officeDocument/2006/relationships/image" Target="../media/image35.jpeg"/><Relationship Id="rId4" Type="http://schemas.microsoft.com/office/2007/relationships/hdphoto" Target="../media/hdphoto16.wdp"/><Relationship Id="rId9" Type="http://schemas.microsoft.com/office/2007/relationships/hdphoto" Target="../media/hdphoto18.wdp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51"/>
          <p:cNvSpPr txBox="1">
            <a:spLocks noGrp="1"/>
          </p:cNvSpPr>
          <p:nvPr>
            <p:ph type="title"/>
          </p:nvPr>
        </p:nvSpPr>
        <p:spPr>
          <a:xfrm>
            <a:off x="310578" y="1099008"/>
            <a:ext cx="8717308" cy="16149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+mj-lt"/>
              </a:rPr>
              <a:t>Unit 5 </a:t>
            </a:r>
            <a:br>
              <a:rPr lang="en-US" sz="4400" b="1" dirty="0">
                <a:latin typeface="+mj-lt"/>
              </a:rPr>
            </a:br>
            <a:r>
              <a:rPr lang="en-US" sz="4400" b="1" dirty="0">
                <a:latin typeface="+mj-lt"/>
              </a:rPr>
              <a:t>Natural wonders of Vietnam</a:t>
            </a:r>
            <a:endParaRPr sz="4400" b="1" dirty="0">
              <a:latin typeface="+mj-lt"/>
            </a:endParaRPr>
          </a:p>
        </p:txBody>
      </p:sp>
      <p:sp>
        <p:nvSpPr>
          <p:cNvPr id="1985" name="Google Shape;1985;p51"/>
          <p:cNvSpPr txBox="1">
            <a:spLocks noGrp="1"/>
          </p:cNvSpPr>
          <p:nvPr>
            <p:ph type="subTitle" idx="1"/>
          </p:nvPr>
        </p:nvSpPr>
        <p:spPr>
          <a:xfrm>
            <a:off x="1226400" y="2825409"/>
            <a:ext cx="6691200" cy="53190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Lesson 5: Skills 1</a:t>
            </a:r>
            <a:endParaRPr dirty="0">
              <a:latin typeface="+mj-lt"/>
            </a:endParaRPr>
          </a:p>
        </p:txBody>
      </p:sp>
      <p:grpSp>
        <p:nvGrpSpPr>
          <p:cNvPr id="1986" name="Google Shape;1986;p51"/>
          <p:cNvGrpSpPr/>
          <p:nvPr/>
        </p:nvGrpSpPr>
        <p:grpSpPr>
          <a:xfrm rot="3416918">
            <a:off x="2490764" y="4057080"/>
            <a:ext cx="1697343" cy="1746706"/>
            <a:chOff x="1362375" y="3861550"/>
            <a:chExt cx="887125" cy="912925"/>
          </a:xfrm>
        </p:grpSpPr>
        <p:sp>
          <p:nvSpPr>
            <p:cNvPr id="1987" name="Google Shape;1987;p51"/>
            <p:cNvSpPr/>
            <p:nvPr/>
          </p:nvSpPr>
          <p:spPr>
            <a:xfrm>
              <a:off x="1386700" y="4025325"/>
              <a:ext cx="561525" cy="749150"/>
            </a:xfrm>
            <a:custGeom>
              <a:avLst/>
              <a:gdLst/>
              <a:ahLst/>
              <a:cxnLst/>
              <a:rect l="l" t="t" r="r" b="b"/>
              <a:pathLst>
                <a:path w="22461" h="29966" extrusionOk="0">
                  <a:moveTo>
                    <a:pt x="129" y="1"/>
                  </a:moveTo>
                  <a:cubicBezTo>
                    <a:pt x="69" y="1"/>
                    <a:pt x="22" y="44"/>
                    <a:pt x="11" y="106"/>
                  </a:cubicBezTo>
                  <a:cubicBezTo>
                    <a:pt x="0" y="176"/>
                    <a:pt x="47" y="245"/>
                    <a:pt x="116" y="257"/>
                  </a:cubicBezTo>
                  <a:cubicBezTo>
                    <a:pt x="17945" y="3175"/>
                    <a:pt x="21279" y="21629"/>
                    <a:pt x="21406" y="22417"/>
                  </a:cubicBezTo>
                  <a:cubicBezTo>
                    <a:pt x="22194" y="26989"/>
                    <a:pt x="22194" y="29803"/>
                    <a:pt x="22194" y="29837"/>
                  </a:cubicBezTo>
                  <a:cubicBezTo>
                    <a:pt x="22194" y="29907"/>
                    <a:pt x="22252" y="29965"/>
                    <a:pt x="22333" y="29965"/>
                  </a:cubicBezTo>
                  <a:cubicBezTo>
                    <a:pt x="22402" y="29965"/>
                    <a:pt x="22460" y="29907"/>
                    <a:pt x="22460" y="29837"/>
                  </a:cubicBezTo>
                  <a:cubicBezTo>
                    <a:pt x="22460" y="29803"/>
                    <a:pt x="22448" y="26978"/>
                    <a:pt x="21661" y="22370"/>
                  </a:cubicBezTo>
                  <a:cubicBezTo>
                    <a:pt x="21534" y="21583"/>
                    <a:pt x="18154" y="2955"/>
                    <a:pt x="150" y="3"/>
                  </a:cubicBezTo>
                  <a:cubicBezTo>
                    <a:pt x="143" y="1"/>
                    <a:pt x="136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51"/>
            <p:cNvSpPr/>
            <p:nvPr/>
          </p:nvSpPr>
          <p:spPr>
            <a:xfrm>
              <a:off x="1731400" y="3907375"/>
              <a:ext cx="191625" cy="655800"/>
            </a:xfrm>
            <a:custGeom>
              <a:avLst/>
              <a:gdLst/>
              <a:ahLst/>
              <a:cxnLst/>
              <a:rect l="l" t="t" r="r" b="b"/>
              <a:pathLst>
                <a:path w="7665" h="26232" extrusionOk="0">
                  <a:moveTo>
                    <a:pt x="6296" y="1"/>
                  </a:moveTo>
                  <a:cubicBezTo>
                    <a:pt x="6254" y="1"/>
                    <a:pt x="6212" y="19"/>
                    <a:pt x="6183" y="55"/>
                  </a:cubicBezTo>
                  <a:cubicBezTo>
                    <a:pt x="1610" y="7094"/>
                    <a:pt x="0" y="13265"/>
                    <a:pt x="1413" y="18416"/>
                  </a:cubicBezTo>
                  <a:cubicBezTo>
                    <a:pt x="2907" y="23904"/>
                    <a:pt x="7410" y="26196"/>
                    <a:pt x="7456" y="26220"/>
                  </a:cubicBezTo>
                  <a:cubicBezTo>
                    <a:pt x="7479" y="26220"/>
                    <a:pt x="7491" y="26232"/>
                    <a:pt x="7515" y="26232"/>
                  </a:cubicBezTo>
                  <a:cubicBezTo>
                    <a:pt x="7561" y="26232"/>
                    <a:pt x="7607" y="26208"/>
                    <a:pt x="7630" y="26162"/>
                  </a:cubicBezTo>
                  <a:cubicBezTo>
                    <a:pt x="7665" y="26093"/>
                    <a:pt x="7630" y="26023"/>
                    <a:pt x="7572" y="25988"/>
                  </a:cubicBezTo>
                  <a:cubicBezTo>
                    <a:pt x="7526" y="25965"/>
                    <a:pt x="3126" y="23731"/>
                    <a:pt x="1656" y="18347"/>
                  </a:cubicBezTo>
                  <a:cubicBezTo>
                    <a:pt x="267" y="13276"/>
                    <a:pt x="1865" y="7163"/>
                    <a:pt x="6403" y="194"/>
                  </a:cubicBezTo>
                  <a:cubicBezTo>
                    <a:pt x="6437" y="136"/>
                    <a:pt x="6426" y="55"/>
                    <a:pt x="6368" y="20"/>
                  </a:cubicBezTo>
                  <a:cubicBezTo>
                    <a:pt x="6346" y="7"/>
                    <a:pt x="6321" y="1"/>
                    <a:pt x="62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51"/>
            <p:cNvSpPr/>
            <p:nvPr/>
          </p:nvSpPr>
          <p:spPr>
            <a:xfrm>
              <a:off x="1764975" y="4114800"/>
              <a:ext cx="130575" cy="66325"/>
            </a:xfrm>
            <a:custGeom>
              <a:avLst/>
              <a:gdLst/>
              <a:ahLst/>
              <a:cxnLst/>
              <a:rect l="l" t="t" r="r" b="b"/>
              <a:pathLst>
                <a:path w="5223" h="2653" extrusionOk="0">
                  <a:moveTo>
                    <a:pt x="5094" y="1"/>
                  </a:moveTo>
                  <a:cubicBezTo>
                    <a:pt x="2027" y="1"/>
                    <a:pt x="59" y="2421"/>
                    <a:pt x="47" y="2444"/>
                  </a:cubicBezTo>
                  <a:cubicBezTo>
                    <a:pt x="0" y="2501"/>
                    <a:pt x="12" y="2571"/>
                    <a:pt x="59" y="2617"/>
                  </a:cubicBezTo>
                  <a:cubicBezTo>
                    <a:pt x="93" y="2640"/>
                    <a:pt x="116" y="2652"/>
                    <a:pt x="139" y="2652"/>
                  </a:cubicBezTo>
                  <a:cubicBezTo>
                    <a:pt x="186" y="2652"/>
                    <a:pt x="221" y="2629"/>
                    <a:pt x="244" y="2594"/>
                  </a:cubicBezTo>
                  <a:cubicBezTo>
                    <a:pt x="267" y="2571"/>
                    <a:pt x="2143" y="255"/>
                    <a:pt x="5094" y="255"/>
                  </a:cubicBezTo>
                  <a:cubicBezTo>
                    <a:pt x="5164" y="255"/>
                    <a:pt x="5222" y="198"/>
                    <a:pt x="5222" y="129"/>
                  </a:cubicBezTo>
                  <a:cubicBezTo>
                    <a:pt x="5222" y="59"/>
                    <a:pt x="5164" y="1"/>
                    <a:pt x="50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51"/>
            <p:cNvSpPr/>
            <p:nvPr/>
          </p:nvSpPr>
          <p:spPr>
            <a:xfrm>
              <a:off x="1728800" y="4005275"/>
              <a:ext cx="69200" cy="110700"/>
            </a:xfrm>
            <a:custGeom>
              <a:avLst/>
              <a:gdLst/>
              <a:ahLst/>
              <a:cxnLst/>
              <a:rect l="l" t="t" r="r" b="b"/>
              <a:pathLst>
                <a:path w="2768" h="4428" extrusionOk="0">
                  <a:moveTo>
                    <a:pt x="150" y="0"/>
                  </a:moveTo>
                  <a:cubicBezTo>
                    <a:pt x="113" y="0"/>
                    <a:pt x="74" y="18"/>
                    <a:pt x="47" y="52"/>
                  </a:cubicBezTo>
                  <a:cubicBezTo>
                    <a:pt x="1" y="110"/>
                    <a:pt x="12" y="191"/>
                    <a:pt x="70" y="226"/>
                  </a:cubicBezTo>
                  <a:cubicBezTo>
                    <a:pt x="2489" y="2101"/>
                    <a:pt x="2200" y="4266"/>
                    <a:pt x="2188" y="4289"/>
                  </a:cubicBezTo>
                  <a:cubicBezTo>
                    <a:pt x="2188" y="4359"/>
                    <a:pt x="2235" y="4417"/>
                    <a:pt x="2304" y="4428"/>
                  </a:cubicBezTo>
                  <a:lnTo>
                    <a:pt x="2316" y="4428"/>
                  </a:lnTo>
                  <a:cubicBezTo>
                    <a:pt x="2386" y="4428"/>
                    <a:pt x="2432" y="4382"/>
                    <a:pt x="2443" y="4324"/>
                  </a:cubicBezTo>
                  <a:cubicBezTo>
                    <a:pt x="2455" y="4232"/>
                    <a:pt x="2767" y="1997"/>
                    <a:pt x="220" y="29"/>
                  </a:cubicBezTo>
                  <a:cubicBezTo>
                    <a:pt x="201" y="9"/>
                    <a:pt x="176" y="0"/>
                    <a:pt x="1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51"/>
            <p:cNvSpPr/>
            <p:nvPr/>
          </p:nvSpPr>
          <p:spPr>
            <a:xfrm>
              <a:off x="1814750" y="3994700"/>
              <a:ext cx="107700" cy="43725"/>
            </a:xfrm>
            <a:custGeom>
              <a:avLst/>
              <a:gdLst/>
              <a:ahLst/>
              <a:cxnLst/>
              <a:rect l="l" t="t" r="r" b="b"/>
              <a:pathLst>
                <a:path w="4308" h="1749" extrusionOk="0">
                  <a:moveTo>
                    <a:pt x="4181" y="1"/>
                  </a:moveTo>
                  <a:cubicBezTo>
                    <a:pt x="1158" y="1"/>
                    <a:pt x="82" y="1494"/>
                    <a:pt x="47" y="1552"/>
                  </a:cubicBezTo>
                  <a:cubicBezTo>
                    <a:pt x="1" y="1609"/>
                    <a:pt x="13" y="1691"/>
                    <a:pt x="70" y="1725"/>
                  </a:cubicBezTo>
                  <a:cubicBezTo>
                    <a:pt x="93" y="1748"/>
                    <a:pt x="116" y="1748"/>
                    <a:pt x="152" y="1748"/>
                  </a:cubicBezTo>
                  <a:cubicBezTo>
                    <a:pt x="186" y="1748"/>
                    <a:pt x="232" y="1737"/>
                    <a:pt x="255" y="1702"/>
                  </a:cubicBezTo>
                  <a:cubicBezTo>
                    <a:pt x="267" y="1679"/>
                    <a:pt x="1297" y="266"/>
                    <a:pt x="4181" y="266"/>
                  </a:cubicBezTo>
                  <a:cubicBezTo>
                    <a:pt x="4250" y="266"/>
                    <a:pt x="4308" y="209"/>
                    <a:pt x="4308" y="139"/>
                  </a:cubicBezTo>
                  <a:cubicBezTo>
                    <a:pt x="4308" y="58"/>
                    <a:pt x="4250" y="1"/>
                    <a:pt x="4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51"/>
            <p:cNvSpPr/>
            <p:nvPr/>
          </p:nvSpPr>
          <p:spPr>
            <a:xfrm>
              <a:off x="1808975" y="3884450"/>
              <a:ext cx="52125" cy="114025"/>
            </a:xfrm>
            <a:custGeom>
              <a:avLst/>
              <a:gdLst/>
              <a:ahLst/>
              <a:cxnLst/>
              <a:rect l="l" t="t" r="r" b="b"/>
              <a:pathLst>
                <a:path w="2085" h="4561" extrusionOk="0">
                  <a:moveTo>
                    <a:pt x="138" y="1"/>
                  </a:moveTo>
                  <a:cubicBezTo>
                    <a:pt x="107" y="1"/>
                    <a:pt x="74" y="12"/>
                    <a:pt x="46" y="34"/>
                  </a:cubicBezTo>
                  <a:cubicBezTo>
                    <a:pt x="0" y="92"/>
                    <a:pt x="0" y="161"/>
                    <a:pt x="46" y="220"/>
                  </a:cubicBezTo>
                  <a:cubicBezTo>
                    <a:pt x="1795" y="2037"/>
                    <a:pt x="1065" y="4375"/>
                    <a:pt x="1054" y="4398"/>
                  </a:cubicBezTo>
                  <a:cubicBezTo>
                    <a:pt x="1031" y="4468"/>
                    <a:pt x="1077" y="4537"/>
                    <a:pt x="1135" y="4561"/>
                  </a:cubicBezTo>
                  <a:lnTo>
                    <a:pt x="1181" y="4561"/>
                  </a:lnTo>
                  <a:cubicBezTo>
                    <a:pt x="1239" y="4561"/>
                    <a:pt x="1286" y="4537"/>
                    <a:pt x="1297" y="4480"/>
                  </a:cubicBezTo>
                  <a:cubicBezTo>
                    <a:pt x="1309" y="4457"/>
                    <a:pt x="2084" y="1979"/>
                    <a:pt x="232" y="45"/>
                  </a:cubicBezTo>
                  <a:cubicBezTo>
                    <a:pt x="207" y="15"/>
                    <a:pt x="173" y="1"/>
                    <a:pt x="1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51"/>
            <p:cNvSpPr/>
            <p:nvPr/>
          </p:nvSpPr>
          <p:spPr>
            <a:xfrm>
              <a:off x="1531100" y="4175325"/>
              <a:ext cx="182100" cy="54125"/>
            </a:xfrm>
            <a:custGeom>
              <a:avLst/>
              <a:gdLst/>
              <a:ahLst/>
              <a:cxnLst/>
              <a:rect l="l" t="t" r="r" b="b"/>
              <a:pathLst>
                <a:path w="7284" h="2165" extrusionOk="0">
                  <a:moveTo>
                    <a:pt x="5031" y="0"/>
                  </a:moveTo>
                  <a:cubicBezTo>
                    <a:pt x="3592" y="0"/>
                    <a:pt x="1672" y="370"/>
                    <a:pt x="47" y="1945"/>
                  </a:cubicBezTo>
                  <a:cubicBezTo>
                    <a:pt x="1" y="2002"/>
                    <a:pt x="1" y="2084"/>
                    <a:pt x="47" y="2130"/>
                  </a:cubicBezTo>
                  <a:cubicBezTo>
                    <a:pt x="70" y="2153"/>
                    <a:pt x="106" y="2164"/>
                    <a:pt x="140" y="2164"/>
                  </a:cubicBezTo>
                  <a:cubicBezTo>
                    <a:pt x="175" y="2164"/>
                    <a:pt x="209" y="2153"/>
                    <a:pt x="232" y="2130"/>
                  </a:cubicBezTo>
                  <a:cubicBezTo>
                    <a:pt x="1795" y="610"/>
                    <a:pt x="3644" y="254"/>
                    <a:pt x="5029" y="254"/>
                  </a:cubicBezTo>
                  <a:cubicBezTo>
                    <a:pt x="6230" y="254"/>
                    <a:pt x="7082" y="522"/>
                    <a:pt x="7098" y="532"/>
                  </a:cubicBezTo>
                  <a:cubicBezTo>
                    <a:pt x="7107" y="534"/>
                    <a:pt x="7116" y="534"/>
                    <a:pt x="7124" y="534"/>
                  </a:cubicBezTo>
                  <a:cubicBezTo>
                    <a:pt x="7184" y="534"/>
                    <a:pt x="7240" y="501"/>
                    <a:pt x="7260" y="440"/>
                  </a:cubicBezTo>
                  <a:cubicBezTo>
                    <a:pt x="7284" y="381"/>
                    <a:pt x="7248" y="301"/>
                    <a:pt x="7179" y="289"/>
                  </a:cubicBezTo>
                  <a:cubicBezTo>
                    <a:pt x="7163" y="278"/>
                    <a:pt x="6278" y="0"/>
                    <a:pt x="50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51"/>
            <p:cNvSpPr/>
            <p:nvPr/>
          </p:nvSpPr>
          <p:spPr>
            <a:xfrm>
              <a:off x="1619975" y="4013500"/>
              <a:ext cx="43450" cy="132600"/>
            </a:xfrm>
            <a:custGeom>
              <a:avLst/>
              <a:gdLst/>
              <a:ahLst/>
              <a:cxnLst/>
              <a:rect l="l" t="t" r="r" b="b"/>
              <a:pathLst>
                <a:path w="1738" h="5304" extrusionOk="0">
                  <a:moveTo>
                    <a:pt x="811" y="1"/>
                  </a:moveTo>
                  <a:cubicBezTo>
                    <a:pt x="742" y="1"/>
                    <a:pt x="683" y="59"/>
                    <a:pt x="683" y="128"/>
                  </a:cubicBezTo>
                  <a:cubicBezTo>
                    <a:pt x="683" y="175"/>
                    <a:pt x="660" y="302"/>
                    <a:pt x="626" y="441"/>
                  </a:cubicBezTo>
                  <a:cubicBezTo>
                    <a:pt x="441" y="1263"/>
                    <a:pt x="1" y="3208"/>
                    <a:pt x="1483" y="5246"/>
                  </a:cubicBezTo>
                  <a:cubicBezTo>
                    <a:pt x="1506" y="5280"/>
                    <a:pt x="1552" y="5303"/>
                    <a:pt x="1586" y="5303"/>
                  </a:cubicBezTo>
                  <a:cubicBezTo>
                    <a:pt x="1609" y="5303"/>
                    <a:pt x="1645" y="5292"/>
                    <a:pt x="1668" y="5269"/>
                  </a:cubicBezTo>
                  <a:cubicBezTo>
                    <a:pt x="1714" y="5234"/>
                    <a:pt x="1737" y="5153"/>
                    <a:pt x="1691" y="5095"/>
                  </a:cubicBezTo>
                  <a:cubicBezTo>
                    <a:pt x="278" y="3150"/>
                    <a:pt x="695" y="1286"/>
                    <a:pt x="868" y="499"/>
                  </a:cubicBezTo>
                  <a:cubicBezTo>
                    <a:pt x="915" y="325"/>
                    <a:pt x="938" y="209"/>
                    <a:pt x="938" y="128"/>
                  </a:cubicBezTo>
                  <a:cubicBezTo>
                    <a:pt x="938" y="59"/>
                    <a:pt x="880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51"/>
            <p:cNvSpPr/>
            <p:nvPr/>
          </p:nvSpPr>
          <p:spPr>
            <a:xfrm>
              <a:off x="1426325" y="4081575"/>
              <a:ext cx="156900" cy="55825"/>
            </a:xfrm>
            <a:custGeom>
              <a:avLst/>
              <a:gdLst/>
              <a:ahLst/>
              <a:cxnLst/>
              <a:rect l="l" t="t" r="r" b="b"/>
              <a:pathLst>
                <a:path w="6276" h="2233" extrusionOk="0">
                  <a:moveTo>
                    <a:pt x="4464" y="0"/>
                  </a:moveTo>
                  <a:cubicBezTo>
                    <a:pt x="3267" y="0"/>
                    <a:pt x="1608" y="377"/>
                    <a:pt x="47" y="2013"/>
                  </a:cubicBezTo>
                  <a:cubicBezTo>
                    <a:pt x="1" y="2060"/>
                    <a:pt x="1" y="2140"/>
                    <a:pt x="47" y="2186"/>
                  </a:cubicBezTo>
                  <a:cubicBezTo>
                    <a:pt x="70" y="2222"/>
                    <a:pt x="106" y="2233"/>
                    <a:pt x="140" y="2233"/>
                  </a:cubicBezTo>
                  <a:cubicBezTo>
                    <a:pt x="175" y="2233"/>
                    <a:pt x="209" y="2210"/>
                    <a:pt x="232" y="2186"/>
                  </a:cubicBezTo>
                  <a:cubicBezTo>
                    <a:pt x="1732" y="611"/>
                    <a:pt x="3322" y="250"/>
                    <a:pt x="4464" y="250"/>
                  </a:cubicBezTo>
                  <a:cubicBezTo>
                    <a:pt x="5420" y="250"/>
                    <a:pt x="6063" y="503"/>
                    <a:pt x="6079" y="508"/>
                  </a:cubicBezTo>
                  <a:cubicBezTo>
                    <a:pt x="6098" y="517"/>
                    <a:pt x="6117" y="522"/>
                    <a:pt x="6134" y="522"/>
                  </a:cubicBezTo>
                  <a:cubicBezTo>
                    <a:pt x="6183" y="522"/>
                    <a:pt x="6225" y="490"/>
                    <a:pt x="6242" y="439"/>
                  </a:cubicBezTo>
                  <a:cubicBezTo>
                    <a:pt x="6276" y="380"/>
                    <a:pt x="6242" y="300"/>
                    <a:pt x="6172" y="277"/>
                  </a:cubicBezTo>
                  <a:cubicBezTo>
                    <a:pt x="6161" y="271"/>
                    <a:pt x="5478" y="0"/>
                    <a:pt x="4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51"/>
            <p:cNvSpPr/>
            <p:nvPr/>
          </p:nvSpPr>
          <p:spPr>
            <a:xfrm>
              <a:off x="1460200" y="3967600"/>
              <a:ext cx="63400" cy="99475"/>
            </a:xfrm>
            <a:custGeom>
              <a:avLst/>
              <a:gdLst/>
              <a:ahLst/>
              <a:cxnLst/>
              <a:rect l="l" t="t" r="r" b="b"/>
              <a:pathLst>
                <a:path w="2536" h="3979" extrusionOk="0">
                  <a:moveTo>
                    <a:pt x="692" y="0"/>
                  </a:moveTo>
                  <a:cubicBezTo>
                    <a:pt x="641" y="0"/>
                    <a:pt x="586" y="34"/>
                    <a:pt x="568" y="89"/>
                  </a:cubicBezTo>
                  <a:cubicBezTo>
                    <a:pt x="545" y="158"/>
                    <a:pt x="1" y="1941"/>
                    <a:pt x="2304" y="3956"/>
                  </a:cubicBezTo>
                  <a:cubicBezTo>
                    <a:pt x="2327" y="3967"/>
                    <a:pt x="2363" y="3979"/>
                    <a:pt x="2397" y="3979"/>
                  </a:cubicBezTo>
                  <a:cubicBezTo>
                    <a:pt x="2432" y="3979"/>
                    <a:pt x="2466" y="3967"/>
                    <a:pt x="2490" y="3944"/>
                  </a:cubicBezTo>
                  <a:cubicBezTo>
                    <a:pt x="2536" y="3886"/>
                    <a:pt x="2525" y="3805"/>
                    <a:pt x="2478" y="3758"/>
                  </a:cubicBezTo>
                  <a:cubicBezTo>
                    <a:pt x="302" y="1872"/>
                    <a:pt x="811" y="181"/>
                    <a:pt x="811" y="158"/>
                  </a:cubicBezTo>
                  <a:cubicBezTo>
                    <a:pt x="834" y="100"/>
                    <a:pt x="799" y="19"/>
                    <a:pt x="730" y="7"/>
                  </a:cubicBezTo>
                  <a:cubicBezTo>
                    <a:pt x="718" y="3"/>
                    <a:pt x="705" y="0"/>
                    <a:pt x="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51"/>
            <p:cNvSpPr/>
            <p:nvPr/>
          </p:nvSpPr>
          <p:spPr>
            <a:xfrm>
              <a:off x="1871775" y="388210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0"/>
                  </a:moveTo>
                  <a:cubicBezTo>
                    <a:pt x="371" y="0"/>
                    <a:pt x="1" y="360"/>
                    <a:pt x="1" y="811"/>
                  </a:cubicBezTo>
                  <a:cubicBezTo>
                    <a:pt x="1" y="1263"/>
                    <a:pt x="371" y="1633"/>
                    <a:pt x="822" y="1633"/>
                  </a:cubicBezTo>
                  <a:cubicBezTo>
                    <a:pt x="1274" y="1633"/>
                    <a:pt x="1645" y="1263"/>
                    <a:pt x="1645" y="811"/>
                  </a:cubicBezTo>
                  <a:cubicBezTo>
                    <a:pt x="1645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51"/>
            <p:cNvSpPr/>
            <p:nvPr/>
          </p:nvSpPr>
          <p:spPr>
            <a:xfrm>
              <a:off x="1787275" y="38615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1"/>
                  </a:moveTo>
                  <a:cubicBezTo>
                    <a:pt x="359" y="1"/>
                    <a:pt x="0" y="359"/>
                    <a:pt x="0" y="822"/>
                  </a:cubicBezTo>
                  <a:cubicBezTo>
                    <a:pt x="0" y="1274"/>
                    <a:pt x="359" y="1633"/>
                    <a:pt x="811" y="1633"/>
                  </a:cubicBezTo>
                  <a:cubicBezTo>
                    <a:pt x="1262" y="1633"/>
                    <a:pt x="1632" y="1274"/>
                    <a:pt x="1632" y="822"/>
                  </a:cubicBezTo>
                  <a:cubicBezTo>
                    <a:pt x="1632" y="359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51"/>
            <p:cNvSpPr/>
            <p:nvPr/>
          </p:nvSpPr>
          <p:spPr>
            <a:xfrm>
              <a:off x="1908825" y="3977625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59" y="0"/>
                    <a:pt x="1" y="359"/>
                    <a:pt x="1" y="810"/>
                  </a:cubicBezTo>
                  <a:cubicBezTo>
                    <a:pt x="1" y="1274"/>
                    <a:pt x="359" y="1633"/>
                    <a:pt x="822" y="1633"/>
                  </a:cubicBezTo>
                  <a:cubicBezTo>
                    <a:pt x="1274" y="1633"/>
                    <a:pt x="1633" y="1274"/>
                    <a:pt x="1633" y="810"/>
                  </a:cubicBezTo>
                  <a:cubicBezTo>
                    <a:pt x="1633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51"/>
            <p:cNvSpPr/>
            <p:nvPr/>
          </p:nvSpPr>
          <p:spPr>
            <a:xfrm>
              <a:off x="1708550" y="39851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0"/>
                    <a:pt x="0" y="822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2"/>
                  </a:cubicBezTo>
                  <a:cubicBezTo>
                    <a:pt x="1632" y="37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51"/>
            <p:cNvSpPr/>
            <p:nvPr/>
          </p:nvSpPr>
          <p:spPr>
            <a:xfrm>
              <a:off x="1777425" y="39570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1" y="371"/>
                    <a:pt x="1" y="822"/>
                  </a:cubicBezTo>
                  <a:cubicBezTo>
                    <a:pt x="1" y="1274"/>
                    <a:pt x="371" y="1632"/>
                    <a:pt x="822" y="1632"/>
                  </a:cubicBezTo>
                  <a:cubicBezTo>
                    <a:pt x="1274" y="1632"/>
                    <a:pt x="1645" y="1274"/>
                    <a:pt x="1645" y="822"/>
                  </a:cubicBezTo>
                  <a:cubicBezTo>
                    <a:pt x="1645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51"/>
            <p:cNvSpPr/>
            <p:nvPr/>
          </p:nvSpPr>
          <p:spPr>
            <a:xfrm>
              <a:off x="1822275" y="4052275"/>
              <a:ext cx="40850" cy="40850"/>
            </a:xfrm>
            <a:custGeom>
              <a:avLst/>
              <a:gdLst/>
              <a:ahLst/>
              <a:cxnLst/>
              <a:rect l="l" t="t" r="r" b="b"/>
              <a:pathLst>
                <a:path w="1634" h="1634" extrusionOk="0">
                  <a:moveTo>
                    <a:pt x="811" y="1"/>
                  </a:moveTo>
                  <a:cubicBezTo>
                    <a:pt x="360" y="1"/>
                    <a:pt x="1" y="360"/>
                    <a:pt x="1" y="811"/>
                  </a:cubicBezTo>
                  <a:cubicBezTo>
                    <a:pt x="1" y="1274"/>
                    <a:pt x="360" y="1634"/>
                    <a:pt x="811" y="1634"/>
                  </a:cubicBezTo>
                  <a:cubicBezTo>
                    <a:pt x="1263" y="1634"/>
                    <a:pt x="1634" y="1274"/>
                    <a:pt x="1634" y="811"/>
                  </a:cubicBezTo>
                  <a:cubicBezTo>
                    <a:pt x="1634" y="360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51"/>
            <p:cNvSpPr/>
            <p:nvPr/>
          </p:nvSpPr>
          <p:spPr>
            <a:xfrm>
              <a:off x="1659625" y="4088750"/>
              <a:ext cx="40850" cy="41125"/>
            </a:xfrm>
            <a:custGeom>
              <a:avLst/>
              <a:gdLst/>
              <a:ahLst/>
              <a:cxnLst/>
              <a:rect l="l" t="t" r="r" b="b"/>
              <a:pathLst>
                <a:path w="1634" h="1645" extrusionOk="0">
                  <a:moveTo>
                    <a:pt x="823" y="1"/>
                  </a:moveTo>
                  <a:cubicBezTo>
                    <a:pt x="371" y="1"/>
                    <a:pt x="0" y="371"/>
                    <a:pt x="0" y="823"/>
                  </a:cubicBezTo>
                  <a:cubicBezTo>
                    <a:pt x="0" y="1274"/>
                    <a:pt x="371" y="1645"/>
                    <a:pt x="823" y="1645"/>
                  </a:cubicBezTo>
                  <a:cubicBezTo>
                    <a:pt x="1274" y="1645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51"/>
            <p:cNvSpPr/>
            <p:nvPr/>
          </p:nvSpPr>
          <p:spPr>
            <a:xfrm>
              <a:off x="1677575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3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51"/>
            <p:cNvSpPr/>
            <p:nvPr/>
          </p:nvSpPr>
          <p:spPr>
            <a:xfrm>
              <a:off x="1791900" y="41854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1"/>
                  </a:moveTo>
                  <a:cubicBezTo>
                    <a:pt x="371" y="1"/>
                    <a:pt x="1" y="371"/>
                    <a:pt x="1" y="823"/>
                  </a:cubicBezTo>
                  <a:cubicBezTo>
                    <a:pt x="1" y="1274"/>
                    <a:pt x="371" y="1633"/>
                    <a:pt x="822" y="1633"/>
                  </a:cubicBezTo>
                  <a:cubicBezTo>
                    <a:pt x="1274" y="1633"/>
                    <a:pt x="1633" y="1274"/>
                    <a:pt x="1633" y="823"/>
                  </a:cubicBezTo>
                  <a:cubicBezTo>
                    <a:pt x="1633" y="371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51"/>
            <p:cNvSpPr/>
            <p:nvPr/>
          </p:nvSpPr>
          <p:spPr>
            <a:xfrm>
              <a:off x="1555150" y="40259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0" y="371"/>
                    <a:pt x="0" y="822"/>
                  </a:cubicBezTo>
                  <a:cubicBezTo>
                    <a:pt x="0" y="1274"/>
                    <a:pt x="359" y="1645"/>
                    <a:pt x="811" y="1645"/>
                  </a:cubicBezTo>
                  <a:cubicBezTo>
                    <a:pt x="1262" y="1645"/>
                    <a:pt x="1632" y="1274"/>
                    <a:pt x="1632" y="822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51"/>
            <p:cNvSpPr/>
            <p:nvPr/>
          </p:nvSpPr>
          <p:spPr>
            <a:xfrm>
              <a:off x="1421425" y="405227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1" y="360"/>
                    <a:pt x="1" y="811"/>
                  </a:cubicBezTo>
                  <a:cubicBezTo>
                    <a:pt x="1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11"/>
                  </a:cubicBezTo>
                  <a:cubicBezTo>
                    <a:pt x="1632" y="360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51"/>
            <p:cNvSpPr/>
            <p:nvPr/>
          </p:nvSpPr>
          <p:spPr>
            <a:xfrm>
              <a:off x="1564100" y="4113375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23" y="0"/>
                  </a:moveTo>
                  <a:cubicBezTo>
                    <a:pt x="371" y="0"/>
                    <a:pt x="1" y="359"/>
                    <a:pt x="1" y="811"/>
                  </a:cubicBezTo>
                  <a:cubicBezTo>
                    <a:pt x="1" y="1262"/>
                    <a:pt x="371" y="1632"/>
                    <a:pt x="823" y="1632"/>
                  </a:cubicBezTo>
                  <a:cubicBezTo>
                    <a:pt x="1274" y="1632"/>
                    <a:pt x="1634" y="1262"/>
                    <a:pt x="1634" y="811"/>
                  </a:cubicBezTo>
                  <a:cubicBezTo>
                    <a:pt x="163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51"/>
            <p:cNvSpPr/>
            <p:nvPr/>
          </p:nvSpPr>
          <p:spPr>
            <a:xfrm>
              <a:off x="1876425" y="40974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0"/>
                  </a:moveTo>
                  <a:cubicBezTo>
                    <a:pt x="371" y="0"/>
                    <a:pt x="0" y="371"/>
                    <a:pt x="0" y="823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23"/>
                  </a:cubicBezTo>
                  <a:cubicBezTo>
                    <a:pt x="1632" y="371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51"/>
            <p:cNvSpPr/>
            <p:nvPr/>
          </p:nvSpPr>
          <p:spPr>
            <a:xfrm>
              <a:off x="2140075" y="4280675"/>
              <a:ext cx="40850" cy="40800"/>
            </a:xfrm>
            <a:custGeom>
              <a:avLst/>
              <a:gdLst/>
              <a:ahLst/>
              <a:cxnLst/>
              <a:rect l="l" t="t" r="r" b="b"/>
              <a:pathLst>
                <a:path w="1634" h="1632" extrusionOk="0">
                  <a:moveTo>
                    <a:pt x="823" y="0"/>
                  </a:moveTo>
                  <a:cubicBezTo>
                    <a:pt x="371" y="0"/>
                    <a:pt x="1" y="358"/>
                    <a:pt x="1" y="810"/>
                  </a:cubicBezTo>
                  <a:cubicBezTo>
                    <a:pt x="1" y="1261"/>
                    <a:pt x="371" y="1632"/>
                    <a:pt x="823" y="1632"/>
                  </a:cubicBezTo>
                  <a:cubicBezTo>
                    <a:pt x="1274" y="1632"/>
                    <a:pt x="1634" y="1261"/>
                    <a:pt x="1634" y="810"/>
                  </a:cubicBezTo>
                  <a:cubicBezTo>
                    <a:pt x="1634" y="358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51"/>
            <p:cNvSpPr/>
            <p:nvPr/>
          </p:nvSpPr>
          <p:spPr>
            <a:xfrm>
              <a:off x="2078150" y="4296875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3" y="0"/>
                  </a:moveTo>
                  <a:cubicBezTo>
                    <a:pt x="371" y="0"/>
                    <a:pt x="0" y="359"/>
                    <a:pt x="0" y="811"/>
                  </a:cubicBezTo>
                  <a:cubicBezTo>
                    <a:pt x="0" y="1262"/>
                    <a:pt x="371" y="1632"/>
                    <a:pt x="823" y="1632"/>
                  </a:cubicBezTo>
                  <a:cubicBezTo>
                    <a:pt x="1274" y="1632"/>
                    <a:pt x="1644" y="1262"/>
                    <a:pt x="1644" y="811"/>
                  </a:cubicBezTo>
                  <a:cubicBezTo>
                    <a:pt x="1644" y="359"/>
                    <a:pt x="1274" y="0"/>
                    <a:pt x="8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51"/>
            <p:cNvSpPr/>
            <p:nvPr/>
          </p:nvSpPr>
          <p:spPr>
            <a:xfrm>
              <a:off x="2013600" y="4362850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3"/>
                  </a:cubicBezTo>
                  <a:cubicBezTo>
                    <a:pt x="1" y="1275"/>
                    <a:pt x="359" y="1645"/>
                    <a:pt x="811" y="1645"/>
                  </a:cubicBezTo>
                  <a:cubicBezTo>
                    <a:pt x="1262" y="1645"/>
                    <a:pt x="1633" y="1275"/>
                    <a:pt x="1633" y="823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51"/>
            <p:cNvSpPr/>
            <p:nvPr/>
          </p:nvSpPr>
          <p:spPr>
            <a:xfrm>
              <a:off x="2208375" y="43324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3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3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51"/>
            <p:cNvSpPr/>
            <p:nvPr/>
          </p:nvSpPr>
          <p:spPr>
            <a:xfrm>
              <a:off x="2180900" y="4447650"/>
              <a:ext cx="41125" cy="40850"/>
            </a:xfrm>
            <a:custGeom>
              <a:avLst/>
              <a:gdLst/>
              <a:ahLst/>
              <a:cxnLst/>
              <a:rect l="l" t="t" r="r" b="b"/>
              <a:pathLst>
                <a:path w="1645" h="1634" extrusionOk="0">
                  <a:moveTo>
                    <a:pt x="822" y="1"/>
                  </a:moveTo>
                  <a:cubicBezTo>
                    <a:pt x="371" y="1"/>
                    <a:pt x="1" y="360"/>
                    <a:pt x="1" y="811"/>
                  </a:cubicBezTo>
                  <a:cubicBezTo>
                    <a:pt x="1" y="1263"/>
                    <a:pt x="371" y="1634"/>
                    <a:pt x="822" y="1634"/>
                  </a:cubicBezTo>
                  <a:cubicBezTo>
                    <a:pt x="1274" y="1634"/>
                    <a:pt x="1645" y="1263"/>
                    <a:pt x="1645" y="811"/>
                  </a:cubicBezTo>
                  <a:cubicBezTo>
                    <a:pt x="1645" y="360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51"/>
            <p:cNvSpPr/>
            <p:nvPr/>
          </p:nvSpPr>
          <p:spPr>
            <a:xfrm>
              <a:off x="2115775" y="443580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0"/>
                  </a:moveTo>
                  <a:cubicBezTo>
                    <a:pt x="360" y="0"/>
                    <a:pt x="0" y="359"/>
                    <a:pt x="0" y="811"/>
                  </a:cubicBezTo>
                  <a:cubicBezTo>
                    <a:pt x="0" y="1262"/>
                    <a:pt x="360" y="1632"/>
                    <a:pt x="811" y="1632"/>
                  </a:cubicBezTo>
                  <a:cubicBezTo>
                    <a:pt x="1263" y="1632"/>
                    <a:pt x="1633" y="1262"/>
                    <a:pt x="1633" y="811"/>
                  </a:cubicBezTo>
                  <a:cubicBezTo>
                    <a:pt x="1633" y="359"/>
                    <a:pt x="1263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51"/>
            <p:cNvSpPr/>
            <p:nvPr/>
          </p:nvSpPr>
          <p:spPr>
            <a:xfrm>
              <a:off x="2033875" y="44300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22" y="1"/>
                  </a:moveTo>
                  <a:cubicBezTo>
                    <a:pt x="371" y="1"/>
                    <a:pt x="0" y="359"/>
                    <a:pt x="0" y="811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32" y="1262"/>
                    <a:pt x="1632" y="811"/>
                  </a:cubicBezTo>
                  <a:cubicBezTo>
                    <a:pt x="1632" y="359"/>
                    <a:pt x="1274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51"/>
            <p:cNvSpPr/>
            <p:nvPr/>
          </p:nvSpPr>
          <p:spPr>
            <a:xfrm>
              <a:off x="2049200" y="4522050"/>
              <a:ext cx="40850" cy="40825"/>
            </a:xfrm>
            <a:custGeom>
              <a:avLst/>
              <a:gdLst/>
              <a:ahLst/>
              <a:cxnLst/>
              <a:rect l="l" t="t" r="r" b="b"/>
              <a:pathLst>
                <a:path w="1634" h="1633" extrusionOk="0">
                  <a:moveTo>
                    <a:pt x="811" y="1"/>
                  </a:moveTo>
                  <a:cubicBezTo>
                    <a:pt x="360" y="1"/>
                    <a:pt x="0" y="371"/>
                    <a:pt x="0" y="822"/>
                  </a:cubicBezTo>
                  <a:cubicBezTo>
                    <a:pt x="0" y="1274"/>
                    <a:pt x="360" y="1633"/>
                    <a:pt x="811" y="1633"/>
                  </a:cubicBezTo>
                  <a:cubicBezTo>
                    <a:pt x="1263" y="1633"/>
                    <a:pt x="1633" y="1274"/>
                    <a:pt x="1633" y="822"/>
                  </a:cubicBezTo>
                  <a:cubicBezTo>
                    <a:pt x="1633" y="371"/>
                    <a:pt x="1263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51"/>
            <p:cNvSpPr/>
            <p:nvPr/>
          </p:nvSpPr>
          <p:spPr>
            <a:xfrm>
              <a:off x="1618825" y="3988025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11" y="1"/>
                  </a:moveTo>
                  <a:cubicBezTo>
                    <a:pt x="359" y="1"/>
                    <a:pt x="0" y="371"/>
                    <a:pt x="0" y="823"/>
                  </a:cubicBezTo>
                  <a:cubicBezTo>
                    <a:pt x="0" y="1274"/>
                    <a:pt x="359" y="1634"/>
                    <a:pt x="811" y="1634"/>
                  </a:cubicBezTo>
                  <a:cubicBezTo>
                    <a:pt x="1262" y="1634"/>
                    <a:pt x="1632" y="1274"/>
                    <a:pt x="1632" y="823"/>
                  </a:cubicBezTo>
                  <a:cubicBezTo>
                    <a:pt x="1632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51"/>
            <p:cNvSpPr/>
            <p:nvPr/>
          </p:nvSpPr>
          <p:spPr>
            <a:xfrm>
              <a:off x="1455575" y="3950125"/>
              <a:ext cx="40825" cy="41125"/>
            </a:xfrm>
            <a:custGeom>
              <a:avLst/>
              <a:gdLst/>
              <a:ahLst/>
              <a:cxnLst/>
              <a:rect l="l" t="t" r="r" b="b"/>
              <a:pathLst>
                <a:path w="1633" h="1645" extrusionOk="0">
                  <a:moveTo>
                    <a:pt x="811" y="1"/>
                  </a:moveTo>
                  <a:cubicBezTo>
                    <a:pt x="359" y="1"/>
                    <a:pt x="1" y="371"/>
                    <a:pt x="1" y="822"/>
                  </a:cubicBezTo>
                  <a:cubicBezTo>
                    <a:pt x="1" y="1274"/>
                    <a:pt x="359" y="1645"/>
                    <a:pt x="811" y="1645"/>
                  </a:cubicBezTo>
                  <a:cubicBezTo>
                    <a:pt x="1262" y="1645"/>
                    <a:pt x="1633" y="1274"/>
                    <a:pt x="1633" y="822"/>
                  </a:cubicBezTo>
                  <a:cubicBezTo>
                    <a:pt x="1633" y="371"/>
                    <a:pt x="1262" y="1"/>
                    <a:pt x="8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51"/>
            <p:cNvSpPr/>
            <p:nvPr/>
          </p:nvSpPr>
          <p:spPr>
            <a:xfrm>
              <a:off x="1362375" y="400570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811" y="0"/>
                  </a:moveTo>
                  <a:cubicBezTo>
                    <a:pt x="359" y="0"/>
                    <a:pt x="1" y="359"/>
                    <a:pt x="1" y="811"/>
                  </a:cubicBezTo>
                  <a:cubicBezTo>
                    <a:pt x="1" y="1262"/>
                    <a:pt x="359" y="1632"/>
                    <a:pt x="811" y="1632"/>
                  </a:cubicBezTo>
                  <a:cubicBezTo>
                    <a:pt x="1262" y="1632"/>
                    <a:pt x="1633" y="1262"/>
                    <a:pt x="1633" y="811"/>
                  </a:cubicBezTo>
                  <a:cubicBezTo>
                    <a:pt x="1633" y="359"/>
                    <a:pt x="1262" y="0"/>
                    <a:pt x="8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51"/>
            <p:cNvSpPr/>
            <p:nvPr/>
          </p:nvSpPr>
          <p:spPr>
            <a:xfrm>
              <a:off x="1409275" y="4113650"/>
              <a:ext cx="40825" cy="40850"/>
            </a:xfrm>
            <a:custGeom>
              <a:avLst/>
              <a:gdLst/>
              <a:ahLst/>
              <a:cxnLst/>
              <a:rect l="l" t="t" r="r" b="b"/>
              <a:pathLst>
                <a:path w="1633" h="1634" extrusionOk="0">
                  <a:moveTo>
                    <a:pt x="822" y="0"/>
                  </a:moveTo>
                  <a:cubicBezTo>
                    <a:pt x="371" y="0"/>
                    <a:pt x="0" y="360"/>
                    <a:pt x="0" y="811"/>
                  </a:cubicBezTo>
                  <a:cubicBezTo>
                    <a:pt x="0" y="1274"/>
                    <a:pt x="371" y="1633"/>
                    <a:pt x="822" y="1633"/>
                  </a:cubicBezTo>
                  <a:cubicBezTo>
                    <a:pt x="1274" y="1633"/>
                    <a:pt x="1632" y="1274"/>
                    <a:pt x="1632" y="811"/>
                  </a:cubicBezTo>
                  <a:cubicBezTo>
                    <a:pt x="1632" y="360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51"/>
            <p:cNvSpPr/>
            <p:nvPr/>
          </p:nvSpPr>
          <p:spPr>
            <a:xfrm>
              <a:off x="1514050" y="4209750"/>
              <a:ext cx="41125" cy="40825"/>
            </a:xfrm>
            <a:custGeom>
              <a:avLst/>
              <a:gdLst/>
              <a:ahLst/>
              <a:cxnLst/>
              <a:rect l="l" t="t" r="r" b="b"/>
              <a:pathLst>
                <a:path w="1645" h="1633" extrusionOk="0">
                  <a:moveTo>
                    <a:pt x="822" y="0"/>
                  </a:moveTo>
                  <a:cubicBezTo>
                    <a:pt x="371" y="0"/>
                    <a:pt x="0" y="359"/>
                    <a:pt x="0" y="810"/>
                  </a:cubicBezTo>
                  <a:cubicBezTo>
                    <a:pt x="0" y="1262"/>
                    <a:pt x="371" y="1633"/>
                    <a:pt x="822" y="1633"/>
                  </a:cubicBezTo>
                  <a:cubicBezTo>
                    <a:pt x="1274" y="1633"/>
                    <a:pt x="1644" y="1262"/>
                    <a:pt x="1644" y="810"/>
                  </a:cubicBezTo>
                  <a:cubicBezTo>
                    <a:pt x="1644" y="359"/>
                    <a:pt x="1274" y="0"/>
                    <a:pt x="8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51"/>
            <p:cNvSpPr/>
            <p:nvPr/>
          </p:nvSpPr>
          <p:spPr>
            <a:xfrm>
              <a:off x="1853850" y="4130525"/>
              <a:ext cx="297250" cy="420500"/>
            </a:xfrm>
            <a:custGeom>
              <a:avLst/>
              <a:gdLst/>
              <a:ahLst/>
              <a:cxnLst/>
              <a:rect l="l" t="t" r="r" b="b"/>
              <a:pathLst>
                <a:path w="11890" h="16820" extrusionOk="0">
                  <a:moveTo>
                    <a:pt x="10361" y="264"/>
                  </a:moveTo>
                  <a:cubicBezTo>
                    <a:pt x="10790" y="264"/>
                    <a:pt x="11091" y="379"/>
                    <a:pt x="11218" y="611"/>
                  </a:cubicBezTo>
                  <a:cubicBezTo>
                    <a:pt x="11542" y="1201"/>
                    <a:pt x="10813" y="2672"/>
                    <a:pt x="9030" y="4084"/>
                  </a:cubicBezTo>
                  <a:cubicBezTo>
                    <a:pt x="6309" y="6238"/>
                    <a:pt x="3080" y="10266"/>
                    <a:pt x="2419" y="14839"/>
                  </a:cubicBezTo>
                  <a:cubicBezTo>
                    <a:pt x="2084" y="11980"/>
                    <a:pt x="1771" y="3737"/>
                    <a:pt x="8694" y="611"/>
                  </a:cubicBezTo>
                  <a:cubicBezTo>
                    <a:pt x="9366" y="379"/>
                    <a:pt x="9934" y="264"/>
                    <a:pt x="10361" y="264"/>
                  </a:cubicBezTo>
                  <a:close/>
                  <a:moveTo>
                    <a:pt x="10368" y="1"/>
                  </a:moveTo>
                  <a:cubicBezTo>
                    <a:pt x="9944" y="1"/>
                    <a:pt x="9373" y="105"/>
                    <a:pt x="8602" y="379"/>
                  </a:cubicBezTo>
                  <a:cubicBezTo>
                    <a:pt x="0" y="4257"/>
                    <a:pt x="2292" y="15765"/>
                    <a:pt x="2316" y="15881"/>
                  </a:cubicBezTo>
                  <a:lnTo>
                    <a:pt x="2512" y="16819"/>
                  </a:lnTo>
                  <a:lnTo>
                    <a:pt x="2570" y="15858"/>
                  </a:lnTo>
                  <a:cubicBezTo>
                    <a:pt x="2859" y="10961"/>
                    <a:pt x="6309" y="6562"/>
                    <a:pt x="9181" y="4293"/>
                  </a:cubicBezTo>
                  <a:cubicBezTo>
                    <a:pt x="10940" y="2903"/>
                    <a:pt x="11890" y="1294"/>
                    <a:pt x="11439" y="483"/>
                  </a:cubicBezTo>
                  <a:cubicBezTo>
                    <a:pt x="11300" y="234"/>
                    <a:pt x="10999" y="1"/>
                    <a:pt x="10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51"/>
            <p:cNvSpPr/>
            <p:nvPr/>
          </p:nvSpPr>
          <p:spPr>
            <a:xfrm>
              <a:off x="1911725" y="4141350"/>
              <a:ext cx="226075" cy="377525"/>
            </a:xfrm>
            <a:custGeom>
              <a:avLst/>
              <a:gdLst/>
              <a:ahLst/>
              <a:cxnLst/>
              <a:rect l="l" t="t" r="r" b="b"/>
              <a:pathLst>
                <a:path w="9043" h="15101" extrusionOk="0">
                  <a:moveTo>
                    <a:pt x="8975" y="1"/>
                  </a:moveTo>
                  <a:cubicBezTo>
                    <a:pt x="8970" y="1"/>
                    <a:pt x="8966" y="2"/>
                    <a:pt x="8961" y="4"/>
                  </a:cubicBezTo>
                  <a:cubicBezTo>
                    <a:pt x="8938" y="4"/>
                    <a:pt x="6750" y="664"/>
                    <a:pt x="4562" y="2841"/>
                  </a:cubicBezTo>
                  <a:cubicBezTo>
                    <a:pt x="2548" y="4855"/>
                    <a:pt x="116" y="8594"/>
                    <a:pt x="1" y="15043"/>
                  </a:cubicBezTo>
                  <a:cubicBezTo>
                    <a:pt x="1" y="15078"/>
                    <a:pt x="24" y="15101"/>
                    <a:pt x="58" y="15101"/>
                  </a:cubicBezTo>
                  <a:cubicBezTo>
                    <a:pt x="93" y="15101"/>
                    <a:pt x="116" y="15078"/>
                    <a:pt x="116" y="15043"/>
                  </a:cubicBezTo>
                  <a:cubicBezTo>
                    <a:pt x="232" y="8641"/>
                    <a:pt x="2640" y="4925"/>
                    <a:pt x="4643" y="2933"/>
                  </a:cubicBezTo>
                  <a:cubicBezTo>
                    <a:pt x="6808" y="768"/>
                    <a:pt x="8973" y="120"/>
                    <a:pt x="8996" y="108"/>
                  </a:cubicBezTo>
                  <a:cubicBezTo>
                    <a:pt x="9019" y="108"/>
                    <a:pt x="9042" y="73"/>
                    <a:pt x="9031" y="39"/>
                  </a:cubicBezTo>
                  <a:cubicBezTo>
                    <a:pt x="9021" y="20"/>
                    <a:pt x="8996" y="1"/>
                    <a:pt x="89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51"/>
            <p:cNvSpPr/>
            <p:nvPr/>
          </p:nvSpPr>
          <p:spPr>
            <a:xfrm>
              <a:off x="1914325" y="4246775"/>
              <a:ext cx="121300" cy="251575"/>
            </a:xfrm>
            <a:custGeom>
              <a:avLst/>
              <a:gdLst/>
              <a:ahLst/>
              <a:cxnLst/>
              <a:rect l="l" t="t" r="r" b="b"/>
              <a:pathLst>
                <a:path w="4852" h="10063" extrusionOk="0">
                  <a:moveTo>
                    <a:pt x="4778" y="0"/>
                  </a:moveTo>
                  <a:cubicBezTo>
                    <a:pt x="4767" y="0"/>
                    <a:pt x="4756" y="4"/>
                    <a:pt x="4747" y="13"/>
                  </a:cubicBezTo>
                  <a:cubicBezTo>
                    <a:pt x="4713" y="47"/>
                    <a:pt x="741" y="3266"/>
                    <a:pt x="12" y="10004"/>
                  </a:cubicBezTo>
                  <a:cubicBezTo>
                    <a:pt x="0" y="10039"/>
                    <a:pt x="23" y="10062"/>
                    <a:pt x="59" y="10062"/>
                  </a:cubicBezTo>
                  <a:lnTo>
                    <a:pt x="70" y="10062"/>
                  </a:lnTo>
                  <a:cubicBezTo>
                    <a:pt x="93" y="10062"/>
                    <a:pt x="116" y="10039"/>
                    <a:pt x="128" y="10016"/>
                  </a:cubicBezTo>
                  <a:cubicBezTo>
                    <a:pt x="857" y="3324"/>
                    <a:pt x="4782" y="129"/>
                    <a:pt x="4817" y="106"/>
                  </a:cubicBezTo>
                  <a:cubicBezTo>
                    <a:pt x="4840" y="82"/>
                    <a:pt x="4852" y="47"/>
                    <a:pt x="4829" y="24"/>
                  </a:cubicBezTo>
                  <a:cubicBezTo>
                    <a:pt x="4814" y="10"/>
                    <a:pt x="4796" y="0"/>
                    <a:pt x="47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51"/>
            <p:cNvSpPr/>
            <p:nvPr/>
          </p:nvSpPr>
          <p:spPr>
            <a:xfrm>
              <a:off x="1907375" y="4224900"/>
              <a:ext cx="79325" cy="268800"/>
            </a:xfrm>
            <a:custGeom>
              <a:avLst/>
              <a:gdLst/>
              <a:ahLst/>
              <a:cxnLst/>
              <a:rect l="l" t="t" r="r" b="b"/>
              <a:pathLst>
                <a:path w="3173" h="10752" extrusionOk="0">
                  <a:moveTo>
                    <a:pt x="3113" y="0"/>
                  </a:moveTo>
                  <a:cubicBezTo>
                    <a:pt x="3094" y="0"/>
                    <a:pt x="3075" y="6"/>
                    <a:pt x="3069" y="19"/>
                  </a:cubicBezTo>
                  <a:cubicBezTo>
                    <a:pt x="3034" y="66"/>
                    <a:pt x="0" y="4107"/>
                    <a:pt x="209" y="10694"/>
                  </a:cubicBezTo>
                  <a:cubicBezTo>
                    <a:pt x="209" y="10729"/>
                    <a:pt x="244" y="10752"/>
                    <a:pt x="267" y="10752"/>
                  </a:cubicBezTo>
                  <a:cubicBezTo>
                    <a:pt x="301" y="10752"/>
                    <a:pt x="325" y="10729"/>
                    <a:pt x="325" y="10694"/>
                  </a:cubicBezTo>
                  <a:cubicBezTo>
                    <a:pt x="116" y="4141"/>
                    <a:pt x="3126" y="135"/>
                    <a:pt x="3162" y="89"/>
                  </a:cubicBezTo>
                  <a:cubicBezTo>
                    <a:pt x="3173" y="66"/>
                    <a:pt x="3173" y="31"/>
                    <a:pt x="3150" y="8"/>
                  </a:cubicBezTo>
                  <a:cubicBezTo>
                    <a:pt x="3140" y="3"/>
                    <a:pt x="3126" y="0"/>
                    <a:pt x="31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51"/>
            <p:cNvSpPr/>
            <p:nvPr/>
          </p:nvSpPr>
          <p:spPr>
            <a:xfrm>
              <a:off x="1417075" y="4240075"/>
              <a:ext cx="417975" cy="255075"/>
            </a:xfrm>
            <a:custGeom>
              <a:avLst/>
              <a:gdLst/>
              <a:ahLst/>
              <a:cxnLst/>
              <a:rect l="l" t="t" r="r" b="b"/>
              <a:pathLst>
                <a:path w="16719" h="10203" extrusionOk="0">
                  <a:moveTo>
                    <a:pt x="4307" y="258"/>
                  </a:moveTo>
                  <a:cubicBezTo>
                    <a:pt x="10617" y="258"/>
                    <a:pt x="14415" y="6209"/>
                    <a:pt x="15653" y="8512"/>
                  </a:cubicBezTo>
                  <a:cubicBezTo>
                    <a:pt x="12493" y="5155"/>
                    <a:pt x="7538" y="3696"/>
                    <a:pt x="4088" y="3488"/>
                  </a:cubicBezTo>
                  <a:cubicBezTo>
                    <a:pt x="1806" y="3337"/>
                    <a:pt x="371" y="2561"/>
                    <a:pt x="301" y="1879"/>
                  </a:cubicBezTo>
                  <a:cubicBezTo>
                    <a:pt x="244" y="1346"/>
                    <a:pt x="996" y="825"/>
                    <a:pt x="2362" y="443"/>
                  </a:cubicBezTo>
                  <a:cubicBezTo>
                    <a:pt x="3034" y="315"/>
                    <a:pt x="3682" y="258"/>
                    <a:pt x="4307" y="258"/>
                  </a:cubicBezTo>
                  <a:close/>
                  <a:moveTo>
                    <a:pt x="4299" y="1"/>
                  </a:moveTo>
                  <a:cubicBezTo>
                    <a:pt x="3659" y="1"/>
                    <a:pt x="2995" y="60"/>
                    <a:pt x="2305" y="188"/>
                  </a:cubicBezTo>
                  <a:cubicBezTo>
                    <a:pt x="348" y="744"/>
                    <a:pt x="0" y="1427"/>
                    <a:pt x="47" y="1902"/>
                  </a:cubicBezTo>
                  <a:cubicBezTo>
                    <a:pt x="151" y="2828"/>
                    <a:pt x="1842" y="3603"/>
                    <a:pt x="4076" y="3742"/>
                  </a:cubicBezTo>
                  <a:cubicBezTo>
                    <a:pt x="7723" y="3963"/>
                    <a:pt x="13083" y="5595"/>
                    <a:pt x="16116" y="9450"/>
                  </a:cubicBezTo>
                  <a:lnTo>
                    <a:pt x="16718" y="10202"/>
                  </a:lnTo>
                  <a:lnTo>
                    <a:pt x="16718" y="10202"/>
                  </a:lnTo>
                  <a:lnTo>
                    <a:pt x="16337" y="9323"/>
                  </a:lnTo>
                  <a:cubicBezTo>
                    <a:pt x="16294" y="9215"/>
                    <a:pt x="12263" y="1"/>
                    <a:pt x="4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51"/>
            <p:cNvSpPr/>
            <p:nvPr/>
          </p:nvSpPr>
          <p:spPr>
            <a:xfrm>
              <a:off x="1419700" y="4274825"/>
              <a:ext cx="400600" cy="192250"/>
            </a:xfrm>
            <a:custGeom>
              <a:avLst/>
              <a:gdLst/>
              <a:ahLst/>
              <a:cxnLst/>
              <a:rect l="l" t="t" r="r" b="b"/>
              <a:pathLst>
                <a:path w="16024" h="7690" extrusionOk="0">
                  <a:moveTo>
                    <a:pt x="3012" y="0"/>
                  </a:moveTo>
                  <a:cubicBezTo>
                    <a:pt x="1218" y="0"/>
                    <a:pt x="63" y="376"/>
                    <a:pt x="46" y="384"/>
                  </a:cubicBezTo>
                  <a:cubicBezTo>
                    <a:pt x="23" y="396"/>
                    <a:pt x="0" y="419"/>
                    <a:pt x="11" y="454"/>
                  </a:cubicBezTo>
                  <a:cubicBezTo>
                    <a:pt x="20" y="480"/>
                    <a:pt x="42" y="493"/>
                    <a:pt x="62" y="493"/>
                  </a:cubicBezTo>
                  <a:cubicBezTo>
                    <a:pt x="69" y="493"/>
                    <a:pt x="75" y="491"/>
                    <a:pt x="81" y="489"/>
                  </a:cubicBezTo>
                  <a:cubicBezTo>
                    <a:pt x="97" y="489"/>
                    <a:pt x="1232" y="116"/>
                    <a:pt x="3005" y="116"/>
                  </a:cubicBezTo>
                  <a:cubicBezTo>
                    <a:pt x="3674" y="116"/>
                    <a:pt x="4432" y="169"/>
                    <a:pt x="5256" y="315"/>
                  </a:cubicBezTo>
                  <a:cubicBezTo>
                    <a:pt x="8046" y="801"/>
                    <a:pt x="12144" y="2468"/>
                    <a:pt x="15907" y="7667"/>
                  </a:cubicBezTo>
                  <a:cubicBezTo>
                    <a:pt x="15918" y="7678"/>
                    <a:pt x="15931" y="7690"/>
                    <a:pt x="15954" y="7690"/>
                  </a:cubicBezTo>
                  <a:cubicBezTo>
                    <a:pt x="15965" y="7690"/>
                    <a:pt x="15977" y="7678"/>
                    <a:pt x="15988" y="7678"/>
                  </a:cubicBezTo>
                  <a:cubicBezTo>
                    <a:pt x="16011" y="7655"/>
                    <a:pt x="16023" y="7620"/>
                    <a:pt x="16000" y="7597"/>
                  </a:cubicBezTo>
                  <a:cubicBezTo>
                    <a:pt x="12214" y="2375"/>
                    <a:pt x="8081" y="697"/>
                    <a:pt x="5279" y="199"/>
                  </a:cubicBezTo>
                  <a:cubicBezTo>
                    <a:pt x="4451" y="53"/>
                    <a:pt x="3687" y="0"/>
                    <a:pt x="30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51"/>
            <p:cNvSpPr/>
            <p:nvPr/>
          </p:nvSpPr>
          <p:spPr>
            <a:xfrm>
              <a:off x="1564100" y="4312425"/>
              <a:ext cx="242000" cy="139300"/>
            </a:xfrm>
            <a:custGeom>
              <a:avLst/>
              <a:gdLst/>
              <a:ahLst/>
              <a:cxnLst/>
              <a:rect l="l" t="t" r="r" b="b"/>
              <a:pathLst>
                <a:path w="9680" h="5572" extrusionOk="0">
                  <a:moveTo>
                    <a:pt x="41" y="0"/>
                  </a:moveTo>
                  <a:cubicBezTo>
                    <a:pt x="16" y="0"/>
                    <a:pt x="1" y="21"/>
                    <a:pt x="1" y="50"/>
                  </a:cubicBezTo>
                  <a:cubicBezTo>
                    <a:pt x="1" y="84"/>
                    <a:pt x="24" y="107"/>
                    <a:pt x="47" y="107"/>
                  </a:cubicBezTo>
                  <a:cubicBezTo>
                    <a:pt x="105" y="119"/>
                    <a:pt x="5153" y="490"/>
                    <a:pt x="9576" y="5561"/>
                  </a:cubicBezTo>
                  <a:cubicBezTo>
                    <a:pt x="9587" y="5572"/>
                    <a:pt x="9599" y="5572"/>
                    <a:pt x="9622" y="5572"/>
                  </a:cubicBezTo>
                  <a:cubicBezTo>
                    <a:pt x="9633" y="5572"/>
                    <a:pt x="9645" y="5572"/>
                    <a:pt x="9656" y="5561"/>
                  </a:cubicBezTo>
                  <a:cubicBezTo>
                    <a:pt x="9679" y="5538"/>
                    <a:pt x="9679" y="5502"/>
                    <a:pt x="9656" y="5479"/>
                  </a:cubicBezTo>
                  <a:cubicBezTo>
                    <a:pt x="5199" y="374"/>
                    <a:pt x="105" y="4"/>
                    <a:pt x="59" y="4"/>
                  </a:cubicBezTo>
                  <a:cubicBezTo>
                    <a:pt x="53" y="1"/>
                    <a:pt x="47" y="0"/>
                    <a:pt x="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51"/>
            <p:cNvSpPr/>
            <p:nvPr/>
          </p:nvSpPr>
          <p:spPr>
            <a:xfrm>
              <a:off x="1591300" y="4266475"/>
              <a:ext cx="213650" cy="180350"/>
            </a:xfrm>
            <a:custGeom>
              <a:avLst/>
              <a:gdLst/>
              <a:ahLst/>
              <a:cxnLst/>
              <a:rect l="l" t="t" r="r" b="b"/>
              <a:pathLst>
                <a:path w="8546" h="7214" extrusionOk="0">
                  <a:moveTo>
                    <a:pt x="82" y="0"/>
                  </a:moveTo>
                  <a:cubicBezTo>
                    <a:pt x="59" y="0"/>
                    <a:pt x="24" y="12"/>
                    <a:pt x="13" y="47"/>
                  </a:cubicBezTo>
                  <a:cubicBezTo>
                    <a:pt x="1" y="70"/>
                    <a:pt x="24" y="105"/>
                    <a:pt x="47" y="116"/>
                  </a:cubicBezTo>
                  <a:cubicBezTo>
                    <a:pt x="94" y="128"/>
                    <a:pt x="4863" y="1691"/>
                    <a:pt x="8429" y="7190"/>
                  </a:cubicBezTo>
                  <a:cubicBezTo>
                    <a:pt x="8441" y="7201"/>
                    <a:pt x="8465" y="7213"/>
                    <a:pt x="8476" y="7213"/>
                  </a:cubicBezTo>
                  <a:cubicBezTo>
                    <a:pt x="8488" y="7213"/>
                    <a:pt x="8499" y="7213"/>
                    <a:pt x="8511" y="7201"/>
                  </a:cubicBezTo>
                  <a:cubicBezTo>
                    <a:pt x="8534" y="7190"/>
                    <a:pt x="8545" y="7155"/>
                    <a:pt x="8534" y="7132"/>
                  </a:cubicBezTo>
                  <a:cubicBezTo>
                    <a:pt x="4933" y="1598"/>
                    <a:pt x="129" y="23"/>
                    <a:pt x="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51"/>
            <p:cNvSpPr/>
            <p:nvPr/>
          </p:nvSpPr>
          <p:spPr>
            <a:xfrm>
              <a:off x="1548200" y="4480875"/>
              <a:ext cx="398550" cy="280275"/>
            </a:xfrm>
            <a:custGeom>
              <a:avLst/>
              <a:gdLst/>
              <a:ahLst/>
              <a:cxnLst/>
              <a:rect l="l" t="t" r="r" b="b"/>
              <a:pathLst>
                <a:path w="15942" h="11211" extrusionOk="0">
                  <a:moveTo>
                    <a:pt x="3543" y="246"/>
                  </a:moveTo>
                  <a:cubicBezTo>
                    <a:pt x="10385" y="246"/>
                    <a:pt x="13928" y="6938"/>
                    <a:pt x="15028" y="9451"/>
                  </a:cubicBezTo>
                  <a:cubicBezTo>
                    <a:pt x="12145" y="5827"/>
                    <a:pt x="7328" y="3974"/>
                    <a:pt x="3902" y="3477"/>
                  </a:cubicBezTo>
                  <a:cubicBezTo>
                    <a:pt x="1644" y="3153"/>
                    <a:pt x="278" y="2250"/>
                    <a:pt x="266" y="1566"/>
                  </a:cubicBezTo>
                  <a:cubicBezTo>
                    <a:pt x="255" y="1046"/>
                    <a:pt x="1042" y="582"/>
                    <a:pt x="2432" y="305"/>
                  </a:cubicBezTo>
                  <a:cubicBezTo>
                    <a:pt x="2813" y="269"/>
                    <a:pt x="3184" y="246"/>
                    <a:pt x="3543" y="246"/>
                  </a:cubicBezTo>
                  <a:close/>
                  <a:moveTo>
                    <a:pt x="3549" y="1"/>
                  </a:moveTo>
                  <a:cubicBezTo>
                    <a:pt x="3174" y="1"/>
                    <a:pt x="2790" y="20"/>
                    <a:pt x="2396" y="61"/>
                  </a:cubicBezTo>
                  <a:cubicBezTo>
                    <a:pt x="405" y="444"/>
                    <a:pt x="0" y="1103"/>
                    <a:pt x="12" y="1578"/>
                  </a:cubicBezTo>
                  <a:cubicBezTo>
                    <a:pt x="35" y="2504"/>
                    <a:pt x="1656" y="3418"/>
                    <a:pt x="3867" y="3731"/>
                  </a:cubicBezTo>
                  <a:cubicBezTo>
                    <a:pt x="7491" y="4264"/>
                    <a:pt x="12689" y="6325"/>
                    <a:pt x="15409" y="10411"/>
                  </a:cubicBezTo>
                  <a:lnTo>
                    <a:pt x="15942" y="11210"/>
                  </a:lnTo>
                  <a:lnTo>
                    <a:pt x="15641" y="10295"/>
                  </a:lnTo>
                  <a:cubicBezTo>
                    <a:pt x="15597" y="10196"/>
                    <a:pt x="12099" y="1"/>
                    <a:pt x="3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51"/>
            <p:cNvSpPr/>
            <p:nvPr/>
          </p:nvSpPr>
          <p:spPr>
            <a:xfrm>
              <a:off x="1549925" y="4512725"/>
              <a:ext cx="384400" cy="219175"/>
            </a:xfrm>
            <a:custGeom>
              <a:avLst/>
              <a:gdLst/>
              <a:ahLst/>
              <a:cxnLst/>
              <a:rect l="l" t="t" r="r" b="b"/>
              <a:pathLst>
                <a:path w="15376" h="8767" extrusionOk="0">
                  <a:moveTo>
                    <a:pt x="2005" y="0"/>
                  </a:moveTo>
                  <a:cubicBezTo>
                    <a:pt x="812" y="0"/>
                    <a:pt x="72" y="176"/>
                    <a:pt x="58" y="176"/>
                  </a:cubicBezTo>
                  <a:cubicBezTo>
                    <a:pt x="24" y="188"/>
                    <a:pt x="1" y="223"/>
                    <a:pt x="12" y="246"/>
                  </a:cubicBezTo>
                  <a:cubicBezTo>
                    <a:pt x="22" y="275"/>
                    <a:pt x="39" y="295"/>
                    <a:pt x="64" y="295"/>
                  </a:cubicBezTo>
                  <a:cubicBezTo>
                    <a:pt x="69" y="295"/>
                    <a:pt x="75" y="294"/>
                    <a:pt x="81" y="292"/>
                  </a:cubicBezTo>
                  <a:cubicBezTo>
                    <a:pt x="95" y="292"/>
                    <a:pt x="837" y="114"/>
                    <a:pt x="2031" y="114"/>
                  </a:cubicBezTo>
                  <a:cubicBezTo>
                    <a:pt x="2902" y="114"/>
                    <a:pt x="4012" y="208"/>
                    <a:pt x="5257" y="536"/>
                  </a:cubicBezTo>
                  <a:cubicBezTo>
                    <a:pt x="7989" y="1253"/>
                    <a:pt x="11937" y="3256"/>
                    <a:pt x="15260" y="8732"/>
                  </a:cubicBezTo>
                  <a:cubicBezTo>
                    <a:pt x="15271" y="8756"/>
                    <a:pt x="15294" y="8767"/>
                    <a:pt x="15317" y="8767"/>
                  </a:cubicBezTo>
                  <a:cubicBezTo>
                    <a:pt x="15329" y="8767"/>
                    <a:pt x="15329" y="8756"/>
                    <a:pt x="15340" y="8756"/>
                  </a:cubicBezTo>
                  <a:cubicBezTo>
                    <a:pt x="15376" y="8744"/>
                    <a:pt x="15376" y="8709"/>
                    <a:pt x="15364" y="8674"/>
                  </a:cubicBezTo>
                  <a:cubicBezTo>
                    <a:pt x="12018" y="3163"/>
                    <a:pt x="8036" y="1149"/>
                    <a:pt x="5280" y="431"/>
                  </a:cubicBezTo>
                  <a:cubicBezTo>
                    <a:pt x="4015" y="96"/>
                    <a:pt x="2887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51"/>
            <p:cNvSpPr/>
            <p:nvPr/>
          </p:nvSpPr>
          <p:spPr>
            <a:xfrm>
              <a:off x="1691450" y="4557000"/>
              <a:ext cx="230150" cy="158700"/>
            </a:xfrm>
            <a:custGeom>
              <a:avLst/>
              <a:gdLst/>
              <a:ahLst/>
              <a:cxnLst/>
              <a:rect l="l" t="t" r="r" b="b"/>
              <a:pathLst>
                <a:path w="9206" h="6348" extrusionOk="0">
                  <a:moveTo>
                    <a:pt x="54" y="0"/>
                  </a:moveTo>
                  <a:cubicBezTo>
                    <a:pt x="28" y="0"/>
                    <a:pt x="11" y="21"/>
                    <a:pt x="1" y="49"/>
                  </a:cubicBezTo>
                  <a:cubicBezTo>
                    <a:pt x="1" y="84"/>
                    <a:pt x="24" y="108"/>
                    <a:pt x="59" y="108"/>
                  </a:cubicBezTo>
                  <a:cubicBezTo>
                    <a:pt x="105" y="119"/>
                    <a:pt x="5107" y="906"/>
                    <a:pt x="9101" y="6324"/>
                  </a:cubicBezTo>
                  <a:cubicBezTo>
                    <a:pt x="9113" y="6336"/>
                    <a:pt x="9124" y="6347"/>
                    <a:pt x="9147" y="6347"/>
                  </a:cubicBezTo>
                  <a:cubicBezTo>
                    <a:pt x="9159" y="6347"/>
                    <a:pt x="9170" y="6336"/>
                    <a:pt x="9182" y="6336"/>
                  </a:cubicBezTo>
                  <a:cubicBezTo>
                    <a:pt x="9205" y="6313"/>
                    <a:pt x="9205" y="6278"/>
                    <a:pt x="9193" y="6255"/>
                  </a:cubicBezTo>
                  <a:cubicBezTo>
                    <a:pt x="5164" y="802"/>
                    <a:pt x="117" y="3"/>
                    <a:pt x="70" y="3"/>
                  </a:cubicBezTo>
                  <a:cubicBezTo>
                    <a:pt x="64" y="1"/>
                    <a:pt x="59" y="0"/>
                    <a:pt x="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51"/>
            <p:cNvSpPr/>
            <p:nvPr/>
          </p:nvSpPr>
          <p:spPr>
            <a:xfrm>
              <a:off x="1722450" y="4513550"/>
              <a:ext cx="198575" cy="196925"/>
            </a:xfrm>
            <a:custGeom>
              <a:avLst/>
              <a:gdLst/>
              <a:ahLst/>
              <a:cxnLst/>
              <a:rect l="l" t="t" r="r" b="b"/>
              <a:pathLst>
                <a:path w="7943" h="7877" extrusionOk="0">
                  <a:moveTo>
                    <a:pt x="67" y="0"/>
                  </a:moveTo>
                  <a:cubicBezTo>
                    <a:pt x="42" y="0"/>
                    <a:pt x="20" y="13"/>
                    <a:pt x="11" y="40"/>
                  </a:cubicBezTo>
                  <a:cubicBezTo>
                    <a:pt x="0" y="63"/>
                    <a:pt x="11" y="97"/>
                    <a:pt x="46" y="109"/>
                  </a:cubicBezTo>
                  <a:cubicBezTo>
                    <a:pt x="93" y="132"/>
                    <a:pt x="4712" y="2077"/>
                    <a:pt x="7826" y="7854"/>
                  </a:cubicBezTo>
                  <a:cubicBezTo>
                    <a:pt x="7837" y="7866"/>
                    <a:pt x="7849" y="7877"/>
                    <a:pt x="7873" y="7877"/>
                  </a:cubicBezTo>
                  <a:lnTo>
                    <a:pt x="7896" y="7877"/>
                  </a:lnTo>
                  <a:cubicBezTo>
                    <a:pt x="7930" y="7854"/>
                    <a:pt x="7942" y="7820"/>
                    <a:pt x="7919" y="7796"/>
                  </a:cubicBezTo>
                  <a:cubicBezTo>
                    <a:pt x="4793" y="1985"/>
                    <a:pt x="139" y="28"/>
                    <a:pt x="93" y="4"/>
                  </a:cubicBezTo>
                  <a:cubicBezTo>
                    <a:pt x="84" y="2"/>
                    <a:pt x="75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51"/>
            <p:cNvSpPr/>
            <p:nvPr/>
          </p:nvSpPr>
          <p:spPr>
            <a:xfrm>
              <a:off x="1882200" y="4310725"/>
              <a:ext cx="281950" cy="422925"/>
            </a:xfrm>
            <a:custGeom>
              <a:avLst/>
              <a:gdLst/>
              <a:ahLst/>
              <a:cxnLst/>
              <a:rect l="l" t="t" r="r" b="b"/>
              <a:pathLst>
                <a:path w="11278" h="16917" extrusionOk="0">
                  <a:moveTo>
                    <a:pt x="11127" y="0"/>
                  </a:moveTo>
                  <a:cubicBezTo>
                    <a:pt x="11068" y="0"/>
                    <a:pt x="11021" y="44"/>
                    <a:pt x="11010" y="106"/>
                  </a:cubicBezTo>
                  <a:cubicBezTo>
                    <a:pt x="10999" y="152"/>
                    <a:pt x="10084" y="5570"/>
                    <a:pt x="4041" y="10144"/>
                  </a:cubicBezTo>
                  <a:cubicBezTo>
                    <a:pt x="1" y="13200"/>
                    <a:pt x="2304" y="16824"/>
                    <a:pt x="2327" y="16859"/>
                  </a:cubicBezTo>
                  <a:cubicBezTo>
                    <a:pt x="2350" y="16893"/>
                    <a:pt x="2397" y="16916"/>
                    <a:pt x="2432" y="16916"/>
                  </a:cubicBezTo>
                  <a:cubicBezTo>
                    <a:pt x="2455" y="16916"/>
                    <a:pt x="2478" y="16905"/>
                    <a:pt x="2501" y="16893"/>
                  </a:cubicBezTo>
                  <a:cubicBezTo>
                    <a:pt x="2559" y="16859"/>
                    <a:pt x="2582" y="16777"/>
                    <a:pt x="2536" y="16720"/>
                  </a:cubicBezTo>
                  <a:cubicBezTo>
                    <a:pt x="2513" y="16685"/>
                    <a:pt x="348" y="13258"/>
                    <a:pt x="4192" y="10352"/>
                  </a:cubicBezTo>
                  <a:cubicBezTo>
                    <a:pt x="10328" y="5709"/>
                    <a:pt x="11254" y="198"/>
                    <a:pt x="11265" y="141"/>
                  </a:cubicBezTo>
                  <a:cubicBezTo>
                    <a:pt x="11277" y="72"/>
                    <a:pt x="11219" y="13"/>
                    <a:pt x="11149" y="2"/>
                  </a:cubicBezTo>
                  <a:cubicBezTo>
                    <a:pt x="11142" y="1"/>
                    <a:pt x="11135" y="0"/>
                    <a:pt x="111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51"/>
            <p:cNvSpPr/>
            <p:nvPr/>
          </p:nvSpPr>
          <p:spPr>
            <a:xfrm>
              <a:off x="2075250" y="4318375"/>
              <a:ext cx="30125" cy="130175"/>
            </a:xfrm>
            <a:custGeom>
              <a:avLst/>
              <a:gdLst/>
              <a:ahLst/>
              <a:cxnLst/>
              <a:rect l="l" t="t" r="r" b="b"/>
              <a:pathLst>
                <a:path w="1205" h="5207" extrusionOk="0">
                  <a:moveTo>
                    <a:pt x="860" y="1"/>
                  </a:moveTo>
                  <a:cubicBezTo>
                    <a:pt x="807" y="1"/>
                    <a:pt x="760" y="32"/>
                    <a:pt x="741" y="78"/>
                  </a:cubicBezTo>
                  <a:cubicBezTo>
                    <a:pt x="718" y="170"/>
                    <a:pt x="0" y="2231"/>
                    <a:pt x="950" y="5125"/>
                  </a:cubicBezTo>
                  <a:cubicBezTo>
                    <a:pt x="962" y="5172"/>
                    <a:pt x="1008" y="5207"/>
                    <a:pt x="1065" y="5207"/>
                  </a:cubicBezTo>
                  <a:lnTo>
                    <a:pt x="1112" y="5207"/>
                  </a:lnTo>
                  <a:cubicBezTo>
                    <a:pt x="1170" y="5184"/>
                    <a:pt x="1204" y="5114"/>
                    <a:pt x="1193" y="5045"/>
                  </a:cubicBezTo>
                  <a:cubicBezTo>
                    <a:pt x="278" y="2243"/>
                    <a:pt x="973" y="182"/>
                    <a:pt x="985" y="170"/>
                  </a:cubicBezTo>
                  <a:cubicBezTo>
                    <a:pt x="1008" y="101"/>
                    <a:pt x="973" y="31"/>
                    <a:pt x="903" y="8"/>
                  </a:cubicBezTo>
                  <a:cubicBezTo>
                    <a:pt x="889" y="3"/>
                    <a:pt x="874" y="1"/>
                    <a:pt x="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51"/>
            <p:cNvSpPr/>
            <p:nvPr/>
          </p:nvSpPr>
          <p:spPr>
            <a:xfrm>
              <a:off x="1998550" y="4378925"/>
              <a:ext cx="38825" cy="154425"/>
            </a:xfrm>
            <a:custGeom>
              <a:avLst/>
              <a:gdLst/>
              <a:ahLst/>
              <a:cxnLst/>
              <a:rect l="l" t="t" r="r" b="b"/>
              <a:pathLst>
                <a:path w="1553" h="6177" extrusionOk="0">
                  <a:moveTo>
                    <a:pt x="1415" y="0"/>
                  </a:moveTo>
                  <a:cubicBezTo>
                    <a:pt x="1403" y="0"/>
                    <a:pt x="1390" y="2"/>
                    <a:pt x="1378" y="6"/>
                  </a:cubicBezTo>
                  <a:cubicBezTo>
                    <a:pt x="1332" y="17"/>
                    <a:pt x="1262" y="53"/>
                    <a:pt x="1147" y="318"/>
                  </a:cubicBezTo>
                  <a:cubicBezTo>
                    <a:pt x="753" y="1129"/>
                    <a:pt x="1" y="3769"/>
                    <a:pt x="1100" y="6107"/>
                  </a:cubicBezTo>
                  <a:cubicBezTo>
                    <a:pt x="1123" y="6153"/>
                    <a:pt x="1170" y="6177"/>
                    <a:pt x="1216" y="6177"/>
                  </a:cubicBezTo>
                  <a:cubicBezTo>
                    <a:pt x="1228" y="6177"/>
                    <a:pt x="1251" y="6177"/>
                    <a:pt x="1262" y="6165"/>
                  </a:cubicBezTo>
                  <a:cubicBezTo>
                    <a:pt x="1332" y="6142"/>
                    <a:pt x="1355" y="6061"/>
                    <a:pt x="1332" y="6003"/>
                  </a:cubicBezTo>
                  <a:cubicBezTo>
                    <a:pt x="128" y="3444"/>
                    <a:pt x="1251" y="493"/>
                    <a:pt x="1483" y="238"/>
                  </a:cubicBezTo>
                  <a:cubicBezTo>
                    <a:pt x="1529" y="215"/>
                    <a:pt x="1552" y="156"/>
                    <a:pt x="1540" y="99"/>
                  </a:cubicBezTo>
                  <a:cubicBezTo>
                    <a:pt x="1521" y="42"/>
                    <a:pt x="147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51"/>
            <p:cNvSpPr/>
            <p:nvPr/>
          </p:nvSpPr>
          <p:spPr>
            <a:xfrm>
              <a:off x="2122725" y="4349700"/>
              <a:ext cx="107100" cy="58350"/>
            </a:xfrm>
            <a:custGeom>
              <a:avLst/>
              <a:gdLst/>
              <a:ahLst/>
              <a:cxnLst/>
              <a:rect l="l" t="t" r="r" b="b"/>
              <a:pathLst>
                <a:path w="4284" h="2334" extrusionOk="0">
                  <a:moveTo>
                    <a:pt x="4142" y="1"/>
                  </a:moveTo>
                  <a:cubicBezTo>
                    <a:pt x="4098" y="1"/>
                    <a:pt x="4053" y="24"/>
                    <a:pt x="4029" y="64"/>
                  </a:cubicBezTo>
                  <a:cubicBezTo>
                    <a:pt x="3161" y="1523"/>
                    <a:pt x="1042" y="1904"/>
                    <a:pt x="336" y="2032"/>
                  </a:cubicBezTo>
                  <a:cubicBezTo>
                    <a:pt x="105" y="2066"/>
                    <a:pt x="70" y="2078"/>
                    <a:pt x="35" y="2148"/>
                  </a:cubicBezTo>
                  <a:cubicBezTo>
                    <a:pt x="0" y="2205"/>
                    <a:pt x="23" y="2287"/>
                    <a:pt x="93" y="2310"/>
                  </a:cubicBezTo>
                  <a:cubicBezTo>
                    <a:pt x="105" y="2321"/>
                    <a:pt x="128" y="2333"/>
                    <a:pt x="151" y="2333"/>
                  </a:cubicBezTo>
                  <a:cubicBezTo>
                    <a:pt x="174" y="2333"/>
                    <a:pt x="197" y="2321"/>
                    <a:pt x="208" y="2310"/>
                  </a:cubicBezTo>
                  <a:cubicBezTo>
                    <a:pt x="244" y="2310"/>
                    <a:pt x="301" y="2298"/>
                    <a:pt x="383" y="2275"/>
                  </a:cubicBezTo>
                  <a:cubicBezTo>
                    <a:pt x="1111" y="2148"/>
                    <a:pt x="3323" y="1742"/>
                    <a:pt x="4249" y="191"/>
                  </a:cubicBezTo>
                  <a:cubicBezTo>
                    <a:pt x="4284" y="133"/>
                    <a:pt x="4261" y="52"/>
                    <a:pt x="4203" y="18"/>
                  </a:cubicBezTo>
                  <a:cubicBezTo>
                    <a:pt x="4184" y="6"/>
                    <a:pt x="4163" y="1"/>
                    <a:pt x="4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51"/>
            <p:cNvSpPr/>
            <p:nvPr/>
          </p:nvSpPr>
          <p:spPr>
            <a:xfrm>
              <a:off x="2057875" y="4471000"/>
              <a:ext cx="145325" cy="34875"/>
            </a:xfrm>
            <a:custGeom>
              <a:avLst/>
              <a:gdLst/>
              <a:ahLst/>
              <a:cxnLst/>
              <a:rect l="l" t="t" r="r" b="b"/>
              <a:pathLst>
                <a:path w="5813" h="1395" extrusionOk="0">
                  <a:moveTo>
                    <a:pt x="5670" y="0"/>
                  </a:moveTo>
                  <a:cubicBezTo>
                    <a:pt x="5648" y="0"/>
                    <a:pt x="5626" y="6"/>
                    <a:pt x="5604" y="16"/>
                  </a:cubicBezTo>
                  <a:cubicBezTo>
                    <a:pt x="3862" y="911"/>
                    <a:pt x="2500" y="1132"/>
                    <a:pt x="1579" y="1132"/>
                  </a:cubicBezTo>
                  <a:cubicBezTo>
                    <a:pt x="688" y="1132"/>
                    <a:pt x="209" y="925"/>
                    <a:pt x="198" y="919"/>
                  </a:cubicBezTo>
                  <a:cubicBezTo>
                    <a:pt x="183" y="913"/>
                    <a:pt x="167" y="910"/>
                    <a:pt x="151" y="910"/>
                  </a:cubicBezTo>
                  <a:cubicBezTo>
                    <a:pt x="103" y="910"/>
                    <a:pt x="53" y="936"/>
                    <a:pt x="36" y="989"/>
                  </a:cubicBezTo>
                  <a:cubicBezTo>
                    <a:pt x="1" y="1047"/>
                    <a:pt x="36" y="1127"/>
                    <a:pt x="93" y="1151"/>
                  </a:cubicBezTo>
                  <a:cubicBezTo>
                    <a:pt x="140" y="1174"/>
                    <a:pt x="649" y="1394"/>
                    <a:pt x="1575" y="1394"/>
                  </a:cubicBezTo>
                  <a:cubicBezTo>
                    <a:pt x="2537" y="1394"/>
                    <a:pt x="3926" y="1163"/>
                    <a:pt x="5732" y="248"/>
                  </a:cubicBezTo>
                  <a:cubicBezTo>
                    <a:pt x="5789" y="213"/>
                    <a:pt x="5813" y="132"/>
                    <a:pt x="5778" y="74"/>
                  </a:cubicBezTo>
                  <a:cubicBezTo>
                    <a:pt x="5762" y="26"/>
                    <a:pt x="5718" y="0"/>
                    <a:pt x="56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7243" y="-20203"/>
            <a:ext cx="6858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그림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078402" y="3705877"/>
            <a:ext cx="6952888" cy="1512168"/>
          </a:xfrm>
          <a:prstGeom prst="rect">
            <a:avLst/>
          </a:prstGeom>
        </p:spPr>
      </p:pic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05" b="96154" l="6145" r="93296">
                        <a14:foregroundMark x1="78212" y1="50641" x2="76536" y2="78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172386">
            <a:off x="7207505" y="4124853"/>
            <a:ext cx="514851" cy="449681"/>
          </a:xfrm>
          <a:prstGeom prst="rect">
            <a:avLst/>
          </a:prstGeom>
        </p:spPr>
      </p:pic>
      <p:sp>
        <p:nvSpPr>
          <p:cNvPr id="97" name="Frame 42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1897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pic>
        <p:nvPicPr>
          <p:cNvPr id="80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58106" y="383457"/>
            <a:ext cx="184020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21328768">
            <a:off x="3661931" y="346839"/>
            <a:ext cx="1923152" cy="164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722998" y="382037"/>
            <a:ext cx="2025936" cy="178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27847" y="2008246"/>
            <a:ext cx="2244154" cy="2024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572000" y="2226545"/>
            <a:ext cx="1912153" cy="163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18E5CB-0392-4CAB-BCC4-F845FC237783}"/>
              </a:ext>
            </a:extLst>
          </p:cNvPr>
          <p:cNvSpPr txBox="1"/>
          <p:nvPr/>
        </p:nvSpPr>
        <p:spPr>
          <a:xfrm>
            <a:off x="291280" y="2879382"/>
            <a:ext cx="629393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1. Where is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2. What can do at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3. Is there a desert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4. Where can you have a picnic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5. What is the best time to visit the Mui Ne Sand Dunes?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C5B35-663E-48F9-AD44-780A0899D3BF}"/>
              </a:ext>
            </a:extLst>
          </p:cNvPr>
          <p:cNvGrpSpPr/>
          <p:nvPr/>
        </p:nvGrpSpPr>
        <p:grpSpPr>
          <a:xfrm>
            <a:off x="291280" y="417169"/>
            <a:ext cx="8591463" cy="2462213"/>
            <a:chOff x="291280" y="417169"/>
            <a:chExt cx="8591463" cy="2462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F4970-D1DF-4EF5-A1FD-C1D3377572DA}"/>
                </a:ext>
              </a:extLst>
            </p:cNvPr>
            <p:cNvSpPr txBox="1"/>
            <p:nvPr/>
          </p:nvSpPr>
          <p:spPr>
            <a:xfrm>
              <a:off x="291280" y="417169"/>
              <a:ext cx="6770348" cy="2462213"/>
            </a:xfrm>
            <a:prstGeom prst="rect">
              <a:avLst/>
            </a:prstGeom>
            <a:solidFill>
              <a:srgbClr val="C9E6E0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b="1" dirty="0"/>
                <a:t>Ha Long Bay </a:t>
              </a:r>
              <a:r>
                <a:rPr lang="en-US" sz="1600" dirty="0"/>
                <a:t>is in Quang </a:t>
              </a:r>
              <a:r>
                <a:rPr lang="en-US" sz="1600" dirty="0" err="1"/>
                <a:t>Ninh</a:t>
              </a:r>
              <a:r>
                <a:rPr lang="en-US" sz="1600" dirty="0"/>
  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  </a:r>
            </a:p>
            <a:p>
              <a:pPr>
                <a:spcBef>
                  <a:spcPts val="1200"/>
                </a:spcBef>
              </a:pPr>
              <a:r>
                <a:rPr lang="en-US" sz="1600" b="1" dirty="0"/>
                <a:t>Mui Ne </a:t>
              </a:r>
              <a:r>
                <a:rPr lang="en-US" sz="1600" dirty="0"/>
                <a:t>is popular for its amazing landscapes. The sand has different </a:t>
              </a:r>
              <a:r>
                <a:rPr lang="en-US" sz="1600" dirty="0" err="1"/>
                <a:t>colours</a:t>
              </a:r>
              <a:r>
                <a:rPr lang="en-US" sz="1600" dirty="0"/>
                <a:t>: white, yellow, red ... Its like a desert here. You can ride a bike down the slopes. You can also fly kites. or have a picnic by the beach. The best time to visit the Mui Ne Sand Dunes is early morning or late afternoon. Remember to wear suncream and bring water.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BD379-0A3E-4D33-97D7-4DF017C8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628" y="417169"/>
              <a:ext cx="1821115" cy="1214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225F795-1FAC-464D-893C-CC7B645C4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9"/>
            <a:stretch/>
          </p:blipFill>
          <p:spPr bwMode="auto">
            <a:xfrm>
              <a:off x="7061628" y="1631246"/>
              <a:ext cx="1821115" cy="124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6CAE3-C45D-4EE2-A393-C6EBF89A41D1}"/>
              </a:ext>
            </a:extLst>
          </p:cNvPr>
          <p:cNvCxnSpPr/>
          <p:nvPr/>
        </p:nvCxnSpPr>
        <p:spPr>
          <a:xfrm>
            <a:off x="660827" y="3181190"/>
            <a:ext cx="645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589FF9-D4AA-4488-9B3C-99617D4E3A6B}"/>
              </a:ext>
            </a:extLst>
          </p:cNvPr>
          <p:cNvCxnSpPr>
            <a:cxnSpLocks/>
          </p:cNvCxnSpPr>
          <p:nvPr/>
        </p:nvCxnSpPr>
        <p:spPr>
          <a:xfrm>
            <a:off x="1598279" y="3181190"/>
            <a:ext cx="1436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865DD0-8EAF-4C1D-A48B-EEA25523642D}"/>
              </a:ext>
            </a:extLst>
          </p:cNvPr>
          <p:cNvCxnSpPr>
            <a:cxnSpLocks/>
          </p:cNvCxnSpPr>
          <p:nvPr/>
        </p:nvCxnSpPr>
        <p:spPr>
          <a:xfrm>
            <a:off x="375237" y="690282"/>
            <a:ext cx="28366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87F771-C9D4-4CE2-A8B9-A018C9ECD897}"/>
              </a:ext>
            </a:extLst>
          </p:cNvPr>
          <p:cNvSpPr txBox="1"/>
          <p:nvPr/>
        </p:nvSpPr>
        <p:spPr>
          <a:xfrm>
            <a:off x="3035193" y="2927219"/>
            <a:ext cx="190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Quang </a:t>
            </a:r>
            <a:r>
              <a:rPr lang="en-US" sz="1800" b="1" dirty="0" err="1">
                <a:solidFill>
                  <a:srgbClr val="FF0000"/>
                </a:solidFill>
              </a:rPr>
              <a:t>Ninh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44" name="Title 2">
            <a:extLst>
              <a:ext uri="{FF2B5EF4-FFF2-40B4-BE49-F238E27FC236}">
                <a16:creationId xmlns:a16="http://schemas.microsoft.com/office/drawing/2014/main" id="{76363DA3-407F-441A-8C7A-EF3ED0F93C71}"/>
              </a:ext>
            </a:extLst>
          </p:cNvPr>
          <p:cNvSpPr txBox="1">
            <a:spLocks/>
          </p:cNvSpPr>
          <p:nvPr/>
        </p:nvSpPr>
        <p:spPr>
          <a:xfrm>
            <a:off x="191387" y="0"/>
            <a:ext cx="8691356" cy="4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3 (p.45) 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3351705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143000" y="1"/>
            <a:ext cx="6858000" cy="33782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61611" y="2247715"/>
            <a:ext cx="6939389" cy="2895785"/>
            <a:chOff x="-144015" y="2996952"/>
            <a:chExt cx="9324527" cy="3960439"/>
          </a:xfrm>
          <a:solidFill>
            <a:srgbClr val="FFC500"/>
          </a:solidFill>
        </p:grpSpPr>
        <p:sp>
          <p:nvSpPr>
            <p:cNvPr id="18" name="Rectangle 17"/>
            <p:cNvSpPr/>
            <p:nvPr/>
          </p:nvSpPr>
          <p:spPr>
            <a:xfrm>
              <a:off x="0" y="4400488"/>
              <a:ext cx="9180512" cy="255690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ight Triangle 18"/>
            <p:cNvSpPr/>
            <p:nvPr/>
          </p:nvSpPr>
          <p:spPr>
            <a:xfrm flipH="1">
              <a:off x="-144015" y="2996952"/>
              <a:ext cx="9324527" cy="144016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5" name="Shape 493"/>
          <p:cNvGrpSpPr/>
          <p:nvPr/>
        </p:nvGrpSpPr>
        <p:grpSpPr>
          <a:xfrm>
            <a:off x="7514609" y="4677984"/>
            <a:ext cx="318332" cy="314022"/>
            <a:chOff x="570875" y="4322250"/>
            <a:chExt cx="443300" cy="4433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hape 49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6" name="Shape 494">
              <a:hlinkClick r:id="rId3" action="ppaction://hlinksldjump"/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Shape 495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Shape 496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5" name="Rectangle 4"/>
          <p:cNvSpPr/>
          <p:nvPr/>
        </p:nvSpPr>
        <p:spPr>
          <a:xfrm rot="21100837">
            <a:off x="845586" y="2753864"/>
            <a:ext cx="7452828" cy="8926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>
            <a:outerShdw dist="50800" dir="2700000" algn="tl" rotWithShape="0">
              <a:srgbClr val="F79433">
                <a:alpha val="6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ame 7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2623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911846" y="2269998"/>
            <a:ext cx="0" cy="82296"/>
          </a:xfrm>
          <a:prstGeom prst="line">
            <a:avLst/>
          </a:prstGeom>
          <a:ln w="254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/>
          <a:stretch/>
        </p:blipFill>
        <p:spPr>
          <a:xfrm>
            <a:off x="1128379" y="440729"/>
            <a:ext cx="6845999" cy="71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15" y="336558"/>
            <a:ext cx="6845999" cy="718820"/>
          </a:xfrm>
          <a:prstGeom prst="rect">
            <a:avLst/>
          </a:prstGeom>
          <a:effectLst>
            <a:outerShdw dist="76200" dir="13500000" algn="br" rotWithShape="0">
              <a:prstClr val="black"/>
            </a:outerShdw>
          </a:effectLst>
        </p:spPr>
      </p:pic>
      <p:cxnSp>
        <p:nvCxnSpPr>
          <p:cNvPr id="23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6"/>
          <p:cNvGrpSpPr/>
          <p:nvPr/>
        </p:nvGrpSpPr>
        <p:grpSpPr>
          <a:xfrm>
            <a:off x="1601670" y="3459899"/>
            <a:ext cx="1566174" cy="1535251"/>
            <a:chOff x="971600" y="4509120"/>
            <a:chExt cx="1818783" cy="2047001"/>
          </a:xfrm>
          <a:effectLst>
            <a:outerShdw blurRad="50800" dist="38100" dir="2700000" algn="tl" rotWithShape="0">
              <a:srgbClr val="E78927">
                <a:alpha val="99000"/>
              </a:srgbClr>
            </a:outerShdw>
          </a:effectLst>
        </p:grpSpPr>
        <p:sp>
          <p:nvSpPr>
            <p:cNvPr id="32" name="Cube 2"/>
            <p:cNvSpPr/>
            <p:nvPr/>
          </p:nvSpPr>
          <p:spPr>
            <a:xfrm>
              <a:off x="971600" y="4509120"/>
              <a:ext cx="1818783" cy="1872208"/>
            </a:xfrm>
            <a:prstGeom prst="cube">
              <a:avLst/>
            </a:prstGeom>
            <a:blipFill rotWithShape="1">
              <a:blip r:embed="rId6">
                <a:lum contrast="22000"/>
              </a:blip>
              <a:stretch>
                <a:fillRect/>
              </a:stretch>
            </a:blipFill>
            <a:ln w="57150" cap="rnd" cmpd="sng">
              <a:solidFill>
                <a:schemeClr val="tx1"/>
              </a:solidFill>
              <a:prstDash val="solid"/>
              <a:headEnd type="none"/>
            </a:ln>
            <a:effectLst>
              <a:outerShdw dist="88900" dir="2700000" sx="101000" sy="101000" algn="tl" rotWithShape="0">
                <a:srgbClr val="FF9400">
                  <a:alpha val="9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183" y="4740240"/>
              <a:ext cx="865994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0" dirty="0">
                  <a:ln w="28575" cmpd="sng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dist="50800" dir="21540000" algn="tl" rotWithShape="0">
                      <a:prstClr val="black"/>
                    </a:outerShdw>
                  </a:effectLst>
                  <a:latin typeface="Bauhaus 93"/>
                  <a:cs typeface="Bauhaus 93"/>
                </a:rPr>
                <a:t>?</a:t>
              </a:r>
            </a:p>
          </p:txBody>
        </p:sp>
      </p:grpSp>
      <p:cxnSp>
        <p:nvCxnSpPr>
          <p:cNvPr id="3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그룹 39"/>
          <p:cNvGrpSpPr/>
          <p:nvPr/>
        </p:nvGrpSpPr>
        <p:grpSpPr>
          <a:xfrm>
            <a:off x="3897643" y="3111810"/>
            <a:ext cx="3698693" cy="1504518"/>
            <a:chOff x="3236442" y="4209175"/>
            <a:chExt cx="5455590" cy="2021550"/>
          </a:xfrm>
        </p:grpSpPr>
        <p:sp>
          <p:nvSpPr>
            <p:cNvPr id="41" name="사각형 설명선 40"/>
            <p:cNvSpPr/>
            <p:nvPr/>
          </p:nvSpPr>
          <p:spPr>
            <a:xfrm>
              <a:off x="3355483" y="4349578"/>
              <a:ext cx="5336549" cy="1881147"/>
            </a:xfrm>
            <a:prstGeom prst="wedgeRectCallout">
              <a:avLst>
                <a:gd name="adj1" fmla="val -63775"/>
                <a:gd name="adj2" fmla="val 37146"/>
              </a:avLst>
            </a:prstGeom>
            <a:solidFill>
              <a:srgbClr val="FF9400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05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endParaRPr>
            </a:p>
          </p:txBody>
        </p:sp>
        <p:sp>
          <p:nvSpPr>
            <p:cNvPr id="42" name="사각형 설명선 41"/>
            <p:cNvSpPr/>
            <p:nvPr/>
          </p:nvSpPr>
          <p:spPr>
            <a:xfrm>
              <a:off x="3236442" y="4209175"/>
              <a:ext cx="5329197" cy="1881147"/>
            </a:xfrm>
            <a:prstGeom prst="wedgeRectCallout">
              <a:avLst>
                <a:gd name="adj1" fmla="val -62769"/>
                <a:gd name="adj2" fmla="val 36460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  <a:effectLst>
              <a:outerShdw dist="50800" dir="2700000" algn="tl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Berlin Sans FB Demi" panose="020E0802020502020306" pitchFamily="34" charset="0"/>
                </a:rPr>
                <a:t>+ 1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799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18E5CB-0392-4CAB-BCC4-F845FC237783}"/>
              </a:ext>
            </a:extLst>
          </p:cNvPr>
          <p:cNvSpPr txBox="1"/>
          <p:nvPr/>
        </p:nvSpPr>
        <p:spPr>
          <a:xfrm>
            <a:off x="291280" y="2879382"/>
            <a:ext cx="629393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1. Where is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2. What can do at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3. Is there a desert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4. Where can you have a picnic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5. What is the best time to visit the Mui Ne Sand Dunes?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C5B35-663E-48F9-AD44-780A0899D3BF}"/>
              </a:ext>
            </a:extLst>
          </p:cNvPr>
          <p:cNvGrpSpPr/>
          <p:nvPr/>
        </p:nvGrpSpPr>
        <p:grpSpPr>
          <a:xfrm>
            <a:off x="291280" y="417169"/>
            <a:ext cx="8591463" cy="2462213"/>
            <a:chOff x="291280" y="417169"/>
            <a:chExt cx="8591463" cy="2462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F4970-D1DF-4EF5-A1FD-C1D3377572DA}"/>
                </a:ext>
              </a:extLst>
            </p:cNvPr>
            <p:cNvSpPr txBox="1"/>
            <p:nvPr/>
          </p:nvSpPr>
          <p:spPr>
            <a:xfrm>
              <a:off x="291280" y="417169"/>
              <a:ext cx="6770348" cy="2462213"/>
            </a:xfrm>
            <a:prstGeom prst="rect">
              <a:avLst/>
            </a:prstGeom>
            <a:solidFill>
              <a:srgbClr val="C9E6E0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b="1" dirty="0"/>
                <a:t>Ha Long Bay </a:t>
              </a:r>
              <a:r>
                <a:rPr lang="en-US" sz="1600" dirty="0"/>
                <a:t>is in Quang </a:t>
              </a:r>
              <a:r>
                <a:rPr lang="en-US" sz="1600" dirty="0" err="1"/>
                <a:t>Ninh</a:t>
              </a:r>
              <a:r>
                <a:rPr lang="en-US" sz="1600" dirty="0"/>
  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  </a:r>
            </a:p>
            <a:p>
              <a:pPr>
                <a:spcBef>
                  <a:spcPts val="1200"/>
                </a:spcBef>
              </a:pPr>
              <a:r>
                <a:rPr lang="en-US" sz="1600" b="1" dirty="0"/>
                <a:t>Mui Ne </a:t>
              </a:r>
              <a:r>
                <a:rPr lang="en-US" sz="1600" dirty="0"/>
                <a:t>is popular for its amazing landscapes. The sand has different </a:t>
              </a:r>
              <a:r>
                <a:rPr lang="en-US" sz="1600" dirty="0" err="1"/>
                <a:t>colours</a:t>
              </a:r>
              <a:r>
                <a:rPr lang="en-US" sz="1600" dirty="0"/>
                <a:t>: white, yellow, red ... Its like a desert here. You can ride a bike down the slopes. You can also fly kites. or have a picnic by the beach. The best time to visit the Mui Ne Sand Dunes is early morning or late afternoon. Remember to wear suncream and bring water.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BD379-0A3E-4D33-97D7-4DF017C8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628" y="417169"/>
              <a:ext cx="1821115" cy="1214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225F795-1FAC-464D-893C-CC7B645C4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9"/>
            <a:stretch/>
          </p:blipFill>
          <p:spPr bwMode="auto">
            <a:xfrm>
              <a:off x="7061628" y="1631246"/>
              <a:ext cx="1821115" cy="124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87F771-C9D4-4CE2-A8B9-A018C9ECD897}"/>
              </a:ext>
            </a:extLst>
          </p:cNvPr>
          <p:cNvSpPr txBox="1"/>
          <p:nvPr/>
        </p:nvSpPr>
        <p:spPr>
          <a:xfrm>
            <a:off x="3031351" y="2906026"/>
            <a:ext cx="190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Quang </a:t>
            </a:r>
            <a:r>
              <a:rPr lang="en-US" sz="1800" b="1" dirty="0" err="1">
                <a:solidFill>
                  <a:srgbClr val="FF0000"/>
                </a:solidFill>
              </a:rPr>
              <a:t>Ninh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38F2295-85AB-4FDC-9217-2C5DF3659620}"/>
              </a:ext>
            </a:extLst>
          </p:cNvPr>
          <p:cNvCxnSpPr>
            <a:cxnSpLocks/>
          </p:cNvCxnSpPr>
          <p:nvPr/>
        </p:nvCxnSpPr>
        <p:spPr>
          <a:xfrm>
            <a:off x="660827" y="3610304"/>
            <a:ext cx="1267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59B950-86CD-4676-8A0E-7849102C6483}"/>
              </a:ext>
            </a:extLst>
          </p:cNvPr>
          <p:cNvCxnSpPr>
            <a:cxnSpLocks/>
          </p:cNvCxnSpPr>
          <p:nvPr/>
        </p:nvCxnSpPr>
        <p:spPr>
          <a:xfrm>
            <a:off x="2243738" y="3610304"/>
            <a:ext cx="1267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94B94A1-6BD0-48B0-838B-E058082995CB}"/>
              </a:ext>
            </a:extLst>
          </p:cNvPr>
          <p:cNvCxnSpPr>
            <a:cxnSpLocks/>
          </p:cNvCxnSpPr>
          <p:nvPr/>
        </p:nvCxnSpPr>
        <p:spPr>
          <a:xfrm>
            <a:off x="886865" y="1174375"/>
            <a:ext cx="569835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3838EA-F6B1-4CD6-ABB9-24A95C150A0A}"/>
              </a:ext>
            </a:extLst>
          </p:cNvPr>
          <p:cNvCxnSpPr>
            <a:cxnSpLocks/>
          </p:cNvCxnSpPr>
          <p:nvPr/>
        </p:nvCxnSpPr>
        <p:spPr>
          <a:xfrm>
            <a:off x="386122" y="1418983"/>
            <a:ext cx="7818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1131DB1-36A1-4964-9C76-FE4F7C41FF28}"/>
              </a:ext>
            </a:extLst>
          </p:cNvPr>
          <p:cNvSpPr txBox="1"/>
          <p:nvPr/>
        </p:nvSpPr>
        <p:spPr>
          <a:xfrm>
            <a:off x="3676454" y="3180284"/>
            <a:ext cx="559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We can enjoy (great) seafood and join in exciting activities.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657AF0DE-C622-4232-B686-A4F2982C1982}"/>
              </a:ext>
            </a:extLst>
          </p:cNvPr>
          <p:cNvSpPr txBox="1">
            <a:spLocks/>
          </p:cNvSpPr>
          <p:nvPr/>
        </p:nvSpPr>
        <p:spPr>
          <a:xfrm>
            <a:off x="191387" y="0"/>
            <a:ext cx="8691356" cy="4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3 (p.45) 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161187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143000" y="1"/>
            <a:ext cx="6858000" cy="33782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61611" y="2247715"/>
            <a:ext cx="6939389" cy="2895785"/>
            <a:chOff x="-144015" y="2996952"/>
            <a:chExt cx="9324527" cy="3960439"/>
          </a:xfrm>
          <a:solidFill>
            <a:srgbClr val="FFC500"/>
          </a:solidFill>
        </p:grpSpPr>
        <p:sp>
          <p:nvSpPr>
            <p:cNvPr id="18" name="Rectangle 17"/>
            <p:cNvSpPr/>
            <p:nvPr/>
          </p:nvSpPr>
          <p:spPr>
            <a:xfrm>
              <a:off x="0" y="4400488"/>
              <a:ext cx="9180512" cy="255690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ight Triangle 18"/>
            <p:cNvSpPr/>
            <p:nvPr/>
          </p:nvSpPr>
          <p:spPr>
            <a:xfrm flipH="1">
              <a:off x="-144015" y="2996952"/>
              <a:ext cx="9324527" cy="144016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5" name="Shape 493"/>
          <p:cNvGrpSpPr/>
          <p:nvPr/>
        </p:nvGrpSpPr>
        <p:grpSpPr>
          <a:xfrm>
            <a:off x="7514609" y="4677984"/>
            <a:ext cx="318332" cy="314022"/>
            <a:chOff x="570875" y="4322250"/>
            <a:chExt cx="443300" cy="4433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hape 49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6" name="Shape 494">
              <a:hlinkClick r:id="rId3" action="ppaction://hlinksldjump"/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Shape 495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Shape 496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5" name="Rectangle 4"/>
          <p:cNvSpPr/>
          <p:nvPr/>
        </p:nvSpPr>
        <p:spPr>
          <a:xfrm rot="21100837">
            <a:off x="845586" y="2753864"/>
            <a:ext cx="7452828" cy="8926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>
            <a:outerShdw dist="50800" dir="2700000" algn="tl" rotWithShape="0">
              <a:srgbClr val="F79433">
                <a:alpha val="6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ame 7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2623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911846" y="2269998"/>
            <a:ext cx="0" cy="82296"/>
          </a:xfrm>
          <a:prstGeom prst="line">
            <a:avLst/>
          </a:prstGeom>
          <a:ln w="254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/>
          <a:stretch/>
        </p:blipFill>
        <p:spPr>
          <a:xfrm>
            <a:off x="1128379" y="440729"/>
            <a:ext cx="6845999" cy="71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15" y="336558"/>
            <a:ext cx="6845999" cy="718820"/>
          </a:xfrm>
          <a:prstGeom prst="rect">
            <a:avLst/>
          </a:prstGeom>
          <a:effectLst>
            <a:outerShdw dist="76200" dir="13500000" algn="br" rotWithShape="0">
              <a:prstClr val="black"/>
            </a:outerShdw>
          </a:effectLst>
        </p:spPr>
      </p:pic>
      <p:cxnSp>
        <p:nvCxnSpPr>
          <p:cNvPr id="23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6"/>
          <p:cNvGrpSpPr/>
          <p:nvPr/>
        </p:nvGrpSpPr>
        <p:grpSpPr>
          <a:xfrm>
            <a:off x="1601670" y="3459899"/>
            <a:ext cx="1566174" cy="1535251"/>
            <a:chOff x="971600" y="4509120"/>
            <a:chExt cx="1818783" cy="2047001"/>
          </a:xfrm>
          <a:effectLst>
            <a:outerShdw blurRad="50800" dist="38100" dir="2700000" algn="tl" rotWithShape="0">
              <a:srgbClr val="E78927">
                <a:alpha val="99000"/>
              </a:srgbClr>
            </a:outerShdw>
          </a:effectLst>
        </p:grpSpPr>
        <p:sp>
          <p:nvSpPr>
            <p:cNvPr id="32" name="Cube 2"/>
            <p:cNvSpPr/>
            <p:nvPr/>
          </p:nvSpPr>
          <p:spPr>
            <a:xfrm>
              <a:off x="971600" y="4509120"/>
              <a:ext cx="1818783" cy="1872208"/>
            </a:xfrm>
            <a:prstGeom prst="cube">
              <a:avLst/>
            </a:prstGeom>
            <a:blipFill rotWithShape="1">
              <a:blip r:embed="rId6">
                <a:lum contrast="22000"/>
              </a:blip>
              <a:stretch>
                <a:fillRect/>
              </a:stretch>
            </a:blipFill>
            <a:ln w="57150" cap="rnd" cmpd="sng">
              <a:solidFill>
                <a:schemeClr val="tx1"/>
              </a:solidFill>
              <a:prstDash val="solid"/>
              <a:headEnd type="none"/>
            </a:ln>
            <a:effectLst>
              <a:outerShdw dist="88900" dir="2700000" sx="101000" sy="101000" algn="tl" rotWithShape="0">
                <a:srgbClr val="FF9400">
                  <a:alpha val="9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183" y="4740240"/>
              <a:ext cx="865994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0" dirty="0">
                  <a:ln w="28575" cmpd="sng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dist="50800" dir="21540000" algn="tl" rotWithShape="0">
                      <a:prstClr val="black"/>
                    </a:outerShdw>
                  </a:effectLst>
                  <a:latin typeface="Bauhaus 93"/>
                  <a:cs typeface="Bauhaus 93"/>
                </a:rPr>
                <a:t>?</a:t>
              </a:r>
            </a:p>
          </p:txBody>
        </p:sp>
      </p:grpSp>
      <p:cxnSp>
        <p:nvCxnSpPr>
          <p:cNvPr id="3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그룹 39"/>
          <p:cNvGrpSpPr/>
          <p:nvPr/>
        </p:nvGrpSpPr>
        <p:grpSpPr>
          <a:xfrm>
            <a:off x="3815917" y="3219822"/>
            <a:ext cx="3698693" cy="1504518"/>
            <a:chOff x="3236442" y="4209175"/>
            <a:chExt cx="5455590" cy="2021550"/>
          </a:xfrm>
        </p:grpSpPr>
        <p:sp>
          <p:nvSpPr>
            <p:cNvPr id="41" name="사각형 설명선 40"/>
            <p:cNvSpPr/>
            <p:nvPr/>
          </p:nvSpPr>
          <p:spPr>
            <a:xfrm>
              <a:off x="3355483" y="4349578"/>
              <a:ext cx="5336549" cy="1881147"/>
            </a:xfrm>
            <a:prstGeom prst="wedgeRectCallout">
              <a:avLst>
                <a:gd name="adj1" fmla="val -63775"/>
                <a:gd name="adj2" fmla="val 10613"/>
              </a:avLst>
            </a:prstGeom>
            <a:solidFill>
              <a:srgbClr val="FF9400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05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endParaRPr>
            </a:p>
          </p:txBody>
        </p:sp>
        <p:sp>
          <p:nvSpPr>
            <p:cNvPr id="42" name="사각형 설명선 41"/>
            <p:cNvSpPr/>
            <p:nvPr/>
          </p:nvSpPr>
          <p:spPr>
            <a:xfrm>
              <a:off x="3236442" y="4209175"/>
              <a:ext cx="5329197" cy="1881147"/>
            </a:xfrm>
            <a:prstGeom prst="wedgeRectCallout">
              <a:avLst>
                <a:gd name="adj1" fmla="val -63164"/>
                <a:gd name="adj2" fmla="val 10947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  <a:effectLst>
              <a:outerShdw dist="50800" dir="2700000" algn="tl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Berlin Sans FB Demi" panose="020E0802020502020306" pitchFamily="34" charset="0"/>
                </a:rPr>
                <a:t>+ 4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9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18E5CB-0392-4CAB-BCC4-F845FC237783}"/>
              </a:ext>
            </a:extLst>
          </p:cNvPr>
          <p:cNvSpPr txBox="1"/>
          <p:nvPr/>
        </p:nvSpPr>
        <p:spPr>
          <a:xfrm>
            <a:off x="291280" y="2879382"/>
            <a:ext cx="629393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1. Where is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2. What can do at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3. Is there a desert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4. Where can you have a picnic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5. What is the best time to visit the Mui Ne Sand Dunes?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C5B35-663E-48F9-AD44-780A0899D3BF}"/>
              </a:ext>
            </a:extLst>
          </p:cNvPr>
          <p:cNvGrpSpPr/>
          <p:nvPr/>
        </p:nvGrpSpPr>
        <p:grpSpPr>
          <a:xfrm>
            <a:off x="291280" y="417169"/>
            <a:ext cx="8591463" cy="2462213"/>
            <a:chOff x="291280" y="417169"/>
            <a:chExt cx="8591463" cy="2462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F4970-D1DF-4EF5-A1FD-C1D3377572DA}"/>
                </a:ext>
              </a:extLst>
            </p:cNvPr>
            <p:cNvSpPr txBox="1"/>
            <p:nvPr/>
          </p:nvSpPr>
          <p:spPr>
            <a:xfrm>
              <a:off x="291280" y="417169"/>
              <a:ext cx="6770348" cy="2462213"/>
            </a:xfrm>
            <a:prstGeom prst="rect">
              <a:avLst/>
            </a:prstGeom>
            <a:solidFill>
              <a:srgbClr val="C9E6E0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b="1" dirty="0"/>
                <a:t>Ha Long Bay </a:t>
              </a:r>
              <a:r>
                <a:rPr lang="en-US" sz="1600" dirty="0"/>
                <a:t>is in Quang </a:t>
              </a:r>
              <a:r>
                <a:rPr lang="en-US" sz="1600" dirty="0" err="1"/>
                <a:t>Ninh</a:t>
              </a:r>
              <a:r>
                <a:rPr lang="en-US" sz="1600" dirty="0"/>
  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  </a:r>
            </a:p>
            <a:p>
              <a:pPr>
                <a:spcBef>
                  <a:spcPts val="1200"/>
                </a:spcBef>
              </a:pPr>
              <a:r>
                <a:rPr lang="en-US" sz="1600" b="1" dirty="0"/>
                <a:t>Mui Ne </a:t>
              </a:r>
              <a:r>
                <a:rPr lang="en-US" sz="1600" dirty="0"/>
                <a:t>is popular for its amazing landscapes. The sand has different </a:t>
              </a:r>
              <a:r>
                <a:rPr lang="en-US" sz="1600" dirty="0" err="1"/>
                <a:t>colours</a:t>
              </a:r>
              <a:r>
                <a:rPr lang="en-US" sz="1600" dirty="0"/>
                <a:t>: white, yellow, red ... Its like a desert here. You can ride a bike down the slopes. You can also fly kites. or have a picnic by the beach. The best time to visit the Mui Ne Sand Dunes is early morning or late afternoon. Remember to wear suncream and bring water.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BD379-0A3E-4D33-97D7-4DF017C8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628" y="417169"/>
              <a:ext cx="1821115" cy="1214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225F795-1FAC-464D-893C-CC7B645C4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9"/>
            <a:stretch/>
          </p:blipFill>
          <p:spPr bwMode="auto">
            <a:xfrm>
              <a:off x="7061628" y="1631246"/>
              <a:ext cx="1821115" cy="124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87F771-C9D4-4CE2-A8B9-A018C9ECD897}"/>
              </a:ext>
            </a:extLst>
          </p:cNvPr>
          <p:cNvSpPr txBox="1"/>
          <p:nvPr/>
        </p:nvSpPr>
        <p:spPr>
          <a:xfrm>
            <a:off x="3676454" y="2906026"/>
            <a:ext cx="190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Quang </a:t>
            </a:r>
            <a:r>
              <a:rPr lang="en-US" sz="1800" b="1" dirty="0" err="1">
                <a:solidFill>
                  <a:srgbClr val="FF0000"/>
                </a:solidFill>
              </a:rPr>
              <a:t>Ninh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1877921-9893-4AFF-896E-8D0A3BCC0C96}"/>
              </a:ext>
            </a:extLst>
          </p:cNvPr>
          <p:cNvCxnSpPr>
            <a:cxnSpLocks/>
          </p:cNvCxnSpPr>
          <p:nvPr/>
        </p:nvCxnSpPr>
        <p:spPr>
          <a:xfrm>
            <a:off x="1682804" y="4034118"/>
            <a:ext cx="622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A229FDF-2C9B-4B61-9999-4E16A2A2F31F}"/>
              </a:ext>
            </a:extLst>
          </p:cNvPr>
          <p:cNvCxnSpPr>
            <a:cxnSpLocks/>
          </p:cNvCxnSpPr>
          <p:nvPr/>
        </p:nvCxnSpPr>
        <p:spPr>
          <a:xfrm>
            <a:off x="2597204" y="4034118"/>
            <a:ext cx="829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3838EA-F6B1-4CD6-ABB9-24A95C150A0A}"/>
              </a:ext>
            </a:extLst>
          </p:cNvPr>
          <p:cNvCxnSpPr>
            <a:cxnSpLocks/>
          </p:cNvCxnSpPr>
          <p:nvPr/>
        </p:nvCxnSpPr>
        <p:spPr>
          <a:xfrm>
            <a:off x="2973721" y="2056758"/>
            <a:ext cx="18825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1131DB1-36A1-4964-9C76-FE4F7C41FF28}"/>
              </a:ext>
            </a:extLst>
          </p:cNvPr>
          <p:cNvSpPr txBox="1"/>
          <p:nvPr/>
        </p:nvSpPr>
        <p:spPr>
          <a:xfrm>
            <a:off x="3676454" y="3180284"/>
            <a:ext cx="559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We can enjoy (great) seafood and join in exciting activities.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929DD7-E485-4F1B-A42A-F6F95434EBF3}"/>
              </a:ext>
            </a:extLst>
          </p:cNvPr>
          <p:cNvSpPr txBox="1"/>
          <p:nvPr/>
        </p:nvSpPr>
        <p:spPr>
          <a:xfrm>
            <a:off x="3676453" y="3802832"/>
            <a:ext cx="20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No, there isn’t.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1" name="Title 2">
            <a:extLst>
              <a:ext uri="{FF2B5EF4-FFF2-40B4-BE49-F238E27FC236}">
                <a16:creationId xmlns:a16="http://schemas.microsoft.com/office/drawing/2014/main" id="{5340AD2A-E63E-438C-AE1D-C52E8D271E76}"/>
              </a:ext>
            </a:extLst>
          </p:cNvPr>
          <p:cNvSpPr txBox="1">
            <a:spLocks/>
          </p:cNvSpPr>
          <p:nvPr/>
        </p:nvSpPr>
        <p:spPr>
          <a:xfrm>
            <a:off x="191387" y="0"/>
            <a:ext cx="8691356" cy="4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3 (p.45) 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15746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143000" y="1"/>
            <a:ext cx="6858000" cy="33782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61611" y="2247715"/>
            <a:ext cx="6939389" cy="2895785"/>
            <a:chOff x="-144015" y="2996952"/>
            <a:chExt cx="9324527" cy="3960439"/>
          </a:xfrm>
          <a:solidFill>
            <a:srgbClr val="FFC500"/>
          </a:solidFill>
        </p:grpSpPr>
        <p:sp>
          <p:nvSpPr>
            <p:cNvPr id="18" name="Rectangle 17"/>
            <p:cNvSpPr/>
            <p:nvPr/>
          </p:nvSpPr>
          <p:spPr>
            <a:xfrm>
              <a:off x="0" y="4400488"/>
              <a:ext cx="9180512" cy="255690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ight Triangle 18"/>
            <p:cNvSpPr/>
            <p:nvPr/>
          </p:nvSpPr>
          <p:spPr>
            <a:xfrm flipH="1">
              <a:off x="-144015" y="2996952"/>
              <a:ext cx="9324527" cy="144016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5" name="Shape 493"/>
          <p:cNvGrpSpPr/>
          <p:nvPr/>
        </p:nvGrpSpPr>
        <p:grpSpPr>
          <a:xfrm>
            <a:off x="7514609" y="4677984"/>
            <a:ext cx="318332" cy="314022"/>
            <a:chOff x="570875" y="4322250"/>
            <a:chExt cx="443300" cy="4433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hape 49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6" name="Shape 494">
              <a:hlinkClick r:id="rId3" action="ppaction://hlinksldjump"/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Shape 495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Shape 496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5" name="Rectangle 4"/>
          <p:cNvSpPr/>
          <p:nvPr/>
        </p:nvSpPr>
        <p:spPr>
          <a:xfrm rot="21100837">
            <a:off x="845586" y="2753864"/>
            <a:ext cx="7452828" cy="8926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>
            <a:outerShdw dist="50800" dir="2700000" algn="tl" rotWithShape="0">
              <a:srgbClr val="F79433">
                <a:alpha val="6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ame 7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2623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911846" y="2269998"/>
            <a:ext cx="0" cy="82296"/>
          </a:xfrm>
          <a:prstGeom prst="line">
            <a:avLst/>
          </a:prstGeom>
          <a:ln w="254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/>
          <a:stretch/>
        </p:blipFill>
        <p:spPr>
          <a:xfrm>
            <a:off x="1128379" y="440729"/>
            <a:ext cx="6845999" cy="71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15" y="336558"/>
            <a:ext cx="6845999" cy="718820"/>
          </a:xfrm>
          <a:prstGeom prst="rect">
            <a:avLst/>
          </a:prstGeom>
          <a:effectLst>
            <a:outerShdw dist="76200" dir="13500000" algn="br" rotWithShape="0">
              <a:prstClr val="black"/>
            </a:outerShdw>
          </a:effectLst>
        </p:spPr>
      </p:pic>
      <p:cxnSp>
        <p:nvCxnSpPr>
          <p:cNvPr id="23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1" name="Group 6"/>
          <p:cNvGrpSpPr/>
          <p:nvPr/>
        </p:nvGrpSpPr>
        <p:grpSpPr>
          <a:xfrm>
            <a:off x="1601670" y="3459899"/>
            <a:ext cx="1566174" cy="1535251"/>
            <a:chOff x="971600" y="4509120"/>
            <a:chExt cx="1818783" cy="2047001"/>
          </a:xfrm>
          <a:effectLst>
            <a:outerShdw blurRad="50800" dist="38100" dir="2700000" algn="tl" rotWithShape="0">
              <a:srgbClr val="E78927">
                <a:alpha val="99000"/>
              </a:srgbClr>
            </a:outerShdw>
          </a:effectLst>
        </p:grpSpPr>
        <p:sp>
          <p:nvSpPr>
            <p:cNvPr id="32" name="Cube 2"/>
            <p:cNvSpPr/>
            <p:nvPr/>
          </p:nvSpPr>
          <p:spPr>
            <a:xfrm>
              <a:off x="971600" y="4509120"/>
              <a:ext cx="1818783" cy="1872208"/>
            </a:xfrm>
            <a:prstGeom prst="cube">
              <a:avLst/>
            </a:prstGeom>
            <a:blipFill rotWithShape="1">
              <a:blip r:embed="rId6">
                <a:lum contrast="22000"/>
              </a:blip>
              <a:stretch>
                <a:fillRect/>
              </a:stretch>
            </a:blipFill>
            <a:ln w="57150" cap="rnd" cmpd="sng">
              <a:solidFill>
                <a:schemeClr val="tx1"/>
              </a:solidFill>
              <a:prstDash val="solid"/>
              <a:headEnd type="none"/>
            </a:ln>
            <a:effectLst>
              <a:outerShdw dist="88900" dir="2700000" sx="101000" sy="101000" algn="tl" rotWithShape="0">
                <a:srgbClr val="FF9400">
                  <a:alpha val="9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285183" y="4740240"/>
              <a:ext cx="865994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0" dirty="0">
                  <a:ln w="28575" cmpd="sng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dist="50800" dir="21540000" algn="tl" rotWithShape="0">
                      <a:prstClr val="black"/>
                    </a:outerShdw>
                  </a:effectLst>
                  <a:latin typeface="Bauhaus 93"/>
                  <a:cs typeface="Bauhaus 93"/>
                </a:rPr>
                <a:t>?</a:t>
              </a:r>
            </a:p>
          </p:txBody>
        </p:sp>
      </p:grpSp>
      <p:cxnSp>
        <p:nvCxnSpPr>
          <p:cNvPr id="3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0" name="그룹 39"/>
          <p:cNvGrpSpPr/>
          <p:nvPr/>
        </p:nvGrpSpPr>
        <p:grpSpPr>
          <a:xfrm>
            <a:off x="3815917" y="3219822"/>
            <a:ext cx="3698693" cy="1504518"/>
            <a:chOff x="3236442" y="4209175"/>
            <a:chExt cx="5455590" cy="2021550"/>
          </a:xfrm>
        </p:grpSpPr>
        <p:sp>
          <p:nvSpPr>
            <p:cNvPr id="41" name="사각형 설명선 40"/>
            <p:cNvSpPr/>
            <p:nvPr/>
          </p:nvSpPr>
          <p:spPr>
            <a:xfrm>
              <a:off x="3355483" y="4349578"/>
              <a:ext cx="5336549" cy="1881147"/>
            </a:xfrm>
            <a:prstGeom prst="wedgeRectCallout">
              <a:avLst>
                <a:gd name="adj1" fmla="val -63775"/>
                <a:gd name="adj2" fmla="val 10613"/>
              </a:avLst>
            </a:prstGeom>
            <a:solidFill>
              <a:srgbClr val="FF9400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05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endParaRPr>
            </a:p>
          </p:txBody>
        </p:sp>
        <p:sp>
          <p:nvSpPr>
            <p:cNvPr id="42" name="사각형 설명선 41"/>
            <p:cNvSpPr/>
            <p:nvPr/>
          </p:nvSpPr>
          <p:spPr>
            <a:xfrm>
              <a:off x="3236442" y="4209175"/>
              <a:ext cx="5329197" cy="1881147"/>
            </a:xfrm>
            <a:prstGeom prst="wedgeRectCallout">
              <a:avLst>
                <a:gd name="adj1" fmla="val -63164"/>
                <a:gd name="adj2" fmla="val 10947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  <a:effectLst>
              <a:outerShdw dist="50800" dir="2700000" algn="tl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5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Berlin Sans FB Demi" panose="020E0802020502020306" pitchFamily="34" charset="0"/>
                </a:rPr>
                <a:t>- 3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27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9E1FD591-2E5A-46A0-93CC-6409F16A6998}"/>
              </a:ext>
            </a:extLst>
          </p:cNvPr>
          <p:cNvSpPr txBox="1">
            <a:spLocks/>
          </p:cNvSpPr>
          <p:nvPr/>
        </p:nvSpPr>
        <p:spPr>
          <a:xfrm>
            <a:off x="191387" y="0"/>
            <a:ext cx="8691356" cy="4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3 (p.45) Read the text again. Answer the following questions.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18E5CB-0392-4CAB-BCC4-F845FC237783}"/>
              </a:ext>
            </a:extLst>
          </p:cNvPr>
          <p:cNvSpPr txBox="1"/>
          <p:nvPr/>
        </p:nvSpPr>
        <p:spPr>
          <a:xfrm>
            <a:off x="291280" y="2879382"/>
            <a:ext cx="629393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1. Where is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2. What can do at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3. Is there a desert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4. Where can you have a picnic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5. What is the best time to visit the Mui Ne Sand Dunes?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C5B35-663E-48F9-AD44-780A0899D3BF}"/>
              </a:ext>
            </a:extLst>
          </p:cNvPr>
          <p:cNvGrpSpPr/>
          <p:nvPr/>
        </p:nvGrpSpPr>
        <p:grpSpPr>
          <a:xfrm>
            <a:off x="291280" y="417169"/>
            <a:ext cx="8591463" cy="2462213"/>
            <a:chOff x="291280" y="417169"/>
            <a:chExt cx="8591463" cy="2462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F4970-D1DF-4EF5-A1FD-C1D3377572DA}"/>
                </a:ext>
              </a:extLst>
            </p:cNvPr>
            <p:cNvSpPr txBox="1"/>
            <p:nvPr/>
          </p:nvSpPr>
          <p:spPr>
            <a:xfrm>
              <a:off x="291280" y="417169"/>
              <a:ext cx="6770348" cy="2462213"/>
            </a:xfrm>
            <a:prstGeom prst="rect">
              <a:avLst/>
            </a:prstGeom>
            <a:solidFill>
              <a:srgbClr val="C9E6E0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b="1" dirty="0"/>
                <a:t>Ha Long Bay </a:t>
              </a:r>
              <a:r>
                <a:rPr lang="en-US" sz="1600" dirty="0"/>
                <a:t>is in Quang </a:t>
              </a:r>
              <a:r>
                <a:rPr lang="en-US" sz="1600" dirty="0" err="1"/>
                <a:t>Ninh</a:t>
              </a:r>
              <a:r>
                <a:rPr lang="en-US" sz="1600" dirty="0"/>
  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  </a:r>
            </a:p>
            <a:p>
              <a:pPr>
                <a:spcBef>
                  <a:spcPts val="1200"/>
                </a:spcBef>
              </a:pPr>
              <a:r>
                <a:rPr lang="en-US" sz="1600" b="1" dirty="0"/>
                <a:t>Mui Ne </a:t>
              </a:r>
              <a:r>
                <a:rPr lang="en-US" sz="1600" dirty="0"/>
                <a:t>is popular for its amazing landscapes. The sand has different </a:t>
              </a:r>
              <a:r>
                <a:rPr lang="en-US" sz="1600" dirty="0" err="1"/>
                <a:t>colours</a:t>
              </a:r>
              <a:r>
                <a:rPr lang="en-US" sz="1600" dirty="0"/>
                <a:t>: white, yellow, red ... Its like a desert here. You can ride a bike down the slopes. You can also fly kites, or have a picnic by the beach. The best time to visit the Mui Ne Sand Dunes is early morning or late afternoon. Remember to wear suncream and bring water.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BD379-0A3E-4D33-97D7-4DF017C8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628" y="417169"/>
              <a:ext cx="1821115" cy="1214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225F795-1FAC-464D-893C-CC7B645C4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9"/>
            <a:stretch/>
          </p:blipFill>
          <p:spPr bwMode="auto">
            <a:xfrm>
              <a:off x="7061628" y="1631246"/>
              <a:ext cx="1821115" cy="124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87F771-C9D4-4CE2-A8B9-A018C9ECD897}"/>
              </a:ext>
            </a:extLst>
          </p:cNvPr>
          <p:cNvSpPr txBox="1"/>
          <p:nvPr/>
        </p:nvSpPr>
        <p:spPr>
          <a:xfrm>
            <a:off x="3676454" y="2906026"/>
            <a:ext cx="190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Quang </a:t>
            </a:r>
            <a:r>
              <a:rPr lang="en-US" sz="1800" b="1" dirty="0" err="1">
                <a:solidFill>
                  <a:srgbClr val="FF0000"/>
                </a:solidFill>
              </a:rPr>
              <a:t>Ninh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C27AE10-5E12-41EC-9C0C-F87A81C319C2}"/>
              </a:ext>
            </a:extLst>
          </p:cNvPr>
          <p:cNvCxnSpPr>
            <a:cxnSpLocks/>
          </p:cNvCxnSpPr>
          <p:nvPr/>
        </p:nvCxnSpPr>
        <p:spPr>
          <a:xfrm>
            <a:off x="683880" y="4464423"/>
            <a:ext cx="622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8C68AFA-725C-419F-A613-4832F7423A1B}"/>
              </a:ext>
            </a:extLst>
          </p:cNvPr>
          <p:cNvCxnSpPr>
            <a:cxnSpLocks/>
          </p:cNvCxnSpPr>
          <p:nvPr/>
        </p:nvCxnSpPr>
        <p:spPr>
          <a:xfrm>
            <a:off x="2259107" y="4464423"/>
            <a:ext cx="13062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0227E7C-4ED2-45E3-AD27-427E945EEE48}"/>
              </a:ext>
            </a:extLst>
          </p:cNvPr>
          <p:cNvCxnSpPr>
            <a:cxnSpLocks/>
          </p:cNvCxnSpPr>
          <p:nvPr/>
        </p:nvCxnSpPr>
        <p:spPr>
          <a:xfrm>
            <a:off x="3895805" y="4464423"/>
            <a:ext cx="6838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3838EA-F6B1-4CD6-ABB9-24A95C150A0A}"/>
              </a:ext>
            </a:extLst>
          </p:cNvPr>
          <p:cNvCxnSpPr>
            <a:cxnSpLocks/>
          </p:cNvCxnSpPr>
          <p:nvPr/>
        </p:nvCxnSpPr>
        <p:spPr>
          <a:xfrm>
            <a:off x="4180115" y="2316734"/>
            <a:ext cx="24051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1131DB1-36A1-4964-9C76-FE4F7C41FF28}"/>
              </a:ext>
            </a:extLst>
          </p:cNvPr>
          <p:cNvSpPr txBox="1"/>
          <p:nvPr/>
        </p:nvSpPr>
        <p:spPr>
          <a:xfrm>
            <a:off x="3676454" y="3180284"/>
            <a:ext cx="559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We can enjoy (great) seafood and join in exciting activities.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929DD7-E485-4F1B-A42A-F6F95434EBF3}"/>
              </a:ext>
            </a:extLst>
          </p:cNvPr>
          <p:cNvSpPr txBox="1"/>
          <p:nvPr/>
        </p:nvSpPr>
        <p:spPr>
          <a:xfrm>
            <a:off x="3676453" y="3802832"/>
            <a:ext cx="20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No, there isn’t.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D4FE3-F023-4164-B6C1-475AEA8305E6}"/>
              </a:ext>
            </a:extLst>
          </p:cNvPr>
          <p:cNvSpPr txBox="1"/>
          <p:nvPr/>
        </p:nvSpPr>
        <p:spPr>
          <a:xfrm>
            <a:off x="4744890" y="4172164"/>
            <a:ext cx="20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By the beach.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12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143000" y="1"/>
            <a:ext cx="6858000" cy="33782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61611" y="2247715"/>
            <a:ext cx="6939389" cy="2895785"/>
            <a:chOff x="-144015" y="2996952"/>
            <a:chExt cx="9324527" cy="3960439"/>
          </a:xfrm>
          <a:solidFill>
            <a:srgbClr val="FFC500"/>
          </a:solidFill>
        </p:grpSpPr>
        <p:sp>
          <p:nvSpPr>
            <p:cNvPr id="18" name="Rectangle 17"/>
            <p:cNvSpPr/>
            <p:nvPr/>
          </p:nvSpPr>
          <p:spPr>
            <a:xfrm>
              <a:off x="0" y="4400488"/>
              <a:ext cx="9180512" cy="255690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ight Triangle 18"/>
            <p:cNvSpPr/>
            <p:nvPr/>
          </p:nvSpPr>
          <p:spPr>
            <a:xfrm flipH="1">
              <a:off x="-144015" y="2996952"/>
              <a:ext cx="9324527" cy="144016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5" name="Shape 493"/>
          <p:cNvGrpSpPr/>
          <p:nvPr/>
        </p:nvGrpSpPr>
        <p:grpSpPr>
          <a:xfrm>
            <a:off x="7514609" y="4677984"/>
            <a:ext cx="318332" cy="314022"/>
            <a:chOff x="570875" y="4322250"/>
            <a:chExt cx="443300" cy="4433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hape 49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6" name="Shape 494">
              <a:hlinkClick r:id="rId3" action="ppaction://hlinksldjump"/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Shape 495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Shape 496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5" name="Rectangle 4"/>
          <p:cNvSpPr/>
          <p:nvPr/>
        </p:nvSpPr>
        <p:spPr>
          <a:xfrm rot="21100837">
            <a:off x="845586" y="2753864"/>
            <a:ext cx="7452828" cy="8926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>
            <a:outerShdw dist="50800" dir="2700000" algn="tl" rotWithShape="0">
              <a:srgbClr val="F79433">
                <a:alpha val="6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ame 7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2623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911846" y="2269998"/>
            <a:ext cx="0" cy="82296"/>
          </a:xfrm>
          <a:prstGeom prst="line">
            <a:avLst/>
          </a:prstGeom>
          <a:ln w="254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/>
          <a:stretch/>
        </p:blipFill>
        <p:spPr>
          <a:xfrm>
            <a:off x="1128379" y="440729"/>
            <a:ext cx="6845999" cy="71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15" y="336558"/>
            <a:ext cx="6845999" cy="718820"/>
          </a:xfrm>
          <a:prstGeom prst="rect">
            <a:avLst/>
          </a:prstGeom>
          <a:effectLst>
            <a:outerShdw dist="76200" dir="13500000" algn="br" rotWithShape="0">
              <a:prstClr val="black"/>
            </a:outerShdw>
          </a:effectLst>
        </p:spPr>
      </p:pic>
      <p:cxnSp>
        <p:nvCxnSpPr>
          <p:cNvPr id="23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6"/>
          <p:cNvGrpSpPr/>
          <p:nvPr/>
        </p:nvGrpSpPr>
        <p:grpSpPr>
          <a:xfrm>
            <a:off x="1709682" y="3459899"/>
            <a:ext cx="1566174" cy="1535251"/>
            <a:chOff x="971600" y="4509120"/>
            <a:chExt cx="1818783" cy="2047001"/>
          </a:xfrm>
          <a:effectLst>
            <a:outerShdw blurRad="50800" dist="38100" dir="2700000" algn="tl" rotWithShape="0">
              <a:srgbClr val="E78927">
                <a:alpha val="99000"/>
              </a:srgbClr>
            </a:outerShdw>
          </a:effectLst>
        </p:grpSpPr>
        <p:sp>
          <p:nvSpPr>
            <p:cNvPr id="29" name="Cube 2"/>
            <p:cNvSpPr/>
            <p:nvPr/>
          </p:nvSpPr>
          <p:spPr>
            <a:xfrm>
              <a:off x="971600" y="4509120"/>
              <a:ext cx="1818783" cy="1872208"/>
            </a:xfrm>
            <a:prstGeom prst="cube">
              <a:avLst/>
            </a:prstGeom>
            <a:blipFill rotWithShape="1">
              <a:blip r:embed="rId6">
                <a:lum contrast="22000"/>
              </a:blip>
              <a:stretch>
                <a:fillRect/>
              </a:stretch>
            </a:blipFill>
            <a:ln w="57150" cap="rnd" cmpd="sng">
              <a:solidFill>
                <a:schemeClr val="tx1"/>
              </a:solidFill>
              <a:prstDash val="solid"/>
              <a:headEnd type="none"/>
            </a:ln>
            <a:effectLst>
              <a:outerShdw dist="88900" dir="2700000" sx="101000" sy="101000" algn="tl" rotWithShape="0">
                <a:srgbClr val="FF9400">
                  <a:alpha val="9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85183" y="4740240"/>
              <a:ext cx="865994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0" dirty="0">
                  <a:ln w="28575" cmpd="sng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dist="50800" dir="21540000" algn="tl" rotWithShape="0">
                      <a:prstClr val="black"/>
                    </a:outerShdw>
                  </a:effectLst>
                  <a:latin typeface="Bauhaus 93"/>
                  <a:cs typeface="Bauhaus 93"/>
                </a:rPr>
                <a:t>?</a:t>
              </a:r>
            </a:p>
          </p:txBody>
        </p:sp>
      </p:grpSp>
      <p:cxnSp>
        <p:nvCxnSpPr>
          <p:cNvPr id="31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/>
          <p:cNvGrpSpPr/>
          <p:nvPr/>
        </p:nvGrpSpPr>
        <p:grpSpPr>
          <a:xfrm>
            <a:off x="3977934" y="3057804"/>
            <a:ext cx="3528377" cy="1692252"/>
            <a:chOff x="3236442" y="4209175"/>
            <a:chExt cx="5455590" cy="2021550"/>
          </a:xfrm>
        </p:grpSpPr>
        <p:sp>
          <p:nvSpPr>
            <p:cNvPr id="33" name="사각형 설명선 32"/>
            <p:cNvSpPr/>
            <p:nvPr/>
          </p:nvSpPr>
          <p:spPr>
            <a:xfrm>
              <a:off x="3355483" y="4349578"/>
              <a:ext cx="5336549" cy="1881147"/>
            </a:xfrm>
            <a:prstGeom prst="wedgeRectCallout">
              <a:avLst>
                <a:gd name="adj1" fmla="val -63396"/>
                <a:gd name="adj2" fmla="val 4490"/>
              </a:avLst>
            </a:prstGeom>
            <a:solidFill>
              <a:srgbClr val="FF9400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12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endParaRPr>
            </a:p>
          </p:txBody>
        </p:sp>
        <p:sp>
          <p:nvSpPr>
            <p:cNvPr id="34" name="사각형 설명선 33"/>
            <p:cNvSpPr/>
            <p:nvPr/>
          </p:nvSpPr>
          <p:spPr>
            <a:xfrm>
              <a:off x="3236442" y="4209175"/>
              <a:ext cx="5329197" cy="1881147"/>
            </a:xfrm>
            <a:prstGeom prst="wedgeRectCallout">
              <a:avLst>
                <a:gd name="adj1" fmla="val -63164"/>
                <a:gd name="adj2" fmla="val 10947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  <a:effectLst>
              <a:outerShdw dist="50800" dir="2700000" algn="tl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0125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Berlin Sans FB Demi" panose="020E0802020502020306" pitchFamily="34" charset="0"/>
                </a:rPr>
                <a:t>- 2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88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18E5CB-0392-4CAB-BCC4-F845FC237783}"/>
              </a:ext>
            </a:extLst>
          </p:cNvPr>
          <p:cNvSpPr txBox="1"/>
          <p:nvPr/>
        </p:nvSpPr>
        <p:spPr>
          <a:xfrm>
            <a:off x="291280" y="2879382"/>
            <a:ext cx="629393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1. Where is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2. What can do at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3. Is there a desert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4. Where can you have a picnic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5. What is the best time to visit the Mui Ne Sand Dunes?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C5B35-663E-48F9-AD44-780A0899D3BF}"/>
              </a:ext>
            </a:extLst>
          </p:cNvPr>
          <p:cNvGrpSpPr/>
          <p:nvPr/>
        </p:nvGrpSpPr>
        <p:grpSpPr>
          <a:xfrm>
            <a:off x="291280" y="417169"/>
            <a:ext cx="8591463" cy="2462213"/>
            <a:chOff x="291280" y="417169"/>
            <a:chExt cx="8591463" cy="2462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F4970-D1DF-4EF5-A1FD-C1D3377572DA}"/>
                </a:ext>
              </a:extLst>
            </p:cNvPr>
            <p:cNvSpPr txBox="1"/>
            <p:nvPr/>
          </p:nvSpPr>
          <p:spPr>
            <a:xfrm>
              <a:off x="291280" y="417169"/>
              <a:ext cx="6770348" cy="2462213"/>
            </a:xfrm>
            <a:prstGeom prst="rect">
              <a:avLst/>
            </a:prstGeom>
            <a:solidFill>
              <a:srgbClr val="C9E6E0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b="1" dirty="0"/>
                <a:t>Ha Long Bay </a:t>
              </a:r>
              <a:r>
                <a:rPr lang="en-US" sz="1600" dirty="0"/>
                <a:t>is in Quang </a:t>
              </a:r>
              <a:r>
                <a:rPr lang="en-US" sz="1600" dirty="0" err="1"/>
                <a:t>Ninh</a:t>
              </a:r>
              <a:r>
                <a:rPr lang="en-US" sz="1600" dirty="0"/>
  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  </a:r>
            </a:p>
            <a:p>
              <a:pPr>
                <a:spcBef>
                  <a:spcPts val="1200"/>
                </a:spcBef>
              </a:pPr>
              <a:r>
                <a:rPr lang="en-US" sz="1600" b="1" dirty="0"/>
                <a:t>Mui Ne </a:t>
              </a:r>
              <a:r>
                <a:rPr lang="en-US" sz="1600" dirty="0"/>
                <a:t>is popular for its amazing landscapes. The sand has different </a:t>
              </a:r>
              <a:r>
                <a:rPr lang="en-US" sz="1600" dirty="0" err="1"/>
                <a:t>colours</a:t>
              </a:r>
              <a:r>
                <a:rPr lang="en-US" sz="1600" dirty="0"/>
                <a:t>: white, yellow, red ... Its like a desert here. You can ride a bike down the slopes. You can also fly kites, or have a picnic by the beach. The best time to visit the Mui Ne Sand Dunes is early morning or late afternoon. Remember to wear suncream and bring water.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BD379-0A3E-4D33-97D7-4DF017C8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628" y="417169"/>
              <a:ext cx="1821115" cy="1214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225F795-1FAC-464D-893C-CC7B645C4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9"/>
            <a:stretch/>
          </p:blipFill>
          <p:spPr bwMode="auto">
            <a:xfrm>
              <a:off x="7061628" y="1631246"/>
              <a:ext cx="1821115" cy="124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C87F771-C9D4-4CE2-A8B9-A018C9ECD897}"/>
              </a:ext>
            </a:extLst>
          </p:cNvPr>
          <p:cNvSpPr txBox="1"/>
          <p:nvPr/>
        </p:nvSpPr>
        <p:spPr>
          <a:xfrm>
            <a:off x="3676454" y="2906026"/>
            <a:ext cx="1905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 Quang </a:t>
            </a:r>
            <a:r>
              <a:rPr lang="en-US" sz="1800" b="1" dirty="0" err="1">
                <a:solidFill>
                  <a:srgbClr val="FF0000"/>
                </a:solidFill>
              </a:rPr>
              <a:t>Ninh</a:t>
            </a:r>
            <a:r>
              <a:rPr lang="en-US" sz="1800" b="1" dirty="0">
                <a:solidFill>
                  <a:srgbClr val="FF0000"/>
                </a:solidFill>
              </a:rPr>
              <a:t>.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63968DE-321A-4258-94C1-32EC7FE14E11}"/>
              </a:ext>
            </a:extLst>
          </p:cNvPr>
          <p:cNvCxnSpPr>
            <a:cxnSpLocks/>
          </p:cNvCxnSpPr>
          <p:nvPr/>
        </p:nvCxnSpPr>
        <p:spPr>
          <a:xfrm>
            <a:off x="660827" y="4887045"/>
            <a:ext cx="507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9E85293-CB0B-4C32-97FF-8A97F9358F18}"/>
              </a:ext>
            </a:extLst>
          </p:cNvPr>
          <p:cNvCxnSpPr>
            <a:cxnSpLocks/>
          </p:cNvCxnSpPr>
          <p:nvPr/>
        </p:nvCxnSpPr>
        <p:spPr>
          <a:xfrm>
            <a:off x="1867221" y="4887045"/>
            <a:ext cx="9143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F17D45E-A476-4EE9-9023-26CA11825BA3}"/>
              </a:ext>
            </a:extLst>
          </p:cNvPr>
          <p:cNvCxnSpPr>
            <a:cxnSpLocks/>
          </p:cNvCxnSpPr>
          <p:nvPr/>
        </p:nvCxnSpPr>
        <p:spPr>
          <a:xfrm>
            <a:off x="3112034" y="4887045"/>
            <a:ext cx="315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23838EA-F6B1-4CD6-ABB9-24A95C150A0A}"/>
              </a:ext>
            </a:extLst>
          </p:cNvPr>
          <p:cNvCxnSpPr>
            <a:cxnSpLocks/>
          </p:cNvCxnSpPr>
          <p:nvPr/>
        </p:nvCxnSpPr>
        <p:spPr>
          <a:xfrm>
            <a:off x="376518" y="2546135"/>
            <a:ext cx="62086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81131DB1-36A1-4964-9C76-FE4F7C41FF28}"/>
              </a:ext>
            </a:extLst>
          </p:cNvPr>
          <p:cNvSpPr txBox="1"/>
          <p:nvPr/>
        </p:nvSpPr>
        <p:spPr>
          <a:xfrm>
            <a:off x="3676454" y="3180284"/>
            <a:ext cx="5590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We can enjoy (great) seafood and join in exciting activities.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929DD7-E485-4F1B-A42A-F6F95434EBF3}"/>
              </a:ext>
            </a:extLst>
          </p:cNvPr>
          <p:cNvSpPr txBox="1"/>
          <p:nvPr/>
        </p:nvSpPr>
        <p:spPr>
          <a:xfrm>
            <a:off x="3676453" y="3802832"/>
            <a:ext cx="20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No, there isn’t.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BED4FE3-F023-4164-B6C1-475AEA8305E6}"/>
              </a:ext>
            </a:extLst>
          </p:cNvPr>
          <p:cNvSpPr txBox="1"/>
          <p:nvPr/>
        </p:nvSpPr>
        <p:spPr>
          <a:xfrm>
            <a:off x="4744890" y="4172164"/>
            <a:ext cx="200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By the beach.</a:t>
            </a:r>
            <a:endParaRPr lang="en-US" sz="1800" dirty="0">
              <a:solidFill>
                <a:srgbClr val="FF0000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E23AF2C-2EDE-4FAA-9E1D-D09C8A8BFE5D}"/>
              </a:ext>
            </a:extLst>
          </p:cNvPr>
          <p:cNvCxnSpPr>
            <a:cxnSpLocks/>
          </p:cNvCxnSpPr>
          <p:nvPr/>
        </p:nvCxnSpPr>
        <p:spPr>
          <a:xfrm>
            <a:off x="376518" y="2783059"/>
            <a:ext cx="89134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F74AC01-21B4-4AA0-93B7-3306CF59F312}"/>
              </a:ext>
            </a:extLst>
          </p:cNvPr>
          <p:cNvSpPr txBox="1"/>
          <p:nvPr/>
        </p:nvSpPr>
        <p:spPr>
          <a:xfrm>
            <a:off x="6112649" y="4497169"/>
            <a:ext cx="2132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Early morning or late afternoon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24" name="Title 2">
            <a:extLst>
              <a:ext uri="{FF2B5EF4-FFF2-40B4-BE49-F238E27FC236}">
                <a16:creationId xmlns:a16="http://schemas.microsoft.com/office/drawing/2014/main" id="{9B0A5E06-6FDF-4128-8E68-C34F728FBF68}"/>
              </a:ext>
            </a:extLst>
          </p:cNvPr>
          <p:cNvSpPr txBox="1">
            <a:spLocks/>
          </p:cNvSpPr>
          <p:nvPr/>
        </p:nvSpPr>
        <p:spPr>
          <a:xfrm>
            <a:off x="291279" y="0"/>
            <a:ext cx="8591463" cy="4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3 (p.45) 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203024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" name="Google Shape;1822;p47"/>
          <p:cNvPicPr preferRelativeResize="0"/>
          <p:nvPr/>
        </p:nvPicPr>
        <p:blipFill>
          <a:blip r:embed="rId3"/>
          <a:srcRect l="17285" r="17285"/>
          <a:stretch/>
        </p:blipFill>
        <p:spPr>
          <a:xfrm>
            <a:off x="4572000" y="593328"/>
            <a:ext cx="4093814" cy="3515972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47"/>
          <p:cNvSpPr/>
          <p:nvPr/>
        </p:nvSpPr>
        <p:spPr>
          <a:xfrm>
            <a:off x="4422149" y="257201"/>
            <a:ext cx="4706256" cy="4395744"/>
          </a:xfrm>
          <a:custGeom>
            <a:avLst/>
            <a:gdLst/>
            <a:ahLst/>
            <a:cxnLst/>
            <a:rect l="l" t="t" r="r" b="b"/>
            <a:pathLst>
              <a:path w="40107" h="37460" extrusionOk="0">
                <a:moveTo>
                  <a:pt x="16711" y="5170"/>
                </a:moveTo>
                <a:cubicBezTo>
                  <a:pt x="17988" y="5170"/>
                  <a:pt x="19267" y="5544"/>
                  <a:pt x="20354" y="6311"/>
                </a:cubicBezTo>
                <a:cubicBezTo>
                  <a:pt x="21891" y="7385"/>
                  <a:pt x="23660" y="8044"/>
                  <a:pt x="25532" y="8171"/>
                </a:cubicBezTo>
                <a:cubicBezTo>
                  <a:pt x="28179" y="8345"/>
                  <a:pt x="30780" y="9489"/>
                  <a:pt x="32756" y="11592"/>
                </a:cubicBezTo>
                <a:cubicBezTo>
                  <a:pt x="36674" y="15776"/>
                  <a:pt x="36651" y="22364"/>
                  <a:pt x="32721" y="26514"/>
                </a:cubicBezTo>
                <a:cubicBezTo>
                  <a:pt x="30563" y="28791"/>
                  <a:pt x="27679" y="29930"/>
                  <a:pt x="24793" y="29930"/>
                </a:cubicBezTo>
                <a:cubicBezTo>
                  <a:pt x="24589" y="29930"/>
                  <a:pt x="24384" y="29924"/>
                  <a:pt x="24180" y="29912"/>
                </a:cubicBezTo>
                <a:cubicBezTo>
                  <a:pt x="23961" y="29899"/>
                  <a:pt x="23742" y="29893"/>
                  <a:pt x="23524" y="29893"/>
                </a:cubicBezTo>
                <a:cubicBezTo>
                  <a:pt x="21594" y="29893"/>
                  <a:pt x="19684" y="30401"/>
                  <a:pt x="18054" y="31449"/>
                </a:cubicBezTo>
                <a:cubicBezTo>
                  <a:pt x="16580" y="32390"/>
                  <a:pt x="14897" y="32848"/>
                  <a:pt x="13218" y="32848"/>
                </a:cubicBezTo>
                <a:cubicBezTo>
                  <a:pt x="10854" y="32848"/>
                  <a:pt x="8496" y="31940"/>
                  <a:pt x="6739" y="30190"/>
                </a:cubicBezTo>
                <a:cubicBezTo>
                  <a:pt x="3190" y="26630"/>
                  <a:pt x="3190" y="20874"/>
                  <a:pt x="6739" y="17314"/>
                </a:cubicBezTo>
                <a:cubicBezTo>
                  <a:pt x="6819" y="17233"/>
                  <a:pt x="6901" y="17163"/>
                  <a:pt x="6981" y="17083"/>
                </a:cubicBezTo>
                <a:cubicBezTo>
                  <a:pt x="8773" y="15419"/>
                  <a:pt x="10021" y="13222"/>
                  <a:pt x="10322" y="10795"/>
                </a:cubicBezTo>
                <a:cubicBezTo>
                  <a:pt x="10484" y="9419"/>
                  <a:pt x="11096" y="8091"/>
                  <a:pt x="12148" y="7038"/>
                </a:cubicBezTo>
                <a:cubicBezTo>
                  <a:pt x="13379" y="5808"/>
                  <a:pt x="15043" y="5170"/>
                  <a:pt x="16711" y="5170"/>
                </a:cubicBezTo>
                <a:close/>
                <a:moveTo>
                  <a:pt x="0" y="0"/>
                </a:moveTo>
                <a:lnTo>
                  <a:pt x="0" y="37459"/>
                </a:lnTo>
                <a:lnTo>
                  <a:pt x="40107" y="37459"/>
                </a:lnTo>
                <a:lnTo>
                  <a:pt x="4010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4" name="Google Shape;1824;p47"/>
          <p:cNvSpPr/>
          <p:nvPr/>
        </p:nvSpPr>
        <p:spPr>
          <a:xfrm>
            <a:off x="806000" y="2085400"/>
            <a:ext cx="2993114" cy="2659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6" name="Google Shape;1826;p47"/>
          <p:cNvSpPr txBox="1">
            <a:spLocks noGrp="1"/>
          </p:cNvSpPr>
          <p:nvPr>
            <p:ph type="title" idx="2"/>
          </p:nvPr>
        </p:nvSpPr>
        <p:spPr>
          <a:xfrm>
            <a:off x="720000" y="697075"/>
            <a:ext cx="3981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+mj-lt"/>
              </a:rPr>
              <a:t>01.</a:t>
            </a:r>
            <a:endParaRPr>
              <a:latin typeface="+mj-lt"/>
            </a:endParaRPr>
          </a:p>
        </p:txBody>
      </p:sp>
      <p:sp>
        <p:nvSpPr>
          <p:cNvPr id="1828" name="Google Shape;1828;p47"/>
          <p:cNvSpPr/>
          <p:nvPr/>
        </p:nvSpPr>
        <p:spPr>
          <a:xfrm rot="4500006">
            <a:off x="7036061" y="-800284"/>
            <a:ext cx="2775887" cy="2454756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9" name="Google Shape;1829;p47"/>
          <p:cNvSpPr/>
          <p:nvPr/>
        </p:nvSpPr>
        <p:spPr>
          <a:xfrm rot="2700000" flipH="1">
            <a:off x="6248757" y="3942447"/>
            <a:ext cx="1108564" cy="1693801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0" name="Google Shape;1830;p47"/>
          <p:cNvSpPr/>
          <p:nvPr/>
        </p:nvSpPr>
        <p:spPr>
          <a:xfrm>
            <a:off x="5812262" y="-139550"/>
            <a:ext cx="3666565" cy="1386690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1" name="Google Shape;1831;p47"/>
          <p:cNvSpPr/>
          <p:nvPr/>
        </p:nvSpPr>
        <p:spPr>
          <a:xfrm>
            <a:off x="7737763" y="3798550"/>
            <a:ext cx="2396831" cy="1981583"/>
          </a:xfrm>
          <a:custGeom>
            <a:avLst/>
            <a:gdLst/>
            <a:ahLst/>
            <a:cxnLst/>
            <a:rect l="l" t="t" r="r" b="b"/>
            <a:pathLst>
              <a:path w="29778" h="24619" extrusionOk="0">
                <a:moveTo>
                  <a:pt x="12026" y="0"/>
                </a:moveTo>
                <a:cubicBezTo>
                  <a:pt x="10543" y="0"/>
                  <a:pt x="9061" y="568"/>
                  <a:pt x="7966" y="1664"/>
                </a:cubicBezTo>
                <a:cubicBezTo>
                  <a:pt x="7028" y="2601"/>
                  <a:pt x="6484" y="3782"/>
                  <a:pt x="6334" y="5009"/>
                </a:cubicBezTo>
                <a:cubicBezTo>
                  <a:pt x="6079" y="7163"/>
                  <a:pt x="4968" y="9120"/>
                  <a:pt x="3370" y="10602"/>
                </a:cubicBezTo>
                <a:lnTo>
                  <a:pt x="3162" y="10810"/>
                </a:lnTo>
                <a:cubicBezTo>
                  <a:pt x="0" y="13970"/>
                  <a:pt x="0" y="19088"/>
                  <a:pt x="3162" y="22249"/>
                </a:cubicBezTo>
                <a:cubicBezTo>
                  <a:pt x="4717" y="23811"/>
                  <a:pt x="6810" y="24618"/>
                  <a:pt x="8911" y="24618"/>
                </a:cubicBezTo>
                <a:cubicBezTo>
                  <a:pt x="10407" y="24618"/>
                  <a:pt x="11908" y="24209"/>
                  <a:pt x="13222" y="23371"/>
                </a:cubicBezTo>
                <a:cubicBezTo>
                  <a:pt x="14679" y="22439"/>
                  <a:pt x="16391" y="21990"/>
                  <a:pt x="18119" y="21990"/>
                </a:cubicBezTo>
                <a:cubicBezTo>
                  <a:pt x="18300" y="21990"/>
                  <a:pt x="18482" y="21995"/>
                  <a:pt x="18663" y="22005"/>
                </a:cubicBezTo>
                <a:cubicBezTo>
                  <a:pt x="18844" y="22015"/>
                  <a:pt x="19024" y="22020"/>
                  <a:pt x="19205" y="22020"/>
                </a:cubicBezTo>
                <a:cubicBezTo>
                  <a:pt x="21773" y="22020"/>
                  <a:pt x="24344" y="21017"/>
                  <a:pt x="26258" y="18984"/>
                </a:cubicBezTo>
                <a:cubicBezTo>
                  <a:pt x="29754" y="15290"/>
                  <a:pt x="29777" y="9432"/>
                  <a:pt x="26293" y="5727"/>
                </a:cubicBezTo>
                <a:cubicBezTo>
                  <a:pt x="24545" y="3841"/>
                  <a:pt x="22229" y="2833"/>
                  <a:pt x="19867" y="2671"/>
                </a:cubicBezTo>
                <a:cubicBezTo>
                  <a:pt x="18200" y="2555"/>
                  <a:pt x="16626" y="1976"/>
                  <a:pt x="15259" y="1016"/>
                </a:cubicBezTo>
                <a:cubicBezTo>
                  <a:pt x="14296" y="333"/>
                  <a:pt x="13161" y="0"/>
                  <a:pt x="1202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32" name="Google Shape;1832;p47"/>
          <p:cNvGrpSpPr/>
          <p:nvPr/>
        </p:nvGrpSpPr>
        <p:grpSpPr>
          <a:xfrm rot="-1470734">
            <a:off x="8588125" y="3822905"/>
            <a:ext cx="696106" cy="1932873"/>
            <a:chOff x="3888625" y="3682675"/>
            <a:chExt cx="696085" cy="1932815"/>
          </a:xfrm>
        </p:grpSpPr>
        <p:sp>
          <p:nvSpPr>
            <p:cNvPr id="1833" name="Google Shape;1833;p47"/>
            <p:cNvSpPr/>
            <p:nvPr/>
          </p:nvSpPr>
          <p:spPr>
            <a:xfrm>
              <a:off x="3905237" y="4753310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1" y="1"/>
                  </a:moveTo>
                  <a:lnTo>
                    <a:pt x="1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47"/>
            <p:cNvSpPr/>
            <p:nvPr/>
          </p:nvSpPr>
          <p:spPr>
            <a:xfrm>
              <a:off x="4295340" y="5069986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1" y="1"/>
                  </a:moveTo>
                  <a:lnTo>
                    <a:pt x="11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47"/>
            <p:cNvSpPr/>
            <p:nvPr/>
          </p:nvSpPr>
          <p:spPr>
            <a:xfrm>
              <a:off x="4381581" y="4491833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47"/>
            <p:cNvSpPr/>
            <p:nvPr/>
          </p:nvSpPr>
          <p:spPr>
            <a:xfrm>
              <a:off x="4395013" y="4474699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47"/>
            <p:cNvSpPr/>
            <p:nvPr/>
          </p:nvSpPr>
          <p:spPr>
            <a:xfrm>
              <a:off x="4397671" y="4471993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47"/>
            <p:cNvSpPr/>
            <p:nvPr/>
          </p:nvSpPr>
          <p:spPr>
            <a:xfrm>
              <a:off x="4398715" y="44703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47"/>
            <p:cNvSpPr/>
            <p:nvPr/>
          </p:nvSpPr>
          <p:spPr>
            <a:xfrm>
              <a:off x="3888625" y="3682675"/>
              <a:ext cx="696085" cy="1932815"/>
            </a:xfrm>
            <a:custGeom>
              <a:avLst/>
              <a:gdLst/>
              <a:ahLst/>
              <a:cxnLst/>
              <a:rect l="l" t="t" r="r" b="b"/>
              <a:pathLst>
                <a:path w="14666" h="40723" extrusionOk="0">
                  <a:moveTo>
                    <a:pt x="6808" y="1852"/>
                  </a:moveTo>
                  <a:lnTo>
                    <a:pt x="6808" y="1852"/>
                  </a:lnTo>
                  <a:cubicBezTo>
                    <a:pt x="6807" y="1855"/>
                    <a:pt x="6807" y="1857"/>
                    <a:pt x="6806" y="1860"/>
                  </a:cubicBezTo>
                  <a:lnTo>
                    <a:pt x="6806" y="1860"/>
                  </a:lnTo>
                  <a:cubicBezTo>
                    <a:pt x="6807" y="1858"/>
                    <a:pt x="6808" y="1856"/>
                    <a:pt x="6808" y="1852"/>
                  </a:cubicBezTo>
                  <a:close/>
                  <a:moveTo>
                    <a:pt x="6051" y="294"/>
                  </a:moveTo>
                  <a:cubicBezTo>
                    <a:pt x="6074" y="294"/>
                    <a:pt x="6097" y="305"/>
                    <a:pt x="6108" y="305"/>
                  </a:cubicBezTo>
                  <a:cubicBezTo>
                    <a:pt x="6142" y="317"/>
                    <a:pt x="6176" y="317"/>
                    <a:pt x="6199" y="328"/>
                  </a:cubicBezTo>
                  <a:cubicBezTo>
                    <a:pt x="6221" y="340"/>
                    <a:pt x="6232" y="340"/>
                    <a:pt x="6244" y="350"/>
                  </a:cubicBezTo>
                  <a:cubicBezTo>
                    <a:pt x="6289" y="373"/>
                    <a:pt x="6334" y="396"/>
                    <a:pt x="6357" y="418"/>
                  </a:cubicBezTo>
                  <a:cubicBezTo>
                    <a:pt x="6379" y="430"/>
                    <a:pt x="6402" y="441"/>
                    <a:pt x="6424" y="463"/>
                  </a:cubicBezTo>
                  <a:lnTo>
                    <a:pt x="6435" y="475"/>
                  </a:lnTo>
                  <a:cubicBezTo>
                    <a:pt x="6458" y="498"/>
                    <a:pt x="6470" y="520"/>
                    <a:pt x="6492" y="543"/>
                  </a:cubicBezTo>
                  <a:cubicBezTo>
                    <a:pt x="6503" y="565"/>
                    <a:pt x="6503" y="576"/>
                    <a:pt x="6515" y="588"/>
                  </a:cubicBezTo>
                  <a:lnTo>
                    <a:pt x="6583" y="757"/>
                  </a:lnTo>
                  <a:cubicBezTo>
                    <a:pt x="6605" y="836"/>
                    <a:pt x="6628" y="915"/>
                    <a:pt x="6650" y="983"/>
                  </a:cubicBezTo>
                  <a:cubicBezTo>
                    <a:pt x="6661" y="1028"/>
                    <a:pt x="6661" y="1073"/>
                    <a:pt x="6661" y="1118"/>
                  </a:cubicBezTo>
                  <a:lnTo>
                    <a:pt x="6673" y="1130"/>
                  </a:lnTo>
                  <a:lnTo>
                    <a:pt x="6673" y="1231"/>
                  </a:lnTo>
                  <a:cubicBezTo>
                    <a:pt x="6661" y="1265"/>
                    <a:pt x="6661" y="1311"/>
                    <a:pt x="6650" y="1356"/>
                  </a:cubicBezTo>
                  <a:cubicBezTo>
                    <a:pt x="6639" y="1412"/>
                    <a:pt x="6616" y="1469"/>
                    <a:pt x="6605" y="1525"/>
                  </a:cubicBezTo>
                  <a:cubicBezTo>
                    <a:pt x="6605" y="1547"/>
                    <a:pt x="6593" y="1570"/>
                    <a:pt x="6583" y="1604"/>
                  </a:cubicBezTo>
                  <a:cubicBezTo>
                    <a:pt x="6583" y="1615"/>
                    <a:pt x="6583" y="1627"/>
                    <a:pt x="6571" y="1637"/>
                  </a:cubicBezTo>
                  <a:lnTo>
                    <a:pt x="6571" y="1660"/>
                  </a:lnTo>
                  <a:lnTo>
                    <a:pt x="6537" y="1762"/>
                  </a:lnTo>
                  <a:cubicBezTo>
                    <a:pt x="6515" y="1807"/>
                    <a:pt x="6503" y="1852"/>
                    <a:pt x="6492" y="1908"/>
                  </a:cubicBezTo>
                  <a:cubicBezTo>
                    <a:pt x="6458" y="1999"/>
                    <a:pt x="6424" y="2101"/>
                    <a:pt x="6402" y="2202"/>
                  </a:cubicBezTo>
                  <a:cubicBezTo>
                    <a:pt x="6379" y="2270"/>
                    <a:pt x="6368" y="2337"/>
                    <a:pt x="6357" y="2394"/>
                  </a:cubicBezTo>
                  <a:cubicBezTo>
                    <a:pt x="6345" y="2428"/>
                    <a:pt x="6334" y="2462"/>
                    <a:pt x="6334" y="2485"/>
                  </a:cubicBezTo>
                  <a:cubicBezTo>
                    <a:pt x="6322" y="2518"/>
                    <a:pt x="6312" y="2552"/>
                    <a:pt x="6312" y="2575"/>
                  </a:cubicBezTo>
                  <a:cubicBezTo>
                    <a:pt x="6289" y="2654"/>
                    <a:pt x="6266" y="2721"/>
                    <a:pt x="6255" y="2801"/>
                  </a:cubicBezTo>
                  <a:lnTo>
                    <a:pt x="6255" y="2812"/>
                  </a:lnTo>
                  <a:cubicBezTo>
                    <a:pt x="6244" y="2869"/>
                    <a:pt x="6221" y="2947"/>
                    <a:pt x="6221" y="3027"/>
                  </a:cubicBezTo>
                  <a:lnTo>
                    <a:pt x="6210" y="3037"/>
                  </a:lnTo>
                  <a:cubicBezTo>
                    <a:pt x="6199" y="3037"/>
                    <a:pt x="6187" y="3049"/>
                    <a:pt x="6187" y="3049"/>
                  </a:cubicBezTo>
                  <a:lnTo>
                    <a:pt x="6187" y="3060"/>
                  </a:lnTo>
                  <a:cubicBezTo>
                    <a:pt x="6119" y="2959"/>
                    <a:pt x="6074" y="2869"/>
                    <a:pt x="6029" y="2778"/>
                  </a:cubicBezTo>
                  <a:lnTo>
                    <a:pt x="6018" y="2766"/>
                  </a:lnTo>
                  <a:lnTo>
                    <a:pt x="6018" y="2756"/>
                  </a:lnTo>
                  <a:lnTo>
                    <a:pt x="5984" y="2688"/>
                  </a:lnTo>
                  <a:lnTo>
                    <a:pt x="5973" y="2688"/>
                  </a:lnTo>
                  <a:lnTo>
                    <a:pt x="5973" y="2676"/>
                  </a:lnTo>
                  <a:lnTo>
                    <a:pt x="5973" y="2665"/>
                  </a:lnTo>
                  <a:lnTo>
                    <a:pt x="5961" y="2654"/>
                  </a:lnTo>
                  <a:cubicBezTo>
                    <a:pt x="5905" y="2541"/>
                    <a:pt x="5848" y="2428"/>
                    <a:pt x="5792" y="2304"/>
                  </a:cubicBezTo>
                  <a:lnTo>
                    <a:pt x="5770" y="2247"/>
                  </a:lnTo>
                  <a:cubicBezTo>
                    <a:pt x="5713" y="2123"/>
                    <a:pt x="5668" y="1988"/>
                    <a:pt x="5622" y="1863"/>
                  </a:cubicBezTo>
                  <a:lnTo>
                    <a:pt x="5600" y="1830"/>
                  </a:lnTo>
                  <a:lnTo>
                    <a:pt x="5589" y="1796"/>
                  </a:lnTo>
                  <a:lnTo>
                    <a:pt x="5577" y="1750"/>
                  </a:lnTo>
                  <a:lnTo>
                    <a:pt x="5566" y="1728"/>
                  </a:lnTo>
                  <a:cubicBezTo>
                    <a:pt x="5566" y="1717"/>
                    <a:pt x="5555" y="1694"/>
                    <a:pt x="5555" y="1683"/>
                  </a:cubicBezTo>
                  <a:lnTo>
                    <a:pt x="5544" y="1637"/>
                  </a:lnTo>
                  <a:lnTo>
                    <a:pt x="5532" y="1581"/>
                  </a:lnTo>
                  <a:lnTo>
                    <a:pt x="5521" y="1559"/>
                  </a:lnTo>
                  <a:cubicBezTo>
                    <a:pt x="5521" y="1547"/>
                    <a:pt x="5521" y="1536"/>
                    <a:pt x="5510" y="1525"/>
                  </a:cubicBezTo>
                  <a:lnTo>
                    <a:pt x="5499" y="1446"/>
                  </a:lnTo>
                  <a:lnTo>
                    <a:pt x="5487" y="1367"/>
                  </a:lnTo>
                  <a:lnTo>
                    <a:pt x="5476" y="1288"/>
                  </a:lnTo>
                  <a:lnTo>
                    <a:pt x="5464" y="1220"/>
                  </a:lnTo>
                  <a:cubicBezTo>
                    <a:pt x="5464" y="1186"/>
                    <a:pt x="5454" y="1152"/>
                    <a:pt x="5454" y="1130"/>
                  </a:cubicBezTo>
                  <a:lnTo>
                    <a:pt x="5454" y="1085"/>
                  </a:lnTo>
                  <a:lnTo>
                    <a:pt x="5454" y="1073"/>
                  </a:lnTo>
                  <a:lnTo>
                    <a:pt x="5454" y="1040"/>
                  </a:lnTo>
                  <a:lnTo>
                    <a:pt x="5442" y="983"/>
                  </a:lnTo>
                  <a:lnTo>
                    <a:pt x="5442" y="882"/>
                  </a:lnTo>
                  <a:cubicBezTo>
                    <a:pt x="5442" y="859"/>
                    <a:pt x="5454" y="836"/>
                    <a:pt x="5454" y="814"/>
                  </a:cubicBezTo>
                  <a:cubicBezTo>
                    <a:pt x="5454" y="791"/>
                    <a:pt x="5464" y="769"/>
                    <a:pt x="5464" y="746"/>
                  </a:cubicBezTo>
                  <a:cubicBezTo>
                    <a:pt x="5476" y="723"/>
                    <a:pt x="5487" y="689"/>
                    <a:pt x="5510" y="667"/>
                  </a:cubicBezTo>
                  <a:cubicBezTo>
                    <a:pt x="5532" y="621"/>
                    <a:pt x="5555" y="576"/>
                    <a:pt x="5566" y="543"/>
                  </a:cubicBezTo>
                  <a:lnTo>
                    <a:pt x="5600" y="509"/>
                  </a:lnTo>
                  <a:lnTo>
                    <a:pt x="5657" y="453"/>
                  </a:lnTo>
                  <a:cubicBezTo>
                    <a:pt x="5690" y="418"/>
                    <a:pt x="5724" y="396"/>
                    <a:pt x="5747" y="373"/>
                  </a:cubicBezTo>
                  <a:cubicBezTo>
                    <a:pt x="5770" y="362"/>
                    <a:pt x="5792" y="350"/>
                    <a:pt x="5803" y="340"/>
                  </a:cubicBezTo>
                  <a:cubicBezTo>
                    <a:pt x="5815" y="340"/>
                    <a:pt x="5826" y="340"/>
                    <a:pt x="5837" y="328"/>
                  </a:cubicBezTo>
                  <a:cubicBezTo>
                    <a:pt x="5860" y="328"/>
                    <a:pt x="5883" y="317"/>
                    <a:pt x="5905" y="305"/>
                  </a:cubicBezTo>
                  <a:cubicBezTo>
                    <a:pt x="5950" y="305"/>
                    <a:pt x="5984" y="294"/>
                    <a:pt x="6006" y="294"/>
                  </a:cubicBezTo>
                  <a:close/>
                  <a:moveTo>
                    <a:pt x="4268" y="3568"/>
                  </a:moveTo>
                  <a:cubicBezTo>
                    <a:pt x="4279" y="3568"/>
                    <a:pt x="4302" y="3579"/>
                    <a:pt x="4313" y="3579"/>
                  </a:cubicBezTo>
                  <a:cubicBezTo>
                    <a:pt x="4325" y="3579"/>
                    <a:pt x="4335" y="3579"/>
                    <a:pt x="4347" y="3591"/>
                  </a:cubicBezTo>
                  <a:cubicBezTo>
                    <a:pt x="4358" y="3591"/>
                    <a:pt x="4370" y="3591"/>
                    <a:pt x="4381" y="3602"/>
                  </a:cubicBezTo>
                  <a:cubicBezTo>
                    <a:pt x="4392" y="3614"/>
                    <a:pt x="4415" y="3624"/>
                    <a:pt x="4437" y="3636"/>
                  </a:cubicBezTo>
                  <a:cubicBezTo>
                    <a:pt x="4448" y="3636"/>
                    <a:pt x="4460" y="3647"/>
                    <a:pt x="4471" y="3659"/>
                  </a:cubicBezTo>
                  <a:lnTo>
                    <a:pt x="4505" y="3692"/>
                  </a:lnTo>
                  <a:cubicBezTo>
                    <a:pt x="4516" y="3715"/>
                    <a:pt x="4528" y="3727"/>
                    <a:pt x="4539" y="3749"/>
                  </a:cubicBezTo>
                  <a:cubicBezTo>
                    <a:pt x="4561" y="3772"/>
                    <a:pt x="4573" y="3794"/>
                    <a:pt x="4584" y="3817"/>
                  </a:cubicBezTo>
                  <a:cubicBezTo>
                    <a:pt x="4606" y="3850"/>
                    <a:pt x="4618" y="3895"/>
                    <a:pt x="4629" y="3930"/>
                  </a:cubicBezTo>
                  <a:cubicBezTo>
                    <a:pt x="4652" y="3986"/>
                    <a:pt x="4663" y="4043"/>
                    <a:pt x="4674" y="4088"/>
                  </a:cubicBezTo>
                  <a:cubicBezTo>
                    <a:pt x="4686" y="4133"/>
                    <a:pt x="4697" y="4178"/>
                    <a:pt x="4697" y="4223"/>
                  </a:cubicBezTo>
                  <a:cubicBezTo>
                    <a:pt x="4697" y="4268"/>
                    <a:pt x="4708" y="4314"/>
                    <a:pt x="4708" y="4359"/>
                  </a:cubicBezTo>
                  <a:lnTo>
                    <a:pt x="4708" y="4460"/>
                  </a:lnTo>
                  <a:cubicBezTo>
                    <a:pt x="4719" y="4550"/>
                    <a:pt x="4719" y="4641"/>
                    <a:pt x="4731" y="4731"/>
                  </a:cubicBezTo>
                  <a:cubicBezTo>
                    <a:pt x="4742" y="4856"/>
                    <a:pt x="4764" y="4979"/>
                    <a:pt x="4787" y="5104"/>
                  </a:cubicBezTo>
                  <a:cubicBezTo>
                    <a:pt x="4810" y="5194"/>
                    <a:pt x="4832" y="5285"/>
                    <a:pt x="4866" y="5363"/>
                  </a:cubicBezTo>
                  <a:lnTo>
                    <a:pt x="4866" y="5375"/>
                  </a:lnTo>
                  <a:cubicBezTo>
                    <a:pt x="4821" y="5307"/>
                    <a:pt x="4764" y="5228"/>
                    <a:pt x="4719" y="5160"/>
                  </a:cubicBezTo>
                  <a:cubicBezTo>
                    <a:pt x="4674" y="5070"/>
                    <a:pt x="4618" y="4991"/>
                    <a:pt x="4561" y="4912"/>
                  </a:cubicBezTo>
                  <a:cubicBezTo>
                    <a:pt x="4505" y="4844"/>
                    <a:pt x="4448" y="4765"/>
                    <a:pt x="4392" y="4686"/>
                  </a:cubicBezTo>
                  <a:cubicBezTo>
                    <a:pt x="4325" y="4607"/>
                    <a:pt x="4268" y="4539"/>
                    <a:pt x="4212" y="4460"/>
                  </a:cubicBezTo>
                  <a:cubicBezTo>
                    <a:pt x="4155" y="4381"/>
                    <a:pt x="4110" y="4314"/>
                    <a:pt x="4054" y="4246"/>
                  </a:cubicBezTo>
                  <a:cubicBezTo>
                    <a:pt x="4042" y="4223"/>
                    <a:pt x="4019" y="4189"/>
                    <a:pt x="4008" y="4166"/>
                  </a:cubicBezTo>
                  <a:cubicBezTo>
                    <a:pt x="4008" y="4156"/>
                    <a:pt x="3997" y="4133"/>
                    <a:pt x="3986" y="4121"/>
                  </a:cubicBezTo>
                  <a:cubicBezTo>
                    <a:pt x="3986" y="4088"/>
                    <a:pt x="3974" y="4065"/>
                    <a:pt x="3963" y="4043"/>
                  </a:cubicBezTo>
                  <a:cubicBezTo>
                    <a:pt x="3963" y="3997"/>
                    <a:pt x="3952" y="3963"/>
                    <a:pt x="3952" y="3930"/>
                  </a:cubicBezTo>
                  <a:lnTo>
                    <a:pt x="3952" y="3862"/>
                  </a:lnTo>
                  <a:lnTo>
                    <a:pt x="3952" y="3828"/>
                  </a:lnTo>
                  <a:cubicBezTo>
                    <a:pt x="3963" y="3817"/>
                    <a:pt x="3963" y="3805"/>
                    <a:pt x="3963" y="3794"/>
                  </a:cubicBezTo>
                  <a:cubicBezTo>
                    <a:pt x="3974" y="3783"/>
                    <a:pt x="3974" y="3760"/>
                    <a:pt x="3986" y="3749"/>
                  </a:cubicBezTo>
                  <a:cubicBezTo>
                    <a:pt x="3986" y="3737"/>
                    <a:pt x="3997" y="3715"/>
                    <a:pt x="4008" y="3704"/>
                  </a:cubicBezTo>
                  <a:cubicBezTo>
                    <a:pt x="4019" y="3692"/>
                    <a:pt x="4019" y="3681"/>
                    <a:pt x="4031" y="3681"/>
                  </a:cubicBezTo>
                  <a:lnTo>
                    <a:pt x="4064" y="3647"/>
                  </a:lnTo>
                  <a:lnTo>
                    <a:pt x="4099" y="3614"/>
                  </a:lnTo>
                  <a:cubicBezTo>
                    <a:pt x="4110" y="3614"/>
                    <a:pt x="4121" y="3602"/>
                    <a:pt x="4132" y="3602"/>
                  </a:cubicBezTo>
                  <a:cubicBezTo>
                    <a:pt x="4144" y="3591"/>
                    <a:pt x="4155" y="3591"/>
                    <a:pt x="4155" y="3579"/>
                  </a:cubicBezTo>
                  <a:lnTo>
                    <a:pt x="4189" y="3579"/>
                  </a:lnTo>
                  <a:cubicBezTo>
                    <a:pt x="4200" y="3579"/>
                    <a:pt x="4212" y="3568"/>
                    <a:pt x="4223" y="3568"/>
                  </a:cubicBezTo>
                  <a:close/>
                  <a:moveTo>
                    <a:pt x="8513" y="5002"/>
                  </a:moveTo>
                  <a:lnTo>
                    <a:pt x="8513" y="5014"/>
                  </a:lnTo>
                  <a:cubicBezTo>
                    <a:pt x="8524" y="5014"/>
                    <a:pt x="8524" y="5024"/>
                    <a:pt x="8524" y="5024"/>
                  </a:cubicBezTo>
                  <a:lnTo>
                    <a:pt x="8535" y="5036"/>
                  </a:lnTo>
                  <a:cubicBezTo>
                    <a:pt x="8547" y="5047"/>
                    <a:pt x="8547" y="5059"/>
                    <a:pt x="8558" y="5070"/>
                  </a:cubicBezTo>
                  <a:cubicBezTo>
                    <a:pt x="8558" y="5081"/>
                    <a:pt x="8570" y="5092"/>
                    <a:pt x="8570" y="5115"/>
                  </a:cubicBezTo>
                  <a:cubicBezTo>
                    <a:pt x="8580" y="5126"/>
                    <a:pt x="8580" y="5137"/>
                    <a:pt x="8580" y="5149"/>
                  </a:cubicBezTo>
                  <a:cubicBezTo>
                    <a:pt x="8580" y="5160"/>
                    <a:pt x="8592" y="5182"/>
                    <a:pt x="8592" y="5194"/>
                  </a:cubicBezTo>
                  <a:lnTo>
                    <a:pt x="8592" y="5250"/>
                  </a:lnTo>
                  <a:cubicBezTo>
                    <a:pt x="8592" y="5273"/>
                    <a:pt x="8580" y="5295"/>
                    <a:pt x="8580" y="5307"/>
                  </a:cubicBezTo>
                  <a:cubicBezTo>
                    <a:pt x="8570" y="5352"/>
                    <a:pt x="8558" y="5386"/>
                    <a:pt x="8547" y="5431"/>
                  </a:cubicBezTo>
                  <a:cubicBezTo>
                    <a:pt x="8535" y="5476"/>
                    <a:pt x="8513" y="5510"/>
                    <a:pt x="8490" y="5555"/>
                  </a:cubicBezTo>
                  <a:cubicBezTo>
                    <a:pt x="8457" y="5623"/>
                    <a:pt x="8422" y="5679"/>
                    <a:pt x="8377" y="5736"/>
                  </a:cubicBezTo>
                  <a:lnTo>
                    <a:pt x="8332" y="5804"/>
                  </a:lnTo>
                  <a:lnTo>
                    <a:pt x="8287" y="5872"/>
                  </a:lnTo>
                  <a:cubicBezTo>
                    <a:pt x="8276" y="5872"/>
                    <a:pt x="8276" y="5860"/>
                    <a:pt x="8276" y="5860"/>
                  </a:cubicBezTo>
                  <a:cubicBezTo>
                    <a:pt x="8253" y="5837"/>
                    <a:pt x="8242" y="5815"/>
                    <a:pt x="8219" y="5792"/>
                  </a:cubicBezTo>
                  <a:lnTo>
                    <a:pt x="8208" y="5781"/>
                  </a:lnTo>
                  <a:cubicBezTo>
                    <a:pt x="8196" y="5770"/>
                    <a:pt x="8186" y="5759"/>
                    <a:pt x="8174" y="5736"/>
                  </a:cubicBezTo>
                  <a:cubicBezTo>
                    <a:pt x="8163" y="5724"/>
                    <a:pt x="8163" y="5714"/>
                    <a:pt x="8151" y="5702"/>
                  </a:cubicBezTo>
                  <a:cubicBezTo>
                    <a:pt x="8140" y="5691"/>
                    <a:pt x="8140" y="5668"/>
                    <a:pt x="8129" y="5657"/>
                  </a:cubicBezTo>
                  <a:cubicBezTo>
                    <a:pt x="8129" y="5646"/>
                    <a:pt x="8129" y="5623"/>
                    <a:pt x="8118" y="5611"/>
                  </a:cubicBezTo>
                  <a:lnTo>
                    <a:pt x="8118" y="5566"/>
                  </a:lnTo>
                  <a:lnTo>
                    <a:pt x="8118" y="5521"/>
                  </a:lnTo>
                  <a:lnTo>
                    <a:pt x="8118" y="5465"/>
                  </a:lnTo>
                  <a:cubicBezTo>
                    <a:pt x="8129" y="5443"/>
                    <a:pt x="8129" y="5431"/>
                    <a:pt x="8140" y="5408"/>
                  </a:cubicBezTo>
                  <a:cubicBezTo>
                    <a:pt x="8151" y="5386"/>
                    <a:pt x="8163" y="5363"/>
                    <a:pt x="8174" y="5330"/>
                  </a:cubicBezTo>
                  <a:cubicBezTo>
                    <a:pt x="8186" y="5295"/>
                    <a:pt x="8208" y="5273"/>
                    <a:pt x="8219" y="5239"/>
                  </a:cubicBezTo>
                  <a:cubicBezTo>
                    <a:pt x="8242" y="5217"/>
                    <a:pt x="8264" y="5194"/>
                    <a:pt x="8287" y="5160"/>
                  </a:cubicBezTo>
                  <a:cubicBezTo>
                    <a:pt x="8321" y="5126"/>
                    <a:pt x="8355" y="5092"/>
                    <a:pt x="8389" y="5070"/>
                  </a:cubicBezTo>
                  <a:lnTo>
                    <a:pt x="8400" y="5059"/>
                  </a:lnTo>
                  <a:cubicBezTo>
                    <a:pt x="8411" y="5036"/>
                    <a:pt x="8434" y="5024"/>
                    <a:pt x="8457" y="5014"/>
                  </a:cubicBezTo>
                  <a:cubicBezTo>
                    <a:pt x="8457" y="5002"/>
                    <a:pt x="8467" y="5002"/>
                    <a:pt x="8467" y="5002"/>
                  </a:cubicBezTo>
                  <a:close/>
                  <a:moveTo>
                    <a:pt x="9969" y="4799"/>
                  </a:moveTo>
                  <a:lnTo>
                    <a:pt x="9969" y="4810"/>
                  </a:lnTo>
                  <a:lnTo>
                    <a:pt x="9992" y="4821"/>
                  </a:lnTo>
                  <a:lnTo>
                    <a:pt x="10003" y="4833"/>
                  </a:lnTo>
                  <a:cubicBezTo>
                    <a:pt x="10015" y="4844"/>
                    <a:pt x="10015" y="4844"/>
                    <a:pt x="10015" y="4856"/>
                  </a:cubicBezTo>
                  <a:cubicBezTo>
                    <a:pt x="10025" y="4866"/>
                    <a:pt x="10037" y="4878"/>
                    <a:pt x="10037" y="4889"/>
                  </a:cubicBezTo>
                  <a:cubicBezTo>
                    <a:pt x="10048" y="4912"/>
                    <a:pt x="10060" y="4923"/>
                    <a:pt x="10060" y="4946"/>
                  </a:cubicBezTo>
                  <a:cubicBezTo>
                    <a:pt x="10071" y="4968"/>
                    <a:pt x="10082" y="5002"/>
                    <a:pt x="10093" y="5036"/>
                  </a:cubicBezTo>
                  <a:cubicBezTo>
                    <a:pt x="10105" y="5115"/>
                    <a:pt x="10116" y="5205"/>
                    <a:pt x="10116" y="5295"/>
                  </a:cubicBezTo>
                  <a:cubicBezTo>
                    <a:pt x="10127" y="5352"/>
                    <a:pt x="10127" y="5408"/>
                    <a:pt x="10127" y="5465"/>
                  </a:cubicBezTo>
                  <a:cubicBezTo>
                    <a:pt x="10116" y="5510"/>
                    <a:pt x="10105" y="5566"/>
                    <a:pt x="10105" y="5611"/>
                  </a:cubicBezTo>
                  <a:lnTo>
                    <a:pt x="10093" y="5634"/>
                  </a:lnTo>
                  <a:lnTo>
                    <a:pt x="10093" y="5646"/>
                  </a:lnTo>
                  <a:cubicBezTo>
                    <a:pt x="10082" y="5691"/>
                    <a:pt x="10071" y="5724"/>
                    <a:pt x="10060" y="5759"/>
                  </a:cubicBezTo>
                  <a:cubicBezTo>
                    <a:pt x="10048" y="5792"/>
                    <a:pt x="10037" y="5837"/>
                    <a:pt x="10025" y="5872"/>
                  </a:cubicBezTo>
                  <a:lnTo>
                    <a:pt x="10025" y="5882"/>
                  </a:lnTo>
                  <a:lnTo>
                    <a:pt x="10003" y="5962"/>
                  </a:lnTo>
                  <a:lnTo>
                    <a:pt x="9992" y="5962"/>
                  </a:lnTo>
                  <a:lnTo>
                    <a:pt x="9980" y="6007"/>
                  </a:lnTo>
                  <a:lnTo>
                    <a:pt x="9913" y="6176"/>
                  </a:lnTo>
                  <a:lnTo>
                    <a:pt x="9879" y="6278"/>
                  </a:lnTo>
                  <a:lnTo>
                    <a:pt x="9857" y="6334"/>
                  </a:lnTo>
                  <a:lnTo>
                    <a:pt x="9857" y="6311"/>
                  </a:lnTo>
                  <a:lnTo>
                    <a:pt x="9857" y="6301"/>
                  </a:lnTo>
                  <a:cubicBezTo>
                    <a:pt x="9834" y="6143"/>
                    <a:pt x="9822" y="5973"/>
                    <a:pt x="9800" y="5815"/>
                  </a:cubicBezTo>
                  <a:cubicBezTo>
                    <a:pt x="9789" y="5792"/>
                    <a:pt x="9789" y="5759"/>
                    <a:pt x="9777" y="5724"/>
                  </a:cubicBezTo>
                  <a:cubicBezTo>
                    <a:pt x="9766" y="5679"/>
                    <a:pt x="9766" y="5646"/>
                    <a:pt x="9754" y="5601"/>
                  </a:cubicBezTo>
                  <a:cubicBezTo>
                    <a:pt x="9744" y="5510"/>
                    <a:pt x="9732" y="5431"/>
                    <a:pt x="9732" y="5363"/>
                  </a:cubicBezTo>
                  <a:cubicBezTo>
                    <a:pt x="9732" y="5295"/>
                    <a:pt x="9721" y="5250"/>
                    <a:pt x="9732" y="5194"/>
                  </a:cubicBezTo>
                  <a:cubicBezTo>
                    <a:pt x="9732" y="5149"/>
                    <a:pt x="9732" y="5115"/>
                    <a:pt x="9744" y="5081"/>
                  </a:cubicBezTo>
                  <a:cubicBezTo>
                    <a:pt x="9744" y="5059"/>
                    <a:pt x="9754" y="5024"/>
                    <a:pt x="9766" y="5002"/>
                  </a:cubicBezTo>
                  <a:cubicBezTo>
                    <a:pt x="9777" y="4979"/>
                    <a:pt x="9777" y="4957"/>
                    <a:pt x="9789" y="4934"/>
                  </a:cubicBezTo>
                  <a:cubicBezTo>
                    <a:pt x="9800" y="4923"/>
                    <a:pt x="9811" y="4901"/>
                    <a:pt x="9822" y="4889"/>
                  </a:cubicBezTo>
                  <a:cubicBezTo>
                    <a:pt x="9834" y="4878"/>
                    <a:pt x="9845" y="4866"/>
                    <a:pt x="9845" y="4844"/>
                  </a:cubicBezTo>
                  <a:cubicBezTo>
                    <a:pt x="9857" y="4844"/>
                    <a:pt x="9867" y="4833"/>
                    <a:pt x="9879" y="4821"/>
                  </a:cubicBezTo>
                  <a:lnTo>
                    <a:pt x="9890" y="4810"/>
                  </a:lnTo>
                  <a:cubicBezTo>
                    <a:pt x="9902" y="4810"/>
                    <a:pt x="9902" y="4799"/>
                    <a:pt x="9902" y="4799"/>
                  </a:cubicBezTo>
                  <a:close/>
                  <a:moveTo>
                    <a:pt x="13266" y="4675"/>
                  </a:moveTo>
                  <a:cubicBezTo>
                    <a:pt x="13289" y="4675"/>
                    <a:pt x="13322" y="4686"/>
                    <a:pt x="13345" y="4686"/>
                  </a:cubicBezTo>
                  <a:cubicBezTo>
                    <a:pt x="13356" y="4686"/>
                    <a:pt x="13379" y="4697"/>
                    <a:pt x="13390" y="4697"/>
                  </a:cubicBezTo>
                  <a:cubicBezTo>
                    <a:pt x="13412" y="4708"/>
                    <a:pt x="13424" y="4708"/>
                    <a:pt x="13435" y="4720"/>
                  </a:cubicBezTo>
                  <a:cubicBezTo>
                    <a:pt x="13458" y="4731"/>
                    <a:pt x="13469" y="4731"/>
                    <a:pt x="13480" y="4743"/>
                  </a:cubicBezTo>
                  <a:cubicBezTo>
                    <a:pt x="13492" y="4753"/>
                    <a:pt x="13514" y="4765"/>
                    <a:pt x="13525" y="4776"/>
                  </a:cubicBezTo>
                  <a:lnTo>
                    <a:pt x="13570" y="4821"/>
                  </a:lnTo>
                  <a:cubicBezTo>
                    <a:pt x="13593" y="4844"/>
                    <a:pt x="13605" y="4856"/>
                    <a:pt x="13616" y="4878"/>
                  </a:cubicBezTo>
                  <a:cubicBezTo>
                    <a:pt x="13627" y="4901"/>
                    <a:pt x="13650" y="4923"/>
                    <a:pt x="13661" y="4957"/>
                  </a:cubicBezTo>
                  <a:cubicBezTo>
                    <a:pt x="13672" y="4979"/>
                    <a:pt x="13683" y="5014"/>
                    <a:pt x="13695" y="5047"/>
                  </a:cubicBezTo>
                  <a:cubicBezTo>
                    <a:pt x="13706" y="5092"/>
                    <a:pt x="13718" y="5126"/>
                    <a:pt x="13728" y="5172"/>
                  </a:cubicBezTo>
                  <a:cubicBezTo>
                    <a:pt x="13740" y="5205"/>
                    <a:pt x="13740" y="5239"/>
                    <a:pt x="13740" y="5273"/>
                  </a:cubicBezTo>
                  <a:lnTo>
                    <a:pt x="13740" y="5397"/>
                  </a:lnTo>
                  <a:cubicBezTo>
                    <a:pt x="13740" y="5420"/>
                    <a:pt x="13740" y="5443"/>
                    <a:pt x="13728" y="5476"/>
                  </a:cubicBezTo>
                  <a:cubicBezTo>
                    <a:pt x="13728" y="5510"/>
                    <a:pt x="13718" y="5544"/>
                    <a:pt x="13706" y="5589"/>
                  </a:cubicBezTo>
                  <a:cubicBezTo>
                    <a:pt x="13683" y="5623"/>
                    <a:pt x="13672" y="5646"/>
                    <a:pt x="13661" y="5679"/>
                  </a:cubicBezTo>
                  <a:cubicBezTo>
                    <a:pt x="13638" y="5714"/>
                    <a:pt x="13627" y="5747"/>
                    <a:pt x="13605" y="5781"/>
                  </a:cubicBezTo>
                  <a:cubicBezTo>
                    <a:pt x="13582" y="5815"/>
                    <a:pt x="13560" y="5849"/>
                    <a:pt x="13525" y="5872"/>
                  </a:cubicBezTo>
                  <a:cubicBezTo>
                    <a:pt x="13503" y="5905"/>
                    <a:pt x="13469" y="5939"/>
                    <a:pt x="13435" y="5962"/>
                  </a:cubicBezTo>
                  <a:cubicBezTo>
                    <a:pt x="13402" y="5995"/>
                    <a:pt x="13367" y="6030"/>
                    <a:pt x="13322" y="6052"/>
                  </a:cubicBezTo>
                  <a:cubicBezTo>
                    <a:pt x="13277" y="6075"/>
                    <a:pt x="13232" y="6108"/>
                    <a:pt x="13198" y="6131"/>
                  </a:cubicBezTo>
                  <a:cubicBezTo>
                    <a:pt x="13153" y="6143"/>
                    <a:pt x="13108" y="6165"/>
                    <a:pt x="13063" y="6188"/>
                  </a:cubicBezTo>
                  <a:cubicBezTo>
                    <a:pt x="13018" y="6210"/>
                    <a:pt x="12973" y="6221"/>
                    <a:pt x="12927" y="6244"/>
                  </a:cubicBezTo>
                  <a:cubicBezTo>
                    <a:pt x="12837" y="6266"/>
                    <a:pt x="12769" y="6289"/>
                    <a:pt x="12702" y="6301"/>
                  </a:cubicBezTo>
                  <a:cubicBezTo>
                    <a:pt x="12645" y="6311"/>
                    <a:pt x="12589" y="6323"/>
                    <a:pt x="12532" y="6323"/>
                  </a:cubicBezTo>
                  <a:lnTo>
                    <a:pt x="12453" y="6334"/>
                  </a:lnTo>
                  <a:cubicBezTo>
                    <a:pt x="12385" y="6346"/>
                    <a:pt x="12318" y="6357"/>
                    <a:pt x="12261" y="6368"/>
                  </a:cubicBezTo>
                  <a:lnTo>
                    <a:pt x="12160" y="6379"/>
                  </a:lnTo>
                  <a:cubicBezTo>
                    <a:pt x="12092" y="6391"/>
                    <a:pt x="12002" y="6402"/>
                    <a:pt x="11911" y="6414"/>
                  </a:cubicBezTo>
                  <a:lnTo>
                    <a:pt x="11877" y="6424"/>
                  </a:lnTo>
                  <a:cubicBezTo>
                    <a:pt x="11844" y="6424"/>
                    <a:pt x="11809" y="6436"/>
                    <a:pt x="11776" y="6436"/>
                  </a:cubicBezTo>
                  <a:cubicBezTo>
                    <a:pt x="11719" y="6447"/>
                    <a:pt x="11674" y="6459"/>
                    <a:pt x="11618" y="6470"/>
                  </a:cubicBezTo>
                  <a:lnTo>
                    <a:pt x="11595" y="6470"/>
                  </a:lnTo>
                  <a:cubicBezTo>
                    <a:pt x="11583" y="6470"/>
                    <a:pt x="11583" y="6470"/>
                    <a:pt x="11573" y="6481"/>
                  </a:cubicBezTo>
                  <a:cubicBezTo>
                    <a:pt x="11629" y="6379"/>
                    <a:pt x="11674" y="6278"/>
                    <a:pt x="11731" y="6176"/>
                  </a:cubicBezTo>
                  <a:lnTo>
                    <a:pt x="11809" y="6007"/>
                  </a:lnTo>
                  <a:cubicBezTo>
                    <a:pt x="11922" y="5804"/>
                    <a:pt x="12047" y="5566"/>
                    <a:pt x="12193" y="5363"/>
                  </a:cubicBezTo>
                  <a:cubicBezTo>
                    <a:pt x="12250" y="5262"/>
                    <a:pt x="12318" y="5194"/>
                    <a:pt x="12374" y="5115"/>
                  </a:cubicBezTo>
                  <a:cubicBezTo>
                    <a:pt x="12419" y="5059"/>
                    <a:pt x="12476" y="5014"/>
                    <a:pt x="12521" y="4979"/>
                  </a:cubicBezTo>
                  <a:cubicBezTo>
                    <a:pt x="12554" y="4934"/>
                    <a:pt x="12599" y="4901"/>
                    <a:pt x="12645" y="4878"/>
                  </a:cubicBezTo>
                  <a:cubicBezTo>
                    <a:pt x="12690" y="4844"/>
                    <a:pt x="12735" y="4810"/>
                    <a:pt x="12792" y="4788"/>
                  </a:cubicBezTo>
                  <a:cubicBezTo>
                    <a:pt x="12848" y="4765"/>
                    <a:pt x="12893" y="4743"/>
                    <a:pt x="12938" y="4731"/>
                  </a:cubicBezTo>
                  <a:cubicBezTo>
                    <a:pt x="12983" y="4708"/>
                    <a:pt x="13040" y="4697"/>
                    <a:pt x="13085" y="4686"/>
                  </a:cubicBezTo>
                  <a:cubicBezTo>
                    <a:pt x="13108" y="4686"/>
                    <a:pt x="13141" y="4675"/>
                    <a:pt x="13164" y="4675"/>
                  </a:cubicBezTo>
                  <a:close/>
                  <a:moveTo>
                    <a:pt x="12137" y="8795"/>
                  </a:moveTo>
                  <a:cubicBezTo>
                    <a:pt x="12160" y="8795"/>
                    <a:pt x="12170" y="8807"/>
                    <a:pt x="12193" y="8807"/>
                  </a:cubicBezTo>
                  <a:cubicBezTo>
                    <a:pt x="12216" y="8807"/>
                    <a:pt x="12238" y="8807"/>
                    <a:pt x="12273" y="8818"/>
                  </a:cubicBezTo>
                  <a:cubicBezTo>
                    <a:pt x="12295" y="8818"/>
                    <a:pt x="12318" y="8830"/>
                    <a:pt x="12351" y="8840"/>
                  </a:cubicBezTo>
                  <a:cubicBezTo>
                    <a:pt x="12374" y="8840"/>
                    <a:pt x="12396" y="8852"/>
                    <a:pt x="12419" y="8863"/>
                  </a:cubicBezTo>
                  <a:cubicBezTo>
                    <a:pt x="12441" y="8875"/>
                    <a:pt x="12453" y="8886"/>
                    <a:pt x="12476" y="8897"/>
                  </a:cubicBezTo>
                  <a:cubicBezTo>
                    <a:pt x="12498" y="8908"/>
                    <a:pt x="12509" y="8931"/>
                    <a:pt x="12532" y="8942"/>
                  </a:cubicBezTo>
                  <a:lnTo>
                    <a:pt x="12577" y="8988"/>
                  </a:lnTo>
                  <a:cubicBezTo>
                    <a:pt x="12589" y="8998"/>
                    <a:pt x="12599" y="9021"/>
                    <a:pt x="12611" y="9033"/>
                  </a:cubicBezTo>
                  <a:cubicBezTo>
                    <a:pt x="12634" y="9066"/>
                    <a:pt x="12645" y="9089"/>
                    <a:pt x="12667" y="9123"/>
                  </a:cubicBezTo>
                  <a:cubicBezTo>
                    <a:pt x="12679" y="9156"/>
                    <a:pt x="12702" y="9202"/>
                    <a:pt x="12712" y="9236"/>
                  </a:cubicBezTo>
                  <a:cubicBezTo>
                    <a:pt x="12724" y="9269"/>
                    <a:pt x="12735" y="9304"/>
                    <a:pt x="12735" y="9326"/>
                  </a:cubicBezTo>
                  <a:cubicBezTo>
                    <a:pt x="12747" y="9349"/>
                    <a:pt x="12747" y="9360"/>
                    <a:pt x="12747" y="9382"/>
                  </a:cubicBezTo>
                  <a:lnTo>
                    <a:pt x="12747" y="9439"/>
                  </a:lnTo>
                  <a:cubicBezTo>
                    <a:pt x="12747" y="9462"/>
                    <a:pt x="12735" y="9495"/>
                    <a:pt x="12735" y="9518"/>
                  </a:cubicBezTo>
                  <a:cubicBezTo>
                    <a:pt x="12724" y="9552"/>
                    <a:pt x="12724" y="9575"/>
                    <a:pt x="12712" y="9608"/>
                  </a:cubicBezTo>
                  <a:cubicBezTo>
                    <a:pt x="12702" y="9631"/>
                    <a:pt x="12690" y="9653"/>
                    <a:pt x="12679" y="9688"/>
                  </a:cubicBezTo>
                  <a:cubicBezTo>
                    <a:pt x="12667" y="9698"/>
                    <a:pt x="12656" y="9721"/>
                    <a:pt x="12645" y="9744"/>
                  </a:cubicBezTo>
                  <a:cubicBezTo>
                    <a:pt x="12634" y="9755"/>
                    <a:pt x="12634" y="9766"/>
                    <a:pt x="12622" y="9778"/>
                  </a:cubicBezTo>
                  <a:lnTo>
                    <a:pt x="12589" y="9811"/>
                  </a:lnTo>
                  <a:cubicBezTo>
                    <a:pt x="12577" y="9811"/>
                    <a:pt x="12566" y="9823"/>
                    <a:pt x="12554" y="9834"/>
                  </a:cubicBezTo>
                  <a:cubicBezTo>
                    <a:pt x="12544" y="9846"/>
                    <a:pt x="12521" y="9846"/>
                    <a:pt x="12509" y="9856"/>
                  </a:cubicBezTo>
                  <a:cubicBezTo>
                    <a:pt x="12487" y="9868"/>
                    <a:pt x="12464" y="9879"/>
                    <a:pt x="12441" y="9879"/>
                  </a:cubicBezTo>
                  <a:cubicBezTo>
                    <a:pt x="12408" y="9902"/>
                    <a:pt x="12363" y="9913"/>
                    <a:pt x="12318" y="9913"/>
                  </a:cubicBezTo>
                  <a:cubicBezTo>
                    <a:pt x="12283" y="9924"/>
                    <a:pt x="12238" y="9936"/>
                    <a:pt x="12193" y="9936"/>
                  </a:cubicBezTo>
                  <a:lnTo>
                    <a:pt x="12069" y="9936"/>
                  </a:lnTo>
                  <a:cubicBezTo>
                    <a:pt x="11990" y="9924"/>
                    <a:pt x="11922" y="9924"/>
                    <a:pt x="11854" y="9902"/>
                  </a:cubicBezTo>
                  <a:cubicBezTo>
                    <a:pt x="11764" y="9891"/>
                    <a:pt x="11674" y="9868"/>
                    <a:pt x="11583" y="9834"/>
                  </a:cubicBezTo>
                  <a:lnTo>
                    <a:pt x="11550" y="9823"/>
                  </a:lnTo>
                  <a:cubicBezTo>
                    <a:pt x="11516" y="9823"/>
                    <a:pt x="11493" y="9811"/>
                    <a:pt x="11471" y="9800"/>
                  </a:cubicBezTo>
                  <a:lnTo>
                    <a:pt x="11425" y="9789"/>
                  </a:lnTo>
                  <a:cubicBezTo>
                    <a:pt x="11392" y="9778"/>
                    <a:pt x="11369" y="9778"/>
                    <a:pt x="11347" y="9766"/>
                  </a:cubicBezTo>
                  <a:lnTo>
                    <a:pt x="11324" y="9755"/>
                  </a:lnTo>
                  <a:cubicBezTo>
                    <a:pt x="11302" y="9755"/>
                    <a:pt x="11279" y="9744"/>
                    <a:pt x="11256" y="9733"/>
                  </a:cubicBezTo>
                  <a:cubicBezTo>
                    <a:pt x="11200" y="9721"/>
                    <a:pt x="11154" y="9698"/>
                    <a:pt x="11098" y="9676"/>
                  </a:cubicBezTo>
                  <a:lnTo>
                    <a:pt x="11087" y="9676"/>
                  </a:lnTo>
                  <a:lnTo>
                    <a:pt x="11053" y="9665"/>
                  </a:lnTo>
                  <a:lnTo>
                    <a:pt x="11042" y="9665"/>
                  </a:lnTo>
                  <a:lnTo>
                    <a:pt x="11042" y="9653"/>
                  </a:lnTo>
                  <a:cubicBezTo>
                    <a:pt x="11019" y="9653"/>
                    <a:pt x="11008" y="9642"/>
                    <a:pt x="10996" y="9642"/>
                  </a:cubicBezTo>
                  <a:lnTo>
                    <a:pt x="10986" y="9642"/>
                  </a:lnTo>
                  <a:lnTo>
                    <a:pt x="10951" y="9631"/>
                  </a:lnTo>
                  <a:lnTo>
                    <a:pt x="10940" y="9620"/>
                  </a:lnTo>
                  <a:lnTo>
                    <a:pt x="10918" y="9620"/>
                  </a:lnTo>
                  <a:cubicBezTo>
                    <a:pt x="10850" y="9585"/>
                    <a:pt x="10771" y="9563"/>
                    <a:pt x="10715" y="9529"/>
                  </a:cubicBezTo>
                  <a:lnTo>
                    <a:pt x="10647" y="9495"/>
                  </a:lnTo>
                  <a:cubicBezTo>
                    <a:pt x="10613" y="9484"/>
                    <a:pt x="10590" y="9473"/>
                    <a:pt x="10567" y="9462"/>
                  </a:cubicBezTo>
                  <a:lnTo>
                    <a:pt x="10602" y="9462"/>
                  </a:lnTo>
                  <a:cubicBezTo>
                    <a:pt x="10658" y="9462"/>
                    <a:pt x="10703" y="9450"/>
                    <a:pt x="10760" y="9450"/>
                  </a:cubicBezTo>
                  <a:cubicBezTo>
                    <a:pt x="10805" y="9450"/>
                    <a:pt x="10873" y="9439"/>
                    <a:pt x="10929" y="9417"/>
                  </a:cubicBezTo>
                  <a:cubicBezTo>
                    <a:pt x="10974" y="9394"/>
                    <a:pt x="11031" y="9360"/>
                    <a:pt x="11076" y="9326"/>
                  </a:cubicBezTo>
                  <a:cubicBezTo>
                    <a:pt x="11109" y="9292"/>
                    <a:pt x="11144" y="9269"/>
                    <a:pt x="11177" y="9247"/>
                  </a:cubicBezTo>
                  <a:cubicBezTo>
                    <a:pt x="11200" y="9224"/>
                    <a:pt x="11222" y="9213"/>
                    <a:pt x="11245" y="9191"/>
                  </a:cubicBezTo>
                  <a:cubicBezTo>
                    <a:pt x="11312" y="9134"/>
                    <a:pt x="11392" y="9089"/>
                    <a:pt x="11460" y="9044"/>
                  </a:cubicBezTo>
                  <a:cubicBezTo>
                    <a:pt x="11527" y="8998"/>
                    <a:pt x="11595" y="8953"/>
                    <a:pt x="11651" y="8931"/>
                  </a:cubicBezTo>
                  <a:cubicBezTo>
                    <a:pt x="11708" y="8897"/>
                    <a:pt x="11764" y="8875"/>
                    <a:pt x="11821" y="8863"/>
                  </a:cubicBezTo>
                  <a:cubicBezTo>
                    <a:pt x="11866" y="8840"/>
                    <a:pt x="11911" y="8830"/>
                    <a:pt x="11956" y="8818"/>
                  </a:cubicBezTo>
                  <a:cubicBezTo>
                    <a:pt x="12002" y="8807"/>
                    <a:pt x="12047" y="8807"/>
                    <a:pt x="12092" y="8807"/>
                  </a:cubicBezTo>
                  <a:cubicBezTo>
                    <a:pt x="12103" y="8807"/>
                    <a:pt x="12125" y="8795"/>
                    <a:pt x="12137" y="8795"/>
                  </a:cubicBezTo>
                  <a:close/>
                  <a:moveTo>
                    <a:pt x="2913" y="11619"/>
                  </a:moveTo>
                  <a:cubicBezTo>
                    <a:pt x="2914" y="11629"/>
                    <a:pt x="2925" y="11629"/>
                    <a:pt x="2925" y="11629"/>
                  </a:cubicBezTo>
                  <a:cubicBezTo>
                    <a:pt x="2921" y="11626"/>
                    <a:pt x="2917" y="11623"/>
                    <a:pt x="2913" y="11619"/>
                  </a:cubicBezTo>
                  <a:close/>
                  <a:moveTo>
                    <a:pt x="5499" y="10410"/>
                  </a:moveTo>
                  <a:cubicBezTo>
                    <a:pt x="5510" y="10410"/>
                    <a:pt x="5521" y="10410"/>
                    <a:pt x="5532" y="10421"/>
                  </a:cubicBezTo>
                  <a:lnTo>
                    <a:pt x="5544" y="10421"/>
                  </a:lnTo>
                  <a:lnTo>
                    <a:pt x="5555" y="10433"/>
                  </a:lnTo>
                  <a:lnTo>
                    <a:pt x="5566" y="10433"/>
                  </a:lnTo>
                  <a:cubicBezTo>
                    <a:pt x="5566" y="10444"/>
                    <a:pt x="5577" y="10444"/>
                    <a:pt x="5577" y="10455"/>
                  </a:cubicBezTo>
                  <a:cubicBezTo>
                    <a:pt x="5589" y="10455"/>
                    <a:pt x="5589" y="10466"/>
                    <a:pt x="5600" y="10478"/>
                  </a:cubicBezTo>
                  <a:cubicBezTo>
                    <a:pt x="5600" y="10478"/>
                    <a:pt x="5600" y="10489"/>
                    <a:pt x="5612" y="10500"/>
                  </a:cubicBezTo>
                  <a:cubicBezTo>
                    <a:pt x="5622" y="10511"/>
                    <a:pt x="5622" y="10534"/>
                    <a:pt x="5634" y="10546"/>
                  </a:cubicBezTo>
                  <a:cubicBezTo>
                    <a:pt x="5645" y="10579"/>
                    <a:pt x="5645" y="10613"/>
                    <a:pt x="5657" y="10647"/>
                  </a:cubicBezTo>
                  <a:cubicBezTo>
                    <a:pt x="5668" y="10704"/>
                    <a:pt x="5679" y="10760"/>
                    <a:pt x="5679" y="10817"/>
                  </a:cubicBezTo>
                  <a:lnTo>
                    <a:pt x="5679" y="10827"/>
                  </a:lnTo>
                  <a:lnTo>
                    <a:pt x="5679" y="10850"/>
                  </a:lnTo>
                  <a:cubicBezTo>
                    <a:pt x="5690" y="10907"/>
                    <a:pt x="5690" y="10952"/>
                    <a:pt x="5690" y="10997"/>
                  </a:cubicBezTo>
                  <a:cubicBezTo>
                    <a:pt x="5690" y="11053"/>
                    <a:pt x="5679" y="11121"/>
                    <a:pt x="5679" y="11178"/>
                  </a:cubicBezTo>
                  <a:cubicBezTo>
                    <a:pt x="5679" y="11246"/>
                    <a:pt x="5668" y="11313"/>
                    <a:pt x="5657" y="11358"/>
                  </a:cubicBezTo>
                  <a:cubicBezTo>
                    <a:pt x="5657" y="11404"/>
                    <a:pt x="5645" y="11460"/>
                    <a:pt x="5634" y="11505"/>
                  </a:cubicBezTo>
                  <a:lnTo>
                    <a:pt x="5634" y="11539"/>
                  </a:lnTo>
                  <a:lnTo>
                    <a:pt x="5622" y="11584"/>
                  </a:lnTo>
                  <a:cubicBezTo>
                    <a:pt x="5622" y="11607"/>
                    <a:pt x="5612" y="11629"/>
                    <a:pt x="5612" y="11652"/>
                  </a:cubicBezTo>
                  <a:cubicBezTo>
                    <a:pt x="5589" y="11742"/>
                    <a:pt x="5555" y="11843"/>
                    <a:pt x="5532" y="11934"/>
                  </a:cubicBezTo>
                  <a:cubicBezTo>
                    <a:pt x="5510" y="12013"/>
                    <a:pt x="5487" y="12081"/>
                    <a:pt x="5464" y="12160"/>
                  </a:cubicBezTo>
                  <a:cubicBezTo>
                    <a:pt x="5454" y="12092"/>
                    <a:pt x="5431" y="12024"/>
                    <a:pt x="5408" y="11956"/>
                  </a:cubicBezTo>
                  <a:cubicBezTo>
                    <a:pt x="5408" y="11923"/>
                    <a:pt x="5397" y="11889"/>
                    <a:pt x="5386" y="11855"/>
                  </a:cubicBezTo>
                  <a:cubicBezTo>
                    <a:pt x="5363" y="11765"/>
                    <a:pt x="5341" y="11663"/>
                    <a:pt x="5318" y="11572"/>
                  </a:cubicBezTo>
                  <a:cubicBezTo>
                    <a:pt x="5284" y="11449"/>
                    <a:pt x="5261" y="11347"/>
                    <a:pt x="5228" y="11256"/>
                  </a:cubicBezTo>
                  <a:cubicBezTo>
                    <a:pt x="5205" y="11166"/>
                    <a:pt x="5171" y="11076"/>
                    <a:pt x="5137" y="10985"/>
                  </a:cubicBezTo>
                  <a:cubicBezTo>
                    <a:pt x="5115" y="10918"/>
                    <a:pt x="5092" y="10862"/>
                    <a:pt x="5081" y="10817"/>
                  </a:cubicBezTo>
                  <a:cubicBezTo>
                    <a:pt x="5081" y="10782"/>
                    <a:pt x="5070" y="10760"/>
                    <a:pt x="5070" y="10737"/>
                  </a:cubicBezTo>
                  <a:lnTo>
                    <a:pt x="5070" y="10681"/>
                  </a:lnTo>
                  <a:cubicBezTo>
                    <a:pt x="5070" y="10669"/>
                    <a:pt x="5070" y="10658"/>
                    <a:pt x="5081" y="10658"/>
                  </a:cubicBezTo>
                  <a:lnTo>
                    <a:pt x="5081" y="10624"/>
                  </a:lnTo>
                  <a:cubicBezTo>
                    <a:pt x="5092" y="10613"/>
                    <a:pt x="5092" y="10613"/>
                    <a:pt x="5092" y="10602"/>
                  </a:cubicBezTo>
                  <a:cubicBezTo>
                    <a:pt x="5103" y="10591"/>
                    <a:pt x="5103" y="10579"/>
                    <a:pt x="5115" y="10568"/>
                  </a:cubicBezTo>
                  <a:cubicBezTo>
                    <a:pt x="5126" y="10556"/>
                    <a:pt x="5126" y="10546"/>
                    <a:pt x="5137" y="10534"/>
                  </a:cubicBezTo>
                  <a:cubicBezTo>
                    <a:pt x="5148" y="10534"/>
                    <a:pt x="5148" y="10523"/>
                    <a:pt x="5160" y="10511"/>
                  </a:cubicBezTo>
                  <a:cubicBezTo>
                    <a:pt x="5171" y="10500"/>
                    <a:pt x="5183" y="10489"/>
                    <a:pt x="5205" y="10478"/>
                  </a:cubicBezTo>
                  <a:cubicBezTo>
                    <a:pt x="5216" y="10478"/>
                    <a:pt x="5228" y="10466"/>
                    <a:pt x="5250" y="10455"/>
                  </a:cubicBezTo>
                  <a:cubicBezTo>
                    <a:pt x="5261" y="10444"/>
                    <a:pt x="5284" y="10444"/>
                    <a:pt x="5295" y="10433"/>
                  </a:cubicBezTo>
                  <a:cubicBezTo>
                    <a:pt x="5318" y="10433"/>
                    <a:pt x="5341" y="10421"/>
                    <a:pt x="5363" y="10421"/>
                  </a:cubicBezTo>
                  <a:cubicBezTo>
                    <a:pt x="5386" y="10410"/>
                    <a:pt x="5408" y="10410"/>
                    <a:pt x="5431" y="10410"/>
                  </a:cubicBezTo>
                  <a:close/>
                  <a:moveTo>
                    <a:pt x="3116" y="10444"/>
                  </a:moveTo>
                  <a:cubicBezTo>
                    <a:pt x="3139" y="10444"/>
                    <a:pt x="3173" y="10455"/>
                    <a:pt x="3196" y="10455"/>
                  </a:cubicBezTo>
                  <a:cubicBezTo>
                    <a:pt x="3218" y="10466"/>
                    <a:pt x="3241" y="10466"/>
                    <a:pt x="3263" y="10478"/>
                  </a:cubicBezTo>
                  <a:cubicBezTo>
                    <a:pt x="3286" y="10489"/>
                    <a:pt x="3308" y="10489"/>
                    <a:pt x="3331" y="10500"/>
                  </a:cubicBezTo>
                  <a:cubicBezTo>
                    <a:pt x="3342" y="10511"/>
                    <a:pt x="3354" y="10523"/>
                    <a:pt x="3364" y="10523"/>
                  </a:cubicBezTo>
                  <a:lnTo>
                    <a:pt x="3399" y="10556"/>
                  </a:lnTo>
                  <a:cubicBezTo>
                    <a:pt x="3421" y="10568"/>
                    <a:pt x="3432" y="10579"/>
                    <a:pt x="3444" y="10591"/>
                  </a:cubicBezTo>
                  <a:cubicBezTo>
                    <a:pt x="3455" y="10613"/>
                    <a:pt x="3467" y="10624"/>
                    <a:pt x="3477" y="10647"/>
                  </a:cubicBezTo>
                  <a:cubicBezTo>
                    <a:pt x="3500" y="10669"/>
                    <a:pt x="3523" y="10704"/>
                    <a:pt x="3534" y="10737"/>
                  </a:cubicBezTo>
                  <a:cubicBezTo>
                    <a:pt x="3557" y="10782"/>
                    <a:pt x="3568" y="10817"/>
                    <a:pt x="3590" y="10862"/>
                  </a:cubicBezTo>
                  <a:cubicBezTo>
                    <a:pt x="3613" y="10929"/>
                    <a:pt x="3625" y="10997"/>
                    <a:pt x="3647" y="11065"/>
                  </a:cubicBezTo>
                  <a:lnTo>
                    <a:pt x="3647" y="11076"/>
                  </a:lnTo>
                  <a:cubicBezTo>
                    <a:pt x="3670" y="11166"/>
                    <a:pt x="3681" y="11268"/>
                    <a:pt x="3703" y="11369"/>
                  </a:cubicBezTo>
                  <a:lnTo>
                    <a:pt x="3715" y="11449"/>
                  </a:lnTo>
                  <a:lnTo>
                    <a:pt x="3816" y="11991"/>
                  </a:lnTo>
                  <a:cubicBezTo>
                    <a:pt x="3850" y="12092"/>
                    <a:pt x="3873" y="12194"/>
                    <a:pt x="3906" y="12307"/>
                  </a:cubicBezTo>
                  <a:cubicBezTo>
                    <a:pt x="3918" y="12352"/>
                    <a:pt x="3929" y="12408"/>
                    <a:pt x="3952" y="12476"/>
                  </a:cubicBezTo>
                  <a:lnTo>
                    <a:pt x="3896" y="12397"/>
                  </a:lnTo>
                  <a:cubicBezTo>
                    <a:pt x="3816" y="12307"/>
                    <a:pt x="3748" y="12216"/>
                    <a:pt x="3681" y="12126"/>
                  </a:cubicBezTo>
                  <a:cubicBezTo>
                    <a:pt x="3613" y="12058"/>
                    <a:pt x="3545" y="11979"/>
                    <a:pt x="3467" y="11878"/>
                  </a:cubicBezTo>
                  <a:cubicBezTo>
                    <a:pt x="3319" y="11720"/>
                    <a:pt x="3161" y="11572"/>
                    <a:pt x="3015" y="11437"/>
                  </a:cubicBezTo>
                  <a:cubicBezTo>
                    <a:pt x="2879" y="11302"/>
                    <a:pt x="2710" y="11155"/>
                    <a:pt x="2552" y="10997"/>
                  </a:cubicBezTo>
                  <a:cubicBezTo>
                    <a:pt x="2518" y="10952"/>
                    <a:pt x="2484" y="10918"/>
                    <a:pt x="2461" y="10873"/>
                  </a:cubicBezTo>
                  <a:cubicBezTo>
                    <a:pt x="2450" y="10862"/>
                    <a:pt x="2439" y="10850"/>
                    <a:pt x="2439" y="10839"/>
                  </a:cubicBezTo>
                  <a:cubicBezTo>
                    <a:pt x="2428" y="10827"/>
                    <a:pt x="2428" y="10817"/>
                    <a:pt x="2428" y="10805"/>
                  </a:cubicBezTo>
                  <a:cubicBezTo>
                    <a:pt x="2428" y="10794"/>
                    <a:pt x="2416" y="10794"/>
                    <a:pt x="2416" y="10782"/>
                  </a:cubicBezTo>
                  <a:lnTo>
                    <a:pt x="2416" y="10760"/>
                  </a:lnTo>
                  <a:lnTo>
                    <a:pt x="2416" y="10749"/>
                  </a:lnTo>
                  <a:lnTo>
                    <a:pt x="2416" y="10726"/>
                  </a:lnTo>
                  <a:cubicBezTo>
                    <a:pt x="2416" y="10726"/>
                    <a:pt x="2428" y="10714"/>
                    <a:pt x="2428" y="10704"/>
                  </a:cubicBezTo>
                  <a:cubicBezTo>
                    <a:pt x="2428" y="10692"/>
                    <a:pt x="2428" y="10692"/>
                    <a:pt x="2439" y="10681"/>
                  </a:cubicBezTo>
                  <a:cubicBezTo>
                    <a:pt x="2439" y="10669"/>
                    <a:pt x="2450" y="10658"/>
                    <a:pt x="2450" y="10658"/>
                  </a:cubicBezTo>
                  <a:cubicBezTo>
                    <a:pt x="2461" y="10647"/>
                    <a:pt x="2473" y="10636"/>
                    <a:pt x="2484" y="10636"/>
                  </a:cubicBezTo>
                  <a:lnTo>
                    <a:pt x="2518" y="10602"/>
                  </a:lnTo>
                  <a:cubicBezTo>
                    <a:pt x="2552" y="10579"/>
                    <a:pt x="2574" y="10568"/>
                    <a:pt x="2597" y="10556"/>
                  </a:cubicBezTo>
                  <a:cubicBezTo>
                    <a:pt x="2642" y="10534"/>
                    <a:pt x="2676" y="10523"/>
                    <a:pt x="2721" y="10500"/>
                  </a:cubicBezTo>
                  <a:lnTo>
                    <a:pt x="2857" y="10466"/>
                  </a:lnTo>
                  <a:cubicBezTo>
                    <a:pt x="2902" y="10455"/>
                    <a:pt x="2958" y="10455"/>
                    <a:pt x="3003" y="10444"/>
                  </a:cubicBezTo>
                  <a:close/>
                  <a:moveTo>
                    <a:pt x="9642" y="14892"/>
                  </a:moveTo>
                  <a:cubicBezTo>
                    <a:pt x="9640" y="14896"/>
                    <a:pt x="9639" y="14899"/>
                    <a:pt x="9637" y="14903"/>
                  </a:cubicBezTo>
                  <a:lnTo>
                    <a:pt x="9637" y="14903"/>
                  </a:lnTo>
                  <a:cubicBezTo>
                    <a:pt x="9642" y="14903"/>
                    <a:pt x="9642" y="14900"/>
                    <a:pt x="9642" y="14892"/>
                  </a:cubicBezTo>
                  <a:close/>
                  <a:moveTo>
                    <a:pt x="9438" y="13492"/>
                  </a:moveTo>
                  <a:cubicBezTo>
                    <a:pt x="9461" y="13492"/>
                    <a:pt x="9473" y="13503"/>
                    <a:pt x="9495" y="13503"/>
                  </a:cubicBezTo>
                  <a:cubicBezTo>
                    <a:pt x="9506" y="13503"/>
                    <a:pt x="9518" y="13503"/>
                    <a:pt x="9518" y="13514"/>
                  </a:cubicBezTo>
                  <a:cubicBezTo>
                    <a:pt x="9529" y="13514"/>
                    <a:pt x="9540" y="13514"/>
                    <a:pt x="9551" y="13526"/>
                  </a:cubicBezTo>
                  <a:cubicBezTo>
                    <a:pt x="9563" y="13526"/>
                    <a:pt x="9574" y="13537"/>
                    <a:pt x="9574" y="13537"/>
                  </a:cubicBezTo>
                  <a:cubicBezTo>
                    <a:pt x="9586" y="13549"/>
                    <a:pt x="9596" y="13549"/>
                    <a:pt x="9608" y="13559"/>
                  </a:cubicBezTo>
                  <a:lnTo>
                    <a:pt x="9631" y="13582"/>
                  </a:lnTo>
                  <a:lnTo>
                    <a:pt x="9664" y="13616"/>
                  </a:lnTo>
                  <a:cubicBezTo>
                    <a:pt x="9664" y="13627"/>
                    <a:pt x="9676" y="13650"/>
                    <a:pt x="9687" y="13662"/>
                  </a:cubicBezTo>
                  <a:cubicBezTo>
                    <a:pt x="9687" y="13672"/>
                    <a:pt x="9698" y="13684"/>
                    <a:pt x="9698" y="13707"/>
                  </a:cubicBezTo>
                  <a:cubicBezTo>
                    <a:pt x="9709" y="13718"/>
                    <a:pt x="9709" y="13740"/>
                    <a:pt x="9721" y="13763"/>
                  </a:cubicBezTo>
                  <a:cubicBezTo>
                    <a:pt x="9721" y="13785"/>
                    <a:pt x="9721" y="13808"/>
                    <a:pt x="9732" y="13830"/>
                  </a:cubicBezTo>
                  <a:lnTo>
                    <a:pt x="9732" y="13921"/>
                  </a:lnTo>
                  <a:cubicBezTo>
                    <a:pt x="9721" y="13978"/>
                    <a:pt x="9721" y="14023"/>
                    <a:pt x="9709" y="14068"/>
                  </a:cubicBezTo>
                  <a:lnTo>
                    <a:pt x="9709" y="14091"/>
                  </a:lnTo>
                  <a:cubicBezTo>
                    <a:pt x="9698" y="14101"/>
                    <a:pt x="9698" y="14124"/>
                    <a:pt x="9687" y="14147"/>
                  </a:cubicBezTo>
                  <a:lnTo>
                    <a:pt x="9676" y="14181"/>
                  </a:lnTo>
                  <a:lnTo>
                    <a:pt x="9664" y="14214"/>
                  </a:lnTo>
                  <a:cubicBezTo>
                    <a:pt x="9642" y="14282"/>
                    <a:pt x="9619" y="14339"/>
                    <a:pt x="9596" y="14407"/>
                  </a:cubicBezTo>
                  <a:cubicBezTo>
                    <a:pt x="9586" y="14440"/>
                    <a:pt x="9563" y="14474"/>
                    <a:pt x="9551" y="14520"/>
                  </a:cubicBezTo>
                  <a:cubicBezTo>
                    <a:pt x="9518" y="14610"/>
                    <a:pt x="9473" y="14723"/>
                    <a:pt x="9438" y="14836"/>
                  </a:cubicBezTo>
                  <a:cubicBezTo>
                    <a:pt x="9416" y="14903"/>
                    <a:pt x="9382" y="14982"/>
                    <a:pt x="9360" y="15061"/>
                  </a:cubicBezTo>
                  <a:cubicBezTo>
                    <a:pt x="9348" y="15050"/>
                    <a:pt x="9348" y="15027"/>
                    <a:pt x="9348" y="15016"/>
                  </a:cubicBezTo>
                  <a:cubicBezTo>
                    <a:pt x="9337" y="15005"/>
                    <a:pt x="9337" y="14994"/>
                    <a:pt x="9337" y="14982"/>
                  </a:cubicBezTo>
                  <a:cubicBezTo>
                    <a:pt x="9325" y="14959"/>
                    <a:pt x="9325" y="14926"/>
                    <a:pt x="9315" y="14903"/>
                  </a:cubicBezTo>
                  <a:lnTo>
                    <a:pt x="9303" y="14881"/>
                  </a:lnTo>
                  <a:cubicBezTo>
                    <a:pt x="9303" y="14847"/>
                    <a:pt x="9292" y="14824"/>
                    <a:pt x="9280" y="14801"/>
                  </a:cubicBezTo>
                  <a:lnTo>
                    <a:pt x="9269" y="14768"/>
                  </a:lnTo>
                  <a:cubicBezTo>
                    <a:pt x="9258" y="14745"/>
                    <a:pt x="9258" y="14711"/>
                    <a:pt x="9247" y="14688"/>
                  </a:cubicBezTo>
                  <a:lnTo>
                    <a:pt x="9235" y="14678"/>
                  </a:lnTo>
                  <a:cubicBezTo>
                    <a:pt x="9224" y="14643"/>
                    <a:pt x="9213" y="14621"/>
                    <a:pt x="9202" y="14587"/>
                  </a:cubicBezTo>
                  <a:cubicBezTo>
                    <a:pt x="9134" y="14452"/>
                    <a:pt x="9077" y="14316"/>
                    <a:pt x="9032" y="14181"/>
                  </a:cubicBezTo>
                  <a:lnTo>
                    <a:pt x="9021" y="14158"/>
                  </a:lnTo>
                  <a:cubicBezTo>
                    <a:pt x="9021" y="14147"/>
                    <a:pt x="9009" y="14124"/>
                    <a:pt x="9009" y="14113"/>
                  </a:cubicBezTo>
                  <a:lnTo>
                    <a:pt x="8999" y="14079"/>
                  </a:lnTo>
                  <a:lnTo>
                    <a:pt x="8999" y="14045"/>
                  </a:lnTo>
                  <a:lnTo>
                    <a:pt x="8987" y="14034"/>
                  </a:lnTo>
                  <a:cubicBezTo>
                    <a:pt x="8987" y="14011"/>
                    <a:pt x="8976" y="13978"/>
                    <a:pt x="8976" y="13943"/>
                  </a:cubicBezTo>
                  <a:lnTo>
                    <a:pt x="8976" y="13887"/>
                  </a:lnTo>
                  <a:cubicBezTo>
                    <a:pt x="8976" y="13876"/>
                    <a:pt x="8976" y="13853"/>
                    <a:pt x="8987" y="13842"/>
                  </a:cubicBezTo>
                  <a:lnTo>
                    <a:pt x="8987" y="13808"/>
                  </a:lnTo>
                  <a:cubicBezTo>
                    <a:pt x="8999" y="13797"/>
                    <a:pt x="8999" y="13785"/>
                    <a:pt x="9009" y="13774"/>
                  </a:cubicBezTo>
                  <a:cubicBezTo>
                    <a:pt x="9009" y="13763"/>
                    <a:pt x="9021" y="13740"/>
                    <a:pt x="9032" y="13729"/>
                  </a:cubicBezTo>
                  <a:cubicBezTo>
                    <a:pt x="9044" y="13707"/>
                    <a:pt x="9066" y="13684"/>
                    <a:pt x="9077" y="13672"/>
                  </a:cubicBezTo>
                  <a:lnTo>
                    <a:pt x="9145" y="13605"/>
                  </a:lnTo>
                  <a:cubicBezTo>
                    <a:pt x="9167" y="13594"/>
                    <a:pt x="9179" y="13571"/>
                    <a:pt x="9202" y="13559"/>
                  </a:cubicBezTo>
                  <a:cubicBezTo>
                    <a:pt x="9213" y="13549"/>
                    <a:pt x="9235" y="13537"/>
                    <a:pt x="9247" y="13526"/>
                  </a:cubicBezTo>
                  <a:cubicBezTo>
                    <a:pt x="9269" y="13526"/>
                    <a:pt x="9280" y="13514"/>
                    <a:pt x="9292" y="13514"/>
                  </a:cubicBezTo>
                  <a:cubicBezTo>
                    <a:pt x="9303" y="13514"/>
                    <a:pt x="9315" y="13503"/>
                    <a:pt x="9337" y="13503"/>
                  </a:cubicBezTo>
                  <a:cubicBezTo>
                    <a:pt x="9348" y="13503"/>
                    <a:pt x="9371" y="13492"/>
                    <a:pt x="9382" y="13492"/>
                  </a:cubicBezTo>
                  <a:close/>
                  <a:moveTo>
                    <a:pt x="12656" y="13830"/>
                  </a:moveTo>
                  <a:lnTo>
                    <a:pt x="12656" y="13842"/>
                  </a:lnTo>
                  <a:lnTo>
                    <a:pt x="12679" y="13842"/>
                  </a:lnTo>
                  <a:lnTo>
                    <a:pt x="12690" y="13853"/>
                  </a:lnTo>
                  <a:cubicBezTo>
                    <a:pt x="12690" y="13853"/>
                    <a:pt x="12690" y="13865"/>
                    <a:pt x="12702" y="13865"/>
                  </a:cubicBezTo>
                  <a:cubicBezTo>
                    <a:pt x="12702" y="13865"/>
                    <a:pt x="12702" y="13876"/>
                    <a:pt x="12712" y="13887"/>
                  </a:cubicBezTo>
                  <a:cubicBezTo>
                    <a:pt x="12712" y="13887"/>
                    <a:pt x="12724" y="13898"/>
                    <a:pt x="12724" y="13910"/>
                  </a:cubicBezTo>
                  <a:cubicBezTo>
                    <a:pt x="12724" y="13921"/>
                    <a:pt x="12735" y="13921"/>
                    <a:pt x="12735" y="13933"/>
                  </a:cubicBezTo>
                  <a:lnTo>
                    <a:pt x="12735" y="13943"/>
                  </a:lnTo>
                  <a:cubicBezTo>
                    <a:pt x="12735" y="13943"/>
                    <a:pt x="12747" y="13943"/>
                    <a:pt x="12747" y="13955"/>
                  </a:cubicBezTo>
                  <a:cubicBezTo>
                    <a:pt x="12747" y="13966"/>
                    <a:pt x="12758" y="13988"/>
                    <a:pt x="12758" y="14011"/>
                  </a:cubicBezTo>
                  <a:cubicBezTo>
                    <a:pt x="12769" y="14034"/>
                    <a:pt x="12769" y="14068"/>
                    <a:pt x="12769" y="14101"/>
                  </a:cubicBezTo>
                  <a:lnTo>
                    <a:pt x="12769" y="14237"/>
                  </a:lnTo>
                  <a:cubicBezTo>
                    <a:pt x="12769" y="14271"/>
                    <a:pt x="12758" y="14316"/>
                    <a:pt x="12758" y="14350"/>
                  </a:cubicBezTo>
                  <a:lnTo>
                    <a:pt x="12758" y="14372"/>
                  </a:lnTo>
                  <a:cubicBezTo>
                    <a:pt x="12747" y="14395"/>
                    <a:pt x="12747" y="14418"/>
                    <a:pt x="12747" y="14440"/>
                  </a:cubicBezTo>
                  <a:lnTo>
                    <a:pt x="12735" y="14463"/>
                  </a:lnTo>
                  <a:lnTo>
                    <a:pt x="12735" y="14497"/>
                  </a:lnTo>
                  <a:cubicBezTo>
                    <a:pt x="12712" y="14542"/>
                    <a:pt x="12702" y="14598"/>
                    <a:pt x="12690" y="14655"/>
                  </a:cubicBezTo>
                  <a:cubicBezTo>
                    <a:pt x="12679" y="14655"/>
                    <a:pt x="12679" y="14666"/>
                    <a:pt x="12679" y="14666"/>
                  </a:cubicBezTo>
                  <a:cubicBezTo>
                    <a:pt x="12667" y="14688"/>
                    <a:pt x="12667" y="14711"/>
                    <a:pt x="12656" y="14734"/>
                  </a:cubicBezTo>
                  <a:cubicBezTo>
                    <a:pt x="12634" y="14779"/>
                    <a:pt x="12622" y="14824"/>
                    <a:pt x="12599" y="14869"/>
                  </a:cubicBezTo>
                  <a:cubicBezTo>
                    <a:pt x="12589" y="14903"/>
                    <a:pt x="12566" y="14949"/>
                    <a:pt x="12554" y="14982"/>
                  </a:cubicBezTo>
                  <a:lnTo>
                    <a:pt x="12544" y="14994"/>
                  </a:lnTo>
                  <a:cubicBezTo>
                    <a:pt x="12521" y="15027"/>
                    <a:pt x="12509" y="15061"/>
                    <a:pt x="12487" y="15107"/>
                  </a:cubicBezTo>
                  <a:cubicBezTo>
                    <a:pt x="12464" y="15140"/>
                    <a:pt x="12441" y="15174"/>
                    <a:pt x="12431" y="15208"/>
                  </a:cubicBezTo>
                  <a:cubicBezTo>
                    <a:pt x="12396" y="15242"/>
                    <a:pt x="12374" y="15276"/>
                    <a:pt x="12340" y="15310"/>
                  </a:cubicBezTo>
                  <a:lnTo>
                    <a:pt x="12238" y="15411"/>
                  </a:lnTo>
                  <a:cubicBezTo>
                    <a:pt x="12205" y="15445"/>
                    <a:pt x="12170" y="15468"/>
                    <a:pt x="12125" y="15501"/>
                  </a:cubicBezTo>
                  <a:lnTo>
                    <a:pt x="12103" y="15513"/>
                  </a:lnTo>
                  <a:cubicBezTo>
                    <a:pt x="12080" y="15536"/>
                    <a:pt x="12047" y="15558"/>
                    <a:pt x="12012" y="15581"/>
                  </a:cubicBezTo>
                  <a:lnTo>
                    <a:pt x="12002" y="15592"/>
                  </a:lnTo>
                  <a:lnTo>
                    <a:pt x="11956" y="15626"/>
                  </a:lnTo>
                  <a:lnTo>
                    <a:pt x="11866" y="15682"/>
                  </a:lnTo>
                  <a:lnTo>
                    <a:pt x="11809" y="15727"/>
                  </a:lnTo>
                  <a:cubicBezTo>
                    <a:pt x="11753" y="15761"/>
                    <a:pt x="11685" y="15807"/>
                    <a:pt x="11640" y="15840"/>
                  </a:cubicBezTo>
                  <a:lnTo>
                    <a:pt x="11618" y="15863"/>
                  </a:lnTo>
                  <a:cubicBezTo>
                    <a:pt x="11606" y="15874"/>
                    <a:pt x="11583" y="15885"/>
                    <a:pt x="11573" y="15897"/>
                  </a:cubicBezTo>
                  <a:lnTo>
                    <a:pt x="11505" y="15942"/>
                  </a:lnTo>
                  <a:lnTo>
                    <a:pt x="11403" y="16043"/>
                  </a:lnTo>
                  <a:cubicBezTo>
                    <a:pt x="11392" y="16066"/>
                    <a:pt x="11369" y="16078"/>
                    <a:pt x="11358" y="16088"/>
                  </a:cubicBezTo>
                  <a:cubicBezTo>
                    <a:pt x="11347" y="16111"/>
                    <a:pt x="11324" y="16134"/>
                    <a:pt x="11302" y="16145"/>
                  </a:cubicBezTo>
                  <a:lnTo>
                    <a:pt x="11290" y="16156"/>
                  </a:lnTo>
                  <a:lnTo>
                    <a:pt x="11290" y="16156"/>
                  </a:lnTo>
                  <a:lnTo>
                    <a:pt x="11312" y="16123"/>
                  </a:lnTo>
                  <a:cubicBezTo>
                    <a:pt x="11358" y="16043"/>
                    <a:pt x="11392" y="15953"/>
                    <a:pt x="11425" y="15852"/>
                  </a:cubicBezTo>
                  <a:cubicBezTo>
                    <a:pt x="11437" y="15807"/>
                    <a:pt x="11448" y="15750"/>
                    <a:pt x="11460" y="15705"/>
                  </a:cubicBezTo>
                  <a:lnTo>
                    <a:pt x="11493" y="15569"/>
                  </a:lnTo>
                  <a:cubicBezTo>
                    <a:pt x="11493" y="15558"/>
                    <a:pt x="11505" y="15536"/>
                    <a:pt x="11505" y="15524"/>
                  </a:cubicBezTo>
                  <a:lnTo>
                    <a:pt x="11538" y="15423"/>
                  </a:lnTo>
                  <a:lnTo>
                    <a:pt x="11561" y="15355"/>
                  </a:lnTo>
                  <a:lnTo>
                    <a:pt x="11583" y="15287"/>
                  </a:lnTo>
                  <a:lnTo>
                    <a:pt x="11606" y="15230"/>
                  </a:lnTo>
                  <a:lnTo>
                    <a:pt x="11618" y="15185"/>
                  </a:lnTo>
                  <a:lnTo>
                    <a:pt x="11685" y="15050"/>
                  </a:lnTo>
                  <a:cubicBezTo>
                    <a:pt x="11719" y="14982"/>
                    <a:pt x="11753" y="14914"/>
                    <a:pt x="11787" y="14858"/>
                  </a:cubicBezTo>
                  <a:cubicBezTo>
                    <a:pt x="11854" y="14768"/>
                    <a:pt x="11934" y="14666"/>
                    <a:pt x="12002" y="14587"/>
                  </a:cubicBezTo>
                  <a:lnTo>
                    <a:pt x="12012" y="14576"/>
                  </a:lnTo>
                  <a:cubicBezTo>
                    <a:pt x="12069" y="14497"/>
                    <a:pt x="12125" y="14418"/>
                    <a:pt x="12193" y="14350"/>
                  </a:cubicBezTo>
                  <a:lnTo>
                    <a:pt x="12295" y="14214"/>
                  </a:lnTo>
                  <a:cubicBezTo>
                    <a:pt x="12374" y="14113"/>
                    <a:pt x="12453" y="14000"/>
                    <a:pt x="12544" y="13910"/>
                  </a:cubicBezTo>
                  <a:cubicBezTo>
                    <a:pt x="12554" y="13887"/>
                    <a:pt x="12566" y="13876"/>
                    <a:pt x="12589" y="13865"/>
                  </a:cubicBezTo>
                  <a:cubicBezTo>
                    <a:pt x="12589" y="13853"/>
                    <a:pt x="12599" y="13853"/>
                    <a:pt x="12599" y="13842"/>
                  </a:cubicBezTo>
                  <a:lnTo>
                    <a:pt x="12622" y="13842"/>
                  </a:lnTo>
                  <a:cubicBezTo>
                    <a:pt x="12622" y="13830"/>
                    <a:pt x="12622" y="13830"/>
                    <a:pt x="12634" y="13830"/>
                  </a:cubicBezTo>
                  <a:close/>
                  <a:moveTo>
                    <a:pt x="1231" y="16755"/>
                  </a:moveTo>
                  <a:cubicBezTo>
                    <a:pt x="1242" y="16766"/>
                    <a:pt x="1254" y="16766"/>
                    <a:pt x="1265" y="16766"/>
                  </a:cubicBezTo>
                  <a:cubicBezTo>
                    <a:pt x="1276" y="16778"/>
                    <a:pt x="1287" y="16778"/>
                    <a:pt x="1299" y="16788"/>
                  </a:cubicBezTo>
                  <a:cubicBezTo>
                    <a:pt x="1310" y="16788"/>
                    <a:pt x="1321" y="16800"/>
                    <a:pt x="1332" y="16800"/>
                  </a:cubicBezTo>
                  <a:cubicBezTo>
                    <a:pt x="1344" y="16811"/>
                    <a:pt x="1367" y="16823"/>
                    <a:pt x="1377" y="16834"/>
                  </a:cubicBezTo>
                  <a:lnTo>
                    <a:pt x="1412" y="16868"/>
                  </a:lnTo>
                  <a:cubicBezTo>
                    <a:pt x="1423" y="16890"/>
                    <a:pt x="1434" y="16901"/>
                    <a:pt x="1457" y="16924"/>
                  </a:cubicBezTo>
                  <a:lnTo>
                    <a:pt x="1490" y="16992"/>
                  </a:lnTo>
                  <a:cubicBezTo>
                    <a:pt x="1513" y="17048"/>
                    <a:pt x="1547" y="17104"/>
                    <a:pt x="1570" y="17161"/>
                  </a:cubicBezTo>
                  <a:lnTo>
                    <a:pt x="1581" y="17207"/>
                  </a:lnTo>
                  <a:cubicBezTo>
                    <a:pt x="1603" y="17263"/>
                    <a:pt x="1615" y="17319"/>
                    <a:pt x="1626" y="17365"/>
                  </a:cubicBezTo>
                  <a:cubicBezTo>
                    <a:pt x="1638" y="17387"/>
                    <a:pt x="1638" y="17398"/>
                    <a:pt x="1638" y="17410"/>
                  </a:cubicBezTo>
                  <a:cubicBezTo>
                    <a:pt x="1648" y="17432"/>
                    <a:pt x="1648" y="17455"/>
                    <a:pt x="1660" y="17477"/>
                  </a:cubicBezTo>
                  <a:cubicBezTo>
                    <a:pt x="1660" y="17511"/>
                    <a:pt x="1671" y="17545"/>
                    <a:pt x="1683" y="17579"/>
                  </a:cubicBezTo>
                  <a:cubicBezTo>
                    <a:pt x="1694" y="17681"/>
                    <a:pt x="1716" y="17804"/>
                    <a:pt x="1728" y="17917"/>
                  </a:cubicBezTo>
                  <a:cubicBezTo>
                    <a:pt x="1739" y="18030"/>
                    <a:pt x="1751" y="18132"/>
                    <a:pt x="1773" y="18245"/>
                  </a:cubicBezTo>
                  <a:lnTo>
                    <a:pt x="1773" y="18313"/>
                  </a:lnTo>
                  <a:cubicBezTo>
                    <a:pt x="1784" y="18403"/>
                    <a:pt x="1796" y="18494"/>
                    <a:pt x="1818" y="18584"/>
                  </a:cubicBezTo>
                  <a:cubicBezTo>
                    <a:pt x="1829" y="18662"/>
                    <a:pt x="1841" y="18730"/>
                    <a:pt x="1863" y="18810"/>
                  </a:cubicBezTo>
                  <a:lnTo>
                    <a:pt x="1874" y="18855"/>
                  </a:lnTo>
                  <a:lnTo>
                    <a:pt x="1863" y="18855"/>
                  </a:lnTo>
                  <a:lnTo>
                    <a:pt x="1852" y="18843"/>
                  </a:lnTo>
                  <a:lnTo>
                    <a:pt x="1829" y="18821"/>
                  </a:lnTo>
                  <a:lnTo>
                    <a:pt x="1818" y="18810"/>
                  </a:lnTo>
                  <a:cubicBezTo>
                    <a:pt x="1784" y="18787"/>
                    <a:pt x="1751" y="18753"/>
                    <a:pt x="1728" y="18719"/>
                  </a:cubicBezTo>
                  <a:lnTo>
                    <a:pt x="1728" y="18730"/>
                  </a:lnTo>
                  <a:lnTo>
                    <a:pt x="1660" y="18640"/>
                  </a:lnTo>
                  <a:lnTo>
                    <a:pt x="1660" y="18652"/>
                  </a:lnTo>
                  <a:cubicBezTo>
                    <a:pt x="1660" y="18640"/>
                    <a:pt x="1648" y="18640"/>
                    <a:pt x="1648" y="18629"/>
                  </a:cubicBezTo>
                  <a:cubicBezTo>
                    <a:pt x="1626" y="18606"/>
                    <a:pt x="1603" y="18572"/>
                    <a:pt x="1581" y="18550"/>
                  </a:cubicBezTo>
                  <a:lnTo>
                    <a:pt x="1558" y="18516"/>
                  </a:lnTo>
                  <a:cubicBezTo>
                    <a:pt x="1547" y="18494"/>
                    <a:pt x="1525" y="18471"/>
                    <a:pt x="1513" y="18448"/>
                  </a:cubicBezTo>
                  <a:cubicBezTo>
                    <a:pt x="1457" y="18392"/>
                    <a:pt x="1412" y="18324"/>
                    <a:pt x="1367" y="18256"/>
                  </a:cubicBezTo>
                  <a:lnTo>
                    <a:pt x="1367" y="18245"/>
                  </a:lnTo>
                  <a:lnTo>
                    <a:pt x="1344" y="18223"/>
                  </a:lnTo>
                  <a:cubicBezTo>
                    <a:pt x="1287" y="18143"/>
                    <a:pt x="1231" y="18053"/>
                    <a:pt x="1174" y="17974"/>
                  </a:cubicBezTo>
                  <a:cubicBezTo>
                    <a:pt x="1141" y="17929"/>
                    <a:pt x="1118" y="17895"/>
                    <a:pt x="1084" y="17861"/>
                  </a:cubicBezTo>
                  <a:lnTo>
                    <a:pt x="1061" y="17839"/>
                  </a:lnTo>
                  <a:cubicBezTo>
                    <a:pt x="1016" y="17782"/>
                    <a:pt x="983" y="17737"/>
                    <a:pt x="948" y="17681"/>
                  </a:cubicBezTo>
                  <a:cubicBezTo>
                    <a:pt x="938" y="17669"/>
                    <a:pt x="926" y="17646"/>
                    <a:pt x="915" y="17636"/>
                  </a:cubicBezTo>
                  <a:lnTo>
                    <a:pt x="881" y="17568"/>
                  </a:lnTo>
                  <a:cubicBezTo>
                    <a:pt x="870" y="17533"/>
                    <a:pt x="870" y="17500"/>
                    <a:pt x="858" y="17466"/>
                  </a:cubicBezTo>
                  <a:cubicBezTo>
                    <a:pt x="847" y="17421"/>
                    <a:pt x="847" y="17387"/>
                    <a:pt x="847" y="17353"/>
                  </a:cubicBezTo>
                  <a:cubicBezTo>
                    <a:pt x="836" y="17319"/>
                    <a:pt x="836" y="17274"/>
                    <a:pt x="847" y="17229"/>
                  </a:cubicBezTo>
                  <a:cubicBezTo>
                    <a:pt x="847" y="17195"/>
                    <a:pt x="847" y="17150"/>
                    <a:pt x="858" y="17104"/>
                  </a:cubicBezTo>
                  <a:cubicBezTo>
                    <a:pt x="870" y="17071"/>
                    <a:pt x="881" y="17037"/>
                    <a:pt x="892" y="16992"/>
                  </a:cubicBezTo>
                  <a:cubicBezTo>
                    <a:pt x="903" y="16969"/>
                    <a:pt x="915" y="16936"/>
                    <a:pt x="926" y="16913"/>
                  </a:cubicBezTo>
                  <a:cubicBezTo>
                    <a:pt x="938" y="16890"/>
                    <a:pt x="948" y="16868"/>
                    <a:pt x="960" y="16856"/>
                  </a:cubicBezTo>
                  <a:cubicBezTo>
                    <a:pt x="960" y="16845"/>
                    <a:pt x="971" y="16834"/>
                    <a:pt x="971" y="16834"/>
                  </a:cubicBezTo>
                  <a:lnTo>
                    <a:pt x="994" y="16811"/>
                  </a:lnTo>
                  <a:cubicBezTo>
                    <a:pt x="1005" y="16811"/>
                    <a:pt x="1005" y="16800"/>
                    <a:pt x="1016" y="16788"/>
                  </a:cubicBezTo>
                  <a:cubicBezTo>
                    <a:pt x="1028" y="16788"/>
                    <a:pt x="1039" y="16788"/>
                    <a:pt x="1039" y="16778"/>
                  </a:cubicBezTo>
                  <a:cubicBezTo>
                    <a:pt x="1051" y="16778"/>
                    <a:pt x="1061" y="16766"/>
                    <a:pt x="1073" y="16766"/>
                  </a:cubicBezTo>
                  <a:cubicBezTo>
                    <a:pt x="1084" y="16766"/>
                    <a:pt x="1096" y="16766"/>
                    <a:pt x="1107" y="16755"/>
                  </a:cubicBezTo>
                  <a:close/>
                  <a:moveTo>
                    <a:pt x="14101" y="18685"/>
                  </a:moveTo>
                  <a:cubicBezTo>
                    <a:pt x="14147" y="18697"/>
                    <a:pt x="14192" y="18697"/>
                    <a:pt x="14225" y="18708"/>
                  </a:cubicBezTo>
                  <a:cubicBezTo>
                    <a:pt x="14260" y="18708"/>
                    <a:pt x="14293" y="18719"/>
                    <a:pt x="14327" y="18730"/>
                  </a:cubicBezTo>
                  <a:cubicBezTo>
                    <a:pt x="14350" y="18742"/>
                    <a:pt x="14372" y="18753"/>
                    <a:pt x="14383" y="18753"/>
                  </a:cubicBezTo>
                  <a:cubicBezTo>
                    <a:pt x="14395" y="18765"/>
                    <a:pt x="14406" y="18765"/>
                    <a:pt x="14406" y="18775"/>
                  </a:cubicBezTo>
                  <a:cubicBezTo>
                    <a:pt x="14418" y="18775"/>
                    <a:pt x="14428" y="18787"/>
                    <a:pt x="14428" y="18787"/>
                  </a:cubicBezTo>
                  <a:lnTo>
                    <a:pt x="14440" y="18798"/>
                  </a:lnTo>
                  <a:lnTo>
                    <a:pt x="14451" y="18810"/>
                  </a:lnTo>
                  <a:lnTo>
                    <a:pt x="14451" y="18821"/>
                  </a:lnTo>
                  <a:cubicBezTo>
                    <a:pt x="14463" y="18832"/>
                    <a:pt x="14463" y="18832"/>
                    <a:pt x="14463" y="18843"/>
                  </a:cubicBezTo>
                  <a:lnTo>
                    <a:pt x="14463" y="18855"/>
                  </a:lnTo>
                  <a:lnTo>
                    <a:pt x="14474" y="18866"/>
                  </a:lnTo>
                  <a:lnTo>
                    <a:pt x="14474" y="18911"/>
                  </a:lnTo>
                  <a:lnTo>
                    <a:pt x="14463" y="18911"/>
                  </a:lnTo>
                  <a:lnTo>
                    <a:pt x="14463" y="18933"/>
                  </a:lnTo>
                  <a:cubicBezTo>
                    <a:pt x="14463" y="18945"/>
                    <a:pt x="14451" y="18968"/>
                    <a:pt x="14451" y="18979"/>
                  </a:cubicBezTo>
                  <a:cubicBezTo>
                    <a:pt x="14440" y="18990"/>
                    <a:pt x="14440" y="19013"/>
                    <a:pt x="14428" y="19024"/>
                  </a:cubicBezTo>
                  <a:cubicBezTo>
                    <a:pt x="14428" y="19035"/>
                    <a:pt x="14418" y="19035"/>
                    <a:pt x="14418" y="19046"/>
                  </a:cubicBezTo>
                  <a:lnTo>
                    <a:pt x="14395" y="19069"/>
                  </a:lnTo>
                  <a:cubicBezTo>
                    <a:pt x="14383" y="19081"/>
                    <a:pt x="14372" y="19091"/>
                    <a:pt x="14361" y="19114"/>
                  </a:cubicBezTo>
                  <a:cubicBezTo>
                    <a:pt x="14350" y="19114"/>
                    <a:pt x="14350" y="19126"/>
                    <a:pt x="14338" y="19126"/>
                  </a:cubicBezTo>
                  <a:cubicBezTo>
                    <a:pt x="14316" y="19137"/>
                    <a:pt x="14305" y="19148"/>
                    <a:pt x="14293" y="19159"/>
                  </a:cubicBezTo>
                  <a:cubicBezTo>
                    <a:pt x="14270" y="19159"/>
                    <a:pt x="14248" y="19171"/>
                    <a:pt x="14225" y="19182"/>
                  </a:cubicBezTo>
                  <a:cubicBezTo>
                    <a:pt x="14214" y="19182"/>
                    <a:pt x="14192" y="19194"/>
                    <a:pt x="14169" y="19194"/>
                  </a:cubicBezTo>
                  <a:cubicBezTo>
                    <a:pt x="14124" y="19204"/>
                    <a:pt x="14079" y="19204"/>
                    <a:pt x="14034" y="19216"/>
                  </a:cubicBezTo>
                  <a:lnTo>
                    <a:pt x="13898" y="19216"/>
                  </a:lnTo>
                  <a:cubicBezTo>
                    <a:pt x="13853" y="19204"/>
                    <a:pt x="13819" y="19204"/>
                    <a:pt x="13774" y="19194"/>
                  </a:cubicBezTo>
                  <a:cubicBezTo>
                    <a:pt x="13728" y="19194"/>
                    <a:pt x="13695" y="19182"/>
                    <a:pt x="13650" y="19171"/>
                  </a:cubicBezTo>
                  <a:lnTo>
                    <a:pt x="13638" y="19171"/>
                  </a:lnTo>
                  <a:cubicBezTo>
                    <a:pt x="13582" y="19159"/>
                    <a:pt x="13525" y="19148"/>
                    <a:pt x="13469" y="19148"/>
                  </a:cubicBezTo>
                  <a:lnTo>
                    <a:pt x="13345" y="19126"/>
                  </a:lnTo>
                  <a:lnTo>
                    <a:pt x="13334" y="19114"/>
                  </a:lnTo>
                  <a:lnTo>
                    <a:pt x="13299" y="19114"/>
                  </a:lnTo>
                  <a:cubicBezTo>
                    <a:pt x="13266" y="19103"/>
                    <a:pt x="13221" y="19091"/>
                    <a:pt x="13187" y="19069"/>
                  </a:cubicBezTo>
                  <a:cubicBezTo>
                    <a:pt x="13153" y="19058"/>
                    <a:pt x="13131" y="19058"/>
                    <a:pt x="13096" y="19046"/>
                  </a:cubicBezTo>
                  <a:lnTo>
                    <a:pt x="13029" y="19013"/>
                  </a:lnTo>
                  <a:lnTo>
                    <a:pt x="13040" y="19001"/>
                  </a:lnTo>
                  <a:lnTo>
                    <a:pt x="13085" y="18968"/>
                  </a:lnTo>
                  <a:cubicBezTo>
                    <a:pt x="13164" y="18923"/>
                    <a:pt x="13243" y="18877"/>
                    <a:pt x="13334" y="18832"/>
                  </a:cubicBezTo>
                  <a:cubicBezTo>
                    <a:pt x="13402" y="18798"/>
                    <a:pt x="13458" y="18765"/>
                    <a:pt x="13525" y="18742"/>
                  </a:cubicBezTo>
                  <a:lnTo>
                    <a:pt x="13661" y="18708"/>
                  </a:lnTo>
                  <a:cubicBezTo>
                    <a:pt x="13718" y="18697"/>
                    <a:pt x="13763" y="18697"/>
                    <a:pt x="13819" y="18685"/>
                  </a:cubicBezTo>
                  <a:close/>
                  <a:moveTo>
                    <a:pt x="8445" y="19442"/>
                  </a:moveTo>
                  <a:lnTo>
                    <a:pt x="8434" y="19453"/>
                  </a:lnTo>
                  <a:cubicBezTo>
                    <a:pt x="8434" y="19453"/>
                    <a:pt x="8445" y="19453"/>
                    <a:pt x="8445" y="19442"/>
                  </a:cubicBezTo>
                  <a:close/>
                  <a:moveTo>
                    <a:pt x="4471" y="17963"/>
                  </a:moveTo>
                  <a:cubicBezTo>
                    <a:pt x="4493" y="17974"/>
                    <a:pt x="4505" y="17974"/>
                    <a:pt x="4528" y="17985"/>
                  </a:cubicBezTo>
                  <a:cubicBezTo>
                    <a:pt x="4539" y="17985"/>
                    <a:pt x="4550" y="17985"/>
                    <a:pt x="4561" y="17997"/>
                  </a:cubicBezTo>
                  <a:cubicBezTo>
                    <a:pt x="4573" y="17997"/>
                    <a:pt x="4573" y="18008"/>
                    <a:pt x="4584" y="18008"/>
                  </a:cubicBezTo>
                  <a:cubicBezTo>
                    <a:pt x="4584" y="18008"/>
                    <a:pt x="4596" y="18019"/>
                    <a:pt x="4606" y="18019"/>
                  </a:cubicBezTo>
                  <a:cubicBezTo>
                    <a:pt x="4606" y="18030"/>
                    <a:pt x="4618" y="18042"/>
                    <a:pt x="4629" y="18053"/>
                  </a:cubicBezTo>
                  <a:cubicBezTo>
                    <a:pt x="4652" y="18075"/>
                    <a:pt x="4663" y="18087"/>
                    <a:pt x="4674" y="18110"/>
                  </a:cubicBezTo>
                  <a:cubicBezTo>
                    <a:pt x="4686" y="18132"/>
                    <a:pt x="4708" y="18166"/>
                    <a:pt x="4719" y="18188"/>
                  </a:cubicBezTo>
                  <a:cubicBezTo>
                    <a:pt x="4742" y="18223"/>
                    <a:pt x="4754" y="18256"/>
                    <a:pt x="4764" y="18290"/>
                  </a:cubicBezTo>
                  <a:cubicBezTo>
                    <a:pt x="4764" y="18301"/>
                    <a:pt x="4776" y="18313"/>
                    <a:pt x="4776" y="18324"/>
                  </a:cubicBezTo>
                  <a:cubicBezTo>
                    <a:pt x="4776" y="18336"/>
                    <a:pt x="4787" y="18346"/>
                    <a:pt x="4787" y="18369"/>
                  </a:cubicBezTo>
                  <a:cubicBezTo>
                    <a:pt x="4787" y="18392"/>
                    <a:pt x="4799" y="18403"/>
                    <a:pt x="4799" y="18426"/>
                  </a:cubicBezTo>
                  <a:lnTo>
                    <a:pt x="4810" y="18448"/>
                  </a:lnTo>
                  <a:cubicBezTo>
                    <a:pt x="4810" y="18494"/>
                    <a:pt x="4821" y="18527"/>
                    <a:pt x="4821" y="18572"/>
                  </a:cubicBezTo>
                  <a:lnTo>
                    <a:pt x="4821" y="18708"/>
                  </a:lnTo>
                  <a:cubicBezTo>
                    <a:pt x="4821" y="18765"/>
                    <a:pt x="4810" y="18810"/>
                    <a:pt x="4799" y="18855"/>
                  </a:cubicBezTo>
                  <a:cubicBezTo>
                    <a:pt x="4787" y="18911"/>
                    <a:pt x="4776" y="18956"/>
                    <a:pt x="4764" y="19001"/>
                  </a:cubicBezTo>
                  <a:lnTo>
                    <a:pt x="4731" y="19081"/>
                  </a:lnTo>
                  <a:lnTo>
                    <a:pt x="4731" y="19091"/>
                  </a:lnTo>
                  <a:cubicBezTo>
                    <a:pt x="4697" y="19194"/>
                    <a:pt x="4663" y="19272"/>
                    <a:pt x="4629" y="19352"/>
                  </a:cubicBezTo>
                  <a:cubicBezTo>
                    <a:pt x="4596" y="19430"/>
                    <a:pt x="4550" y="19510"/>
                    <a:pt x="4516" y="19600"/>
                  </a:cubicBezTo>
                  <a:cubicBezTo>
                    <a:pt x="4505" y="19633"/>
                    <a:pt x="4483" y="19668"/>
                    <a:pt x="4471" y="19701"/>
                  </a:cubicBezTo>
                  <a:cubicBezTo>
                    <a:pt x="4426" y="19791"/>
                    <a:pt x="4381" y="19904"/>
                    <a:pt x="4335" y="20006"/>
                  </a:cubicBezTo>
                  <a:cubicBezTo>
                    <a:pt x="4335" y="19950"/>
                    <a:pt x="4335" y="19894"/>
                    <a:pt x="4325" y="19837"/>
                  </a:cubicBezTo>
                  <a:lnTo>
                    <a:pt x="4290" y="19633"/>
                  </a:lnTo>
                  <a:lnTo>
                    <a:pt x="4290" y="19510"/>
                  </a:lnTo>
                  <a:cubicBezTo>
                    <a:pt x="4279" y="19475"/>
                    <a:pt x="4279" y="19430"/>
                    <a:pt x="4268" y="19397"/>
                  </a:cubicBezTo>
                  <a:lnTo>
                    <a:pt x="4268" y="19385"/>
                  </a:lnTo>
                  <a:cubicBezTo>
                    <a:pt x="4257" y="19340"/>
                    <a:pt x="4257" y="19295"/>
                    <a:pt x="4245" y="19261"/>
                  </a:cubicBezTo>
                  <a:cubicBezTo>
                    <a:pt x="4234" y="19216"/>
                    <a:pt x="4223" y="19171"/>
                    <a:pt x="4223" y="19126"/>
                  </a:cubicBezTo>
                  <a:cubicBezTo>
                    <a:pt x="4200" y="19035"/>
                    <a:pt x="4189" y="18945"/>
                    <a:pt x="4177" y="18855"/>
                  </a:cubicBezTo>
                  <a:cubicBezTo>
                    <a:pt x="4167" y="18787"/>
                    <a:pt x="4167" y="18730"/>
                    <a:pt x="4167" y="18674"/>
                  </a:cubicBezTo>
                  <a:lnTo>
                    <a:pt x="4155" y="18606"/>
                  </a:lnTo>
                  <a:lnTo>
                    <a:pt x="4155" y="18561"/>
                  </a:lnTo>
                  <a:lnTo>
                    <a:pt x="4155" y="18448"/>
                  </a:lnTo>
                  <a:lnTo>
                    <a:pt x="4155" y="18324"/>
                  </a:lnTo>
                  <a:lnTo>
                    <a:pt x="4155" y="18290"/>
                  </a:lnTo>
                  <a:cubicBezTo>
                    <a:pt x="4167" y="18211"/>
                    <a:pt x="4177" y="18143"/>
                    <a:pt x="4189" y="18087"/>
                  </a:cubicBezTo>
                  <a:cubicBezTo>
                    <a:pt x="4189" y="18075"/>
                    <a:pt x="4189" y="18053"/>
                    <a:pt x="4200" y="18042"/>
                  </a:cubicBezTo>
                  <a:lnTo>
                    <a:pt x="4200" y="18030"/>
                  </a:lnTo>
                  <a:lnTo>
                    <a:pt x="4212" y="18019"/>
                  </a:lnTo>
                  <a:lnTo>
                    <a:pt x="4234" y="17997"/>
                  </a:lnTo>
                  <a:cubicBezTo>
                    <a:pt x="4245" y="17997"/>
                    <a:pt x="4245" y="17997"/>
                    <a:pt x="4257" y="17985"/>
                  </a:cubicBezTo>
                  <a:cubicBezTo>
                    <a:pt x="4268" y="17985"/>
                    <a:pt x="4279" y="17974"/>
                    <a:pt x="4290" y="17974"/>
                  </a:cubicBezTo>
                  <a:cubicBezTo>
                    <a:pt x="4302" y="17974"/>
                    <a:pt x="4313" y="17963"/>
                    <a:pt x="4325" y="17963"/>
                  </a:cubicBezTo>
                  <a:close/>
                  <a:moveTo>
                    <a:pt x="3974" y="22953"/>
                  </a:moveTo>
                  <a:lnTo>
                    <a:pt x="3974" y="22953"/>
                  </a:lnTo>
                  <a:cubicBezTo>
                    <a:pt x="3974" y="22955"/>
                    <a:pt x="3973" y="22957"/>
                    <a:pt x="3973" y="22959"/>
                  </a:cubicBezTo>
                  <a:lnTo>
                    <a:pt x="3973" y="22959"/>
                  </a:lnTo>
                  <a:cubicBezTo>
                    <a:pt x="3974" y="22956"/>
                    <a:pt x="3974" y="22953"/>
                    <a:pt x="3974" y="22953"/>
                  </a:cubicBezTo>
                  <a:close/>
                  <a:moveTo>
                    <a:pt x="768" y="21417"/>
                  </a:moveTo>
                  <a:cubicBezTo>
                    <a:pt x="790" y="21429"/>
                    <a:pt x="813" y="21429"/>
                    <a:pt x="836" y="21429"/>
                  </a:cubicBezTo>
                  <a:cubicBezTo>
                    <a:pt x="858" y="21440"/>
                    <a:pt x="881" y="21440"/>
                    <a:pt x="915" y="21451"/>
                  </a:cubicBezTo>
                  <a:cubicBezTo>
                    <a:pt x="948" y="21462"/>
                    <a:pt x="994" y="21485"/>
                    <a:pt x="1039" y="21507"/>
                  </a:cubicBezTo>
                  <a:cubicBezTo>
                    <a:pt x="1084" y="21530"/>
                    <a:pt x="1141" y="21564"/>
                    <a:pt x="1174" y="21587"/>
                  </a:cubicBezTo>
                  <a:lnTo>
                    <a:pt x="1209" y="21610"/>
                  </a:lnTo>
                  <a:cubicBezTo>
                    <a:pt x="1287" y="21655"/>
                    <a:pt x="1367" y="21711"/>
                    <a:pt x="1434" y="21778"/>
                  </a:cubicBezTo>
                  <a:cubicBezTo>
                    <a:pt x="1468" y="21801"/>
                    <a:pt x="1490" y="21824"/>
                    <a:pt x="1513" y="21858"/>
                  </a:cubicBezTo>
                  <a:cubicBezTo>
                    <a:pt x="1536" y="21869"/>
                    <a:pt x="1547" y="21903"/>
                    <a:pt x="1570" y="21926"/>
                  </a:cubicBezTo>
                  <a:cubicBezTo>
                    <a:pt x="1592" y="21959"/>
                    <a:pt x="1603" y="21993"/>
                    <a:pt x="1626" y="22027"/>
                  </a:cubicBezTo>
                  <a:cubicBezTo>
                    <a:pt x="1660" y="22095"/>
                    <a:pt x="1683" y="22162"/>
                    <a:pt x="1716" y="22230"/>
                  </a:cubicBezTo>
                  <a:lnTo>
                    <a:pt x="1728" y="22275"/>
                  </a:lnTo>
                  <a:lnTo>
                    <a:pt x="1739" y="22320"/>
                  </a:lnTo>
                  <a:cubicBezTo>
                    <a:pt x="1751" y="22355"/>
                    <a:pt x="1761" y="22400"/>
                    <a:pt x="1784" y="22433"/>
                  </a:cubicBezTo>
                  <a:lnTo>
                    <a:pt x="1818" y="22569"/>
                  </a:lnTo>
                  <a:lnTo>
                    <a:pt x="1829" y="22569"/>
                  </a:lnTo>
                  <a:lnTo>
                    <a:pt x="1829" y="22580"/>
                  </a:lnTo>
                  <a:lnTo>
                    <a:pt x="1829" y="22591"/>
                  </a:lnTo>
                  <a:lnTo>
                    <a:pt x="1829" y="22603"/>
                  </a:lnTo>
                  <a:lnTo>
                    <a:pt x="1841" y="22603"/>
                  </a:lnTo>
                  <a:cubicBezTo>
                    <a:pt x="1841" y="22626"/>
                    <a:pt x="1852" y="22648"/>
                    <a:pt x="1863" y="22671"/>
                  </a:cubicBezTo>
                  <a:cubicBezTo>
                    <a:pt x="1886" y="22749"/>
                    <a:pt x="1919" y="22806"/>
                    <a:pt x="1954" y="22862"/>
                  </a:cubicBezTo>
                  <a:cubicBezTo>
                    <a:pt x="1976" y="22897"/>
                    <a:pt x="1999" y="22942"/>
                    <a:pt x="2021" y="22975"/>
                  </a:cubicBezTo>
                  <a:cubicBezTo>
                    <a:pt x="2044" y="23009"/>
                    <a:pt x="2067" y="23043"/>
                    <a:pt x="2077" y="23077"/>
                  </a:cubicBezTo>
                  <a:cubicBezTo>
                    <a:pt x="2032" y="23043"/>
                    <a:pt x="1987" y="23009"/>
                    <a:pt x="1942" y="22987"/>
                  </a:cubicBezTo>
                  <a:cubicBezTo>
                    <a:pt x="1897" y="22964"/>
                    <a:pt x="1852" y="22942"/>
                    <a:pt x="1796" y="22930"/>
                  </a:cubicBezTo>
                  <a:cubicBezTo>
                    <a:pt x="1716" y="22897"/>
                    <a:pt x="1638" y="22874"/>
                    <a:pt x="1570" y="22851"/>
                  </a:cubicBezTo>
                  <a:lnTo>
                    <a:pt x="1558" y="22851"/>
                  </a:lnTo>
                  <a:cubicBezTo>
                    <a:pt x="1480" y="22829"/>
                    <a:pt x="1412" y="22795"/>
                    <a:pt x="1332" y="22772"/>
                  </a:cubicBezTo>
                  <a:lnTo>
                    <a:pt x="1321" y="22772"/>
                  </a:lnTo>
                  <a:cubicBezTo>
                    <a:pt x="1310" y="22761"/>
                    <a:pt x="1287" y="22761"/>
                    <a:pt x="1276" y="22761"/>
                  </a:cubicBezTo>
                  <a:lnTo>
                    <a:pt x="1219" y="22739"/>
                  </a:lnTo>
                  <a:cubicBezTo>
                    <a:pt x="1209" y="22727"/>
                    <a:pt x="1197" y="22727"/>
                    <a:pt x="1186" y="22727"/>
                  </a:cubicBezTo>
                  <a:cubicBezTo>
                    <a:pt x="1118" y="22693"/>
                    <a:pt x="1039" y="22671"/>
                    <a:pt x="971" y="22636"/>
                  </a:cubicBezTo>
                  <a:cubicBezTo>
                    <a:pt x="915" y="22614"/>
                    <a:pt x="847" y="22591"/>
                    <a:pt x="790" y="22569"/>
                  </a:cubicBezTo>
                  <a:lnTo>
                    <a:pt x="768" y="22558"/>
                  </a:lnTo>
                  <a:cubicBezTo>
                    <a:pt x="700" y="22535"/>
                    <a:pt x="644" y="22501"/>
                    <a:pt x="576" y="22478"/>
                  </a:cubicBezTo>
                  <a:cubicBezTo>
                    <a:pt x="542" y="22468"/>
                    <a:pt x="497" y="22456"/>
                    <a:pt x="463" y="22433"/>
                  </a:cubicBezTo>
                  <a:cubicBezTo>
                    <a:pt x="429" y="22422"/>
                    <a:pt x="396" y="22411"/>
                    <a:pt x="361" y="22388"/>
                  </a:cubicBezTo>
                  <a:lnTo>
                    <a:pt x="351" y="22388"/>
                  </a:lnTo>
                  <a:cubicBezTo>
                    <a:pt x="316" y="22366"/>
                    <a:pt x="283" y="22355"/>
                    <a:pt x="249" y="22332"/>
                  </a:cubicBezTo>
                  <a:lnTo>
                    <a:pt x="249" y="22320"/>
                  </a:lnTo>
                  <a:cubicBezTo>
                    <a:pt x="238" y="22320"/>
                    <a:pt x="238" y="22320"/>
                    <a:pt x="238" y="22310"/>
                  </a:cubicBezTo>
                  <a:cubicBezTo>
                    <a:pt x="226" y="22310"/>
                    <a:pt x="215" y="22298"/>
                    <a:pt x="215" y="22287"/>
                  </a:cubicBezTo>
                  <a:cubicBezTo>
                    <a:pt x="203" y="22275"/>
                    <a:pt x="193" y="22264"/>
                    <a:pt x="193" y="22242"/>
                  </a:cubicBezTo>
                  <a:cubicBezTo>
                    <a:pt x="181" y="22230"/>
                    <a:pt x="181" y="22219"/>
                    <a:pt x="170" y="22207"/>
                  </a:cubicBezTo>
                  <a:cubicBezTo>
                    <a:pt x="158" y="22185"/>
                    <a:pt x="158" y="22162"/>
                    <a:pt x="147" y="22140"/>
                  </a:cubicBezTo>
                  <a:lnTo>
                    <a:pt x="147" y="22084"/>
                  </a:lnTo>
                  <a:lnTo>
                    <a:pt x="147" y="22016"/>
                  </a:lnTo>
                  <a:cubicBezTo>
                    <a:pt x="147" y="21993"/>
                    <a:pt x="147" y="21971"/>
                    <a:pt x="158" y="21948"/>
                  </a:cubicBezTo>
                  <a:cubicBezTo>
                    <a:pt x="158" y="21914"/>
                    <a:pt x="170" y="21881"/>
                    <a:pt x="181" y="21858"/>
                  </a:cubicBezTo>
                  <a:cubicBezTo>
                    <a:pt x="193" y="21824"/>
                    <a:pt x="203" y="21801"/>
                    <a:pt x="215" y="21768"/>
                  </a:cubicBezTo>
                  <a:lnTo>
                    <a:pt x="249" y="21700"/>
                  </a:lnTo>
                  <a:lnTo>
                    <a:pt x="305" y="21643"/>
                  </a:lnTo>
                  <a:cubicBezTo>
                    <a:pt x="328" y="21620"/>
                    <a:pt x="339" y="21598"/>
                    <a:pt x="361" y="21575"/>
                  </a:cubicBezTo>
                  <a:cubicBezTo>
                    <a:pt x="384" y="21553"/>
                    <a:pt x="407" y="21542"/>
                    <a:pt x="441" y="21519"/>
                  </a:cubicBezTo>
                  <a:lnTo>
                    <a:pt x="509" y="21485"/>
                  </a:lnTo>
                  <a:lnTo>
                    <a:pt x="576" y="21451"/>
                  </a:lnTo>
                  <a:cubicBezTo>
                    <a:pt x="599" y="21440"/>
                    <a:pt x="622" y="21440"/>
                    <a:pt x="655" y="21429"/>
                  </a:cubicBezTo>
                  <a:cubicBezTo>
                    <a:pt x="667" y="21429"/>
                    <a:pt x="689" y="21429"/>
                    <a:pt x="712" y="21417"/>
                  </a:cubicBezTo>
                  <a:close/>
                  <a:moveTo>
                    <a:pt x="4265" y="24097"/>
                  </a:moveTo>
                  <a:lnTo>
                    <a:pt x="4265" y="24097"/>
                  </a:lnTo>
                  <a:cubicBezTo>
                    <a:pt x="4266" y="24099"/>
                    <a:pt x="4267" y="24102"/>
                    <a:pt x="4268" y="24104"/>
                  </a:cubicBezTo>
                  <a:cubicBezTo>
                    <a:pt x="4268" y="24104"/>
                    <a:pt x="4268" y="24100"/>
                    <a:pt x="4265" y="24097"/>
                  </a:cubicBezTo>
                  <a:close/>
                  <a:moveTo>
                    <a:pt x="8038" y="23494"/>
                  </a:moveTo>
                  <a:cubicBezTo>
                    <a:pt x="8050" y="23506"/>
                    <a:pt x="8061" y="23506"/>
                    <a:pt x="8073" y="23506"/>
                  </a:cubicBezTo>
                  <a:cubicBezTo>
                    <a:pt x="8084" y="23517"/>
                    <a:pt x="8095" y="23517"/>
                    <a:pt x="8106" y="23529"/>
                  </a:cubicBezTo>
                  <a:cubicBezTo>
                    <a:pt x="8118" y="23529"/>
                    <a:pt x="8129" y="23540"/>
                    <a:pt x="8140" y="23540"/>
                  </a:cubicBezTo>
                  <a:lnTo>
                    <a:pt x="8174" y="23574"/>
                  </a:lnTo>
                  <a:cubicBezTo>
                    <a:pt x="8196" y="23585"/>
                    <a:pt x="8208" y="23597"/>
                    <a:pt x="8219" y="23619"/>
                  </a:cubicBezTo>
                  <a:cubicBezTo>
                    <a:pt x="8242" y="23630"/>
                    <a:pt x="8253" y="23653"/>
                    <a:pt x="8264" y="23664"/>
                  </a:cubicBezTo>
                  <a:cubicBezTo>
                    <a:pt x="8276" y="23687"/>
                    <a:pt x="8287" y="23709"/>
                    <a:pt x="8299" y="23720"/>
                  </a:cubicBezTo>
                  <a:cubicBezTo>
                    <a:pt x="8309" y="23743"/>
                    <a:pt x="8309" y="23765"/>
                    <a:pt x="8321" y="23788"/>
                  </a:cubicBezTo>
                  <a:cubicBezTo>
                    <a:pt x="8332" y="23822"/>
                    <a:pt x="8344" y="23868"/>
                    <a:pt x="8355" y="23901"/>
                  </a:cubicBezTo>
                  <a:cubicBezTo>
                    <a:pt x="8366" y="23969"/>
                    <a:pt x="8366" y="24026"/>
                    <a:pt x="8377" y="24093"/>
                  </a:cubicBezTo>
                  <a:lnTo>
                    <a:pt x="8377" y="24285"/>
                  </a:lnTo>
                  <a:lnTo>
                    <a:pt x="8377" y="24330"/>
                  </a:lnTo>
                  <a:lnTo>
                    <a:pt x="8377" y="24398"/>
                  </a:lnTo>
                  <a:lnTo>
                    <a:pt x="8366" y="24420"/>
                  </a:lnTo>
                  <a:cubicBezTo>
                    <a:pt x="8366" y="24465"/>
                    <a:pt x="8366" y="24522"/>
                    <a:pt x="8355" y="24578"/>
                  </a:cubicBezTo>
                  <a:cubicBezTo>
                    <a:pt x="8344" y="24646"/>
                    <a:pt x="8332" y="24714"/>
                    <a:pt x="8321" y="24804"/>
                  </a:cubicBezTo>
                  <a:cubicBezTo>
                    <a:pt x="8309" y="24884"/>
                    <a:pt x="8299" y="24951"/>
                    <a:pt x="8276" y="25019"/>
                  </a:cubicBezTo>
                  <a:cubicBezTo>
                    <a:pt x="8264" y="25075"/>
                    <a:pt x="8253" y="25132"/>
                    <a:pt x="8253" y="25177"/>
                  </a:cubicBezTo>
                  <a:lnTo>
                    <a:pt x="8219" y="25346"/>
                  </a:lnTo>
                  <a:lnTo>
                    <a:pt x="8219" y="25323"/>
                  </a:lnTo>
                  <a:lnTo>
                    <a:pt x="8208" y="25301"/>
                  </a:lnTo>
                  <a:lnTo>
                    <a:pt x="8208" y="25278"/>
                  </a:lnTo>
                  <a:lnTo>
                    <a:pt x="8208" y="25267"/>
                  </a:lnTo>
                  <a:lnTo>
                    <a:pt x="8140" y="24962"/>
                  </a:lnTo>
                  <a:cubicBezTo>
                    <a:pt x="8118" y="24827"/>
                    <a:pt x="8095" y="24680"/>
                    <a:pt x="8061" y="24545"/>
                  </a:cubicBezTo>
                  <a:cubicBezTo>
                    <a:pt x="8038" y="24420"/>
                    <a:pt x="8005" y="24297"/>
                    <a:pt x="7971" y="24194"/>
                  </a:cubicBezTo>
                  <a:cubicBezTo>
                    <a:pt x="7971" y="24172"/>
                    <a:pt x="7960" y="24138"/>
                    <a:pt x="7948" y="24116"/>
                  </a:cubicBezTo>
                  <a:cubicBezTo>
                    <a:pt x="7948" y="24093"/>
                    <a:pt x="7937" y="24059"/>
                    <a:pt x="7926" y="24026"/>
                  </a:cubicBezTo>
                  <a:cubicBezTo>
                    <a:pt x="7915" y="23969"/>
                    <a:pt x="7903" y="23924"/>
                    <a:pt x="7892" y="23868"/>
                  </a:cubicBezTo>
                  <a:lnTo>
                    <a:pt x="7880" y="23856"/>
                  </a:lnTo>
                  <a:cubicBezTo>
                    <a:pt x="7880" y="23811"/>
                    <a:pt x="7870" y="23765"/>
                    <a:pt x="7870" y="23720"/>
                  </a:cubicBezTo>
                  <a:lnTo>
                    <a:pt x="7870" y="23630"/>
                  </a:lnTo>
                  <a:cubicBezTo>
                    <a:pt x="7870" y="23597"/>
                    <a:pt x="7870" y="23574"/>
                    <a:pt x="7880" y="23551"/>
                  </a:cubicBezTo>
                  <a:lnTo>
                    <a:pt x="7880" y="23529"/>
                  </a:lnTo>
                  <a:lnTo>
                    <a:pt x="7892" y="23517"/>
                  </a:lnTo>
                  <a:lnTo>
                    <a:pt x="7892" y="23506"/>
                  </a:lnTo>
                  <a:lnTo>
                    <a:pt x="7915" y="23506"/>
                  </a:lnTo>
                  <a:cubicBezTo>
                    <a:pt x="7937" y="23494"/>
                    <a:pt x="7948" y="23494"/>
                    <a:pt x="7960" y="23494"/>
                  </a:cubicBezTo>
                  <a:close/>
                  <a:moveTo>
                    <a:pt x="12747" y="23336"/>
                  </a:moveTo>
                  <a:cubicBezTo>
                    <a:pt x="12758" y="23348"/>
                    <a:pt x="12769" y="23348"/>
                    <a:pt x="12780" y="23359"/>
                  </a:cubicBezTo>
                  <a:cubicBezTo>
                    <a:pt x="12803" y="23359"/>
                    <a:pt x="12814" y="23371"/>
                    <a:pt x="12825" y="23371"/>
                  </a:cubicBezTo>
                  <a:cubicBezTo>
                    <a:pt x="12837" y="23371"/>
                    <a:pt x="12837" y="23382"/>
                    <a:pt x="12848" y="23382"/>
                  </a:cubicBezTo>
                  <a:lnTo>
                    <a:pt x="12882" y="23416"/>
                  </a:lnTo>
                  <a:lnTo>
                    <a:pt x="12916" y="23449"/>
                  </a:lnTo>
                  <a:cubicBezTo>
                    <a:pt x="12927" y="23461"/>
                    <a:pt x="12938" y="23472"/>
                    <a:pt x="12950" y="23494"/>
                  </a:cubicBezTo>
                  <a:cubicBezTo>
                    <a:pt x="12973" y="23517"/>
                    <a:pt x="12983" y="23540"/>
                    <a:pt x="12995" y="23562"/>
                  </a:cubicBezTo>
                  <a:cubicBezTo>
                    <a:pt x="13006" y="23597"/>
                    <a:pt x="13029" y="23630"/>
                    <a:pt x="13040" y="23664"/>
                  </a:cubicBezTo>
                  <a:lnTo>
                    <a:pt x="13074" y="23800"/>
                  </a:lnTo>
                  <a:cubicBezTo>
                    <a:pt x="13085" y="23845"/>
                    <a:pt x="13085" y="23901"/>
                    <a:pt x="13096" y="23946"/>
                  </a:cubicBezTo>
                  <a:lnTo>
                    <a:pt x="13096" y="24116"/>
                  </a:lnTo>
                  <a:cubicBezTo>
                    <a:pt x="13085" y="24172"/>
                    <a:pt x="13085" y="24229"/>
                    <a:pt x="13074" y="24285"/>
                  </a:cubicBezTo>
                  <a:cubicBezTo>
                    <a:pt x="13051" y="24342"/>
                    <a:pt x="13040" y="24409"/>
                    <a:pt x="13018" y="24465"/>
                  </a:cubicBezTo>
                  <a:cubicBezTo>
                    <a:pt x="12995" y="24533"/>
                    <a:pt x="12973" y="24590"/>
                    <a:pt x="12938" y="24658"/>
                  </a:cubicBezTo>
                  <a:cubicBezTo>
                    <a:pt x="12905" y="24736"/>
                    <a:pt x="12860" y="24804"/>
                    <a:pt x="12803" y="24884"/>
                  </a:cubicBezTo>
                  <a:cubicBezTo>
                    <a:pt x="12747" y="24974"/>
                    <a:pt x="12690" y="25042"/>
                    <a:pt x="12634" y="25120"/>
                  </a:cubicBezTo>
                  <a:cubicBezTo>
                    <a:pt x="12566" y="25177"/>
                    <a:pt x="12521" y="25233"/>
                    <a:pt x="12464" y="25278"/>
                  </a:cubicBezTo>
                  <a:lnTo>
                    <a:pt x="12453" y="25290"/>
                  </a:lnTo>
                  <a:lnTo>
                    <a:pt x="12363" y="25369"/>
                  </a:lnTo>
                  <a:cubicBezTo>
                    <a:pt x="12329" y="25391"/>
                    <a:pt x="12306" y="25425"/>
                    <a:pt x="12273" y="25448"/>
                  </a:cubicBezTo>
                  <a:cubicBezTo>
                    <a:pt x="12250" y="25459"/>
                    <a:pt x="12238" y="25471"/>
                    <a:pt x="12216" y="25481"/>
                  </a:cubicBezTo>
                  <a:cubicBezTo>
                    <a:pt x="12193" y="25504"/>
                    <a:pt x="12160" y="25527"/>
                    <a:pt x="12125" y="25549"/>
                  </a:cubicBezTo>
                  <a:lnTo>
                    <a:pt x="12080" y="25584"/>
                  </a:lnTo>
                  <a:lnTo>
                    <a:pt x="12058" y="25594"/>
                  </a:lnTo>
                  <a:cubicBezTo>
                    <a:pt x="11979" y="25651"/>
                    <a:pt x="11889" y="25707"/>
                    <a:pt x="11809" y="25752"/>
                  </a:cubicBezTo>
                  <a:cubicBezTo>
                    <a:pt x="11708" y="25809"/>
                    <a:pt x="11618" y="25855"/>
                    <a:pt x="11527" y="25900"/>
                  </a:cubicBezTo>
                  <a:cubicBezTo>
                    <a:pt x="11460" y="25933"/>
                    <a:pt x="11403" y="25967"/>
                    <a:pt x="11335" y="25990"/>
                  </a:cubicBezTo>
                  <a:cubicBezTo>
                    <a:pt x="11132" y="26091"/>
                    <a:pt x="10918" y="26193"/>
                    <a:pt x="10715" y="26306"/>
                  </a:cubicBezTo>
                  <a:cubicBezTo>
                    <a:pt x="10669" y="26329"/>
                    <a:pt x="10635" y="26362"/>
                    <a:pt x="10590" y="26385"/>
                  </a:cubicBezTo>
                  <a:cubicBezTo>
                    <a:pt x="10635" y="26261"/>
                    <a:pt x="10647" y="26125"/>
                    <a:pt x="10669" y="26001"/>
                  </a:cubicBezTo>
                  <a:cubicBezTo>
                    <a:pt x="10680" y="25933"/>
                    <a:pt x="10692" y="25855"/>
                    <a:pt x="10692" y="25775"/>
                  </a:cubicBezTo>
                  <a:lnTo>
                    <a:pt x="10703" y="25707"/>
                  </a:lnTo>
                  <a:cubicBezTo>
                    <a:pt x="10715" y="25651"/>
                    <a:pt x="10715" y="25594"/>
                    <a:pt x="10725" y="25549"/>
                  </a:cubicBezTo>
                  <a:lnTo>
                    <a:pt x="10748" y="25448"/>
                  </a:lnTo>
                  <a:cubicBezTo>
                    <a:pt x="10748" y="25391"/>
                    <a:pt x="10760" y="25346"/>
                    <a:pt x="10771" y="25290"/>
                  </a:cubicBezTo>
                  <a:lnTo>
                    <a:pt x="10793" y="25200"/>
                  </a:lnTo>
                  <a:lnTo>
                    <a:pt x="10805" y="25109"/>
                  </a:lnTo>
                  <a:cubicBezTo>
                    <a:pt x="10827" y="25007"/>
                    <a:pt x="10861" y="24917"/>
                    <a:pt x="10895" y="24816"/>
                  </a:cubicBezTo>
                  <a:cubicBezTo>
                    <a:pt x="10929" y="24714"/>
                    <a:pt x="10974" y="24601"/>
                    <a:pt x="11019" y="24500"/>
                  </a:cubicBezTo>
                  <a:cubicBezTo>
                    <a:pt x="11064" y="24409"/>
                    <a:pt x="11121" y="24330"/>
                    <a:pt x="11177" y="24240"/>
                  </a:cubicBezTo>
                  <a:cubicBezTo>
                    <a:pt x="11222" y="24172"/>
                    <a:pt x="11279" y="24104"/>
                    <a:pt x="11335" y="24036"/>
                  </a:cubicBezTo>
                  <a:cubicBezTo>
                    <a:pt x="11392" y="23969"/>
                    <a:pt x="11460" y="23913"/>
                    <a:pt x="11527" y="23845"/>
                  </a:cubicBezTo>
                  <a:cubicBezTo>
                    <a:pt x="11583" y="23800"/>
                    <a:pt x="11651" y="23743"/>
                    <a:pt x="11731" y="23698"/>
                  </a:cubicBezTo>
                  <a:cubicBezTo>
                    <a:pt x="11821" y="23630"/>
                    <a:pt x="11922" y="23585"/>
                    <a:pt x="12024" y="23529"/>
                  </a:cubicBezTo>
                  <a:lnTo>
                    <a:pt x="12092" y="23494"/>
                  </a:lnTo>
                  <a:cubicBezTo>
                    <a:pt x="12114" y="23484"/>
                    <a:pt x="12148" y="23472"/>
                    <a:pt x="12182" y="23449"/>
                  </a:cubicBezTo>
                  <a:cubicBezTo>
                    <a:pt x="12205" y="23438"/>
                    <a:pt x="12250" y="23427"/>
                    <a:pt x="12273" y="23416"/>
                  </a:cubicBezTo>
                  <a:cubicBezTo>
                    <a:pt x="12295" y="23404"/>
                    <a:pt x="12306" y="23404"/>
                    <a:pt x="12329" y="23393"/>
                  </a:cubicBezTo>
                  <a:cubicBezTo>
                    <a:pt x="12385" y="23382"/>
                    <a:pt x="12441" y="23359"/>
                    <a:pt x="12498" y="23348"/>
                  </a:cubicBezTo>
                  <a:cubicBezTo>
                    <a:pt x="12532" y="23336"/>
                    <a:pt x="12566" y="23336"/>
                    <a:pt x="12599" y="23336"/>
                  </a:cubicBezTo>
                  <a:close/>
                  <a:moveTo>
                    <a:pt x="5447" y="27188"/>
                  </a:moveTo>
                  <a:lnTo>
                    <a:pt x="5454" y="27198"/>
                  </a:lnTo>
                  <a:cubicBezTo>
                    <a:pt x="5454" y="27198"/>
                    <a:pt x="5454" y="27190"/>
                    <a:pt x="5447" y="27188"/>
                  </a:cubicBezTo>
                  <a:close/>
                  <a:moveTo>
                    <a:pt x="12566" y="27514"/>
                  </a:moveTo>
                  <a:cubicBezTo>
                    <a:pt x="12599" y="27514"/>
                    <a:pt x="12634" y="27514"/>
                    <a:pt x="12656" y="27525"/>
                  </a:cubicBezTo>
                  <a:cubicBezTo>
                    <a:pt x="12690" y="27525"/>
                    <a:pt x="12712" y="27536"/>
                    <a:pt x="12735" y="27548"/>
                  </a:cubicBezTo>
                  <a:cubicBezTo>
                    <a:pt x="12769" y="27559"/>
                    <a:pt x="12792" y="27571"/>
                    <a:pt x="12814" y="27581"/>
                  </a:cubicBezTo>
                  <a:lnTo>
                    <a:pt x="12882" y="27616"/>
                  </a:lnTo>
                  <a:cubicBezTo>
                    <a:pt x="12893" y="27627"/>
                    <a:pt x="12916" y="27638"/>
                    <a:pt x="12938" y="27661"/>
                  </a:cubicBezTo>
                  <a:lnTo>
                    <a:pt x="12983" y="27706"/>
                  </a:lnTo>
                  <a:cubicBezTo>
                    <a:pt x="13006" y="27729"/>
                    <a:pt x="13018" y="27739"/>
                    <a:pt x="13029" y="27762"/>
                  </a:cubicBezTo>
                  <a:lnTo>
                    <a:pt x="13029" y="27774"/>
                  </a:lnTo>
                  <a:cubicBezTo>
                    <a:pt x="13040" y="27785"/>
                    <a:pt x="13040" y="27785"/>
                    <a:pt x="13040" y="27796"/>
                  </a:cubicBezTo>
                  <a:lnTo>
                    <a:pt x="13040" y="27807"/>
                  </a:lnTo>
                  <a:lnTo>
                    <a:pt x="13040" y="27819"/>
                  </a:lnTo>
                  <a:lnTo>
                    <a:pt x="13040" y="27830"/>
                  </a:lnTo>
                  <a:lnTo>
                    <a:pt x="13040" y="27852"/>
                  </a:lnTo>
                  <a:cubicBezTo>
                    <a:pt x="13029" y="27864"/>
                    <a:pt x="13029" y="27887"/>
                    <a:pt x="13018" y="27898"/>
                  </a:cubicBezTo>
                  <a:cubicBezTo>
                    <a:pt x="13018" y="27909"/>
                    <a:pt x="13006" y="27920"/>
                    <a:pt x="12995" y="27932"/>
                  </a:cubicBezTo>
                  <a:cubicBezTo>
                    <a:pt x="12983" y="27954"/>
                    <a:pt x="12973" y="27965"/>
                    <a:pt x="12961" y="27988"/>
                  </a:cubicBezTo>
                  <a:cubicBezTo>
                    <a:pt x="12938" y="28000"/>
                    <a:pt x="12916" y="28022"/>
                    <a:pt x="12905" y="28045"/>
                  </a:cubicBezTo>
                  <a:cubicBezTo>
                    <a:pt x="12870" y="28067"/>
                    <a:pt x="12848" y="28090"/>
                    <a:pt x="12814" y="28112"/>
                  </a:cubicBezTo>
                  <a:cubicBezTo>
                    <a:pt x="12769" y="28146"/>
                    <a:pt x="12724" y="28168"/>
                    <a:pt x="12667" y="28203"/>
                  </a:cubicBezTo>
                  <a:cubicBezTo>
                    <a:pt x="12645" y="28214"/>
                    <a:pt x="12611" y="28225"/>
                    <a:pt x="12589" y="28225"/>
                  </a:cubicBezTo>
                  <a:cubicBezTo>
                    <a:pt x="12566" y="28236"/>
                    <a:pt x="12544" y="28248"/>
                    <a:pt x="12509" y="28259"/>
                  </a:cubicBezTo>
                  <a:lnTo>
                    <a:pt x="12476" y="28259"/>
                  </a:lnTo>
                  <a:cubicBezTo>
                    <a:pt x="12431" y="28271"/>
                    <a:pt x="12396" y="28271"/>
                    <a:pt x="12363" y="28281"/>
                  </a:cubicBezTo>
                  <a:cubicBezTo>
                    <a:pt x="12318" y="28281"/>
                    <a:pt x="12283" y="28293"/>
                    <a:pt x="12238" y="28293"/>
                  </a:cubicBezTo>
                  <a:lnTo>
                    <a:pt x="12205" y="28293"/>
                  </a:lnTo>
                  <a:cubicBezTo>
                    <a:pt x="12137" y="28304"/>
                    <a:pt x="12069" y="28304"/>
                    <a:pt x="12012" y="28304"/>
                  </a:cubicBezTo>
                  <a:lnTo>
                    <a:pt x="11934" y="28304"/>
                  </a:lnTo>
                  <a:cubicBezTo>
                    <a:pt x="11900" y="28304"/>
                    <a:pt x="11877" y="28293"/>
                    <a:pt x="11844" y="28293"/>
                  </a:cubicBezTo>
                  <a:cubicBezTo>
                    <a:pt x="11798" y="28281"/>
                    <a:pt x="11764" y="28271"/>
                    <a:pt x="11731" y="28259"/>
                  </a:cubicBezTo>
                  <a:cubicBezTo>
                    <a:pt x="11674" y="28236"/>
                    <a:pt x="11629" y="28214"/>
                    <a:pt x="11573" y="28191"/>
                  </a:cubicBezTo>
                  <a:cubicBezTo>
                    <a:pt x="11550" y="28180"/>
                    <a:pt x="11516" y="28168"/>
                    <a:pt x="11493" y="28146"/>
                  </a:cubicBezTo>
                  <a:cubicBezTo>
                    <a:pt x="11425" y="28123"/>
                    <a:pt x="11369" y="28101"/>
                    <a:pt x="11312" y="28090"/>
                  </a:cubicBezTo>
                  <a:lnTo>
                    <a:pt x="11312" y="28078"/>
                  </a:lnTo>
                  <a:lnTo>
                    <a:pt x="11335" y="28067"/>
                  </a:lnTo>
                  <a:cubicBezTo>
                    <a:pt x="11369" y="28033"/>
                    <a:pt x="11392" y="28000"/>
                    <a:pt x="11425" y="27977"/>
                  </a:cubicBezTo>
                  <a:cubicBezTo>
                    <a:pt x="11448" y="27943"/>
                    <a:pt x="11482" y="27920"/>
                    <a:pt x="11505" y="27898"/>
                  </a:cubicBezTo>
                  <a:lnTo>
                    <a:pt x="11640" y="27796"/>
                  </a:lnTo>
                  <a:cubicBezTo>
                    <a:pt x="11685" y="27762"/>
                    <a:pt x="11741" y="27729"/>
                    <a:pt x="11798" y="27706"/>
                  </a:cubicBezTo>
                  <a:cubicBezTo>
                    <a:pt x="11854" y="27672"/>
                    <a:pt x="11911" y="27649"/>
                    <a:pt x="11979" y="27616"/>
                  </a:cubicBezTo>
                  <a:lnTo>
                    <a:pt x="12148" y="27548"/>
                  </a:lnTo>
                  <a:cubicBezTo>
                    <a:pt x="12170" y="27536"/>
                    <a:pt x="12205" y="27536"/>
                    <a:pt x="12227" y="27525"/>
                  </a:cubicBezTo>
                  <a:cubicBezTo>
                    <a:pt x="12261" y="27525"/>
                    <a:pt x="12295" y="27514"/>
                    <a:pt x="12340" y="27514"/>
                  </a:cubicBezTo>
                  <a:close/>
                  <a:moveTo>
                    <a:pt x="5363" y="29964"/>
                  </a:moveTo>
                  <a:lnTo>
                    <a:pt x="5363" y="29964"/>
                  </a:lnTo>
                  <a:cubicBezTo>
                    <a:pt x="5363" y="29967"/>
                    <a:pt x="5362" y="29971"/>
                    <a:pt x="5361" y="29974"/>
                  </a:cubicBezTo>
                  <a:lnTo>
                    <a:pt x="5361" y="29974"/>
                  </a:lnTo>
                  <a:cubicBezTo>
                    <a:pt x="5363" y="29973"/>
                    <a:pt x="5363" y="29971"/>
                    <a:pt x="5363" y="29964"/>
                  </a:cubicBezTo>
                  <a:close/>
                  <a:moveTo>
                    <a:pt x="4979" y="28349"/>
                  </a:moveTo>
                  <a:cubicBezTo>
                    <a:pt x="4990" y="28361"/>
                    <a:pt x="5002" y="28361"/>
                    <a:pt x="5013" y="28361"/>
                  </a:cubicBezTo>
                  <a:cubicBezTo>
                    <a:pt x="5025" y="28372"/>
                    <a:pt x="5035" y="28372"/>
                    <a:pt x="5047" y="28383"/>
                  </a:cubicBezTo>
                  <a:cubicBezTo>
                    <a:pt x="5058" y="28383"/>
                    <a:pt x="5070" y="28394"/>
                    <a:pt x="5081" y="28394"/>
                  </a:cubicBezTo>
                  <a:lnTo>
                    <a:pt x="5103" y="28417"/>
                  </a:lnTo>
                  <a:cubicBezTo>
                    <a:pt x="5115" y="28417"/>
                    <a:pt x="5115" y="28429"/>
                    <a:pt x="5126" y="28429"/>
                  </a:cubicBezTo>
                  <a:cubicBezTo>
                    <a:pt x="5126" y="28439"/>
                    <a:pt x="5137" y="28451"/>
                    <a:pt x="5148" y="28462"/>
                  </a:cubicBezTo>
                  <a:cubicBezTo>
                    <a:pt x="5148" y="28474"/>
                    <a:pt x="5160" y="28485"/>
                    <a:pt x="5160" y="28496"/>
                  </a:cubicBezTo>
                  <a:cubicBezTo>
                    <a:pt x="5171" y="28507"/>
                    <a:pt x="5183" y="28530"/>
                    <a:pt x="5193" y="28564"/>
                  </a:cubicBezTo>
                  <a:cubicBezTo>
                    <a:pt x="5205" y="28597"/>
                    <a:pt x="5216" y="28643"/>
                    <a:pt x="5228" y="28688"/>
                  </a:cubicBezTo>
                  <a:cubicBezTo>
                    <a:pt x="5239" y="28756"/>
                    <a:pt x="5250" y="28823"/>
                    <a:pt x="5250" y="28891"/>
                  </a:cubicBezTo>
                  <a:lnTo>
                    <a:pt x="5250" y="28959"/>
                  </a:lnTo>
                  <a:lnTo>
                    <a:pt x="5250" y="28970"/>
                  </a:lnTo>
                  <a:lnTo>
                    <a:pt x="5261" y="28993"/>
                  </a:lnTo>
                  <a:lnTo>
                    <a:pt x="5261" y="29038"/>
                  </a:lnTo>
                  <a:lnTo>
                    <a:pt x="5250" y="29083"/>
                  </a:lnTo>
                  <a:lnTo>
                    <a:pt x="5250" y="29196"/>
                  </a:lnTo>
                  <a:lnTo>
                    <a:pt x="5250" y="29252"/>
                  </a:lnTo>
                  <a:lnTo>
                    <a:pt x="5239" y="29320"/>
                  </a:lnTo>
                  <a:cubicBezTo>
                    <a:pt x="5239" y="29410"/>
                    <a:pt x="5228" y="29501"/>
                    <a:pt x="5216" y="29580"/>
                  </a:cubicBezTo>
                  <a:cubicBezTo>
                    <a:pt x="5205" y="29659"/>
                    <a:pt x="5193" y="29726"/>
                    <a:pt x="5183" y="29794"/>
                  </a:cubicBezTo>
                  <a:lnTo>
                    <a:pt x="5171" y="29839"/>
                  </a:lnTo>
                  <a:cubicBezTo>
                    <a:pt x="5160" y="29919"/>
                    <a:pt x="5137" y="29987"/>
                    <a:pt x="5126" y="30054"/>
                  </a:cubicBezTo>
                  <a:cubicBezTo>
                    <a:pt x="5103" y="30122"/>
                    <a:pt x="5092" y="30178"/>
                    <a:pt x="5070" y="30246"/>
                  </a:cubicBezTo>
                  <a:cubicBezTo>
                    <a:pt x="5070" y="30223"/>
                    <a:pt x="5058" y="30212"/>
                    <a:pt x="5058" y="30201"/>
                  </a:cubicBezTo>
                  <a:cubicBezTo>
                    <a:pt x="5035" y="30145"/>
                    <a:pt x="5002" y="30088"/>
                    <a:pt x="4979" y="30032"/>
                  </a:cubicBezTo>
                  <a:lnTo>
                    <a:pt x="4968" y="30009"/>
                  </a:lnTo>
                  <a:cubicBezTo>
                    <a:pt x="4934" y="29952"/>
                    <a:pt x="4900" y="29896"/>
                    <a:pt x="4866" y="29851"/>
                  </a:cubicBezTo>
                  <a:lnTo>
                    <a:pt x="4844" y="29794"/>
                  </a:lnTo>
                  <a:lnTo>
                    <a:pt x="4776" y="29693"/>
                  </a:lnTo>
                  <a:cubicBezTo>
                    <a:pt x="4754" y="29659"/>
                    <a:pt x="4742" y="29625"/>
                    <a:pt x="4719" y="29591"/>
                  </a:cubicBezTo>
                  <a:cubicBezTo>
                    <a:pt x="4697" y="29558"/>
                    <a:pt x="4686" y="29535"/>
                    <a:pt x="4663" y="29501"/>
                  </a:cubicBezTo>
                  <a:lnTo>
                    <a:pt x="4618" y="29410"/>
                  </a:lnTo>
                  <a:lnTo>
                    <a:pt x="4606" y="29388"/>
                  </a:lnTo>
                  <a:lnTo>
                    <a:pt x="4584" y="29332"/>
                  </a:lnTo>
                  <a:lnTo>
                    <a:pt x="4539" y="29241"/>
                  </a:lnTo>
                  <a:cubicBezTo>
                    <a:pt x="4539" y="29230"/>
                    <a:pt x="4528" y="29207"/>
                    <a:pt x="4528" y="29196"/>
                  </a:cubicBezTo>
                  <a:lnTo>
                    <a:pt x="4516" y="29174"/>
                  </a:lnTo>
                  <a:lnTo>
                    <a:pt x="4516" y="29162"/>
                  </a:lnTo>
                  <a:cubicBezTo>
                    <a:pt x="4505" y="29139"/>
                    <a:pt x="4493" y="29129"/>
                    <a:pt x="4493" y="29106"/>
                  </a:cubicBezTo>
                  <a:cubicBezTo>
                    <a:pt x="4471" y="29038"/>
                    <a:pt x="4448" y="28981"/>
                    <a:pt x="4437" y="28925"/>
                  </a:cubicBezTo>
                  <a:cubicBezTo>
                    <a:pt x="4437" y="28903"/>
                    <a:pt x="4437" y="28880"/>
                    <a:pt x="4426" y="28846"/>
                  </a:cubicBezTo>
                  <a:lnTo>
                    <a:pt x="4426" y="28801"/>
                  </a:lnTo>
                  <a:cubicBezTo>
                    <a:pt x="4437" y="28778"/>
                    <a:pt x="4437" y="28756"/>
                    <a:pt x="4437" y="28733"/>
                  </a:cubicBezTo>
                  <a:cubicBezTo>
                    <a:pt x="4448" y="28710"/>
                    <a:pt x="4448" y="28700"/>
                    <a:pt x="4460" y="28677"/>
                  </a:cubicBezTo>
                  <a:cubicBezTo>
                    <a:pt x="4460" y="28654"/>
                    <a:pt x="4471" y="28643"/>
                    <a:pt x="4483" y="28620"/>
                  </a:cubicBezTo>
                  <a:cubicBezTo>
                    <a:pt x="4493" y="28597"/>
                    <a:pt x="4505" y="28587"/>
                    <a:pt x="4516" y="28564"/>
                  </a:cubicBezTo>
                  <a:cubicBezTo>
                    <a:pt x="4528" y="28541"/>
                    <a:pt x="4539" y="28519"/>
                    <a:pt x="4561" y="28507"/>
                  </a:cubicBezTo>
                  <a:cubicBezTo>
                    <a:pt x="4573" y="28485"/>
                    <a:pt x="4596" y="28474"/>
                    <a:pt x="4606" y="28451"/>
                  </a:cubicBezTo>
                  <a:cubicBezTo>
                    <a:pt x="4618" y="28439"/>
                    <a:pt x="4641" y="28429"/>
                    <a:pt x="4652" y="28417"/>
                  </a:cubicBezTo>
                  <a:cubicBezTo>
                    <a:pt x="4674" y="28406"/>
                    <a:pt x="4697" y="28394"/>
                    <a:pt x="4708" y="28383"/>
                  </a:cubicBezTo>
                  <a:cubicBezTo>
                    <a:pt x="4719" y="28383"/>
                    <a:pt x="4742" y="28372"/>
                    <a:pt x="4754" y="28372"/>
                  </a:cubicBezTo>
                  <a:cubicBezTo>
                    <a:pt x="4776" y="28361"/>
                    <a:pt x="4787" y="28361"/>
                    <a:pt x="4810" y="28349"/>
                  </a:cubicBezTo>
                  <a:close/>
                  <a:moveTo>
                    <a:pt x="1874" y="28891"/>
                  </a:moveTo>
                  <a:cubicBezTo>
                    <a:pt x="1909" y="28891"/>
                    <a:pt x="1931" y="28891"/>
                    <a:pt x="1954" y="28903"/>
                  </a:cubicBezTo>
                  <a:cubicBezTo>
                    <a:pt x="1976" y="28903"/>
                    <a:pt x="1987" y="28914"/>
                    <a:pt x="2010" y="28914"/>
                  </a:cubicBezTo>
                  <a:lnTo>
                    <a:pt x="2077" y="28948"/>
                  </a:lnTo>
                  <a:cubicBezTo>
                    <a:pt x="2089" y="28948"/>
                    <a:pt x="2112" y="28959"/>
                    <a:pt x="2123" y="28970"/>
                  </a:cubicBezTo>
                  <a:cubicBezTo>
                    <a:pt x="2157" y="28993"/>
                    <a:pt x="2180" y="29016"/>
                    <a:pt x="2213" y="29038"/>
                  </a:cubicBezTo>
                  <a:lnTo>
                    <a:pt x="2371" y="29196"/>
                  </a:lnTo>
                  <a:cubicBezTo>
                    <a:pt x="2439" y="29287"/>
                    <a:pt x="2496" y="29354"/>
                    <a:pt x="2541" y="29422"/>
                  </a:cubicBezTo>
                  <a:cubicBezTo>
                    <a:pt x="2563" y="29455"/>
                    <a:pt x="2586" y="29490"/>
                    <a:pt x="2597" y="29512"/>
                  </a:cubicBezTo>
                  <a:cubicBezTo>
                    <a:pt x="2619" y="29546"/>
                    <a:pt x="2631" y="29580"/>
                    <a:pt x="2654" y="29614"/>
                  </a:cubicBezTo>
                  <a:lnTo>
                    <a:pt x="2665" y="29636"/>
                  </a:lnTo>
                  <a:cubicBezTo>
                    <a:pt x="2699" y="29704"/>
                    <a:pt x="2732" y="29783"/>
                    <a:pt x="2767" y="29862"/>
                  </a:cubicBezTo>
                  <a:cubicBezTo>
                    <a:pt x="2800" y="29941"/>
                    <a:pt x="2834" y="30020"/>
                    <a:pt x="2868" y="30122"/>
                  </a:cubicBezTo>
                  <a:lnTo>
                    <a:pt x="2879" y="30133"/>
                  </a:lnTo>
                  <a:lnTo>
                    <a:pt x="2879" y="30145"/>
                  </a:lnTo>
                  <a:lnTo>
                    <a:pt x="2879" y="30155"/>
                  </a:lnTo>
                  <a:lnTo>
                    <a:pt x="2890" y="30167"/>
                  </a:lnTo>
                  <a:cubicBezTo>
                    <a:pt x="2902" y="30212"/>
                    <a:pt x="2925" y="30268"/>
                    <a:pt x="2935" y="30314"/>
                  </a:cubicBezTo>
                  <a:cubicBezTo>
                    <a:pt x="2970" y="30416"/>
                    <a:pt x="2992" y="30528"/>
                    <a:pt x="3015" y="30619"/>
                  </a:cubicBezTo>
                  <a:cubicBezTo>
                    <a:pt x="3026" y="30709"/>
                    <a:pt x="3048" y="30799"/>
                    <a:pt x="3071" y="30878"/>
                  </a:cubicBezTo>
                  <a:cubicBezTo>
                    <a:pt x="3105" y="30980"/>
                    <a:pt x="3128" y="31070"/>
                    <a:pt x="3150" y="31149"/>
                  </a:cubicBezTo>
                  <a:cubicBezTo>
                    <a:pt x="3196" y="31251"/>
                    <a:pt x="3229" y="31352"/>
                    <a:pt x="3274" y="31442"/>
                  </a:cubicBezTo>
                  <a:cubicBezTo>
                    <a:pt x="3286" y="31454"/>
                    <a:pt x="3286" y="31454"/>
                    <a:pt x="3286" y="31465"/>
                  </a:cubicBezTo>
                  <a:cubicBezTo>
                    <a:pt x="3308" y="31488"/>
                    <a:pt x="3319" y="31522"/>
                    <a:pt x="3331" y="31545"/>
                  </a:cubicBezTo>
                  <a:lnTo>
                    <a:pt x="3229" y="31477"/>
                  </a:lnTo>
                  <a:cubicBezTo>
                    <a:pt x="3173" y="31442"/>
                    <a:pt x="3128" y="31409"/>
                    <a:pt x="3094" y="31375"/>
                  </a:cubicBezTo>
                  <a:cubicBezTo>
                    <a:pt x="3060" y="31341"/>
                    <a:pt x="3026" y="31319"/>
                    <a:pt x="3003" y="31284"/>
                  </a:cubicBezTo>
                  <a:cubicBezTo>
                    <a:pt x="2935" y="31206"/>
                    <a:pt x="2868" y="31116"/>
                    <a:pt x="2800" y="31003"/>
                  </a:cubicBezTo>
                  <a:lnTo>
                    <a:pt x="2777" y="30980"/>
                  </a:lnTo>
                  <a:cubicBezTo>
                    <a:pt x="2744" y="30935"/>
                    <a:pt x="2721" y="30901"/>
                    <a:pt x="2699" y="30855"/>
                  </a:cubicBezTo>
                  <a:cubicBezTo>
                    <a:pt x="2676" y="30833"/>
                    <a:pt x="2654" y="30799"/>
                    <a:pt x="2642" y="30765"/>
                  </a:cubicBezTo>
                  <a:cubicBezTo>
                    <a:pt x="2586" y="30687"/>
                    <a:pt x="2529" y="30607"/>
                    <a:pt x="2473" y="30539"/>
                  </a:cubicBezTo>
                  <a:cubicBezTo>
                    <a:pt x="2461" y="30539"/>
                    <a:pt x="2461" y="30528"/>
                    <a:pt x="2450" y="30528"/>
                  </a:cubicBezTo>
                  <a:cubicBezTo>
                    <a:pt x="2326" y="30381"/>
                    <a:pt x="2168" y="30258"/>
                    <a:pt x="1976" y="30133"/>
                  </a:cubicBezTo>
                  <a:cubicBezTo>
                    <a:pt x="1909" y="30099"/>
                    <a:pt x="1841" y="30054"/>
                    <a:pt x="1773" y="30009"/>
                  </a:cubicBezTo>
                  <a:cubicBezTo>
                    <a:pt x="1683" y="29964"/>
                    <a:pt x="1581" y="29907"/>
                    <a:pt x="1490" y="29839"/>
                  </a:cubicBezTo>
                  <a:cubicBezTo>
                    <a:pt x="1445" y="29806"/>
                    <a:pt x="1400" y="29772"/>
                    <a:pt x="1367" y="29749"/>
                  </a:cubicBezTo>
                  <a:lnTo>
                    <a:pt x="1299" y="29681"/>
                  </a:lnTo>
                  <a:cubicBezTo>
                    <a:pt x="1254" y="29625"/>
                    <a:pt x="1219" y="29580"/>
                    <a:pt x="1186" y="29535"/>
                  </a:cubicBezTo>
                  <a:cubicBezTo>
                    <a:pt x="1163" y="29501"/>
                    <a:pt x="1152" y="29478"/>
                    <a:pt x="1141" y="29455"/>
                  </a:cubicBezTo>
                  <a:cubicBezTo>
                    <a:pt x="1129" y="29445"/>
                    <a:pt x="1129" y="29433"/>
                    <a:pt x="1118" y="29422"/>
                  </a:cubicBezTo>
                  <a:lnTo>
                    <a:pt x="1118" y="29388"/>
                  </a:lnTo>
                  <a:lnTo>
                    <a:pt x="1118" y="29297"/>
                  </a:lnTo>
                  <a:lnTo>
                    <a:pt x="1118" y="29275"/>
                  </a:lnTo>
                  <a:cubicBezTo>
                    <a:pt x="1129" y="29252"/>
                    <a:pt x="1129" y="29241"/>
                    <a:pt x="1141" y="29230"/>
                  </a:cubicBezTo>
                  <a:lnTo>
                    <a:pt x="1174" y="29162"/>
                  </a:lnTo>
                  <a:cubicBezTo>
                    <a:pt x="1186" y="29162"/>
                    <a:pt x="1186" y="29151"/>
                    <a:pt x="1197" y="29139"/>
                  </a:cubicBezTo>
                  <a:cubicBezTo>
                    <a:pt x="1209" y="29139"/>
                    <a:pt x="1209" y="29129"/>
                    <a:pt x="1219" y="29117"/>
                  </a:cubicBezTo>
                  <a:cubicBezTo>
                    <a:pt x="1242" y="29094"/>
                    <a:pt x="1276" y="29083"/>
                    <a:pt x="1310" y="29061"/>
                  </a:cubicBezTo>
                  <a:lnTo>
                    <a:pt x="1412" y="28993"/>
                  </a:lnTo>
                  <a:cubicBezTo>
                    <a:pt x="1445" y="28970"/>
                    <a:pt x="1490" y="28959"/>
                    <a:pt x="1525" y="28948"/>
                  </a:cubicBezTo>
                  <a:cubicBezTo>
                    <a:pt x="1570" y="28925"/>
                    <a:pt x="1615" y="28914"/>
                    <a:pt x="1648" y="28914"/>
                  </a:cubicBezTo>
                  <a:cubicBezTo>
                    <a:pt x="1705" y="28903"/>
                    <a:pt x="1761" y="28891"/>
                    <a:pt x="1806" y="28891"/>
                  </a:cubicBezTo>
                  <a:close/>
                  <a:moveTo>
                    <a:pt x="1084" y="33080"/>
                  </a:moveTo>
                  <a:cubicBezTo>
                    <a:pt x="1107" y="33080"/>
                    <a:pt x="1141" y="33080"/>
                    <a:pt x="1174" y="33091"/>
                  </a:cubicBezTo>
                  <a:cubicBezTo>
                    <a:pt x="1219" y="33103"/>
                    <a:pt x="1254" y="33113"/>
                    <a:pt x="1299" y="33125"/>
                  </a:cubicBezTo>
                  <a:lnTo>
                    <a:pt x="1321" y="33136"/>
                  </a:lnTo>
                  <a:cubicBezTo>
                    <a:pt x="1332" y="33136"/>
                    <a:pt x="1344" y="33136"/>
                    <a:pt x="1344" y="33148"/>
                  </a:cubicBezTo>
                  <a:lnTo>
                    <a:pt x="1389" y="33159"/>
                  </a:lnTo>
                  <a:cubicBezTo>
                    <a:pt x="1400" y="33159"/>
                    <a:pt x="1412" y="33159"/>
                    <a:pt x="1423" y="33170"/>
                  </a:cubicBezTo>
                  <a:cubicBezTo>
                    <a:pt x="1445" y="33181"/>
                    <a:pt x="1480" y="33193"/>
                    <a:pt x="1513" y="33204"/>
                  </a:cubicBezTo>
                  <a:lnTo>
                    <a:pt x="1558" y="33215"/>
                  </a:lnTo>
                  <a:cubicBezTo>
                    <a:pt x="1626" y="33249"/>
                    <a:pt x="1705" y="33283"/>
                    <a:pt x="1773" y="33317"/>
                  </a:cubicBezTo>
                  <a:lnTo>
                    <a:pt x="1829" y="33339"/>
                  </a:lnTo>
                  <a:cubicBezTo>
                    <a:pt x="1886" y="33362"/>
                    <a:pt x="1942" y="33384"/>
                    <a:pt x="1987" y="33407"/>
                  </a:cubicBezTo>
                  <a:lnTo>
                    <a:pt x="2089" y="33452"/>
                  </a:lnTo>
                  <a:cubicBezTo>
                    <a:pt x="2270" y="33532"/>
                    <a:pt x="2439" y="33599"/>
                    <a:pt x="2609" y="33667"/>
                  </a:cubicBezTo>
                  <a:lnTo>
                    <a:pt x="2619" y="33667"/>
                  </a:lnTo>
                  <a:cubicBezTo>
                    <a:pt x="2609" y="33667"/>
                    <a:pt x="2597" y="33678"/>
                    <a:pt x="2586" y="33678"/>
                  </a:cubicBezTo>
                  <a:lnTo>
                    <a:pt x="2563" y="33678"/>
                  </a:lnTo>
                  <a:cubicBezTo>
                    <a:pt x="2518" y="33690"/>
                    <a:pt x="2484" y="33700"/>
                    <a:pt x="2450" y="33700"/>
                  </a:cubicBezTo>
                  <a:cubicBezTo>
                    <a:pt x="2405" y="33712"/>
                    <a:pt x="2371" y="33735"/>
                    <a:pt x="2326" y="33746"/>
                  </a:cubicBezTo>
                  <a:lnTo>
                    <a:pt x="2292" y="33757"/>
                  </a:lnTo>
                  <a:cubicBezTo>
                    <a:pt x="2258" y="33768"/>
                    <a:pt x="2213" y="33780"/>
                    <a:pt x="2168" y="33803"/>
                  </a:cubicBezTo>
                  <a:lnTo>
                    <a:pt x="2067" y="33836"/>
                  </a:lnTo>
                  <a:lnTo>
                    <a:pt x="2021" y="33859"/>
                  </a:lnTo>
                  <a:cubicBezTo>
                    <a:pt x="1976" y="33870"/>
                    <a:pt x="1931" y="33893"/>
                    <a:pt x="1874" y="33904"/>
                  </a:cubicBezTo>
                  <a:cubicBezTo>
                    <a:pt x="1863" y="33904"/>
                    <a:pt x="1852" y="33904"/>
                    <a:pt x="1841" y="33915"/>
                  </a:cubicBezTo>
                  <a:cubicBezTo>
                    <a:pt x="1818" y="33915"/>
                    <a:pt x="1796" y="33926"/>
                    <a:pt x="1773" y="33926"/>
                  </a:cubicBezTo>
                  <a:lnTo>
                    <a:pt x="1728" y="33938"/>
                  </a:lnTo>
                  <a:lnTo>
                    <a:pt x="1671" y="33949"/>
                  </a:lnTo>
                  <a:cubicBezTo>
                    <a:pt x="1626" y="33961"/>
                    <a:pt x="1581" y="33961"/>
                    <a:pt x="1536" y="33971"/>
                  </a:cubicBezTo>
                  <a:lnTo>
                    <a:pt x="1389" y="33971"/>
                  </a:lnTo>
                  <a:cubicBezTo>
                    <a:pt x="1355" y="33961"/>
                    <a:pt x="1310" y="33961"/>
                    <a:pt x="1265" y="33949"/>
                  </a:cubicBezTo>
                  <a:lnTo>
                    <a:pt x="1129" y="33915"/>
                  </a:lnTo>
                  <a:cubicBezTo>
                    <a:pt x="1084" y="33893"/>
                    <a:pt x="1051" y="33881"/>
                    <a:pt x="1005" y="33859"/>
                  </a:cubicBezTo>
                  <a:cubicBezTo>
                    <a:pt x="983" y="33848"/>
                    <a:pt x="948" y="33836"/>
                    <a:pt x="926" y="33813"/>
                  </a:cubicBezTo>
                  <a:cubicBezTo>
                    <a:pt x="903" y="33791"/>
                    <a:pt x="881" y="33780"/>
                    <a:pt x="858" y="33757"/>
                  </a:cubicBezTo>
                  <a:cubicBezTo>
                    <a:pt x="836" y="33746"/>
                    <a:pt x="825" y="33735"/>
                    <a:pt x="813" y="33712"/>
                  </a:cubicBezTo>
                  <a:cubicBezTo>
                    <a:pt x="802" y="33700"/>
                    <a:pt x="780" y="33678"/>
                    <a:pt x="768" y="33655"/>
                  </a:cubicBezTo>
                  <a:cubicBezTo>
                    <a:pt x="757" y="33644"/>
                    <a:pt x="745" y="33622"/>
                    <a:pt x="745" y="33610"/>
                  </a:cubicBezTo>
                  <a:cubicBezTo>
                    <a:pt x="734" y="33588"/>
                    <a:pt x="723" y="33577"/>
                    <a:pt x="723" y="33554"/>
                  </a:cubicBezTo>
                  <a:cubicBezTo>
                    <a:pt x="712" y="33542"/>
                    <a:pt x="712" y="33520"/>
                    <a:pt x="700" y="33509"/>
                  </a:cubicBezTo>
                  <a:lnTo>
                    <a:pt x="700" y="33464"/>
                  </a:lnTo>
                  <a:lnTo>
                    <a:pt x="700" y="33419"/>
                  </a:lnTo>
                  <a:lnTo>
                    <a:pt x="700" y="33396"/>
                  </a:lnTo>
                  <a:cubicBezTo>
                    <a:pt x="700" y="33384"/>
                    <a:pt x="712" y="33362"/>
                    <a:pt x="712" y="33351"/>
                  </a:cubicBezTo>
                  <a:lnTo>
                    <a:pt x="745" y="33283"/>
                  </a:lnTo>
                  <a:cubicBezTo>
                    <a:pt x="757" y="33261"/>
                    <a:pt x="768" y="33238"/>
                    <a:pt x="780" y="33226"/>
                  </a:cubicBezTo>
                  <a:cubicBezTo>
                    <a:pt x="790" y="33204"/>
                    <a:pt x="802" y="33193"/>
                    <a:pt x="813" y="33181"/>
                  </a:cubicBezTo>
                  <a:lnTo>
                    <a:pt x="847" y="33148"/>
                  </a:lnTo>
                  <a:lnTo>
                    <a:pt x="870" y="33125"/>
                  </a:lnTo>
                  <a:cubicBezTo>
                    <a:pt x="881" y="33113"/>
                    <a:pt x="892" y="33113"/>
                    <a:pt x="903" y="33103"/>
                  </a:cubicBezTo>
                  <a:cubicBezTo>
                    <a:pt x="915" y="33103"/>
                    <a:pt x="926" y="33103"/>
                    <a:pt x="938" y="33091"/>
                  </a:cubicBezTo>
                  <a:cubicBezTo>
                    <a:pt x="948" y="33091"/>
                    <a:pt x="960" y="33091"/>
                    <a:pt x="971" y="33080"/>
                  </a:cubicBezTo>
                  <a:close/>
                  <a:moveTo>
                    <a:pt x="11031" y="33396"/>
                  </a:moveTo>
                  <a:lnTo>
                    <a:pt x="11031" y="33407"/>
                  </a:lnTo>
                  <a:lnTo>
                    <a:pt x="11042" y="33407"/>
                  </a:lnTo>
                  <a:cubicBezTo>
                    <a:pt x="11053" y="33419"/>
                    <a:pt x="11053" y="33419"/>
                    <a:pt x="11064" y="33419"/>
                  </a:cubicBezTo>
                  <a:lnTo>
                    <a:pt x="11064" y="33429"/>
                  </a:lnTo>
                  <a:lnTo>
                    <a:pt x="11076" y="33441"/>
                  </a:lnTo>
                  <a:lnTo>
                    <a:pt x="11087" y="33452"/>
                  </a:lnTo>
                  <a:lnTo>
                    <a:pt x="11087" y="33464"/>
                  </a:lnTo>
                  <a:cubicBezTo>
                    <a:pt x="11087" y="33475"/>
                    <a:pt x="11098" y="33475"/>
                    <a:pt x="11098" y="33486"/>
                  </a:cubicBezTo>
                  <a:lnTo>
                    <a:pt x="11098" y="33520"/>
                  </a:lnTo>
                  <a:lnTo>
                    <a:pt x="11098" y="33554"/>
                  </a:lnTo>
                  <a:cubicBezTo>
                    <a:pt x="11098" y="33577"/>
                    <a:pt x="11098" y="33588"/>
                    <a:pt x="11087" y="33610"/>
                  </a:cubicBezTo>
                  <a:cubicBezTo>
                    <a:pt x="11087" y="33644"/>
                    <a:pt x="11076" y="33678"/>
                    <a:pt x="11064" y="33723"/>
                  </a:cubicBezTo>
                  <a:cubicBezTo>
                    <a:pt x="11042" y="33768"/>
                    <a:pt x="11019" y="33825"/>
                    <a:pt x="10996" y="33881"/>
                  </a:cubicBezTo>
                  <a:lnTo>
                    <a:pt x="10974" y="33904"/>
                  </a:lnTo>
                  <a:cubicBezTo>
                    <a:pt x="10951" y="33949"/>
                    <a:pt x="10918" y="34006"/>
                    <a:pt x="10895" y="34051"/>
                  </a:cubicBezTo>
                  <a:cubicBezTo>
                    <a:pt x="10861" y="34096"/>
                    <a:pt x="10850" y="34119"/>
                    <a:pt x="10827" y="34141"/>
                  </a:cubicBezTo>
                  <a:lnTo>
                    <a:pt x="10793" y="34175"/>
                  </a:lnTo>
                  <a:cubicBezTo>
                    <a:pt x="10782" y="34186"/>
                    <a:pt x="10760" y="34197"/>
                    <a:pt x="10748" y="34209"/>
                  </a:cubicBezTo>
                  <a:cubicBezTo>
                    <a:pt x="10737" y="34220"/>
                    <a:pt x="10715" y="34232"/>
                    <a:pt x="10703" y="34232"/>
                  </a:cubicBezTo>
                  <a:cubicBezTo>
                    <a:pt x="10669" y="34254"/>
                    <a:pt x="10647" y="34265"/>
                    <a:pt x="10602" y="34277"/>
                  </a:cubicBezTo>
                  <a:cubicBezTo>
                    <a:pt x="10557" y="34288"/>
                    <a:pt x="10489" y="34310"/>
                    <a:pt x="10421" y="34322"/>
                  </a:cubicBezTo>
                  <a:cubicBezTo>
                    <a:pt x="10376" y="34333"/>
                    <a:pt x="10342" y="34333"/>
                    <a:pt x="10308" y="34344"/>
                  </a:cubicBezTo>
                  <a:cubicBezTo>
                    <a:pt x="10263" y="34344"/>
                    <a:pt x="10229" y="34355"/>
                    <a:pt x="10183" y="34367"/>
                  </a:cubicBezTo>
                  <a:cubicBezTo>
                    <a:pt x="10161" y="34367"/>
                    <a:pt x="10138" y="34367"/>
                    <a:pt x="10116" y="34378"/>
                  </a:cubicBezTo>
                  <a:cubicBezTo>
                    <a:pt x="9992" y="34400"/>
                    <a:pt x="9890" y="34435"/>
                    <a:pt x="9789" y="34480"/>
                  </a:cubicBezTo>
                  <a:cubicBezTo>
                    <a:pt x="9732" y="34502"/>
                    <a:pt x="9687" y="34513"/>
                    <a:pt x="9642" y="34536"/>
                  </a:cubicBezTo>
                  <a:lnTo>
                    <a:pt x="9619" y="34548"/>
                  </a:lnTo>
                  <a:lnTo>
                    <a:pt x="9619" y="34548"/>
                  </a:lnTo>
                  <a:lnTo>
                    <a:pt x="9631" y="34502"/>
                  </a:lnTo>
                  <a:lnTo>
                    <a:pt x="9642" y="34491"/>
                  </a:lnTo>
                  <a:cubicBezTo>
                    <a:pt x="9653" y="34446"/>
                    <a:pt x="9676" y="34400"/>
                    <a:pt x="9687" y="34344"/>
                  </a:cubicBezTo>
                  <a:lnTo>
                    <a:pt x="9698" y="34344"/>
                  </a:lnTo>
                  <a:cubicBezTo>
                    <a:pt x="9721" y="34254"/>
                    <a:pt x="9754" y="34164"/>
                    <a:pt x="9800" y="34073"/>
                  </a:cubicBezTo>
                  <a:cubicBezTo>
                    <a:pt x="9822" y="34028"/>
                    <a:pt x="9845" y="33994"/>
                    <a:pt x="9867" y="33961"/>
                  </a:cubicBezTo>
                  <a:cubicBezTo>
                    <a:pt x="9902" y="33915"/>
                    <a:pt x="9924" y="33881"/>
                    <a:pt x="9958" y="33836"/>
                  </a:cubicBezTo>
                  <a:lnTo>
                    <a:pt x="10060" y="33735"/>
                  </a:lnTo>
                  <a:lnTo>
                    <a:pt x="10195" y="33633"/>
                  </a:lnTo>
                  <a:lnTo>
                    <a:pt x="10195" y="33644"/>
                  </a:lnTo>
                  <a:cubicBezTo>
                    <a:pt x="10195" y="33633"/>
                    <a:pt x="10206" y="33633"/>
                    <a:pt x="10206" y="33633"/>
                  </a:cubicBezTo>
                  <a:cubicBezTo>
                    <a:pt x="10240" y="33610"/>
                    <a:pt x="10274" y="33588"/>
                    <a:pt x="10319" y="33565"/>
                  </a:cubicBezTo>
                  <a:cubicBezTo>
                    <a:pt x="10364" y="33542"/>
                    <a:pt x="10409" y="33520"/>
                    <a:pt x="10454" y="33509"/>
                  </a:cubicBezTo>
                  <a:cubicBezTo>
                    <a:pt x="10489" y="33497"/>
                    <a:pt x="10534" y="33475"/>
                    <a:pt x="10590" y="33464"/>
                  </a:cubicBezTo>
                  <a:cubicBezTo>
                    <a:pt x="10635" y="33452"/>
                    <a:pt x="10680" y="33441"/>
                    <a:pt x="10737" y="33429"/>
                  </a:cubicBezTo>
                  <a:cubicBezTo>
                    <a:pt x="10805" y="33419"/>
                    <a:pt x="10873" y="33396"/>
                    <a:pt x="10940" y="33396"/>
                  </a:cubicBezTo>
                  <a:close/>
                  <a:moveTo>
                    <a:pt x="9244" y="34717"/>
                  </a:moveTo>
                  <a:cubicBezTo>
                    <a:pt x="9235" y="34717"/>
                    <a:pt x="9235" y="34717"/>
                    <a:pt x="9235" y="34728"/>
                  </a:cubicBezTo>
                  <a:cubicBezTo>
                    <a:pt x="9238" y="34724"/>
                    <a:pt x="9241" y="34720"/>
                    <a:pt x="9244" y="34717"/>
                  </a:cubicBezTo>
                  <a:close/>
                  <a:moveTo>
                    <a:pt x="6051" y="1"/>
                  </a:moveTo>
                  <a:cubicBezTo>
                    <a:pt x="6006" y="1"/>
                    <a:pt x="5961" y="1"/>
                    <a:pt x="5916" y="12"/>
                  </a:cubicBezTo>
                  <a:cubicBezTo>
                    <a:pt x="5860" y="12"/>
                    <a:pt x="5803" y="34"/>
                    <a:pt x="5758" y="46"/>
                  </a:cubicBezTo>
                  <a:cubicBezTo>
                    <a:pt x="5622" y="79"/>
                    <a:pt x="5521" y="170"/>
                    <a:pt x="5419" y="260"/>
                  </a:cubicBezTo>
                  <a:cubicBezTo>
                    <a:pt x="5374" y="294"/>
                    <a:pt x="5329" y="350"/>
                    <a:pt x="5306" y="396"/>
                  </a:cubicBezTo>
                  <a:cubicBezTo>
                    <a:pt x="5284" y="430"/>
                    <a:pt x="5273" y="453"/>
                    <a:pt x="5250" y="486"/>
                  </a:cubicBezTo>
                  <a:cubicBezTo>
                    <a:pt x="5183" y="611"/>
                    <a:pt x="5137" y="757"/>
                    <a:pt x="5137" y="904"/>
                  </a:cubicBezTo>
                  <a:cubicBezTo>
                    <a:pt x="5137" y="972"/>
                    <a:pt x="5148" y="1050"/>
                    <a:pt x="5160" y="1118"/>
                  </a:cubicBezTo>
                  <a:cubicBezTo>
                    <a:pt x="5160" y="1175"/>
                    <a:pt x="5171" y="1220"/>
                    <a:pt x="5183" y="1265"/>
                  </a:cubicBezTo>
                  <a:cubicBezTo>
                    <a:pt x="5193" y="1321"/>
                    <a:pt x="5193" y="1378"/>
                    <a:pt x="5216" y="1434"/>
                  </a:cubicBezTo>
                  <a:cubicBezTo>
                    <a:pt x="5228" y="1491"/>
                    <a:pt x="5239" y="1536"/>
                    <a:pt x="5250" y="1592"/>
                  </a:cubicBezTo>
                  <a:lnTo>
                    <a:pt x="5284" y="1694"/>
                  </a:lnTo>
                  <a:cubicBezTo>
                    <a:pt x="5295" y="1717"/>
                    <a:pt x="5295" y="1740"/>
                    <a:pt x="5306" y="1762"/>
                  </a:cubicBezTo>
                  <a:cubicBezTo>
                    <a:pt x="5329" y="1818"/>
                    <a:pt x="5351" y="1863"/>
                    <a:pt x="5374" y="1920"/>
                  </a:cubicBezTo>
                  <a:cubicBezTo>
                    <a:pt x="5386" y="1965"/>
                    <a:pt x="5419" y="2010"/>
                    <a:pt x="5431" y="2056"/>
                  </a:cubicBezTo>
                  <a:cubicBezTo>
                    <a:pt x="5454" y="2112"/>
                    <a:pt x="5487" y="2157"/>
                    <a:pt x="5510" y="2202"/>
                  </a:cubicBezTo>
                  <a:cubicBezTo>
                    <a:pt x="5510" y="2214"/>
                    <a:pt x="5521" y="2225"/>
                    <a:pt x="5521" y="2236"/>
                  </a:cubicBezTo>
                  <a:cubicBezTo>
                    <a:pt x="5634" y="2417"/>
                    <a:pt x="5735" y="2608"/>
                    <a:pt x="5848" y="2789"/>
                  </a:cubicBezTo>
                  <a:cubicBezTo>
                    <a:pt x="5905" y="2879"/>
                    <a:pt x="5961" y="2970"/>
                    <a:pt x="6029" y="3060"/>
                  </a:cubicBezTo>
                  <a:cubicBezTo>
                    <a:pt x="6086" y="3139"/>
                    <a:pt x="6142" y="3218"/>
                    <a:pt x="6199" y="3286"/>
                  </a:cubicBezTo>
                  <a:cubicBezTo>
                    <a:pt x="6199" y="3308"/>
                    <a:pt x="6210" y="3331"/>
                    <a:pt x="6210" y="3354"/>
                  </a:cubicBezTo>
                  <a:cubicBezTo>
                    <a:pt x="6221" y="3388"/>
                    <a:pt x="6221" y="3433"/>
                    <a:pt x="6221" y="3466"/>
                  </a:cubicBezTo>
                  <a:cubicBezTo>
                    <a:pt x="6232" y="3546"/>
                    <a:pt x="6255" y="3624"/>
                    <a:pt x="6277" y="3704"/>
                  </a:cubicBezTo>
                  <a:cubicBezTo>
                    <a:pt x="6277" y="3715"/>
                    <a:pt x="6289" y="3737"/>
                    <a:pt x="6300" y="3749"/>
                  </a:cubicBezTo>
                  <a:cubicBezTo>
                    <a:pt x="6312" y="3772"/>
                    <a:pt x="6312" y="3794"/>
                    <a:pt x="6322" y="3817"/>
                  </a:cubicBezTo>
                  <a:cubicBezTo>
                    <a:pt x="6368" y="4053"/>
                    <a:pt x="6413" y="4291"/>
                    <a:pt x="6435" y="4528"/>
                  </a:cubicBezTo>
                  <a:cubicBezTo>
                    <a:pt x="6470" y="4753"/>
                    <a:pt x="6492" y="4979"/>
                    <a:pt x="6515" y="5205"/>
                  </a:cubicBezTo>
                  <a:cubicBezTo>
                    <a:pt x="6571" y="5679"/>
                    <a:pt x="6605" y="6153"/>
                    <a:pt x="6639" y="6628"/>
                  </a:cubicBezTo>
                  <a:lnTo>
                    <a:pt x="6639" y="6617"/>
                  </a:lnTo>
                  <a:cubicBezTo>
                    <a:pt x="6661" y="7113"/>
                    <a:pt x="6695" y="7621"/>
                    <a:pt x="6729" y="8118"/>
                  </a:cubicBezTo>
                  <a:cubicBezTo>
                    <a:pt x="6718" y="8095"/>
                    <a:pt x="6695" y="8062"/>
                    <a:pt x="6684" y="8039"/>
                  </a:cubicBezTo>
                  <a:cubicBezTo>
                    <a:pt x="6628" y="7960"/>
                    <a:pt x="6583" y="7881"/>
                    <a:pt x="6537" y="7802"/>
                  </a:cubicBezTo>
                  <a:cubicBezTo>
                    <a:pt x="6424" y="7633"/>
                    <a:pt x="6322" y="7463"/>
                    <a:pt x="6210" y="7294"/>
                  </a:cubicBezTo>
                  <a:cubicBezTo>
                    <a:pt x="6006" y="6978"/>
                    <a:pt x="5770" y="6673"/>
                    <a:pt x="5555" y="6368"/>
                  </a:cubicBezTo>
                  <a:cubicBezTo>
                    <a:pt x="5499" y="6278"/>
                    <a:pt x="5442" y="6199"/>
                    <a:pt x="5374" y="6120"/>
                  </a:cubicBezTo>
                  <a:cubicBezTo>
                    <a:pt x="5386" y="6097"/>
                    <a:pt x="5386" y="6075"/>
                    <a:pt x="5374" y="6052"/>
                  </a:cubicBezTo>
                  <a:cubicBezTo>
                    <a:pt x="5351" y="6018"/>
                    <a:pt x="5329" y="5984"/>
                    <a:pt x="5318" y="5962"/>
                  </a:cubicBezTo>
                  <a:cubicBezTo>
                    <a:pt x="5273" y="5860"/>
                    <a:pt x="5239" y="5770"/>
                    <a:pt x="5205" y="5668"/>
                  </a:cubicBezTo>
                  <a:cubicBezTo>
                    <a:pt x="5171" y="5578"/>
                    <a:pt x="5137" y="5499"/>
                    <a:pt x="5115" y="5408"/>
                  </a:cubicBezTo>
                  <a:cubicBezTo>
                    <a:pt x="5092" y="5318"/>
                    <a:pt x="5070" y="5239"/>
                    <a:pt x="5047" y="5149"/>
                  </a:cubicBezTo>
                  <a:cubicBezTo>
                    <a:pt x="5047" y="5104"/>
                    <a:pt x="5035" y="5059"/>
                    <a:pt x="5025" y="5014"/>
                  </a:cubicBezTo>
                  <a:cubicBezTo>
                    <a:pt x="5013" y="4968"/>
                    <a:pt x="5013" y="4912"/>
                    <a:pt x="5002" y="4866"/>
                  </a:cubicBezTo>
                  <a:cubicBezTo>
                    <a:pt x="4990" y="4765"/>
                    <a:pt x="4979" y="4663"/>
                    <a:pt x="4968" y="4550"/>
                  </a:cubicBezTo>
                  <a:lnTo>
                    <a:pt x="4934" y="4279"/>
                  </a:lnTo>
                  <a:cubicBezTo>
                    <a:pt x="4922" y="4234"/>
                    <a:pt x="4922" y="4189"/>
                    <a:pt x="4912" y="4144"/>
                  </a:cubicBezTo>
                  <a:cubicBezTo>
                    <a:pt x="4900" y="4088"/>
                    <a:pt x="4889" y="4043"/>
                    <a:pt x="4866" y="3997"/>
                  </a:cubicBezTo>
                  <a:cubicBezTo>
                    <a:pt x="4844" y="3941"/>
                    <a:pt x="4821" y="3873"/>
                    <a:pt x="4787" y="3817"/>
                  </a:cubicBezTo>
                  <a:cubicBezTo>
                    <a:pt x="4764" y="3760"/>
                    <a:pt x="4731" y="3704"/>
                    <a:pt x="4697" y="3659"/>
                  </a:cubicBezTo>
                  <a:cubicBezTo>
                    <a:pt x="4663" y="3614"/>
                    <a:pt x="4618" y="3568"/>
                    <a:pt x="4573" y="3534"/>
                  </a:cubicBezTo>
                  <a:cubicBezTo>
                    <a:pt x="4483" y="3466"/>
                    <a:pt x="4370" y="3421"/>
                    <a:pt x="4257" y="3421"/>
                  </a:cubicBezTo>
                  <a:cubicBezTo>
                    <a:pt x="4189" y="3433"/>
                    <a:pt x="4132" y="3444"/>
                    <a:pt x="4076" y="3466"/>
                  </a:cubicBezTo>
                  <a:cubicBezTo>
                    <a:pt x="4031" y="3489"/>
                    <a:pt x="3986" y="3523"/>
                    <a:pt x="3952" y="3568"/>
                  </a:cubicBezTo>
                  <a:cubicBezTo>
                    <a:pt x="3906" y="3602"/>
                    <a:pt x="3884" y="3647"/>
                    <a:pt x="3861" y="3692"/>
                  </a:cubicBezTo>
                  <a:cubicBezTo>
                    <a:pt x="3839" y="3737"/>
                    <a:pt x="3816" y="3794"/>
                    <a:pt x="3816" y="3850"/>
                  </a:cubicBezTo>
                  <a:cubicBezTo>
                    <a:pt x="3805" y="3907"/>
                    <a:pt x="3805" y="3975"/>
                    <a:pt x="3816" y="4031"/>
                  </a:cubicBezTo>
                  <a:cubicBezTo>
                    <a:pt x="3828" y="4088"/>
                    <a:pt x="3839" y="4144"/>
                    <a:pt x="3861" y="4201"/>
                  </a:cubicBezTo>
                  <a:cubicBezTo>
                    <a:pt x="3896" y="4268"/>
                    <a:pt x="3929" y="4324"/>
                    <a:pt x="3963" y="4392"/>
                  </a:cubicBezTo>
                  <a:cubicBezTo>
                    <a:pt x="3997" y="4437"/>
                    <a:pt x="4031" y="4483"/>
                    <a:pt x="4054" y="4528"/>
                  </a:cubicBezTo>
                  <a:cubicBezTo>
                    <a:pt x="4110" y="4607"/>
                    <a:pt x="4167" y="4675"/>
                    <a:pt x="4223" y="4753"/>
                  </a:cubicBezTo>
                  <a:cubicBezTo>
                    <a:pt x="4279" y="4821"/>
                    <a:pt x="4335" y="4901"/>
                    <a:pt x="4392" y="4979"/>
                  </a:cubicBezTo>
                  <a:cubicBezTo>
                    <a:pt x="4426" y="5024"/>
                    <a:pt x="4448" y="5059"/>
                    <a:pt x="4483" y="5104"/>
                  </a:cubicBezTo>
                  <a:lnTo>
                    <a:pt x="4550" y="5205"/>
                  </a:lnTo>
                  <a:cubicBezTo>
                    <a:pt x="4652" y="5363"/>
                    <a:pt x="4742" y="5533"/>
                    <a:pt x="4855" y="5679"/>
                  </a:cubicBezTo>
                  <a:cubicBezTo>
                    <a:pt x="4968" y="5849"/>
                    <a:pt x="5092" y="6007"/>
                    <a:pt x="5205" y="6165"/>
                  </a:cubicBezTo>
                  <a:cubicBezTo>
                    <a:pt x="5306" y="6323"/>
                    <a:pt x="5419" y="6481"/>
                    <a:pt x="5532" y="6628"/>
                  </a:cubicBezTo>
                  <a:cubicBezTo>
                    <a:pt x="5645" y="6786"/>
                    <a:pt x="5770" y="6944"/>
                    <a:pt x="5893" y="7102"/>
                  </a:cubicBezTo>
                  <a:cubicBezTo>
                    <a:pt x="6006" y="7249"/>
                    <a:pt x="6108" y="7407"/>
                    <a:pt x="6210" y="7553"/>
                  </a:cubicBezTo>
                  <a:cubicBezTo>
                    <a:pt x="6322" y="7723"/>
                    <a:pt x="6435" y="7869"/>
                    <a:pt x="6548" y="8027"/>
                  </a:cubicBezTo>
                  <a:cubicBezTo>
                    <a:pt x="6583" y="8095"/>
                    <a:pt x="6628" y="8152"/>
                    <a:pt x="6661" y="8208"/>
                  </a:cubicBezTo>
                  <a:cubicBezTo>
                    <a:pt x="6684" y="8242"/>
                    <a:pt x="6695" y="8265"/>
                    <a:pt x="6718" y="8298"/>
                  </a:cubicBezTo>
                  <a:cubicBezTo>
                    <a:pt x="6729" y="8310"/>
                    <a:pt x="6741" y="8333"/>
                    <a:pt x="6741" y="8344"/>
                  </a:cubicBezTo>
                  <a:cubicBezTo>
                    <a:pt x="6774" y="8886"/>
                    <a:pt x="6808" y="9427"/>
                    <a:pt x="6842" y="9981"/>
                  </a:cubicBezTo>
                  <a:cubicBezTo>
                    <a:pt x="6887" y="10827"/>
                    <a:pt x="6932" y="11685"/>
                    <a:pt x="6966" y="12533"/>
                  </a:cubicBezTo>
                  <a:cubicBezTo>
                    <a:pt x="6977" y="12747"/>
                    <a:pt x="6977" y="12950"/>
                    <a:pt x="6977" y="13165"/>
                  </a:cubicBezTo>
                  <a:lnTo>
                    <a:pt x="6977" y="13774"/>
                  </a:lnTo>
                  <a:cubicBezTo>
                    <a:pt x="6966" y="14158"/>
                    <a:pt x="6955" y="14542"/>
                    <a:pt x="6932" y="14914"/>
                  </a:cubicBezTo>
                  <a:lnTo>
                    <a:pt x="6932" y="14903"/>
                  </a:lnTo>
                  <a:cubicBezTo>
                    <a:pt x="6921" y="15072"/>
                    <a:pt x="6909" y="15253"/>
                    <a:pt x="6899" y="15434"/>
                  </a:cubicBezTo>
                  <a:cubicBezTo>
                    <a:pt x="6899" y="15456"/>
                    <a:pt x="6887" y="15468"/>
                    <a:pt x="6887" y="15490"/>
                  </a:cubicBezTo>
                  <a:cubicBezTo>
                    <a:pt x="6853" y="15897"/>
                    <a:pt x="6831" y="16292"/>
                    <a:pt x="6786" y="16698"/>
                  </a:cubicBezTo>
                  <a:lnTo>
                    <a:pt x="6751" y="17003"/>
                  </a:lnTo>
                  <a:cubicBezTo>
                    <a:pt x="6729" y="16936"/>
                    <a:pt x="6706" y="16879"/>
                    <a:pt x="6684" y="16823"/>
                  </a:cubicBezTo>
                  <a:cubicBezTo>
                    <a:pt x="6684" y="16800"/>
                    <a:pt x="6673" y="16788"/>
                    <a:pt x="6673" y="16766"/>
                  </a:cubicBezTo>
                  <a:cubicBezTo>
                    <a:pt x="6661" y="16721"/>
                    <a:pt x="6650" y="16675"/>
                    <a:pt x="6639" y="16642"/>
                  </a:cubicBezTo>
                  <a:cubicBezTo>
                    <a:pt x="6628" y="16597"/>
                    <a:pt x="6616" y="16563"/>
                    <a:pt x="6605" y="16529"/>
                  </a:cubicBezTo>
                  <a:cubicBezTo>
                    <a:pt x="6593" y="16517"/>
                    <a:pt x="6593" y="16495"/>
                    <a:pt x="6593" y="16484"/>
                  </a:cubicBezTo>
                  <a:cubicBezTo>
                    <a:pt x="6571" y="16439"/>
                    <a:pt x="6560" y="16394"/>
                    <a:pt x="6548" y="16349"/>
                  </a:cubicBezTo>
                  <a:cubicBezTo>
                    <a:pt x="6526" y="16314"/>
                    <a:pt x="6526" y="16269"/>
                    <a:pt x="6503" y="16236"/>
                  </a:cubicBezTo>
                  <a:cubicBezTo>
                    <a:pt x="6492" y="16190"/>
                    <a:pt x="6470" y="16156"/>
                    <a:pt x="6447" y="16111"/>
                  </a:cubicBezTo>
                  <a:cubicBezTo>
                    <a:pt x="6435" y="16066"/>
                    <a:pt x="6424" y="16032"/>
                    <a:pt x="6402" y="15998"/>
                  </a:cubicBezTo>
                  <a:lnTo>
                    <a:pt x="6334" y="15863"/>
                  </a:lnTo>
                  <a:cubicBezTo>
                    <a:pt x="6312" y="15817"/>
                    <a:pt x="6300" y="15784"/>
                    <a:pt x="6277" y="15739"/>
                  </a:cubicBezTo>
                  <a:cubicBezTo>
                    <a:pt x="6244" y="15694"/>
                    <a:pt x="6210" y="15637"/>
                    <a:pt x="6176" y="15592"/>
                  </a:cubicBezTo>
                  <a:cubicBezTo>
                    <a:pt x="6119" y="15445"/>
                    <a:pt x="6051" y="15310"/>
                    <a:pt x="5961" y="15174"/>
                  </a:cubicBezTo>
                  <a:cubicBezTo>
                    <a:pt x="5905" y="15095"/>
                    <a:pt x="5837" y="15005"/>
                    <a:pt x="5780" y="14926"/>
                  </a:cubicBezTo>
                  <a:cubicBezTo>
                    <a:pt x="5735" y="14881"/>
                    <a:pt x="5702" y="14824"/>
                    <a:pt x="5668" y="14779"/>
                  </a:cubicBezTo>
                  <a:cubicBezTo>
                    <a:pt x="5645" y="14734"/>
                    <a:pt x="5634" y="14700"/>
                    <a:pt x="5622" y="14655"/>
                  </a:cubicBezTo>
                  <a:lnTo>
                    <a:pt x="5622" y="14666"/>
                  </a:lnTo>
                  <a:cubicBezTo>
                    <a:pt x="5600" y="14576"/>
                    <a:pt x="5566" y="14485"/>
                    <a:pt x="5544" y="14407"/>
                  </a:cubicBezTo>
                  <a:cubicBezTo>
                    <a:pt x="5521" y="14316"/>
                    <a:pt x="5499" y="14226"/>
                    <a:pt x="5476" y="14147"/>
                  </a:cubicBezTo>
                  <a:cubicBezTo>
                    <a:pt x="5476" y="14101"/>
                    <a:pt x="5464" y="14056"/>
                    <a:pt x="5454" y="14011"/>
                  </a:cubicBezTo>
                  <a:cubicBezTo>
                    <a:pt x="5442" y="13978"/>
                    <a:pt x="5442" y="13943"/>
                    <a:pt x="5442" y="13910"/>
                  </a:cubicBezTo>
                  <a:cubicBezTo>
                    <a:pt x="5431" y="13876"/>
                    <a:pt x="5431" y="13842"/>
                    <a:pt x="5419" y="13808"/>
                  </a:cubicBezTo>
                  <a:lnTo>
                    <a:pt x="5419" y="13684"/>
                  </a:lnTo>
                  <a:lnTo>
                    <a:pt x="5419" y="13526"/>
                  </a:lnTo>
                  <a:lnTo>
                    <a:pt x="5419" y="13401"/>
                  </a:lnTo>
                  <a:cubicBezTo>
                    <a:pt x="5419" y="13311"/>
                    <a:pt x="5431" y="13221"/>
                    <a:pt x="5431" y="13120"/>
                  </a:cubicBezTo>
                  <a:cubicBezTo>
                    <a:pt x="5442" y="13063"/>
                    <a:pt x="5442" y="13007"/>
                    <a:pt x="5442" y="12962"/>
                  </a:cubicBezTo>
                  <a:lnTo>
                    <a:pt x="5442" y="12950"/>
                  </a:lnTo>
                  <a:cubicBezTo>
                    <a:pt x="5442" y="12950"/>
                    <a:pt x="5442" y="12939"/>
                    <a:pt x="5454" y="12939"/>
                  </a:cubicBezTo>
                  <a:lnTo>
                    <a:pt x="5454" y="12916"/>
                  </a:lnTo>
                  <a:lnTo>
                    <a:pt x="5454" y="12894"/>
                  </a:lnTo>
                  <a:lnTo>
                    <a:pt x="5454" y="12871"/>
                  </a:lnTo>
                  <a:cubicBezTo>
                    <a:pt x="5454" y="12860"/>
                    <a:pt x="5454" y="12860"/>
                    <a:pt x="5464" y="12849"/>
                  </a:cubicBezTo>
                  <a:cubicBezTo>
                    <a:pt x="5476" y="12781"/>
                    <a:pt x="5499" y="12701"/>
                    <a:pt x="5521" y="12623"/>
                  </a:cubicBezTo>
                  <a:lnTo>
                    <a:pt x="5521" y="12634"/>
                  </a:lnTo>
                  <a:cubicBezTo>
                    <a:pt x="5521" y="12634"/>
                    <a:pt x="5521" y="12623"/>
                    <a:pt x="5532" y="12611"/>
                  </a:cubicBezTo>
                  <a:lnTo>
                    <a:pt x="5532" y="12600"/>
                  </a:lnTo>
                  <a:lnTo>
                    <a:pt x="5532" y="12589"/>
                  </a:lnTo>
                  <a:cubicBezTo>
                    <a:pt x="5544" y="12578"/>
                    <a:pt x="5544" y="12578"/>
                    <a:pt x="5544" y="12566"/>
                  </a:cubicBezTo>
                  <a:lnTo>
                    <a:pt x="5544" y="12578"/>
                  </a:lnTo>
                  <a:cubicBezTo>
                    <a:pt x="5544" y="12566"/>
                    <a:pt x="5544" y="12555"/>
                    <a:pt x="5555" y="12543"/>
                  </a:cubicBezTo>
                  <a:cubicBezTo>
                    <a:pt x="5612" y="12375"/>
                    <a:pt x="5679" y="12205"/>
                    <a:pt x="5747" y="12036"/>
                  </a:cubicBezTo>
                  <a:cubicBezTo>
                    <a:pt x="5770" y="11991"/>
                    <a:pt x="5792" y="11946"/>
                    <a:pt x="5815" y="11889"/>
                  </a:cubicBezTo>
                  <a:cubicBezTo>
                    <a:pt x="5826" y="11843"/>
                    <a:pt x="5848" y="11787"/>
                    <a:pt x="5860" y="11731"/>
                  </a:cubicBezTo>
                  <a:cubicBezTo>
                    <a:pt x="5871" y="11685"/>
                    <a:pt x="5883" y="11652"/>
                    <a:pt x="5893" y="11607"/>
                  </a:cubicBezTo>
                  <a:cubicBezTo>
                    <a:pt x="5905" y="11550"/>
                    <a:pt x="5916" y="11505"/>
                    <a:pt x="5928" y="11449"/>
                  </a:cubicBezTo>
                  <a:cubicBezTo>
                    <a:pt x="5939" y="11404"/>
                    <a:pt x="5939" y="11347"/>
                    <a:pt x="5950" y="11302"/>
                  </a:cubicBezTo>
                  <a:cubicBezTo>
                    <a:pt x="5950" y="11246"/>
                    <a:pt x="5961" y="11189"/>
                    <a:pt x="5961" y="11121"/>
                  </a:cubicBezTo>
                  <a:lnTo>
                    <a:pt x="5961" y="10963"/>
                  </a:lnTo>
                  <a:lnTo>
                    <a:pt x="5961" y="10817"/>
                  </a:lnTo>
                  <a:cubicBezTo>
                    <a:pt x="5950" y="10760"/>
                    <a:pt x="5939" y="10692"/>
                    <a:pt x="5928" y="10636"/>
                  </a:cubicBezTo>
                  <a:cubicBezTo>
                    <a:pt x="5905" y="10511"/>
                    <a:pt x="5860" y="10376"/>
                    <a:pt x="5758" y="10285"/>
                  </a:cubicBezTo>
                  <a:cubicBezTo>
                    <a:pt x="5689" y="10216"/>
                    <a:pt x="5594" y="10187"/>
                    <a:pt x="5502" y="10187"/>
                  </a:cubicBezTo>
                  <a:cubicBezTo>
                    <a:pt x="5474" y="10187"/>
                    <a:pt x="5446" y="10190"/>
                    <a:pt x="5419" y="10195"/>
                  </a:cubicBezTo>
                  <a:cubicBezTo>
                    <a:pt x="5284" y="10218"/>
                    <a:pt x="5160" y="10275"/>
                    <a:pt x="5058" y="10365"/>
                  </a:cubicBezTo>
                  <a:cubicBezTo>
                    <a:pt x="4968" y="10444"/>
                    <a:pt x="4900" y="10556"/>
                    <a:pt x="4900" y="10681"/>
                  </a:cubicBezTo>
                  <a:cubicBezTo>
                    <a:pt x="4900" y="10794"/>
                    <a:pt x="4922" y="10895"/>
                    <a:pt x="4968" y="10997"/>
                  </a:cubicBezTo>
                  <a:cubicBezTo>
                    <a:pt x="4990" y="11042"/>
                    <a:pt x="5002" y="11087"/>
                    <a:pt x="5025" y="11133"/>
                  </a:cubicBezTo>
                  <a:cubicBezTo>
                    <a:pt x="5047" y="11178"/>
                    <a:pt x="5058" y="11223"/>
                    <a:pt x="5081" y="11279"/>
                  </a:cubicBezTo>
                  <a:lnTo>
                    <a:pt x="5115" y="11381"/>
                  </a:lnTo>
                  <a:cubicBezTo>
                    <a:pt x="5126" y="11414"/>
                    <a:pt x="5137" y="11460"/>
                    <a:pt x="5148" y="11494"/>
                  </a:cubicBezTo>
                  <a:cubicBezTo>
                    <a:pt x="5171" y="11562"/>
                    <a:pt x="5183" y="11629"/>
                    <a:pt x="5193" y="11697"/>
                  </a:cubicBezTo>
                  <a:cubicBezTo>
                    <a:pt x="5216" y="11765"/>
                    <a:pt x="5239" y="11833"/>
                    <a:pt x="5261" y="11911"/>
                  </a:cubicBezTo>
                  <a:cubicBezTo>
                    <a:pt x="5284" y="11991"/>
                    <a:pt x="5306" y="12081"/>
                    <a:pt x="5329" y="12160"/>
                  </a:cubicBezTo>
                  <a:cubicBezTo>
                    <a:pt x="5329" y="12182"/>
                    <a:pt x="5329" y="12216"/>
                    <a:pt x="5341" y="12239"/>
                  </a:cubicBezTo>
                  <a:cubicBezTo>
                    <a:pt x="5341" y="12307"/>
                    <a:pt x="5341" y="12375"/>
                    <a:pt x="5329" y="12431"/>
                  </a:cubicBezTo>
                  <a:lnTo>
                    <a:pt x="5329" y="12600"/>
                  </a:lnTo>
                  <a:lnTo>
                    <a:pt x="5329" y="12701"/>
                  </a:lnTo>
                  <a:cubicBezTo>
                    <a:pt x="5318" y="12736"/>
                    <a:pt x="5318" y="12781"/>
                    <a:pt x="5306" y="12826"/>
                  </a:cubicBezTo>
                  <a:cubicBezTo>
                    <a:pt x="5306" y="12837"/>
                    <a:pt x="5306" y="12849"/>
                    <a:pt x="5318" y="12871"/>
                  </a:cubicBezTo>
                  <a:cubicBezTo>
                    <a:pt x="5318" y="12894"/>
                    <a:pt x="5306" y="12916"/>
                    <a:pt x="5306" y="12950"/>
                  </a:cubicBezTo>
                  <a:lnTo>
                    <a:pt x="5306" y="12972"/>
                  </a:lnTo>
                  <a:lnTo>
                    <a:pt x="5306" y="13029"/>
                  </a:lnTo>
                  <a:lnTo>
                    <a:pt x="5306" y="13063"/>
                  </a:lnTo>
                  <a:cubicBezTo>
                    <a:pt x="5306" y="13074"/>
                    <a:pt x="5306" y="13074"/>
                    <a:pt x="5295" y="13085"/>
                  </a:cubicBezTo>
                  <a:lnTo>
                    <a:pt x="5295" y="13097"/>
                  </a:lnTo>
                  <a:cubicBezTo>
                    <a:pt x="5295" y="13210"/>
                    <a:pt x="5284" y="13334"/>
                    <a:pt x="5284" y="13447"/>
                  </a:cubicBezTo>
                  <a:lnTo>
                    <a:pt x="5284" y="13605"/>
                  </a:lnTo>
                  <a:lnTo>
                    <a:pt x="5284" y="13684"/>
                  </a:lnTo>
                  <a:cubicBezTo>
                    <a:pt x="5284" y="13707"/>
                    <a:pt x="5295" y="13740"/>
                    <a:pt x="5295" y="13763"/>
                  </a:cubicBezTo>
                  <a:cubicBezTo>
                    <a:pt x="5295" y="13785"/>
                    <a:pt x="5295" y="13820"/>
                    <a:pt x="5306" y="13842"/>
                  </a:cubicBezTo>
                  <a:cubicBezTo>
                    <a:pt x="5306" y="13865"/>
                    <a:pt x="5306" y="13887"/>
                    <a:pt x="5318" y="13910"/>
                  </a:cubicBezTo>
                  <a:cubicBezTo>
                    <a:pt x="5318" y="13955"/>
                    <a:pt x="5329" y="14000"/>
                    <a:pt x="5341" y="14056"/>
                  </a:cubicBezTo>
                  <a:lnTo>
                    <a:pt x="5374" y="14192"/>
                  </a:lnTo>
                  <a:cubicBezTo>
                    <a:pt x="5386" y="14249"/>
                    <a:pt x="5397" y="14305"/>
                    <a:pt x="5419" y="14362"/>
                  </a:cubicBezTo>
                  <a:cubicBezTo>
                    <a:pt x="5431" y="14407"/>
                    <a:pt x="5454" y="14463"/>
                    <a:pt x="5476" y="14520"/>
                  </a:cubicBezTo>
                  <a:lnTo>
                    <a:pt x="5476" y="14530"/>
                  </a:lnTo>
                  <a:cubicBezTo>
                    <a:pt x="5454" y="14497"/>
                    <a:pt x="5431" y="14474"/>
                    <a:pt x="5408" y="14452"/>
                  </a:cubicBezTo>
                  <a:cubicBezTo>
                    <a:pt x="5351" y="14362"/>
                    <a:pt x="5284" y="14271"/>
                    <a:pt x="5216" y="14192"/>
                  </a:cubicBezTo>
                  <a:cubicBezTo>
                    <a:pt x="5092" y="14023"/>
                    <a:pt x="4968" y="13853"/>
                    <a:pt x="4855" y="13684"/>
                  </a:cubicBezTo>
                  <a:lnTo>
                    <a:pt x="4844" y="13672"/>
                  </a:lnTo>
                  <a:cubicBezTo>
                    <a:pt x="4799" y="13605"/>
                    <a:pt x="4754" y="13537"/>
                    <a:pt x="4708" y="13458"/>
                  </a:cubicBezTo>
                  <a:cubicBezTo>
                    <a:pt x="4663" y="13379"/>
                    <a:pt x="4618" y="13300"/>
                    <a:pt x="4573" y="13210"/>
                  </a:cubicBezTo>
                  <a:cubicBezTo>
                    <a:pt x="4516" y="13085"/>
                    <a:pt x="4460" y="12950"/>
                    <a:pt x="4403" y="12826"/>
                  </a:cubicBezTo>
                  <a:cubicBezTo>
                    <a:pt x="4358" y="12701"/>
                    <a:pt x="4302" y="12566"/>
                    <a:pt x="4268" y="12442"/>
                  </a:cubicBezTo>
                  <a:cubicBezTo>
                    <a:pt x="4167" y="12171"/>
                    <a:pt x="4087" y="11900"/>
                    <a:pt x="4031" y="11618"/>
                  </a:cubicBezTo>
                  <a:lnTo>
                    <a:pt x="3963" y="11313"/>
                  </a:lnTo>
                  <a:cubicBezTo>
                    <a:pt x="3952" y="11256"/>
                    <a:pt x="3941" y="11200"/>
                    <a:pt x="3929" y="11155"/>
                  </a:cubicBezTo>
                  <a:cubicBezTo>
                    <a:pt x="3918" y="11098"/>
                    <a:pt x="3906" y="11042"/>
                    <a:pt x="3896" y="10997"/>
                  </a:cubicBezTo>
                  <a:cubicBezTo>
                    <a:pt x="3861" y="10918"/>
                    <a:pt x="3839" y="10839"/>
                    <a:pt x="3816" y="10760"/>
                  </a:cubicBezTo>
                  <a:cubicBezTo>
                    <a:pt x="3783" y="10692"/>
                    <a:pt x="3748" y="10624"/>
                    <a:pt x="3715" y="10568"/>
                  </a:cubicBezTo>
                  <a:cubicBezTo>
                    <a:pt x="3670" y="10511"/>
                    <a:pt x="3635" y="10455"/>
                    <a:pt x="3579" y="10410"/>
                  </a:cubicBezTo>
                  <a:cubicBezTo>
                    <a:pt x="3534" y="10365"/>
                    <a:pt x="3477" y="10320"/>
                    <a:pt x="3421" y="10297"/>
                  </a:cubicBezTo>
                  <a:cubicBezTo>
                    <a:pt x="3354" y="10263"/>
                    <a:pt x="3297" y="10240"/>
                    <a:pt x="3229" y="10229"/>
                  </a:cubicBezTo>
                  <a:cubicBezTo>
                    <a:pt x="3163" y="10214"/>
                    <a:pt x="3097" y="10208"/>
                    <a:pt x="3031" y="10208"/>
                  </a:cubicBezTo>
                  <a:cubicBezTo>
                    <a:pt x="2950" y="10208"/>
                    <a:pt x="2870" y="10217"/>
                    <a:pt x="2789" y="10229"/>
                  </a:cubicBezTo>
                  <a:cubicBezTo>
                    <a:pt x="2642" y="10263"/>
                    <a:pt x="2496" y="10320"/>
                    <a:pt x="2371" y="10398"/>
                  </a:cubicBezTo>
                  <a:cubicBezTo>
                    <a:pt x="2315" y="10444"/>
                    <a:pt x="2258" y="10489"/>
                    <a:pt x="2225" y="10556"/>
                  </a:cubicBezTo>
                  <a:cubicBezTo>
                    <a:pt x="2190" y="10613"/>
                    <a:pt x="2168" y="10669"/>
                    <a:pt x="2168" y="10737"/>
                  </a:cubicBezTo>
                  <a:cubicBezTo>
                    <a:pt x="2168" y="10805"/>
                    <a:pt x="2180" y="10873"/>
                    <a:pt x="2213" y="10940"/>
                  </a:cubicBezTo>
                  <a:cubicBezTo>
                    <a:pt x="2247" y="10997"/>
                    <a:pt x="2281" y="11053"/>
                    <a:pt x="2326" y="11098"/>
                  </a:cubicBezTo>
                  <a:cubicBezTo>
                    <a:pt x="2371" y="11133"/>
                    <a:pt x="2405" y="11178"/>
                    <a:pt x="2450" y="11211"/>
                  </a:cubicBezTo>
                  <a:cubicBezTo>
                    <a:pt x="2593" y="11355"/>
                    <a:pt x="2758" y="11487"/>
                    <a:pt x="2913" y="11619"/>
                  </a:cubicBezTo>
                  <a:lnTo>
                    <a:pt x="2913" y="11619"/>
                  </a:lnTo>
                  <a:cubicBezTo>
                    <a:pt x="2913" y="11619"/>
                    <a:pt x="2913" y="11618"/>
                    <a:pt x="2913" y="11618"/>
                  </a:cubicBezTo>
                  <a:lnTo>
                    <a:pt x="2913" y="11618"/>
                  </a:lnTo>
                  <a:cubicBezTo>
                    <a:pt x="2958" y="11663"/>
                    <a:pt x="3003" y="11697"/>
                    <a:pt x="3048" y="11731"/>
                  </a:cubicBezTo>
                  <a:cubicBezTo>
                    <a:pt x="3128" y="11810"/>
                    <a:pt x="3206" y="11889"/>
                    <a:pt x="3297" y="11968"/>
                  </a:cubicBezTo>
                  <a:cubicBezTo>
                    <a:pt x="3364" y="12047"/>
                    <a:pt x="3444" y="12126"/>
                    <a:pt x="3512" y="12205"/>
                  </a:cubicBezTo>
                  <a:cubicBezTo>
                    <a:pt x="3613" y="12329"/>
                    <a:pt x="3715" y="12442"/>
                    <a:pt x="3816" y="12566"/>
                  </a:cubicBezTo>
                  <a:cubicBezTo>
                    <a:pt x="3873" y="12634"/>
                    <a:pt x="3918" y="12691"/>
                    <a:pt x="3974" y="12758"/>
                  </a:cubicBezTo>
                  <a:cubicBezTo>
                    <a:pt x="3997" y="12792"/>
                    <a:pt x="4019" y="12826"/>
                    <a:pt x="4042" y="12849"/>
                  </a:cubicBezTo>
                  <a:cubicBezTo>
                    <a:pt x="4064" y="12894"/>
                    <a:pt x="4099" y="12927"/>
                    <a:pt x="4121" y="12962"/>
                  </a:cubicBezTo>
                  <a:lnTo>
                    <a:pt x="4189" y="13063"/>
                  </a:lnTo>
                  <a:cubicBezTo>
                    <a:pt x="4212" y="13108"/>
                    <a:pt x="4234" y="13153"/>
                    <a:pt x="4245" y="13198"/>
                  </a:cubicBezTo>
                  <a:cubicBezTo>
                    <a:pt x="4302" y="13289"/>
                    <a:pt x="4358" y="13379"/>
                    <a:pt x="4403" y="13481"/>
                  </a:cubicBezTo>
                  <a:cubicBezTo>
                    <a:pt x="4460" y="13571"/>
                    <a:pt x="4516" y="13650"/>
                    <a:pt x="4573" y="13740"/>
                  </a:cubicBezTo>
                  <a:cubicBezTo>
                    <a:pt x="4708" y="13933"/>
                    <a:pt x="4855" y="14124"/>
                    <a:pt x="4990" y="14316"/>
                  </a:cubicBezTo>
                  <a:cubicBezTo>
                    <a:pt x="5126" y="14474"/>
                    <a:pt x="5250" y="14643"/>
                    <a:pt x="5386" y="14801"/>
                  </a:cubicBezTo>
                  <a:cubicBezTo>
                    <a:pt x="5454" y="14881"/>
                    <a:pt x="5521" y="14971"/>
                    <a:pt x="5589" y="15050"/>
                  </a:cubicBezTo>
                  <a:cubicBezTo>
                    <a:pt x="5657" y="15129"/>
                    <a:pt x="5724" y="15208"/>
                    <a:pt x="5780" y="15298"/>
                  </a:cubicBezTo>
                  <a:cubicBezTo>
                    <a:pt x="5826" y="15355"/>
                    <a:pt x="5871" y="15423"/>
                    <a:pt x="5905" y="15501"/>
                  </a:cubicBezTo>
                  <a:cubicBezTo>
                    <a:pt x="5928" y="15546"/>
                    <a:pt x="5961" y="15603"/>
                    <a:pt x="5984" y="15649"/>
                  </a:cubicBezTo>
                  <a:cubicBezTo>
                    <a:pt x="6063" y="15840"/>
                    <a:pt x="6142" y="16032"/>
                    <a:pt x="6210" y="16236"/>
                  </a:cubicBezTo>
                  <a:lnTo>
                    <a:pt x="6413" y="16811"/>
                  </a:lnTo>
                  <a:cubicBezTo>
                    <a:pt x="6435" y="16868"/>
                    <a:pt x="6458" y="16924"/>
                    <a:pt x="6470" y="16981"/>
                  </a:cubicBezTo>
                  <a:cubicBezTo>
                    <a:pt x="6492" y="17037"/>
                    <a:pt x="6503" y="17094"/>
                    <a:pt x="6526" y="17150"/>
                  </a:cubicBezTo>
                  <a:cubicBezTo>
                    <a:pt x="6526" y="17172"/>
                    <a:pt x="6526" y="17195"/>
                    <a:pt x="6537" y="17207"/>
                  </a:cubicBezTo>
                  <a:cubicBezTo>
                    <a:pt x="6526" y="17207"/>
                    <a:pt x="6526" y="17195"/>
                    <a:pt x="6526" y="17195"/>
                  </a:cubicBezTo>
                  <a:lnTo>
                    <a:pt x="6526" y="17195"/>
                  </a:lnTo>
                  <a:cubicBezTo>
                    <a:pt x="6526" y="17207"/>
                    <a:pt x="6526" y="17207"/>
                    <a:pt x="6537" y="17217"/>
                  </a:cubicBezTo>
                  <a:cubicBezTo>
                    <a:pt x="6548" y="17263"/>
                    <a:pt x="6560" y="17319"/>
                    <a:pt x="6571" y="17375"/>
                  </a:cubicBezTo>
                  <a:cubicBezTo>
                    <a:pt x="6583" y="17421"/>
                    <a:pt x="6616" y="17455"/>
                    <a:pt x="6661" y="17466"/>
                  </a:cubicBezTo>
                  <a:lnTo>
                    <a:pt x="6661" y="17692"/>
                  </a:lnTo>
                  <a:cubicBezTo>
                    <a:pt x="6661" y="17782"/>
                    <a:pt x="6650" y="17861"/>
                    <a:pt x="6639" y="17940"/>
                  </a:cubicBezTo>
                  <a:cubicBezTo>
                    <a:pt x="6537" y="18753"/>
                    <a:pt x="6413" y="19566"/>
                    <a:pt x="6312" y="20390"/>
                  </a:cubicBezTo>
                  <a:cubicBezTo>
                    <a:pt x="6255" y="20797"/>
                    <a:pt x="6199" y="21203"/>
                    <a:pt x="6154" y="21620"/>
                  </a:cubicBezTo>
                  <a:cubicBezTo>
                    <a:pt x="6131" y="21801"/>
                    <a:pt x="6108" y="21993"/>
                    <a:pt x="6086" y="22185"/>
                  </a:cubicBezTo>
                  <a:cubicBezTo>
                    <a:pt x="6063" y="22377"/>
                    <a:pt x="6029" y="22558"/>
                    <a:pt x="6018" y="22749"/>
                  </a:cubicBezTo>
                  <a:cubicBezTo>
                    <a:pt x="5973" y="23145"/>
                    <a:pt x="5961" y="23551"/>
                    <a:pt x="5950" y="23946"/>
                  </a:cubicBezTo>
                  <a:cubicBezTo>
                    <a:pt x="5939" y="24342"/>
                    <a:pt x="5928" y="24736"/>
                    <a:pt x="5928" y="25132"/>
                  </a:cubicBezTo>
                  <a:lnTo>
                    <a:pt x="5928" y="26317"/>
                  </a:lnTo>
                  <a:cubicBezTo>
                    <a:pt x="5928" y="26723"/>
                    <a:pt x="5905" y="27130"/>
                    <a:pt x="5883" y="27536"/>
                  </a:cubicBezTo>
                  <a:cubicBezTo>
                    <a:pt x="5883" y="27627"/>
                    <a:pt x="5871" y="27706"/>
                    <a:pt x="5871" y="27796"/>
                  </a:cubicBezTo>
                  <a:cubicBezTo>
                    <a:pt x="5848" y="27774"/>
                    <a:pt x="5826" y="27739"/>
                    <a:pt x="5803" y="27717"/>
                  </a:cubicBezTo>
                  <a:cubicBezTo>
                    <a:pt x="5758" y="27638"/>
                    <a:pt x="5702" y="27559"/>
                    <a:pt x="5645" y="27491"/>
                  </a:cubicBezTo>
                  <a:cubicBezTo>
                    <a:pt x="5634" y="27468"/>
                    <a:pt x="5612" y="27435"/>
                    <a:pt x="5600" y="27412"/>
                  </a:cubicBezTo>
                  <a:cubicBezTo>
                    <a:pt x="5566" y="27367"/>
                    <a:pt x="5532" y="27310"/>
                    <a:pt x="5499" y="27265"/>
                  </a:cubicBezTo>
                  <a:cubicBezTo>
                    <a:pt x="5487" y="27243"/>
                    <a:pt x="5464" y="27220"/>
                    <a:pt x="5442" y="27187"/>
                  </a:cubicBezTo>
                  <a:cubicBezTo>
                    <a:pt x="5444" y="27187"/>
                    <a:pt x="5445" y="27187"/>
                    <a:pt x="5447" y="27188"/>
                  </a:cubicBezTo>
                  <a:lnTo>
                    <a:pt x="5447" y="27188"/>
                  </a:lnTo>
                  <a:lnTo>
                    <a:pt x="5386" y="27096"/>
                  </a:lnTo>
                  <a:cubicBezTo>
                    <a:pt x="5363" y="27062"/>
                    <a:pt x="5351" y="27017"/>
                    <a:pt x="5329" y="26983"/>
                  </a:cubicBezTo>
                  <a:cubicBezTo>
                    <a:pt x="5284" y="26916"/>
                    <a:pt x="5250" y="26848"/>
                    <a:pt x="5216" y="26769"/>
                  </a:cubicBezTo>
                  <a:cubicBezTo>
                    <a:pt x="5183" y="26713"/>
                    <a:pt x="5148" y="26645"/>
                    <a:pt x="5115" y="26577"/>
                  </a:cubicBezTo>
                  <a:cubicBezTo>
                    <a:pt x="5092" y="26532"/>
                    <a:pt x="5070" y="26498"/>
                    <a:pt x="5047" y="26464"/>
                  </a:cubicBezTo>
                  <a:cubicBezTo>
                    <a:pt x="5025" y="26430"/>
                    <a:pt x="5013" y="26396"/>
                    <a:pt x="5002" y="26362"/>
                  </a:cubicBezTo>
                  <a:cubicBezTo>
                    <a:pt x="4990" y="26340"/>
                    <a:pt x="4968" y="26317"/>
                    <a:pt x="4957" y="26284"/>
                  </a:cubicBezTo>
                  <a:cubicBezTo>
                    <a:pt x="4945" y="26261"/>
                    <a:pt x="4934" y="26227"/>
                    <a:pt x="4922" y="26193"/>
                  </a:cubicBezTo>
                  <a:cubicBezTo>
                    <a:pt x="4900" y="26103"/>
                    <a:pt x="4866" y="26001"/>
                    <a:pt x="4832" y="25911"/>
                  </a:cubicBezTo>
                  <a:cubicBezTo>
                    <a:pt x="4799" y="25809"/>
                    <a:pt x="4764" y="25719"/>
                    <a:pt x="4731" y="25617"/>
                  </a:cubicBezTo>
                  <a:cubicBezTo>
                    <a:pt x="4674" y="25425"/>
                    <a:pt x="4618" y="25222"/>
                    <a:pt x="4561" y="25030"/>
                  </a:cubicBezTo>
                  <a:cubicBezTo>
                    <a:pt x="4528" y="24940"/>
                    <a:pt x="4505" y="24849"/>
                    <a:pt x="4471" y="24759"/>
                  </a:cubicBezTo>
                  <a:cubicBezTo>
                    <a:pt x="4448" y="24658"/>
                    <a:pt x="4426" y="24556"/>
                    <a:pt x="4392" y="24465"/>
                  </a:cubicBezTo>
                  <a:lnTo>
                    <a:pt x="4257" y="24093"/>
                  </a:lnTo>
                  <a:cubicBezTo>
                    <a:pt x="4261" y="24093"/>
                    <a:pt x="4264" y="24095"/>
                    <a:pt x="4265" y="24097"/>
                  </a:cubicBezTo>
                  <a:lnTo>
                    <a:pt x="4265" y="24097"/>
                  </a:lnTo>
                  <a:cubicBezTo>
                    <a:pt x="4255" y="24067"/>
                    <a:pt x="4244" y="24046"/>
                    <a:pt x="4234" y="24014"/>
                  </a:cubicBezTo>
                  <a:lnTo>
                    <a:pt x="4234" y="24026"/>
                  </a:lnTo>
                  <a:lnTo>
                    <a:pt x="4200" y="23924"/>
                  </a:lnTo>
                  <a:cubicBezTo>
                    <a:pt x="4200" y="23901"/>
                    <a:pt x="4189" y="23878"/>
                    <a:pt x="4177" y="23856"/>
                  </a:cubicBezTo>
                  <a:cubicBezTo>
                    <a:pt x="4155" y="23765"/>
                    <a:pt x="4121" y="23687"/>
                    <a:pt x="4087" y="23607"/>
                  </a:cubicBezTo>
                  <a:cubicBezTo>
                    <a:pt x="4054" y="23540"/>
                    <a:pt x="4019" y="23461"/>
                    <a:pt x="3997" y="23382"/>
                  </a:cubicBezTo>
                  <a:cubicBezTo>
                    <a:pt x="3974" y="23326"/>
                    <a:pt x="3952" y="23280"/>
                    <a:pt x="3929" y="23224"/>
                  </a:cubicBezTo>
                  <a:cubicBezTo>
                    <a:pt x="3940" y="23135"/>
                    <a:pt x="3951" y="23047"/>
                    <a:pt x="3973" y="22959"/>
                  </a:cubicBezTo>
                  <a:lnTo>
                    <a:pt x="3973" y="22959"/>
                  </a:lnTo>
                  <a:cubicBezTo>
                    <a:pt x="3971" y="22962"/>
                    <a:pt x="3968" y="22964"/>
                    <a:pt x="3963" y="22964"/>
                  </a:cubicBezTo>
                  <a:cubicBezTo>
                    <a:pt x="3974" y="22953"/>
                    <a:pt x="3974" y="22930"/>
                    <a:pt x="3974" y="22919"/>
                  </a:cubicBezTo>
                  <a:lnTo>
                    <a:pt x="3974" y="22930"/>
                  </a:lnTo>
                  <a:cubicBezTo>
                    <a:pt x="3997" y="22851"/>
                    <a:pt x="4008" y="22772"/>
                    <a:pt x="4031" y="22693"/>
                  </a:cubicBezTo>
                  <a:cubicBezTo>
                    <a:pt x="4042" y="22614"/>
                    <a:pt x="4054" y="22535"/>
                    <a:pt x="4076" y="22456"/>
                  </a:cubicBezTo>
                  <a:cubicBezTo>
                    <a:pt x="4087" y="22388"/>
                    <a:pt x="4087" y="22310"/>
                    <a:pt x="4099" y="22242"/>
                  </a:cubicBezTo>
                  <a:cubicBezTo>
                    <a:pt x="4110" y="22207"/>
                    <a:pt x="4110" y="22174"/>
                    <a:pt x="4121" y="22140"/>
                  </a:cubicBezTo>
                  <a:cubicBezTo>
                    <a:pt x="4132" y="22106"/>
                    <a:pt x="4132" y="22072"/>
                    <a:pt x="4144" y="22039"/>
                  </a:cubicBezTo>
                  <a:cubicBezTo>
                    <a:pt x="4144" y="21959"/>
                    <a:pt x="4155" y="21881"/>
                    <a:pt x="4155" y="21801"/>
                  </a:cubicBezTo>
                  <a:lnTo>
                    <a:pt x="4155" y="21790"/>
                  </a:lnTo>
                  <a:cubicBezTo>
                    <a:pt x="4167" y="21745"/>
                    <a:pt x="4177" y="21688"/>
                    <a:pt x="4189" y="21632"/>
                  </a:cubicBezTo>
                  <a:cubicBezTo>
                    <a:pt x="4212" y="21553"/>
                    <a:pt x="4234" y="21462"/>
                    <a:pt x="4245" y="21372"/>
                  </a:cubicBezTo>
                  <a:cubicBezTo>
                    <a:pt x="4257" y="21327"/>
                    <a:pt x="4257" y="21293"/>
                    <a:pt x="4268" y="21248"/>
                  </a:cubicBezTo>
                  <a:lnTo>
                    <a:pt x="4268" y="21226"/>
                  </a:lnTo>
                  <a:cubicBezTo>
                    <a:pt x="4302" y="21056"/>
                    <a:pt x="4325" y="20898"/>
                    <a:pt x="4347" y="20740"/>
                  </a:cubicBezTo>
                  <a:cubicBezTo>
                    <a:pt x="4358" y="20706"/>
                    <a:pt x="4370" y="20661"/>
                    <a:pt x="4370" y="20627"/>
                  </a:cubicBezTo>
                  <a:lnTo>
                    <a:pt x="4403" y="20526"/>
                  </a:lnTo>
                  <a:cubicBezTo>
                    <a:pt x="4426" y="20458"/>
                    <a:pt x="4448" y="20390"/>
                    <a:pt x="4471" y="20333"/>
                  </a:cubicBezTo>
                  <a:cubicBezTo>
                    <a:pt x="4471" y="20311"/>
                    <a:pt x="4483" y="20300"/>
                    <a:pt x="4483" y="20277"/>
                  </a:cubicBezTo>
                  <a:cubicBezTo>
                    <a:pt x="4539" y="20108"/>
                    <a:pt x="4618" y="19950"/>
                    <a:pt x="4674" y="19781"/>
                  </a:cubicBezTo>
                  <a:cubicBezTo>
                    <a:pt x="4742" y="19611"/>
                    <a:pt x="4799" y="19453"/>
                    <a:pt x="4866" y="19284"/>
                  </a:cubicBezTo>
                  <a:cubicBezTo>
                    <a:pt x="4900" y="19194"/>
                    <a:pt x="4922" y="19103"/>
                    <a:pt x="4945" y="19013"/>
                  </a:cubicBezTo>
                  <a:cubicBezTo>
                    <a:pt x="5013" y="18810"/>
                    <a:pt x="5013" y="18584"/>
                    <a:pt x="4968" y="18369"/>
                  </a:cubicBezTo>
                  <a:lnTo>
                    <a:pt x="4934" y="18233"/>
                  </a:lnTo>
                  <a:cubicBezTo>
                    <a:pt x="4900" y="18121"/>
                    <a:pt x="4855" y="18008"/>
                    <a:pt x="4787" y="17917"/>
                  </a:cubicBezTo>
                  <a:cubicBezTo>
                    <a:pt x="4742" y="17861"/>
                    <a:pt x="4697" y="17816"/>
                    <a:pt x="4652" y="17794"/>
                  </a:cubicBezTo>
                  <a:cubicBezTo>
                    <a:pt x="4596" y="17759"/>
                    <a:pt x="4550" y="17737"/>
                    <a:pt x="4493" y="17726"/>
                  </a:cubicBezTo>
                  <a:cubicBezTo>
                    <a:pt x="4439" y="17711"/>
                    <a:pt x="4383" y="17702"/>
                    <a:pt x="4327" y="17702"/>
                  </a:cubicBezTo>
                  <a:cubicBezTo>
                    <a:pt x="4256" y="17702"/>
                    <a:pt x="4185" y="17716"/>
                    <a:pt x="4121" y="17748"/>
                  </a:cubicBezTo>
                  <a:cubicBezTo>
                    <a:pt x="4054" y="17782"/>
                    <a:pt x="4008" y="17827"/>
                    <a:pt x="3974" y="17884"/>
                  </a:cubicBezTo>
                  <a:cubicBezTo>
                    <a:pt x="3952" y="17907"/>
                    <a:pt x="3941" y="17929"/>
                    <a:pt x="3929" y="17963"/>
                  </a:cubicBezTo>
                  <a:cubicBezTo>
                    <a:pt x="3929" y="17985"/>
                    <a:pt x="3918" y="18019"/>
                    <a:pt x="3918" y="18042"/>
                  </a:cubicBezTo>
                  <a:lnTo>
                    <a:pt x="3918" y="18211"/>
                  </a:lnTo>
                  <a:cubicBezTo>
                    <a:pt x="3918" y="18256"/>
                    <a:pt x="3918" y="18313"/>
                    <a:pt x="3929" y="18358"/>
                  </a:cubicBezTo>
                  <a:cubicBezTo>
                    <a:pt x="3929" y="18414"/>
                    <a:pt x="3941" y="18459"/>
                    <a:pt x="3941" y="18504"/>
                  </a:cubicBezTo>
                  <a:cubicBezTo>
                    <a:pt x="3952" y="18584"/>
                    <a:pt x="3974" y="18662"/>
                    <a:pt x="3986" y="18742"/>
                  </a:cubicBezTo>
                  <a:cubicBezTo>
                    <a:pt x="3997" y="18832"/>
                    <a:pt x="4019" y="18933"/>
                    <a:pt x="4031" y="19024"/>
                  </a:cubicBezTo>
                  <a:cubicBezTo>
                    <a:pt x="4031" y="19024"/>
                    <a:pt x="4042" y="19024"/>
                    <a:pt x="4042" y="19035"/>
                  </a:cubicBezTo>
                  <a:lnTo>
                    <a:pt x="4042" y="19046"/>
                  </a:lnTo>
                  <a:lnTo>
                    <a:pt x="4042" y="19058"/>
                  </a:lnTo>
                  <a:cubicBezTo>
                    <a:pt x="4042" y="19069"/>
                    <a:pt x="4054" y="19081"/>
                    <a:pt x="4054" y="19103"/>
                  </a:cubicBezTo>
                  <a:lnTo>
                    <a:pt x="4054" y="19114"/>
                  </a:lnTo>
                  <a:cubicBezTo>
                    <a:pt x="4054" y="19126"/>
                    <a:pt x="4054" y="19137"/>
                    <a:pt x="4064" y="19137"/>
                  </a:cubicBezTo>
                  <a:lnTo>
                    <a:pt x="4054" y="19137"/>
                  </a:lnTo>
                  <a:cubicBezTo>
                    <a:pt x="4076" y="19239"/>
                    <a:pt x="4110" y="19352"/>
                    <a:pt x="4132" y="19453"/>
                  </a:cubicBezTo>
                  <a:lnTo>
                    <a:pt x="4132" y="19487"/>
                  </a:lnTo>
                  <a:lnTo>
                    <a:pt x="4132" y="19498"/>
                  </a:lnTo>
                  <a:cubicBezTo>
                    <a:pt x="4132" y="19520"/>
                    <a:pt x="4132" y="19543"/>
                    <a:pt x="4144" y="19566"/>
                  </a:cubicBezTo>
                  <a:cubicBezTo>
                    <a:pt x="4132" y="19600"/>
                    <a:pt x="4132" y="19633"/>
                    <a:pt x="4132" y="19656"/>
                  </a:cubicBezTo>
                  <a:cubicBezTo>
                    <a:pt x="4132" y="19735"/>
                    <a:pt x="4132" y="19803"/>
                    <a:pt x="4121" y="19882"/>
                  </a:cubicBezTo>
                  <a:lnTo>
                    <a:pt x="4121" y="19871"/>
                  </a:lnTo>
                  <a:cubicBezTo>
                    <a:pt x="4121" y="19984"/>
                    <a:pt x="4110" y="20108"/>
                    <a:pt x="4099" y="20220"/>
                  </a:cubicBezTo>
                  <a:cubicBezTo>
                    <a:pt x="4099" y="20277"/>
                    <a:pt x="4087" y="20333"/>
                    <a:pt x="4076" y="20390"/>
                  </a:cubicBezTo>
                  <a:cubicBezTo>
                    <a:pt x="4076" y="20424"/>
                    <a:pt x="4076" y="20446"/>
                    <a:pt x="4064" y="20481"/>
                  </a:cubicBezTo>
                  <a:cubicBezTo>
                    <a:pt x="4064" y="20514"/>
                    <a:pt x="4054" y="20559"/>
                    <a:pt x="4076" y="20593"/>
                  </a:cubicBezTo>
                  <a:cubicBezTo>
                    <a:pt x="4087" y="20616"/>
                    <a:pt x="4099" y="20627"/>
                    <a:pt x="4121" y="20627"/>
                  </a:cubicBezTo>
                  <a:cubicBezTo>
                    <a:pt x="4121" y="20639"/>
                    <a:pt x="4110" y="20649"/>
                    <a:pt x="4110" y="20661"/>
                  </a:cubicBezTo>
                  <a:cubicBezTo>
                    <a:pt x="4099" y="20785"/>
                    <a:pt x="4076" y="20910"/>
                    <a:pt x="4064" y="21033"/>
                  </a:cubicBezTo>
                  <a:cubicBezTo>
                    <a:pt x="4042" y="21169"/>
                    <a:pt x="4031" y="21293"/>
                    <a:pt x="4008" y="21429"/>
                  </a:cubicBezTo>
                  <a:cubicBezTo>
                    <a:pt x="3986" y="21575"/>
                    <a:pt x="3963" y="21722"/>
                    <a:pt x="3941" y="21881"/>
                  </a:cubicBezTo>
                  <a:cubicBezTo>
                    <a:pt x="3929" y="21914"/>
                    <a:pt x="3918" y="21959"/>
                    <a:pt x="3906" y="22004"/>
                  </a:cubicBezTo>
                  <a:cubicBezTo>
                    <a:pt x="3884" y="22084"/>
                    <a:pt x="3873" y="22151"/>
                    <a:pt x="3873" y="22230"/>
                  </a:cubicBezTo>
                  <a:cubicBezTo>
                    <a:pt x="3861" y="22298"/>
                    <a:pt x="3850" y="22366"/>
                    <a:pt x="3850" y="22445"/>
                  </a:cubicBezTo>
                  <a:cubicBezTo>
                    <a:pt x="3828" y="22569"/>
                    <a:pt x="3805" y="22693"/>
                    <a:pt x="3783" y="22829"/>
                  </a:cubicBezTo>
                  <a:cubicBezTo>
                    <a:pt x="3760" y="22761"/>
                    <a:pt x="3737" y="22693"/>
                    <a:pt x="3703" y="22626"/>
                  </a:cubicBezTo>
                  <a:cubicBezTo>
                    <a:pt x="3670" y="22524"/>
                    <a:pt x="3635" y="22433"/>
                    <a:pt x="3602" y="22343"/>
                  </a:cubicBezTo>
                  <a:cubicBezTo>
                    <a:pt x="3568" y="22253"/>
                    <a:pt x="3534" y="22151"/>
                    <a:pt x="3489" y="22061"/>
                  </a:cubicBezTo>
                  <a:cubicBezTo>
                    <a:pt x="3455" y="21971"/>
                    <a:pt x="3421" y="21881"/>
                    <a:pt x="3387" y="21801"/>
                  </a:cubicBezTo>
                  <a:cubicBezTo>
                    <a:pt x="3376" y="21790"/>
                    <a:pt x="3376" y="21768"/>
                    <a:pt x="3364" y="21756"/>
                  </a:cubicBezTo>
                  <a:cubicBezTo>
                    <a:pt x="3376" y="21756"/>
                    <a:pt x="3376" y="21768"/>
                    <a:pt x="3376" y="21768"/>
                  </a:cubicBezTo>
                  <a:lnTo>
                    <a:pt x="3376" y="21768"/>
                  </a:lnTo>
                  <a:cubicBezTo>
                    <a:pt x="3376" y="21756"/>
                    <a:pt x="3364" y="21745"/>
                    <a:pt x="3364" y="21733"/>
                  </a:cubicBezTo>
                  <a:cubicBezTo>
                    <a:pt x="3364" y="21722"/>
                    <a:pt x="3364" y="21722"/>
                    <a:pt x="3354" y="21722"/>
                  </a:cubicBezTo>
                  <a:lnTo>
                    <a:pt x="3354" y="21711"/>
                  </a:lnTo>
                  <a:cubicBezTo>
                    <a:pt x="3319" y="21610"/>
                    <a:pt x="3286" y="21497"/>
                    <a:pt x="3241" y="21395"/>
                  </a:cubicBezTo>
                  <a:cubicBezTo>
                    <a:pt x="3206" y="21339"/>
                    <a:pt x="3184" y="21282"/>
                    <a:pt x="3150" y="21226"/>
                  </a:cubicBezTo>
                  <a:cubicBezTo>
                    <a:pt x="3139" y="21158"/>
                    <a:pt x="3128" y="21101"/>
                    <a:pt x="3116" y="21033"/>
                  </a:cubicBezTo>
                  <a:cubicBezTo>
                    <a:pt x="3094" y="20977"/>
                    <a:pt x="3071" y="20920"/>
                    <a:pt x="3038" y="20853"/>
                  </a:cubicBezTo>
                  <a:cubicBezTo>
                    <a:pt x="3015" y="20808"/>
                    <a:pt x="2992" y="20752"/>
                    <a:pt x="2958" y="20706"/>
                  </a:cubicBezTo>
                  <a:cubicBezTo>
                    <a:pt x="2958" y="20695"/>
                    <a:pt x="2947" y="20684"/>
                    <a:pt x="2947" y="20672"/>
                  </a:cubicBezTo>
                  <a:cubicBezTo>
                    <a:pt x="2935" y="20649"/>
                    <a:pt x="2925" y="20639"/>
                    <a:pt x="2913" y="20627"/>
                  </a:cubicBezTo>
                  <a:cubicBezTo>
                    <a:pt x="2902" y="20616"/>
                    <a:pt x="2890" y="20593"/>
                    <a:pt x="2879" y="20582"/>
                  </a:cubicBezTo>
                  <a:cubicBezTo>
                    <a:pt x="2868" y="20559"/>
                    <a:pt x="2845" y="20537"/>
                    <a:pt x="2834" y="20514"/>
                  </a:cubicBezTo>
                  <a:cubicBezTo>
                    <a:pt x="2812" y="20491"/>
                    <a:pt x="2789" y="20458"/>
                    <a:pt x="2755" y="20424"/>
                  </a:cubicBezTo>
                  <a:cubicBezTo>
                    <a:pt x="2744" y="20401"/>
                    <a:pt x="2721" y="20379"/>
                    <a:pt x="2710" y="20356"/>
                  </a:cubicBezTo>
                  <a:lnTo>
                    <a:pt x="2699" y="20345"/>
                  </a:lnTo>
                  <a:cubicBezTo>
                    <a:pt x="2654" y="20243"/>
                    <a:pt x="2597" y="20153"/>
                    <a:pt x="2563" y="20052"/>
                  </a:cubicBezTo>
                  <a:cubicBezTo>
                    <a:pt x="2541" y="19995"/>
                    <a:pt x="2506" y="19950"/>
                    <a:pt x="2484" y="19894"/>
                  </a:cubicBezTo>
                  <a:cubicBezTo>
                    <a:pt x="2461" y="19837"/>
                    <a:pt x="2428" y="19781"/>
                    <a:pt x="2405" y="19724"/>
                  </a:cubicBezTo>
                  <a:cubicBezTo>
                    <a:pt x="2326" y="19566"/>
                    <a:pt x="2258" y="19408"/>
                    <a:pt x="2168" y="19250"/>
                  </a:cubicBezTo>
                  <a:cubicBezTo>
                    <a:pt x="2123" y="19171"/>
                    <a:pt x="2077" y="19103"/>
                    <a:pt x="2032" y="19035"/>
                  </a:cubicBezTo>
                  <a:cubicBezTo>
                    <a:pt x="2032" y="18990"/>
                    <a:pt x="2021" y="18933"/>
                    <a:pt x="2021" y="18888"/>
                  </a:cubicBezTo>
                  <a:cubicBezTo>
                    <a:pt x="1999" y="18775"/>
                    <a:pt x="1976" y="18662"/>
                    <a:pt x="1965" y="18539"/>
                  </a:cubicBezTo>
                  <a:cubicBezTo>
                    <a:pt x="1931" y="18313"/>
                    <a:pt x="1909" y="18075"/>
                    <a:pt x="1874" y="17839"/>
                  </a:cubicBezTo>
                  <a:cubicBezTo>
                    <a:pt x="1863" y="17782"/>
                    <a:pt x="1852" y="17726"/>
                    <a:pt x="1841" y="17658"/>
                  </a:cubicBezTo>
                  <a:cubicBezTo>
                    <a:pt x="1829" y="17590"/>
                    <a:pt x="1806" y="17523"/>
                    <a:pt x="1796" y="17455"/>
                  </a:cubicBezTo>
                  <a:cubicBezTo>
                    <a:pt x="1784" y="17387"/>
                    <a:pt x="1761" y="17330"/>
                    <a:pt x="1739" y="17274"/>
                  </a:cubicBezTo>
                  <a:cubicBezTo>
                    <a:pt x="1716" y="17195"/>
                    <a:pt x="1694" y="17127"/>
                    <a:pt x="1660" y="17059"/>
                  </a:cubicBezTo>
                  <a:cubicBezTo>
                    <a:pt x="1603" y="16913"/>
                    <a:pt x="1536" y="16766"/>
                    <a:pt x="1400" y="16687"/>
                  </a:cubicBezTo>
                  <a:cubicBezTo>
                    <a:pt x="1332" y="16642"/>
                    <a:pt x="1254" y="16619"/>
                    <a:pt x="1174" y="16608"/>
                  </a:cubicBezTo>
                  <a:cubicBezTo>
                    <a:pt x="1107" y="16608"/>
                    <a:pt x="1039" y="16619"/>
                    <a:pt x="983" y="16642"/>
                  </a:cubicBezTo>
                  <a:cubicBezTo>
                    <a:pt x="926" y="16675"/>
                    <a:pt x="870" y="16710"/>
                    <a:pt x="836" y="16766"/>
                  </a:cubicBezTo>
                  <a:cubicBezTo>
                    <a:pt x="790" y="16823"/>
                    <a:pt x="757" y="16890"/>
                    <a:pt x="723" y="16958"/>
                  </a:cubicBezTo>
                  <a:cubicBezTo>
                    <a:pt x="678" y="17104"/>
                    <a:pt x="655" y="17274"/>
                    <a:pt x="667" y="17432"/>
                  </a:cubicBezTo>
                  <a:cubicBezTo>
                    <a:pt x="678" y="17511"/>
                    <a:pt x="689" y="17590"/>
                    <a:pt x="723" y="17669"/>
                  </a:cubicBezTo>
                  <a:cubicBezTo>
                    <a:pt x="757" y="17737"/>
                    <a:pt x="790" y="17804"/>
                    <a:pt x="836" y="17861"/>
                  </a:cubicBezTo>
                  <a:cubicBezTo>
                    <a:pt x="881" y="17917"/>
                    <a:pt x="938" y="17974"/>
                    <a:pt x="983" y="18042"/>
                  </a:cubicBezTo>
                  <a:cubicBezTo>
                    <a:pt x="1061" y="18143"/>
                    <a:pt x="1141" y="18245"/>
                    <a:pt x="1209" y="18346"/>
                  </a:cubicBezTo>
                  <a:cubicBezTo>
                    <a:pt x="1287" y="18459"/>
                    <a:pt x="1367" y="18550"/>
                    <a:pt x="1457" y="18652"/>
                  </a:cubicBezTo>
                  <a:cubicBezTo>
                    <a:pt x="1536" y="18753"/>
                    <a:pt x="1626" y="18843"/>
                    <a:pt x="1705" y="18933"/>
                  </a:cubicBezTo>
                  <a:cubicBezTo>
                    <a:pt x="1716" y="18945"/>
                    <a:pt x="1716" y="18956"/>
                    <a:pt x="1728" y="18968"/>
                  </a:cubicBezTo>
                  <a:lnTo>
                    <a:pt x="1739" y="18979"/>
                  </a:lnTo>
                  <a:cubicBezTo>
                    <a:pt x="1739" y="18990"/>
                    <a:pt x="1739" y="19001"/>
                    <a:pt x="1751" y="19013"/>
                  </a:cubicBezTo>
                  <a:cubicBezTo>
                    <a:pt x="1751" y="19024"/>
                    <a:pt x="1761" y="19046"/>
                    <a:pt x="1773" y="19058"/>
                  </a:cubicBezTo>
                  <a:cubicBezTo>
                    <a:pt x="1784" y="19069"/>
                    <a:pt x="1796" y="19091"/>
                    <a:pt x="1806" y="19114"/>
                  </a:cubicBezTo>
                  <a:cubicBezTo>
                    <a:pt x="1841" y="19148"/>
                    <a:pt x="1863" y="19194"/>
                    <a:pt x="1886" y="19227"/>
                  </a:cubicBezTo>
                  <a:cubicBezTo>
                    <a:pt x="1919" y="19272"/>
                    <a:pt x="1954" y="19317"/>
                    <a:pt x="1976" y="19374"/>
                  </a:cubicBezTo>
                  <a:cubicBezTo>
                    <a:pt x="2010" y="19408"/>
                    <a:pt x="2032" y="19453"/>
                    <a:pt x="2055" y="19498"/>
                  </a:cubicBezTo>
                  <a:cubicBezTo>
                    <a:pt x="2089" y="19588"/>
                    <a:pt x="2134" y="19668"/>
                    <a:pt x="2168" y="19746"/>
                  </a:cubicBezTo>
                  <a:cubicBezTo>
                    <a:pt x="2213" y="19837"/>
                    <a:pt x="2258" y="19927"/>
                    <a:pt x="2303" y="20006"/>
                  </a:cubicBezTo>
                  <a:cubicBezTo>
                    <a:pt x="2360" y="20108"/>
                    <a:pt x="2405" y="20220"/>
                    <a:pt x="2461" y="20323"/>
                  </a:cubicBezTo>
                  <a:cubicBezTo>
                    <a:pt x="2496" y="20390"/>
                    <a:pt x="2541" y="20469"/>
                    <a:pt x="2574" y="20537"/>
                  </a:cubicBezTo>
                  <a:lnTo>
                    <a:pt x="2586" y="20548"/>
                  </a:lnTo>
                  <a:cubicBezTo>
                    <a:pt x="2597" y="20571"/>
                    <a:pt x="2609" y="20593"/>
                    <a:pt x="2619" y="20627"/>
                  </a:cubicBezTo>
                  <a:cubicBezTo>
                    <a:pt x="2642" y="20649"/>
                    <a:pt x="2654" y="20672"/>
                    <a:pt x="2676" y="20695"/>
                  </a:cubicBezTo>
                  <a:cubicBezTo>
                    <a:pt x="2687" y="20729"/>
                    <a:pt x="2710" y="20752"/>
                    <a:pt x="2721" y="20774"/>
                  </a:cubicBezTo>
                  <a:cubicBezTo>
                    <a:pt x="2755" y="20819"/>
                    <a:pt x="2777" y="20864"/>
                    <a:pt x="2812" y="20910"/>
                  </a:cubicBezTo>
                  <a:cubicBezTo>
                    <a:pt x="2823" y="20943"/>
                    <a:pt x="2834" y="20977"/>
                    <a:pt x="2857" y="21022"/>
                  </a:cubicBezTo>
                  <a:lnTo>
                    <a:pt x="2845" y="21022"/>
                  </a:lnTo>
                  <a:lnTo>
                    <a:pt x="2879" y="21090"/>
                  </a:lnTo>
                  <a:cubicBezTo>
                    <a:pt x="2890" y="21124"/>
                    <a:pt x="2913" y="21146"/>
                    <a:pt x="2925" y="21181"/>
                  </a:cubicBezTo>
                  <a:cubicBezTo>
                    <a:pt x="2958" y="21259"/>
                    <a:pt x="2992" y="21349"/>
                    <a:pt x="3026" y="21440"/>
                  </a:cubicBezTo>
                  <a:cubicBezTo>
                    <a:pt x="3048" y="21507"/>
                    <a:pt x="3071" y="21587"/>
                    <a:pt x="3094" y="21655"/>
                  </a:cubicBezTo>
                  <a:cubicBezTo>
                    <a:pt x="3116" y="21745"/>
                    <a:pt x="3139" y="21824"/>
                    <a:pt x="3161" y="21914"/>
                  </a:cubicBezTo>
                  <a:cubicBezTo>
                    <a:pt x="3218" y="22072"/>
                    <a:pt x="3286" y="22242"/>
                    <a:pt x="3342" y="22400"/>
                  </a:cubicBezTo>
                  <a:cubicBezTo>
                    <a:pt x="3421" y="22580"/>
                    <a:pt x="3500" y="22761"/>
                    <a:pt x="3568" y="22942"/>
                  </a:cubicBezTo>
                  <a:cubicBezTo>
                    <a:pt x="3613" y="23043"/>
                    <a:pt x="3658" y="23133"/>
                    <a:pt x="3692" y="23235"/>
                  </a:cubicBezTo>
                  <a:cubicBezTo>
                    <a:pt x="3703" y="23258"/>
                    <a:pt x="3715" y="23291"/>
                    <a:pt x="3726" y="23326"/>
                  </a:cubicBezTo>
                  <a:cubicBezTo>
                    <a:pt x="3737" y="23336"/>
                    <a:pt x="3737" y="23359"/>
                    <a:pt x="3737" y="23371"/>
                  </a:cubicBezTo>
                  <a:cubicBezTo>
                    <a:pt x="3748" y="23393"/>
                    <a:pt x="3760" y="23404"/>
                    <a:pt x="3771" y="23416"/>
                  </a:cubicBezTo>
                  <a:cubicBezTo>
                    <a:pt x="3783" y="23449"/>
                    <a:pt x="3793" y="23472"/>
                    <a:pt x="3805" y="23506"/>
                  </a:cubicBezTo>
                  <a:cubicBezTo>
                    <a:pt x="3839" y="23597"/>
                    <a:pt x="3884" y="23687"/>
                    <a:pt x="3929" y="23777"/>
                  </a:cubicBezTo>
                  <a:cubicBezTo>
                    <a:pt x="3952" y="23856"/>
                    <a:pt x="3986" y="23924"/>
                    <a:pt x="4019" y="24003"/>
                  </a:cubicBezTo>
                  <a:cubicBezTo>
                    <a:pt x="4064" y="24184"/>
                    <a:pt x="4121" y="24364"/>
                    <a:pt x="4167" y="24545"/>
                  </a:cubicBezTo>
                  <a:cubicBezTo>
                    <a:pt x="4189" y="24613"/>
                    <a:pt x="4200" y="24680"/>
                    <a:pt x="4223" y="24759"/>
                  </a:cubicBezTo>
                  <a:lnTo>
                    <a:pt x="4290" y="24962"/>
                  </a:lnTo>
                  <a:cubicBezTo>
                    <a:pt x="4325" y="25075"/>
                    <a:pt x="4358" y="25200"/>
                    <a:pt x="4403" y="25313"/>
                  </a:cubicBezTo>
                  <a:cubicBezTo>
                    <a:pt x="4403" y="25335"/>
                    <a:pt x="4415" y="25369"/>
                    <a:pt x="4426" y="25391"/>
                  </a:cubicBezTo>
                  <a:cubicBezTo>
                    <a:pt x="4403" y="25358"/>
                    <a:pt x="4370" y="25313"/>
                    <a:pt x="4347" y="25278"/>
                  </a:cubicBezTo>
                  <a:cubicBezTo>
                    <a:pt x="4325" y="25256"/>
                    <a:pt x="4313" y="25233"/>
                    <a:pt x="4302" y="25222"/>
                  </a:cubicBezTo>
                  <a:cubicBezTo>
                    <a:pt x="4290" y="25200"/>
                    <a:pt x="4268" y="25188"/>
                    <a:pt x="4257" y="25177"/>
                  </a:cubicBezTo>
                  <a:cubicBezTo>
                    <a:pt x="4234" y="25143"/>
                    <a:pt x="4212" y="25109"/>
                    <a:pt x="4189" y="25087"/>
                  </a:cubicBezTo>
                  <a:cubicBezTo>
                    <a:pt x="4177" y="25075"/>
                    <a:pt x="4167" y="25064"/>
                    <a:pt x="4155" y="25042"/>
                  </a:cubicBezTo>
                  <a:lnTo>
                    <a:pt x="4019" y="24906"/>
                  </a:lnTo>
                  <a:cubicBezTo>
                    <a:pt x="3963" y="24849"/>
                    <a:pt x="3906" y="24804"/>
                    <a:pt x="3850" y="24748"/>
                  </a:cubicBezTo>
                  <a:cubicBezTo>
                    <a:pt x="3793" y="24691"/>
                    <a:pt x="3737" y="24635"/>
                    <a:pt x="3681" y="24590"/>
                  </a:cubicBezTo>
                  <a:lnTo>
                    <a:pt x="3354" y="24262"/>
                  </a:lnTo>
                  <a:lnTo>
                    <a:pt x="3274" y="24184"/>
                  </a:lnTo>
                  <a:cubicBezTo>
                    <a:pt x="3241" y="24149"/>
                    <a:pt x="3206" y="24116"/>
                    <a:pt x="3173" y="24093"/>
                  </a:cubicBezTo>
                  <a:lnTo>
                    <a:pt x="3105" y="24026"/>
                  </a:lnTo>
                  <a:cubicBezTo>
                    <a:pt x="3060" y="23991"/>
                    <a:pt x="3026" y="23958"/>
                    <a:pt x="2992" y="23924"/>
                  </a:cubicBezTo>
                  <a:cubicBezTo>
                    <a:pt x="2925" y="23868"/>
                    <a:pt x="2868" y="23822"/>
                    <a:pt x="2800" y="23765"/>
                  </a:cubicBezTo>
                  <a:lnTo>
                    <a:pt x="2631" y="23630"/>
                  </a:lnTo>
                  <a:lnTo>
                    <a:pt x="2642" y="23630"/>
                  </a:lnTo>
                  <a:cubicBezTo>
                    <a:pt x="2597" y="23585"/>
                    <a:pt x="2552" y="23551"/>
                    <a:pt x="2518" y="23506"/>
                  </a:cubicBezTo>
                  <a:cubicBezTo>
                    <a:pt x="2461" y="23449"/>
                    <a:pt x="2416" y="23404"/>
                    <a:pt x="2371" y="23348"/>
                  </a:cubicBezTo>
                  <a:cubicBezTo>
                    <a:pt x="2360" y="23336"/>
                    <a:pt x="2348" y="23314"/>
                    <a:pt x="2326" y="23303"/>
                  </a:cubicBezTo>
                  <a:cubicBezTo>
                    <a:pt x="2326" y="23291"/>
                    <a:pt x="2326" y="23280"/>
                    <a:pt x="2315" y="23269"/>
                  </a:cubicBezTo>
                  <a:cubicBezTo>
                    <a:pt x="2315" y="23258"/>
                    <a:pt x="2303" y="23246"/>
                    <a:pt x="2303" y="23224"/>
                  </a:cubicBezTo>
                  <a:cubicBezTo>
                    <a:pt x="2303" y="23224"/>
                    <a:pt x="2303" y="23213"/>
                    <a:pt x="2292" y="23213"/>
                  </a:cubicBezTo>
                  <a:cubicBezTo>
                    <a:pt x="2270" y="23122"/>
                    <a:pt x="2236" y="23020"/>
                    <a:pt x="2190" y="22942"/>
                  </a:cubicBezTo>
                  <a:cubicBezTo>
                    <a:pt x="2145" y="22862"/>
                    <a:pt x="2089" y="22795"/>
                    <a:pt x="2055" y="22704"/>
                  </a:cubicBezTo>
                  <a:cubicBezTo>
                    <a:pt x="2032" y="22671"/>
                    <a:pt x="2021" y="22626"/>
                    <a:pt x="1999" y="22580"/>
                  </a:cubicBezTo>
                  <a:lnTo>
                    <a:pt x="1999" y="22569"/>
                  </a:lnTo>
                  <a:cubicBezTo>
                    <a:pt x="1942" y="22411"/>
                    <a:pt x="1897" y="22253"/>
                    <a:pt x="1841" y="22106"/>
                  </a:cubicBezTo>
                  <a:cubicBezTo>
                    <a:pt x="1818" y="22027"/>
                    <a:pt x="1784" y="21948"/>
                    <a:pt x="1739" y="21881"/>
                  </a:cubicBezTo>
                  <a:cubicBezTo>
                    <a:pt x="1683" y="21790"/>
                    <a:pt x="1615" y="21700"/>
                    <a:pt x="1536" y="21632"/>
                  </a:cubicBezTo>
                  <a:cubicBezTo>
                    <a:pt x="1502" y="21610"/>
                    <a:pt x="1480" y="21587"/>
                    <a:pt x="1445" y="21564"/>
                  </a:cubicBezTo>
                  <a:cubicBezTo>
                    <a:pt x="1412" y="21542"/>
                    <a:pt x="1367" y="21507"/>
                    <a:pt x="1332" y="21485"/>
                  </a:cubicBezTo>
                  <a:cubicBezTo>
                    <a:pt x="1276" y="21451"/>
                    <a:pt x="1209" y="21406"/>
                    <a:pt x="1152" y="21372"/>
                  </a:cubicBezTo>
                  <a:cubicBezTo>
                    <a:pt x="1051" y="21327"/>
                    <a:pt x="948" y="21282"/>
                    <a:pt x="836" y="21259"/>
                  </a:cubicBezTo>
                  <a:cubicBezTo>
                    <a:pt x="811" y="21256"/>
                    <a:pt x="785" y="21255"/>
                    <a:pt x="760" y="21255"/>
                  </a:cubicBezTo>
                  <a:cubicBezTo>
                    <a:pt x="684" y="21255"/>
                    <a:pt x="607" y="21268"/>
                    <a:pt x="531" y="21293"/>
                  </a:cubicBezTo>
                  <a:cubicBezTo>
                    <a:pt x="328" y="21361"/>
                    <a:pt x="170" y="21519"/>
                    <a:pt x="80" y="21711"/>
                  </a:cubicBezTo>
                  <a:cubicBezTo>
                    <a:pt x="34" y="21801"/>
                    <a:pt x="12" y="21903"/>
                    <a:pt x="0" y="22004"/>
                  </a:cubicBezTo>
                  <a:cubicBezTo>
                    <a:pt x="0" y="22117"/>
                    <a:pt x="23" y="22219"/>
                    <a:pt x="68" y="22320"/>
                  </a:cubicBezTo>
                  <a:cubicBezTo>
                    <a:pt x="90" y="22355"/>
                    <a:pt x="113" y="22400"/>
                    <a:pt x="158" y="22433"/>
                  </a:cubicBezTo>
                  <a:cubicBezTo>
                    <a:pt x="181" y="22456"/>
                    <a:pt x="215" y="22478"/>
                    <a:pt x="249" y="22490"/>
                  </a:cubicBezTo>
                  <a:cubicBezTo>
                    <a:pt x="283" y="22513"/>
                    <a:pt x="316" y="22535"/>
                    <a:pt x="361" y="22558"/>
                  </a:cubicBezTo>
                  <a:cubicBezTo>
                    <a:pt x="396" y="22569"/>
                    <a:pt x="441" y="22591"/>
                    <a:pt x="474" y="22603"/>
                  </a:cubicBezTo>
                  <a:cubicBezTo>
                    <a:pt x="519" y="22626"/>
                    <a:pt x="565" y="22648"/>
                    <a:pt x="610" y="22659"/>
                  </a:cubicBezTo>
                  <a:cubicBezTo>
                    <a:pt x="689" y="22693"/>
                    <a:pt x="768" y="22727"/>
                    <a:pt x="836" y="22761"/>
                  </a:cubicBezTo>
                  <a:cubicBezTo>
                    <a:pt x="983" y="22829"/>
                    <a:pt x="1129" y="22885"/>
                    <a:pt x="1287" y="22942"/>
                  </a:cubicBezTo>
                  <a:cubicBezTo>
                    <a:pt x="1434" y="22987"/>
                    <a:pt x="1581" y="23032"/>
                    <a:pt x="1728" y="23088"/>
                  </a:cubicBezTo>
                  <a:cubicBezTo>
                    <a:pt x="1773" y="23100"/>
                    <a:pt x="1818" y="23122"/>
                    <a:pt x="1863" y="23145"/>
                  </a:cubicBezTo>
                  <a:cubicBezTo>
                    <a:pt x="1897" y="23156"/>
                    <a:pt x="1931" y="23178"/>
                    <a:pt x="1965" y="23201"/>
                  </a:cubicBezTo>
                  <a:cubicBezTo>
                    <a:pt x="2010" y="23235"/>
                    <a:pt x="2044" y="23269"/>
                    <a:pt x="2089" y="23291"/>
                  </a:cubicBezTo>
                  <a:cubicBezTo>
                    <a:pt x="2123" y="23336"/>
                    <a:pt x="2157" y="23371"/>
                    <a:pt x="2190" y="23404"/>
                  </a:cubicBezTo>
                  <a:lnTo>
                    <a:pt x="2247" y="23461"/>
                  </a:lnTo>
                  <a:cubicBezTo>
                    <a:pt x="2270" y="23494"/>
                    <a:pt x="2281" y="23529"/>
                    <a:pt x="2303" y="23551"/>
                  </a:cubicBezTo>
                  <a:cubicBezTo>
                    <a:pt x="2315" y="23574"/>
                    <a:pt x="2338" y="23585"/>
                    <a:pt x="2360" y="23585"/>
                  </a:cubicBezTo>
                  <a:lnTo>
                    <a:pt x="2450" y="23675"/>
                  </a:lnTo>
                  <a:cubicBezTo>
                    <a:pt x="2484" y="23709"/>
                    <a:pt x="2506" y="23732"/>
                    <a:pt x="2541" y="23755"/>
                  </a:cubicBezTo>
                  <a:cubicBezTo>
                    <a:pt x="2574" y="23788"/>
                    <a:pt x="2619" y="23822"/>
                    <a:pt x="2654" y="23856"/>
                  </a:cubicBezTo>
                  <a:cubicBezTo>
                    <a:pt x="2710" y="23913"/>
                    <a:pt x="2777" y="23958"/>
                    <a:pt x="2834" y="24003"/>
                  </a:cubicBezTo>
                  <a:cubicBezTo>
                    <a:pt x="2890" y="24048"/>
                    <a:pt x="2947" y="24104"/>
                    <a:pt x="3003" y="24149"/>
                  </a:cubicBezTo>
                  <a:cubicBezTo>
                    <a:pt x="3060" y="24194"/>
                    <a:pt x="3116" y="24251"/>
                    <a:pt x="3173" y="24297"/>
                  </a:cubicBezTo>
                  <a:cubicBezTo>
                    <a:pt x="3229" y="24364"/>
                    <a:pt x="3286" y="24420"/>
                    <a:pt x="3342" y="24477"/>
                  </a:cubicBezTo>
                  <a:lnTo>
                    <a:pt x="3512" y="24646"/>
                  </a:lnTo>
                  <a:cubicBezTo>
                    <a:pt x="3579" y="24703"/>
                    <a:pt x="3635" y="24759"/>
                    <a:pt x="3692" y="24816"/>
                  </a:cubicBezTo>
                  <a:cubicBezTo>
                    <a:pt x="3760" y="24872"/>
                    <a:pt x="3828" y="24929"/>
                    <a:pt x="3884" y="24985"/>
                  </a:cubicBezTo>
                  <a:lnTo>
                    <a:pt x="3963" y="25064"/>
                  </a:lnTo>
                  <a:cubicBezTo>
                    <a:pt x="3997" y="25098"/>
                    <a:pt x="4019" y="25120"/>
                    <a:pt x="4042" y="25155"/>
                  </a:cubicBezTo>
                  <a:cubicBezTo>
                    <a:pt x="4087" y="25200"/>
                    <a:pt x="4144" y="25256"/>
                    <a:pt x="4189" y="25313"/>
                  </a:cubicBezTo>
                  <a:cubicBezTo>
                    <a:pt x="4200" y="25335"/>
                    <a:pt x="4223" y="25358"/>
                    <a:pt x="4245" y="25391"/>
                  </a:cubicBezTo>
                  <a:cubicBezTo>
                    <a:pt x="4268" y="25414"/>
                    <a:pt x="4290" y="25448"/>
                    <a:pt x="4313" y="25481"/>
                  </a:cubicBezTo>
                  <a:cubicBezTo>
                    <a:pt x="4325" y="25504"/>
                    <a:pt x="4347" y="25527"/>
                    <a:pt x="4358" y="25549"/>
                  </a:cubicBezTo>
                  <a:cubicBezTo>
                    <a:pt x="4381" y="25584"/>
                    <a:pt x="4415" y="25617"/>
                    <a:pt x="4437" y="25651"/>
                  </a:cubicBezTo>
                  <a:cubicBezTo>
                    <a:pt x="4471" y="25707"/>
                    <a:pt x="4505" y="25764"/>
                    <a:pt x="4550" y="25820"/>
                  </a:cubicBezTo>
                  <a:lnTo>
                    <a:pt x="4550" y="25809"/>
                  </a:lnTo>
                  <a:cubicBezTo>
                    <a:pt x="4561" y="25843"/>
                    <a:pt x="4584" y="25877"/>
                    <a:pt x="4606" y="25900"/>
                  </a:cubicBezTo>
                  <a:lnTo>
                    <a:pt x="4674" y="26069"/>
                  </a:lnTo>
                  <a:cubicBezTo>
                    <a:pt x="4697" y="26125"/>
                    <a:pt x="4731" y="26193"/>
                    <a:pt x="4754" y="26261"/>
                  </a:cubicBezTo>
                  <a:cubicBezTo>
                    <a:pt x="4787" y="26317"/>
                    <a:pt x="4810" y="26374"/>
                    <a:pt x="4832" y="26442"/>
                  </a:cubicBezTo>
                  <a:cubicBezTo>
                    <a:pt x="4889" y="26554"/>
                    <a:pt x="4934" y="26667"/>
                    <a:pt x="4990" y="26791"/>
                  </a:cubicBezTo>
                  <a:cubicBezTo>
                    <a:pt x="5092" y="27029"/>
                    <a:pt x="5216" y="27254"/>
                    <a:pt x="5341" y="27480"/>
                  </a:cubicBezTo>
                  <a:cubicBezTo>
                    <a:pt x="5374" y="27536"/>
                    <a:pt x="5408" y="27604"/>
                    <a:pt x="5442" y="27661"/>
                  </a:cubicBezTo>
                  <a:cubicBezTo>
                    <a:pt x="5464" y="27694"/>
                    <a:pt x="5476" y="27729"/>
                    <a:pt x="5499" y="27751"/>
                  </a:cubicBezTo>
                  <a:cubicBezTo>
                    <a:pt x="5510" y="27785"/>
                    <a:pt x="5521" y="27807"/>
                    <a:pt x="5544" y="27830"/>
                  </a:cubicBezTo>
                  <a:lnTo>
                    <a:pt x="5645" y="28000"/>
                  </a:lnTo>
                  <a:cubicBezTo>
                    <a:pt x="5690" y="28056"/>
                    <a:pt x="5724" y="28101"/>
                    <a:pt x="5758" y="28158"/>
                  </a:cubicBezTo>
                  <a:lnTo>
                    <a:pt x="5860" y="28293"/>
                  </a:lnTo>
                  <a:cubicBezTo>
                    <a:pt x="5848" y="28429"/>
                    <a:pt x="5848" y="28564"/>
                    <a:pt x="5860" y="28688"/>
                  </a:cubicBezTo>
                  <a:lnTo>
                    <a:pt x="5893" y="28993"/>
                  </a:lnTo>
                  <a:cubicBezTo>
                    <a:pt x="5916" y="29083"/>
                    <a:pt x="5928" y="29185"/>
                    <a:pt x="5950" y="29275"/>
                  </a:cubicBezTo>
                  <a:cubicBezTo>
                    <a:pt x="5995" y="29478"/>
                    <a:pt x="6029" y="29681"/>
                    <a:pt x="6074" y="29885"/>
                  </a:cubicBezTo>
                  <a:cubicBezTo>
                    <a:pt x="6142" y="30201"/>
                    <a:pt x="6199" y="30528"/>
                    <a:pt x="6255" y="30845"/>
                  </a:cubicBezTo>
                  <a:cubicBezTo>
                    <a:pt x="6277" y="31025"/>
                    <a:pt x="6300" y="31206"/>
                    <a:pt x="6334" y="31386"/>
                  </a:cubicBezTo>
                  <a:cubicBezTo>
                    <a:pt x="6345" y="31545"/>
                    <a:pt x="6357" y="31703"/>
                    <a:pt x="6379" y="31861"/>
                  </a:cubicBezTo>
                  <a:cubicBezTo>
                    <a:pt x="6379" y="32019"/>
                    <a:pt x="6390" y="32188"/>
                    <a:pt x="6402" y="32346"/>
                  </a:cubicBezTo>
                  <a:cubicBezTo>
                    <a:pt x="6402" y="32538"/>
                    <a:pt x="6413" y="32741"/>
                    <a:pt x="6413" y="32933"/>
                  </a:cubicBezTo>
                  <a:lnTo>
                    <a:pt x="6413" y="33904"/>
                  </a:lnTo>
                  <a:cubicBezTo>
                    <a:pt x="6413" y="34254"/>
                    <a:pt x="6413" y="34593"/>
                    <a:pt x="6424" y="34931"/>
                  </a:cubicBezTo>
                  <a:lnTo>
                    <a:pt x="6424" y="35100"/>
                  </a:lnTo>
                  <a:cubicBezTo>
                    <a:pt x="6368" y="34965"/>
                    <a:pt x="6312" y="34829"/>
                    <a:pt x="6244" y="34694"/>
                  </a:cubicBezTo>
                  <a:cubicBezTo>
                    <a:pt x="6221" y="34626"/>
                    <a:pt x="6176" y="34548"/>
                    <a:pt x="6142" y="34468"/>
                  </a:cubicBezTo>
                  <a:cubicBezTo>
                    <a:pt x="6108" y="34390"/>
                    <a:pt x="6063" y="34299"/>
                    <a:pt x="6018" y="34209"/>
                  </a:cubicBezTo>
                  <a:lnTo>
                    <a:pt x="5883" y="33971"/>
                  </a:lnTo>
                  <a:cubicBezTo>
                    <a:pt x="5871" y="33961"/>
                    <a:pt x="5860" y="33938"/>
                    <a:pt x="5848" y="33915"/>
                  </a:cubicBezTo>
                  <a:cubicBezTo>
                    <a:pt x="5837" y="33904"/>
                    <a:pt x="5826" y="33893"/>
                    <a:pt x="5815" y="33870"/>
                  </a:cubicBezTo>
                  <a:cubicBezTo>
                    <a:pt x="5780" y="33836"/>
                    <a:pt x="5747" y="33791"/>
                    <a:pt x="5713" y="33757"/>
                  </a:cubicBezTo>
                  <a:cubicBezTo>
                    <a:pt x="5634" y="33667"/>
                    <a:pt x="5555" y="33588"/>
                    <a:pt x="5476" y="33509"/>
                  </a:cubicBezTo>
                  <a:lnTo>
                    <a:pt x="5442" y="33441"/>
                  </a:lnTo>
                  <a:cubicBezTo>
                    <a:pt x="5431" y="33419"/>
                    <a:pt x="5419" y="33384"/>
                    <a:pt x="5408" y="33362"/>
                  </a:cubicBezTo>
                  <a:cubicBezTo>
                    <a:pt x="5386" y="33317"/>
                    <a:pt x="5363" y="33271"/>
                    <a:pt x="5351" y="33226"/>
                  </a:cubicBezTo>
                  <a:cubicBezTo>
                    <a:pt x="5341" y="33193"/>
                    <a:pt x="5318" y="33170"/>
                    <a:pt x="5318" y="33136"/>
                  </a:cubicBezTo>
                  <a:lnTo>
                    <a:pt x="5318" y="33148"/>
                  </a:lnTo>
                  <a:cubicBezTo>
                    <a:pt x="5295" y="33091"/>
                    <a:pt x="5284" y="33046"/>
                    <a:pt x="5261" y="32990"/>
                  </a:cubicBezTo>
                  <a:cubicBezTo>
                    <a:pt x="5250" y="32944"/>
                    <a:pt x="5239" y="32899"/>
                    <a:pt x="5216" y="32854"/>
                  </a:cubicBezTo>
                  <a:cubicBezTo>
                    <a:pt x="5193" y="32764"/>
                    <a:pt x="5171" y="32662"/>
                    <a:pt x="5137" y="32571"/>
                  </a:cubicBezTo>
                  <a:cubicBezTo>
                    <a:pt x="5126" y="32526"/>
                    <a:pt x="5126" y="32493"/>
                    <a:pt x="5115" y="32448"/>
                  </a:cubicBezTo>
                  <a:cubicBezTo>
                    <a:pt x="5103" y="32403"/>
                    <a:pt x="5092" y="32368"/>
                    <a:pt x="5092" y="32323"/>
                  </a:cubicBezTo>
                  <a:cubicBezTo>
                    <a:pt x="5081" y="32245"/>
                    <a:pt x="5058" y="32177"/>
                    <a:pt x="5047" y="32097"/>
                  </a:cubicBezTo>
                  <a:lnTo>
                    <a:pt x="5047" y="31984"/>
                  </a:lnTo>
                  <a:cubicBezTo>
                    <a:pt x="5035" y="31951"/>
                    <a:pt x="5035" y="31917"/>
                    <a:pt x="5035" y="31883"/>
                  </a:cubicBezTo>
                  <a:cubicBezTo>
                    <a:pt x="5025" y="31816"/>
                    <a:pt x="5025" y="31748"/>
                    <a:pt x="5025" y="31680"/>
                  </a:cubicBezTo>
                  <a:cubicBezTo>
                    <a:pt x="5013" y="31612"/>
                    <a:pt x="5013" y="31545"/>
                    <a:pt x="5013" y="31477"/>
                  </a:cubicBezTo>
                  <a:lnTo>
                    <a:pt x="5013" y="31284"/>
                  </a:lnTo>
                  <a:cubicBezTo>
                    <a:pt x="5013" y="31228"/>
                    <a:pt x="5025" y="31172"/>
                    <a:pt x="5025" y="31116"/>
                  </a:cubicBezTo>
                  <a:cubicBezTo>
                    <a:pt x="5025" y="31070"/>
                    <a:pt x="5035" y="31025"/>
                    <a:pt x="5035" y="30980"/>
                  </a:cubicBezTo>
                  <a:cubicBezTo>
                    <a:pt x="5035" y="30957"/>
                    <a:pt x="5035" y="30935"/>
                    <a:pt x="5047" y="30923"/>
                  </a:cubicBezTo>
                  <a:cubicBezTo>
                    <a:pt x="5070" y="30912"/>
                    <a:pt x="5092" y="30890"/>
                    <a:pt x="5103" y="30855"/>
                  </a:cubicBezTo>
                  <a:cubicBezTo>
                    <a:pt x="5148" y="30709"/>
                    <a:pt x="5193" y="30551"/>
                    <a:pt x="5239" y="30404"/>
                  </a:cubicBezTo>
                  <a:cubicBezTo>
                    <a:pt x="5284" y="30268"/>
                    <a:pt x="5329" y="30133"/>
                    <a:pt x="5351" y="29997"/>
                  </a:cubicBezTo>
                  <a:cubicBezTo>
                    <a:pt x="5351" y="29990"/>
                    <a:pt x="5357" y="29982"/>
                    <a:pt x="5361" y="29974"/>
                  </a:cubicBezTo>
                  <a:lnTo>
                    <a:pt x="5361" y="29974"/>
                  </a:lnTo>
                  <a:cubicBezTo>
                    <a:pt x="5359" y="29975"/>
                    <a:pt x="5356" y="29975"/>
                    <a:pt x="5351" y="29975"/>
                  </a:cubicBezTo>
                  <a:cubicBezTo>
                    <a:pt x="5363" y="29952"/>
                    <a:pt x="5363" y="29930"/>
                    <a:pt x="5374" y="29907"/>
                  </a:cubicBezTo>
                  <a:lnTo>
                    <a:pt x="5374" y="29885"/>
                  </a:lnTo>
                  <a:cubicBezTo>
                    <a:pt x="5386" y="29862"/>
                    <a:pt x="5386" y="29851"/>
                    <a:pt x="5386" y="29829"/>
                  </a:cubicBezTo>
                  <a:cubicBezTo>
                    <a:pt x="5397" y="29749"/>
                    <a:pt x="5408" y="29659"/>
                    <a:pt x="5419" y="29568"/>
                  </a:cubicBezTo>
                  <a:cubicBezTo>
                    <a:pt x="5431" y="29490"/>
                    <a:pt x="5442" y="29410"/>
                    <a:pt x="5442" y="29332"/>
                  </a:cubicBezTo>
                  <a:cubicBezTo>
                    <a:pt x="5442" y="29287"/>
                    <a:pt x="5442" y="29241"/>
                    <a:pt x="5454" y="29196"/>
                  </a:cubicBezTo>
                  <a:lnTo>
                    <a:pt x="5454" y="29061"/>
                  </a:lnTo>
                  <a:cubicBezTo>
                    <a:pt x="5454" y="29026"/>
                    <a:pt x="5442" y="28981"/>
                    <a:pt x="5442" y="28948"/>
                  </a:cubicBezTo>
                  <a:cubicBezTo>
                    <a:pt x="5442" y="28868"/>
                    <a:pt x="5431" y="28790"/>
                    <a:pt x="5419" y="28710"/>
                  </a:cubicBezTo>
                  <a:cubicBezTo>
                    <a:pt x="5397" y="28609"/>
                    <a:pt x="5374" y="28496"/>
                    <a:pt x="5318" y="28394"/>
                  </a:cubicBezTo>
                  <a:cubicBezTo>
                    <a:pt x="5273" y="28304"/>
                    <a:pt x="5193" y="28236"/>
                    <a:pt x="5092" y="28191"/>
                  </a:cubicBezTo>
                  <a:cubicBezTo>
                    <a:pt x="5016" y="28166"/>
                    <a:pt x="4934" y="28153"/>
                    <a:pt x="4850" y="28153"/>
                  </a:cubicBezTo>
                  <a:cubicBezTo>
                    <a:pt x="4821" y="28153"/>
                    <a:pt x="4793" y="28155"/>
                    <a:pt x="4764" y="28158"/>
                  </a:cubicBezTo>
                  <a:cubicBezTo>
                    <a:pt x="4652" y="28180"/>
                    <a:pt x="4561" y="28236"/>
                    <a:pt x="4471" y="28304"/>
                  </a:cubicBezTo>
                  <a:cubicBezTo>
                    <a:pt x="4392" y="28372"/>
                    <a:pt x="4325" y="28462"/>
                    <a:pt x="4279" y="28564"/>
                  </a:cubicBezTo>
                  <a:cubicBezTo>
                    <a:pt x="4223" y="28677"/>
                    <a:pt x="4212" y="28801"/>
                    <a:pt x="4223" y="28925"/>
                  </a:cubicBezTo>
                  <a:cubicBezTo>
                    <a:pt x="4223" y="28981"/>
                    <a:pt x="4245" y="29038"/>
                    <a:pt x="4257" y="29094"/>
                  </a:cubicBezTo>
                  <a:lnTo>
                    <a:pt x="4290" y="29196"/>
                  </a:lnTo>
                  <a:cubicBezTo>
                    <a:pt x="4302" y="29230"/>
                    <a:pt x="4313" y="29252"/>
                    <a:pt x="4313" y="29287"/>
                  </a:cubicBezTo>
                  <a:cubicBezTo>
                    <a:pt x="4325" y="29297"/>
                    <a:pt x="4325" y="29309"/>
                    <a:pt x="4335" y="29332"/>
                  </a:cubicBezTo>
                  <a:cubicBezTo>
                    <a:pt x="4358" y="29365"/>
                    <a:pt x="4370" y="29410"/>
                    <a:pt x="4392" y="29455"/>
                  </a:cubicBezTo>
                  <a:cubicBezTo>
                    <a:pt x="4403" y="29490"/>
                    <a:pt x="4426" y="29523"/>
                    <a:pt x="4448" y="29558"/>
                  </a:cubicBezTo>
                  <a:cubicBezTo>
                    <a:pt x="4460" y="29591"/>
                    <a:pt x="4483" y="29625"/>
                    <a:pt x="4493" y="29659"/>
                  </a:cubicBezTo>
                  <a:cubicBezTo>
                    <a:pt x="4528" y="29704"/>
                    <a:pt x="4550" y="29738"/>
                    <a:pt x="4573" y="29783"/>
                  </a:cubicBezTo>
                  <a:cubicBezTo>
                    <a:pt x="4596" y="29817"/>
                    <a:pt x="4618" y="29862"/>
                    <a:pt x="4641" y="29896"/>
                  </a:cubicBezTo>
                  <a:lnTo>
                    <a:pt x="4708" y="29997"/>
                  </a:lnTo>
                  <a:cubicBezTo>
                    <a:pt x="4742" y="30065"/>
                    <a:pt x="4787" y="30133"/>
                    <a:pt x="4821" y="30201"/>
                  </a:cubicBezTo>
                  <a:cubicBezTo>
                    <a:pt x="4821" y="30212"/>
                    <a:pt x="4821" y="30212"/>
                    <a:pt x="4832" y="30212"/>
                  </a:cubicBezTo>
                  <a:lnTo>
                    <a:pt x="4821" y="30212"/>
                  </a:lnTo>
                  <a:cubicBezTo>
                    <a:pt x="4844" y="30246"/>
                    <a:pt x="4855" y="30280"/>
                    <a:pt x="4866" y="30314"/>
                  </a:cubicBezTo>
                  <a:cubicBezTo>
                    <a:pt x="4877" y="30325"/>
                    <a:pt x="4877" y="30348"/>
                    <a:pt x="4889" y="30359"/>
                  </a:cubicBezTo>
                  <a:lnTo>
                    <a:pt x="4889" y="30404"/>
                  </a:lnTo>
                  <a:lnTo>
                    <a:pt x="4889" y="30483"/>
                  </a:lnTo>
                  <a:lnTo>
                    <a:pt x="4855" y="30788"/>
                  </a:lnTo>
                  <a:cubicBezTo>
                    <a:pt x="4844" y="30890"/>
                    <a:pt x="4844" y="31003"/>
                    <a:pt x="4832" y="31104"/>
                  </a:cubicBezTo>
                  <a:lnTo>
                    <a:pt x="4832" y="31194"/>
                  </a:lnTo>
                  <a:lnTo>
                    <a:pt x="4832" y="31274"/>
                  </a:lnTo>
                  <a:lnTo>
                    <a:pt x="4832" y="31386"/>
                  </a:lnTo>
                  <a:cubicBezTo>
                    <a:pt x="4844" y="31409"/>
                    <a:pt x="4844" y="31442"/>
                    <a:pt x="4844" y="31465"/>
                  </a:cubicBezTo>
                  <a:lnTo>
                    <a:pt x="4844" y="31477"/>
                  </a:lnTo>
                  <a:lnTo>
                    <a:pt x="4844" y="31488"/>
                  </a:lnTo>
                  <a:cubicBezTo>
                    <a:pt x="4844" y="31545"/>
                    <a:pt x="4855" y="31612"/>
                    <a:pt x="4855" y="31668"/>
                  </a:cubicBezTo>
                  <a:cubicBezTo>
                    <a:pt x="4855" y="31736"/>
                    <a:pt x="4866" y="31793"/>
                    <a:pt x="4877" y="31861"/>
                  </a:cubicBezTo>
                  <a:cubicBezTo>
                    <a:pt x="4877" y="31906"/>
                    <a:pt x="4889" y="31962"/>
                    <a:pt x="4889" y="32007"/>
                  </a:cubicBezTo>
                  <a:cubicBezTo>
                    <a:pt x="4900" y="32064"/>
                    <a:pt x="4912" y="32109"/>
                    <a:pt x="4922" y="32154"/>
                  </a:cubicBezTo>
                  <a:cubicBezTo>
                    <a:pt x="4934" y="32222"/>
                    <a:pt x="4945" y="32278"/>
                    <a:pt x="4957" y="32335"/>
                  </a:cubicBezTo>
                  <a:lnTo>
                    <a:pt x="4957" y="32346"/>
                  </a:lnTo>
                  <a:cubicBezTo>
                    <a:pt x="4968" y="32380"/>
                    <a:pt x="4979" y="32413"/>
                    <a:pt x="4979" y="32448"/>
                  </a:cubicBezTo>
                  <a:cubicBezTo>
                    <a:pt x="5002" y="32493"/>
                    <a:pt x="5013" y="32549"/>
                    <a:pt x="5025" y="32594"/>
                  </a:cubicBezTo>
                  <a:cubicBezTo>
                    <a:pt x="5025" y="32617"/>
                    <a:pt x="5035" y="32651"/>
                    <a:pt x="5047" y="32674"/>
                  </a:cubicBezTo>
                  <a:cubicBezTo>
                    <a:pt x="5070" y="32730"/>
                    <a:pt x="5081" y="32786"/>
                    <a:pt x="5103" y="32842"/>
                  </a:cubicBezTo>
                  <a:cubicBezTo>
                    <a:pt x="5126" y="32922"/>
                    <a:pt x="5148" y="32990"/>
                    <a:pt x="5183" y="33068"/>
                  </a:cubicBezTo>
                  <a:cubicBezTo>
                    <a:pt x="5193" y="33103"/>
                    <a:pt x="5205" y="33136"/>
                    <a:pt x="5216" y="33181"/>
                  </a:cubicBezTo>
                  <a:cubicBezTo>
                    <a:pt x="5228" y="33193"/>
                    <a:pt x="5228" y="33204"/>
                    <a:pt x="5239" y="33215"/>
                  </a:cubicBezTo>
                  <a:lnTo>
                    <a:pt x="5273" y="33283"/>
                  </a:lnTo>
                  <a:cubicBezTo>
                    <a:pt x="5273" y="33294"/>
                    <a:pt x="5273" y="33294"/>
                    <a:pt x="5284" y="33306"/>
                  </a:cubicBezTo>
                  <a:cubicBezTo>
                    <a:pt x="5250" y="33283"/>
                    <a:pt x="5216" y="33249"/>
                    <a:pt x="5193" y="33226"/>
                  </a:cubicBezTo>
                  <a:cubicBezTo>
                    <a:pt x="5148" y="33159"/>
                    <a:pt x="5103" y="33103"/>
                    <a:pt x="5058" y="33046"/>
                  </a:cubicBezTo>
                  <a:cubicBezTo>
                    <a:pt x="4990" y="32967"/>
                    <a:pt x="4934" y="32877"/>
                    <a:pt x="4866" y="32809"/>
                  </a:cubicBezTo>
                  <a:cubicBezTo>
                    <a:pt x="4832" y="32764"/>
                    <a:pt x="4799" y="32730"/>
                    <a:pt x="4764" y="32696"/>
                  </a:cubicBezTo>
                  <a:cubicBezTo>
                    <a:pt x="4731" y="32651"/>
                    <a:pt x="4686" y="32617"/>
                    <a:pt x="4652" y="32571"/>
                  </a:cubicBezTo>
                  <a:lnTo>
                    <a:pt x="4652" y="32561"/>
                  </a:lnTo>
                  <a:cubicBezTo>
                    <a:pt x="4629" y="32538"/>
                    <a:pt x="4618" y="32515"/>
                    <a:pt x="4606" y="32504"/>
                  </a:cubicBezTo>
                  <a:cubicBezTo>
                    <a:pt x="4596" y="32481"/>
                    <a:pt x="4584" y="32459"/>
                    <a:pt x="4573" y="32448"/>
                  </a:cubicBezTo>
                  <a:cubicBezTo>
                    <a:pt x="4573" y="32448"/>
                    <a:pt x="4561" y="32448"/>
                    <a:pt x="4561" y="32436"/>
                  </a:cubicBezTo>
                  <a:cubicBezTo>
                    <a:pt x="4558" y="32433"/>
                    <a:pt x="4555" y="32429"/>
                    <a:pt x="4553" y="32425"/>
                  </a:cubicBezTo>
                  <a:lnTo>
                    <a:pt x="4553" y="32425"/>
                  </a:lnTo>
                  <a:cubicBezTo>
                    <a:pt x="4561" y="32427"/>
                    <a:pt x="4561" y="32436"/>
                    <a:pt x="4561" y="32436"/>
                  </a:cubicBezTo>
                  <a:cubicBezTo>
                    <a:pt x="4561" y="32426"/>
                    <a:pt x="4561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3" y="32425"/>
                    <a:pt x="4553" y="32425"/>
                  </a:cubicBezTo>
                  <a:lnTo>
                    <a:pt x="4553" y="32425"/>
                  </a:lnTo>
                  <a:cubicBezTo>
                    <a:pt x="4553" y="32425"/>
                    <a:pt x="4552" y="32425"/>
                    <a:pt x="4550" y="32425"/>
                  </a:cubicBezTo>
                  <a:cubicBezTo>
                    <a:pt x="4551" y="32425"/>
                    <a:pt x="4552" y="32425"/>
                    <a:pt x="4553" y="32425"/>
                  </a:cubicBezTo>
                  <a:lnTo>
                    <a:pt x="4553" y="32425"/>
                  </a:lnTo>
                  <a:cubicBezTo>
                    <a:pt x="4549" y="32418"/>
                    <a:pt x="4547" y="32410"/>
                    <a:pt x="4539" y="32403"/>
                  </a:cubicBezTo>
                  <a:lnTo>
                    <a:pt x="4539" y="32403"/>
                  </a:lnTo>
                  <a:lnTo>
                    <a:pt x="4550" y="32413"/>
                  </a:lnTo>
                  <a:cubicBezTo>
                    <a:pt x="4539" y="32403"/>
                    <a:pt x="4539" y="32391"/>
                    <a:pt x="4528" y="32391"/>
                  </a:cubicBezTo>
                  <a:lnTo>
                    <a:pt x="4528" y="32380"/>
                  </a:lnTo>
                  <a:cubicBezTo>
                    <a:pt x="4471" y="32301"/>
                    <a:pt x="4426" y="32233"/>
                    <a:pt x="4370" y="32154"/>
                  </a:cubicBezTo>
                  <a:lnTo>
                    <a:pt x="4200" y="31951"/>
                  </a:lnTo>
                  <a:cubicBezTo>
                    <a:pt x="4144" y="31883"/>
                    <a:pt x="4087" y="31826"/>
                    <a:pt x="4019" y="31770"/>
                  </a:cubicBezTo>
                  <a:cubicBezTo>
                    <a:pt x="3952" y="31703"/>
                    <a:pt x="3884" y="31646"/>
                    <a:pt x="3816" y="31590"/>
                  </a:cubicBezTo>
                  <a:cubicBezTo>
                    <a:pt x="3802" y="31580"/>
                    <a:pt x="3787" y="31577"/>
                    <a:pt x="3773" y="31577"/>
                  </a:cubicBezTo>
                  <a:cubicBezTo>
                    <a:pt x="3754" y="31577"/>
                    <a:pt x="3734" y="31583"/>
                    <a:pt x="3715" y="31590"/>
                  </a:cubicBezTo>
                  <a:cubicBezTo>
                    <a:pt x="3692" y="31578"/>
                    <a:pt x="3681" y="31555"/>
                    <a:pt x="3658" y="31545"/>
                  </a:cubicBezTo>
                  <a:cubicBezTo>
                    <a:pt x="3647" y="31522"/>
                    <a:pt x="3625" y="31499"/>
                    <a:pt x="3602" y="31465"/>
                  </a:cubicBezTo>
                  <a:cubicBezTo>
                    <a:pt x="3579" y="31432"/>
                    <a:pt x="3568" y="31397"/>
                    <a:pt x="3545" y="31364"/>
                  </a:cubicBezTo>
                  <a:cubicBezTo>
                    <a:pt x="3500" y="31274"/>
                    <a:pt x="3467" y="31183"/>
                    <a:pt x="3432" y="31093"/>
                  </a:cubicBezTo>
                  <a:cubicBezTo>
                    <a:pt x="3376" y="30935"/>
                    <a:pt x="3342" y="30788"/>
                    <a:pt x="3308" y="30630"/>
                  </a:cubicBezTo>
                  <a:cubicBezTo>
                    <a:pt x="3263" y="30449"/>
                    <a:pt x="3218" y="30258"/>
                    <a:pt x="3139" y="30077"/>
                  </a:cubicBezTo>
                  <a:cubicBezTo>
                    <a:pt x="3105" y="29975"/>
                    <a:pt x="3071" y="29885"/>
                    <a:pt x="3026" y="29794"/>
                  </a:cubicBezTo>
                  <a:cubicBezTo>
                    <a:pt x="2981" y="29693"/>
                    <a:pt x="2935" y="29603"/>
                    <a:pt x="2879" y="29512"/>
                  </a:cubicBezTo>
                  <a:lnTo>
                    <a:pt x="2812" y="29377"/>
                  </a:lnTo>
                  <a:cubicBezTo>
                    <a:pt x="2789" y="29332"/>
                    <a:pt x="2755" y="29297"/>
                    <a:pt x="2721" y="29252"/>
                  </a:cubicBezTo>
                  <a:cubicBezTo>
                    <a:pt x="2699" y="29207"/>
                    <a:pt x="2665" y="29174"/>
                    <a:pt x="2631" y="29139"/>
                  </a:cubicBezTo>
                  <a:cubicBezTo>
                    <a:pt x="2597" y="29106"/>
                    <a:pt x="2563" y="29061"/>
                    <a:pt x="2529" y="29026"/>
                  </a:cubicBezTo>
                  <a:cubicBezTo>
                    <a:pt x="2461" y="28959"/>
                    <a:pt x="2383" y="28880"/>
                    <a:pt x="2303" y="28812"/>
                  </a:cubicBezTo>
                  <a:cubicBezTo>
                    <a:pt x="2247" y="28778"/>
                    <a:pt x="2190" y="28733"/>
                    <a:pt x="2123" y="28710"/>
                  </a:cubicBezTo>
                  <a:cubicBezTo>
                    <a:pt x="2067" y="28688"/>
                    <a:pt x="2021" y="28677"/>
                    <a:pt x="1976" y="28665"/>
                  </a:cubicBezTo>
                  <a:cubicBezTo>
                    <a:pt x="1925" y="28660"/>
                    <a:pt x="1877" y="28657"/>
                    <a:pt x="1831" y="28657"/>
                  </a:cubicBezTo>
                  <a:cubicBezTo>
                    <a:pt x="1784" y="28657"/>
                    <a:pt x="1739" y="28660"/>
                    <a:pt x="1694" y="28665"/>
                  </a:cubicBezTo>
                  <a:cubicBezTo>
                    <a:pt x="1581" y="28677"/>
                    <a:pt x="1480" y="28700"/>
                    <a:pt x="1377" y="28745"/>
                  </a:cubicBezTo>
                  <a:cubicBezTo>
                    <a:pt x="1287" y="28778"/>
                    <a:pt x="1197" y="28835"/>
                    <a:pt x="1107" y="28891"/>
                  </a:cubicBezTo>
                  <a:cubicBezTo>
                    <a:pt x="1051" y="28925"/>
                    <a:pt x="1005" y="28970"/>
                    <a:pt x="960" y="29026"/>
                  </a:cubicBezTo>
                  <a:cubicBezTo>
                    <a:pt x="926" y="29083"/>
                    <a:pt x="892" y="29139"/>
                    <a:pt x="870" y="29207"/>
                  </a:cubicBezTo>
                  <a:cubicBezTo>
                    <a:pt x="858" y="29241"/>
                    <a:pt x="847" y="29275"/>
                    <a:pt x="847" y="29309"/>
                  </a:cubicBezTo>
                  <a:lnTo>
                    <a:pt x="847" y="29410"/>
                  </a:lnTo>
                  <a:cubicBezTo>
                    <a:pt x="847" y="29433"/>
                    <a:pt x="858" y="29467"/>
                    <a:pt x="858" y="29501"/>
                  </a:cubicBezTo>
                  <a:cubicBezTo>
                    <a:pt x="870" y="29523"/>
                    <a:pt x="881" y="29535"/>
                    <a:pt x="881" y="29558"/>
                  </a:cubicBezTo>
                  <a:cubicBezTo>
                    <a:pt x="926" y="29659"/>
                    <a:pt x="994" y="29738"/>
                    <a:pt x="1061" y="29817"/>
                  </a:cubicBezTo>
                  <a:cubicBezTo>
                    <a:pt x="1096" y="29862"/>
                    <a:pt x="1129" y="29907"/>
                    <a:pt x="1163" y="29941"/>
                  </a:cubicBezTo>
                  <a:cubicBezTo>
                    <a:pt x="1209" y="29975"/>
                    <a:pt x="1242" y="30009"/>
                    <a:pt x="1287" y="30043"/>
                  </a:cubicBezTo>
                  <a:cubicBezTo>
                    <a:pt x="1367" y="30099"/>
                    <a:pt x="1445" y="30155"/>
                    <a:pt x="1536" y="30201"/>
                  </a:cubicBezTo>
                  <a:cubicBezTo>
                    <a:pt x="1615" y="30246"/>
                    <a:pt x="1705" y="30291"/>
                    <a:pt x="1784" y="30336"/>
                  </a:cubicBezTo>
                  <a:cubicBezTo>
                    <a:pt x="1874" y="30381"/>
                    <a:pt x="1954" y="30438"/>
                    <a:pt x="2032" y="30483"/>
                  </a:cubicBezTo>
                  <a:cubicBezTo>
                    <a:pt x="2112" y="30539"/>
                    <a:pt x="2190" y="30596"/>
                    <a:pt x="2258" y="30664"/>
                  </a:cubicBezTo>
                  <a:cubicBezTo>
                    <a:pt x="2303" y="30697"/>
                    <a:pt x="2348" y="30743"/>
                    <a:pt x="2383" y="30788"/>
                  </a:cubicBezTo>
                  <a:cubicBezTo>
                    <a:pt x="2473" y="30890"/>
                    <a:pt x="2541" y="30991"/>
                    <a:pt x="2619" y="31093"/>
                  </a:cubicBezTo>
                  <a:cubicBezTo>
                    <a:pt x="2699" y="31206"/>
                    <a:pt x="2777" y="31307"/>
                    <a:pt x="2857" y="31409"/>
                  </a:cubicBezTo>
                  <a:lnTo>
                    <a:pt x="2857" y="31397"/>
                  </a:lnTo>
                  <a:cubicBezTo>
                    <a:pt x="2890" y="31442"/>
                    <a:pt x="2935" y="31477"/>
                    <a:pt x="2981" y="31510"/>
                  </a:cubicBezTo>
                  <a:cubicBezTo>
                    <a:pt x="3139" y="31646"/>
                    <a:pt x="3319" y="31736"/>
                    <a:pt x="3500" y="31826"/>
                  </a:cubicBezTo>
                  <a:cubicBezTo>
                    <a:pt x="3590" y="31883"/>
                    <a:pt x="3670" y="31928"/>
                    <a:pt x="3760" y="31974"/>
                  </a:cubicBezTo>
                  <a:cubicBezTo>
                    <a:pt x="3839" y="32019"/>
                    <a:pt x="3929" y="32075"/>
                    <a:pt x="4008" y="32120"/>
                  </a:cubicBezTo>
                  <a:cubicBezTo>
                    <a:pt x="4031" y="32142"/>
                    <a:pt x="4064" y="32165"/>
                    <a:pt x="4099" y="32188"/>
                  </a:cubicBezTo>
                  <a:cubicBezTo>
                    <a:pt x="4167" y="32255"/>
                    <a:pt x="4234" y="32323"/>
                    <a:pt x="4290" y="32391"/>
                  </a:cubicBezTo>
                  <a:cubicBezTo>
                    <a:pt x="4302" y="32413"/>
                    <a:pt x="4313" y="32425"/>
                    <a:pt x="4325" y="32448"/>
                  </a:cubicBezTo>
                  <a:cubicBezTo>
                    <a:pt x="4370" y="32504"/>
                    <a:pt x="4403" y="32561"/>
                    <a:pt x="4448" y="32617"/>
                  </a:cubicBezTo>
                  <a:lnTo>
                    <a:pt x="4437" y="32617"/>
                  </a:lnTo>
                  <a:cubicBezTo>
                    <a:pt x="4460" y="32639"/>
                    <a:pt x="4471" y="32662"/>
                    <a:pt x="4483" y="32684"/>
                  </a:cubicBezTo>
                  <a:lnTo>
                    <a:pt x="4483" y="32674"/>
                  </a:lnTo>
                  <a:cubicBezTo>
                    <a:pt x="4493" y="32684"/>
                    <a:pt x="4493" y="32707"/>
                    <a:pt x="4505" y="32719"/>
                  </a:cubicBezTo>
                  <a:lnTo>
                    <a:pt x="4516" y="32719"/>
                  </a:lnTo>
                  <a:lnTo>
                    <a:pt x="4516" y="32730"/>
                  </a:lnTo>
                  <a:cubicBezTo>
                    <a:pt x="4573" y="32820"/>
                    <a:pt x="4641" y="32899"/>
                    <a:pt x="4697" y="32990"/>
                  </a:cubicBezTo>
                  <a:lnTo>
                    <a:pt x="4900" y="33226"/>
                  </a:lnTo>
                  <a:lnTo>
                    <a:pt x="5103" y="33429"/>
                  </a:lnTo>
                  <a:cubicBezTo>
                    <a:pt x="5171" y="33486"/>
                    <a:pt x="5239" y="33542"/>
                    <a:pt x="5306" y="33610"/>
                  </a:cubicBezTo>
                  <a:lnTo>
                    <a:pt x="5341" y="33644"/>
                  </a:lnTo>
                  <a:cubicBezTo>
                    <a:pt x="5351" y="33655"/>
                    <a:pt x="5351" y="33655"/>
                    <a:pt x="5351" y="33667"/>
                  </a:cubicBezTo>
                  <a:cubicBezTo>
                    <a:pt x="5476" y="33825"/>
                    <a:pt x="5600" y="33994"/>
                    <a:pt x="5724" y="34152"/>
                  </a:cubicBezTo>
                  <a:cubicBezTo>
                    <a:pt x="5735" y="34175"/>
                    <a:pt x="5747" y="34186"/>
                    <a:pt x="5758" y="34209"/>
                  </a:cubicBezTo>
                  <a:cubicBezTo>
                    <a:pt x="5747" y="34209"/>
                    <a:pt x="5735" y="34197"/>
                    <a:pt x="5724" y="34197"/>
                  </a:cubicBezTo>
                  <a:cubicBezTo>
                    <a:pt x="5622" y="34141"/>
                    <a:pt x="5510" y="34107"/>
                    <a:pt x="5397" y="34084"/>
                  </a:cubicBezTo>
                  <a:cubicBezTo>
                    <a:pt x="5306" y="34051"/>
                    <a:pt x="5216" y="34039"/>
                    <a:pt x="5126" y="34017"/>
                  </a:cubicBezTo>
                  <a:cubicBezTo>
                    <a:pt x="5047" y="33994"/>
                    <a:pt x="4968" y="33971"/>
                    <a:pt x="4877" y="33961"/>
                  </a:cubicBezTo>
                  <a:cubicBezTo>
                    <a:pt x="4799" y="33938"/>
                    <a:pt x="4719" y="33926"/>
                    <a:pt x="4641" y="33904"/>
                  </a:cubicBezTo>
                  <a:cubicBezTo>
                    <a:pt x="4629" y="33904"/>
                    <a:pt x="4606" y="33904"/>
                    <a:pt x="4596" y="33893"/>
                  </a:cubicBezTo>
                  <a:cubicBezTo>
                    <a:pt x="4561" y="33893"/>
                    <a:pt x="4528" y="33881"/>
                    <a:pt x="4483" y="33870"/>
                  </a:cubicBezTo>
                  <a:lnTo>
                    <a:pt x="4483" y="33870"/>
                  </a:lnTo>
                  <a:cubicBezTo>
                    <a:pt x="4483" y="33870"/>
                    <a:pt x="4483" y="33871"/>
                    <a:pt x="4483" y="33871"/>
                  </a:cubicBezTo>
                  <a:lnTo>
                    <a:pt x="4483" y="33871"/>
                  </a:lnTo>
                  <a:cubicBezTo>
                    <a:pt x="4479" y="33870"/>
                    <a:pt x="4475" y="33870"/>
                    <a:pt x="4471" y="33870"/>
                  </a:cubicBezTo>
                  <a:cubicBezTo>
                    <a:pt x="4460" y="33870"/>
                    <a:pt x="4448" y="33870"/>
                    <a:pt x="4426" y="33859"/>
                  </a:cubicBezTo>
                  <a:cubicBezTo>
                    <a:pt x="4370" y="33848"/>
                    <a:pt x="4302" y="33836"/>
                    <a:pt x="4234" y="33825"/>
                  </a:cubicBezTo>
                  <a:lnTo>
                    <a:pt x="3692" y="33723"/>
                  </a:lnTo>
                  <a:lnTo>
                    <a:pt x="3421" y="33690"/>
                  </a:lnTo>
                  <a:cubicBezTo>
                    <a:pt x="3376" y="33678"/>
                    <a:pt x="3331" y="33678"/>
                    <a:pt x="3286" y="33667"/>
                  </a:cubicBezTo>
                  <a:cubicBezTo>
                    <a:pt x="3229" y="33667"/>
                    <a:pt x="3184" y="33655"/>
                    <a:pt x="3139" y="33644"/>
                  </a:cubicBezTo>
                  <a:cubicBezTo>
                    <a:pt x="3083" y="33633"/>
                    <a:pt x="3038" y="33622"/>
                    <a:pt x="2981" y="33599"/>
                  </a:cubicBezTo>
                  <a:cubicBezTo>
                    <a:pt x="2823" y="33542"/>
                    <a:pt x="2654" y="33475"/>
                    <a:pt x="2496" y="33407"/>
                  </a:cubicBezTo>
                  <a:cubicBezTo>
                    <a:pt x="2315" y="33339"/>
                    <a:pt x="2134" y="33261"/>
                    <a:pt x="1954" y="33181"/>
                  </a:cubicBezTo>
                  <a:cubicBezTo>
                    <a:pt x="1784" y="33103"/>
                    <a:pt x="1603" y="33035"/>
                    <a:pt x="1423" y="32967"/>
                  </a:cubicBezTo>
                  <a:cubicBezTo>
                    <a:pt x="1303" y="32933"/>
                    <a:pt x="1177" y="32899"/>
                    <a:pt x="1049" y="32899"/>
                  </a:cubicBezTo>
                  <a:cubicBezTo>
                    <a:pt x="1008" y="32899"/>
                    <a:pt x="967" y="32902"/>
                    <a:pt x="926" y="32910"/>
                  </a:cubicBezTo>
                  <a:cubicBezTo>
                    <a:pt x="813" y="32944"/>
                    <a:pt x="712" y="33012"/>
                    <a:pt x="644" y="33113"/>
                  </a:cubicBezTo>
                  <a:cubicBezTo>
                    <a:pt x="576" y="33226"/>
                    <a:pt x="519" y="33351"/>
                    <a:pt x="531" y="33475"/>
                  </a:cubicBezTo>
                  <a:cubicBezTo>
                    <a:pt x="542" y="33599"/>
                    <a:pt x="599" y="33712"/>
                    <a:pt x="678" y="33803"/>
                  </a:cubicBezTo>
                  <a:cubicBezTo>
                    <a:pt x="757" y="33893"/>
                    <a:pt x="858" y="33961"/>
                    <a:pt x="960" y="34006"/>
                  </a:cubicBezTo>
                  <a:cubicBezTo>
                    <a:pt x="1073" y="34062"/>
                    <a:pt x="1209" y="34096"/>
                    <a:pt x="1332" y="34107"/>
                  </a:cubicBezTo>
                  <a:cubicBezTo>
                    <a:pt x="1377" y="34107"/>
                    <a:pt x="1423" y="34112"/>
                    <a:pt x="1471" y="34112"/>
                  </a:cubicBezTo>
                  <a:cubicBezTo>
                    <a:pt x="1496" y="34112"/>
                    <a:pt x="1521" y="34111"/>
                    <a:pt x="1547" y="34107"/>
                  </a:cubicBezTo>
                  <a:cubicBezTo>
                    <a:pt x="1592" y="34107"/>
                    <a:pt x="1648" y="34096"/>
                    <a:pt x="1705" y="34084"/>
                  </a:cubicBezTo>
                  <a:lnTo>
                    <a:pt x="1705" y="34084"/>
                  </a:lnTo>
                  <a:lnTo>
                    <a:pt x="1694" y="34096"/>
                  </a:lnTo>
                  <a:cubicBezTo>
                    <a:pt x="1728" y="34084"/>
                    <a:pt x="1773" y="34073"/>
                    <a:pt x="1806" y="34073"/>
                  </a:cubicBezTo>
                  <a:cubicBezTo>
                    <a:pt x="1841" y="34062"/>
                    <a:pt x="1886" y="34051"/>
                    <a:pt x="1919" y="34039"/>
                  </a:cubicBezTo>
                  <a:lnTo>
                    <a:pt x="2021" y="34006"/>
                  </a:lnTo>
                  <a:cubicBezTo>
                    <a:pt x="2055" y="34006"/>
                    <a:pt x="2077" y="33994"/>
                    <a:pt x="2112" y="33983"/>
                  </a:cubicBezTo>
                  <a:cubicBezTo>
                    <a:pt x="2236" y="33938"/>
                    <a:pt x="2371" y="33893"/>
                    <a:pt x="2496" y="33870"/>
                  </a:cubicBezTo>
                  <a:cubicBezTo>
                    <a:pt x="2563" y="33859"/>
                    <a:pt x="2619" y="33848"/>
                    <a:pt x="2687" y="33836"/>
                  </a:cubicBezTo>
                  <a:lnTo>
                    <a:pt x="2890" y="33803"/>
                  </a:lnTo>
                  <a:cubicBezTo>
                    <a:pt x="2902" y="33803"/>
                    <a:pt x="2913" y="33791"/>
                    <a:pt x="2925" y="33780"/>
                  </a:cubicBezTo>
                  <a:cubicBezTo>
                    <a:pt x="2925" y="33791"/>
                    <a:pt x="2935" y="33791"/>
                    <a:pt x="2947" y="33791"/>
                  </a:cubicBezTo>
                  <a:cubicBezTo>
                    <a:pt x="2970" y="33803"/>
                    <a:pt x="2992" y="33813"/>
                    <a:pt x="3015" y="33813"/>
                  </a:cubicBezTo>
                  <a:cubicBezTo>
                    <a:pt x="3060" y="33825"/>
                    <a:pt x="3116" y="33848"/>
                    <a:pt x="3161" y="33848"/>
                  </a:cubicBezTo>
                  <a:cubicBezTo>
                    <a:pt x="3252" y="33870"/>
                    <a:pt x="3342" y="33881"/>
                    <a:pt x="3432" y="33893"/>
                  </a:cubicBezTo>
                  <a:cubicBezTo>
                    <a:pt x="3534" y="33904"/>
                    <a:pt x="3625" y="33926"/>
                    <a:pt x="3726" y="33938"/>
                  </a:cubicBezTo>
                  <a:lnTo>
                    <a:pt x="4268" y="34039"/>
                  </a:lnTo>
                  <a:cubicBezTo>
                    <a:pt x="4460" y="34073"/>
                    <a:pt x="4652" y="34107"/>
                    <a:pt x="4832" y="34152"/>
                  </a:cubicBezTo>
                  <a:lnTo>
                    <a:pt x="4844" y="34152"/>
                  </a:lnTo>
                  <a:cubicBezTo>
                    <a:pt x="4922" y="34164"/>
                    <a:pt x="5002" y="34186"/>
                    <a:pt x="5081" y="34197"/>
                  </a:cubicBezTo>
                  <a:lnTo>
                    <a:pt x="5070" y="34197"/>
                  </a:lnTo>
                  <a:cubicBezTo>
                    <a:pt x="5261" y="34232"/>
                    <a:pt x="5442" y="34265"/>
                    <a:pt x="5622" y="34333"/>
                  </a:cubicBezTo>
                  <a:cubicBezTo>
                    <a:pt x="5668" y="34344"/>
                    <a:pt x="5713" y="34367"/>
                    <a:pt x="5758" y="34390"/>
                  </a:cubicBezTo>
                  <a:cubicBezTo>
                    <a:pt x="5792" y="34400"/>
                    <a:pt x="5837" y="34435"/>
                    <a:pt x="5871" y="34446"/>
                  </a:cubicBezTo>
                  <a:cubicBezTo>
                    <a:pt x="5883" y="34457"/>
                    <a:pt x="5905" y="34457"/>
                    <a:pt x="5916" y="34457"/>
                  </a:cubicBezTo>
                  <a:lnTo>
                    <a:pt x="5928" y="34468"/>
                  </a:lnTo>
                  <a:cubicBezTo>
                    <a:pt x="5939" y="34502"/>
                    <a:pt x="5961" y="34536"/>
                    <a:pt x="5984" y="34570"/>
                  </a:cubicBezTo>
                  <a:cubicBezTo>
                    <a:pt x="6029" y="34661"/>
                    <a:pt x="6074" y="34751"/>
                    <a:pt x="6131" y="34841"/>
                  </a:cubicBezTo>
                  <a:cubicBezTo>
                    <a:pt x="6164" y="34920"/>
                    <a:pt x="6199" y="34999"/>
                    <a:pt x="6244" y="35078"/>
                  </a:cubicBezTo>
                  <a:cubicBezTo>
                    <a:pt x="6300" y="35202"/>
                    <a:pt x="6368" y="35326"/>
                    <a:pt x="6424" y="35451"/>
                  </a:cubicBezTo>
                  <a:lnTo>
                    <a:pt x="6424" y="35473"/>
                  </a:lnTo>
                  <a:cubicBezTo>
                    <a:pt x="6424" y="35642"/>
                    <a:pt x="6424" y="35812"/>
                    <a:pt x="6435" y="35981"/>
                  </a:cubicBezTo>
                  <a:cubicBezTo>
                    <a:pt x="6435" y="36038"/>
                    <a:pt x="6447" y="36083"/>
                    <a:pt x="6447" y="36139"/>
                  </a:cubicBezTo>
                  <a:lnTo>
                    <a:pt x="6447" y="36207"/>
                  </a:lnTo>
                  <a:cubicBezTo>
                    <a:pt x="6458" y="36229"/>
                    <a:pt x="6458" y="36252"/>
                    <a:pt x="6458" y="36275"/>
                  </a:cubicBezTo>
                  <a:lnTo>
                    <a:pt x="6458" y="36229"/>
                  </a:lnTo>
                  <a:cubicBezTo>
                    <a:pt x="6458" y="36297"/>
                    <a:pt x="6458" y="36365"/>
                    <a:pt x="6470" y="36422"/>
                  </a:cubicBezTo>
                  <a:lnTo>
                    <a:pt x="6470" y="36399"/>
                  </a:lnTo>
                  <a:cubicBezTo>
                    <a:pt x="6480" y="36591"/>
                    <a:pt x="6503" y="36783"/>
                    <a:pt x="6526" y="36974"/>
                  </a:cubicBezTo>
                  <a:lnTo>
                    <a:pt x="6593" y="37516"/>
                  </a:lnTo>
                  <a:cubicBezTo>
                    <a:pt x="6639" y="37833"/>
                    <a:pt x="6673" y="38160"/>
                    <a:pt x="6706" y="38476"/>
                  </a:cubicBezTo>
                  <a:cubicBezTo>
                    <a:pt x="6718" y="38657"/>
                    <a:pt x="6741" y="38838"/>
                    <a:pt x="6751" y="39018"/>
                  </a:cubicBezTo>
                  <a:lnTo>
                    <a:pt x="6819" y="39560"/>
                  </a:lnTo>
                  <a:cubicBezTo>
                    <a:pt x="6842" y="39729"/>
                    <a:pt x="6876" y="39899"/>
                    <a:pt x="6921" y="40068"/>
                  </a:cubicBezTo>
                  <a:cubicBezTo>
                    <a:pt x="6955" y="40226"/>
                    <a:pt x="6989" y="40384"/>
                    <a:pt x="7034" y="40542"/>
                  </a:cubicBezTo>
                  <a:cubicBezTo>
                    <a:pt x="7068" y="40655"/>
                    <a:pt x="7170" y="40723"/>
                    <a:pt x="7282" y="40723"/>
                  </a:cubicBezTo>
                  <a:lnTo>
                    <a:pt x="7350" y="40723"/>
                  </a:lnTo>
                  <a:cubicBezTo>
                    <a:pt x="7463" y="40689"/>
                    <a:pt x="7553" y="40565"/>
                    <a:pt x="7531" y="40441"/>
                  </a:cubicBezTo>
                  <a:cubicBezTo>
                    <a:pt x="7497" y="40271"/>
                    <a:pt x="7486" y="40090"/>
                    <a:pt x="7474" y="39922"/>
                  </a:cubicBezTo>
                  <a:cubicBezTo>
                    <a:pt x="7451" y="39764"/>
                    <a:pt x="7441" y="39594"/>
                    <a:pt x="7429" y="39436"/>
                  </a:cubicBezTo>
                  <a:cubicBezTo>
                    <a:pt x="7395" y="39086"/>
                    <a:pt x="7373" y="38736"/>
                    <a:pt x="7350" y="38397"/>
                  </a:cubicBezTo>
                  <a:cubicBezTo>
                    <a:pt x="7328" y="38058"/>
                    <a:pt x="7293" y="37720"/>
                    <a:pt x="7260" y="37381"/>
                  </a:cubicBezTo>
                  <a:cubicBezTo>
                    <a:pt x="7271" y="37358"/>
                    <a:pt x="7282" y="37347"/>
                    <a:pt x="7282" y="37336"/>
                  </a:cubicBezTo>
                  <a:cubicBezTo>
                    <a:pt x="7328" y="37257"/>
                    <a:pt x="7373" y="37189"/>
                    <a:pt x="7418" y="37122"/>
                  </a:cubicBezTo>
                  <a:cubicBezTo>
                    <a:pt x="7474" y="37042"/>
                    <a:pt x="7519" y="36952"/>
                    <a:pt x="7576" y="36873"/>
                  </a:cubicBezTo>
                  <a:cubicBezTo>
                    <a:pt x="7632" y="36794"/>
                    <a:pt x="7689" y="36715"/>
                    <a:pt x="7745" y="36625"/>
                  </a:cubicBezTo>
                  <a:cubicBezTo>
                    <a:pt x="7779" y="36580"/>
                    <a:pt x="7813" y="36535"/>
                    <a:pt x="7835" y="36489"/>
                  </a:cubicBezTo>
                  <a:cubicBezTo>
                    <a:pt x="7858" y="36455"/>
                    <a:pt x="7880" y="36433"/>
                    <a:pt x="7903" y="36399"/>
                  </a:cubicBezTo>
                  <a:cubicBezTo>
                    <a:pt x="7915" y="36387"/>
                    <a:pt x="7926" y="36377"/>
                    <a:pt x="7937" y="36354"/>
                  </a:cubicBezTo>
                  <a:cubicBezTo>
                    <a:pt x="8005" y="36275"/>
                    <a:pt x="8061" y="36196"/>
                    <a:pt x="8129" y="36106"/>
                  </a:cubicBezTo>
                  <a:cubicBezTo>
                    <a:pt x="8186" y="36049"/>
                    <a:pt x="8242" y="35993"/>
                    <a:pt x="8299" y="35925"/>
                  </a:cubicBezTo>
                  <a:lnTo>
                    <a:pt x="8434" y="35790"/>
                  </a:lnTo>
                  <a:cubicBezTo>
                    <a:pt x="8535" y="35699"/>
                    <a:pt x="8637" y="35597"/>
                    <a:pt x="8738" y="35507"/>
                  </a:cubicBezTo>
                  <a:cubicBezTo>
                    <a:pt x="8908" y="35349"/>
                    <a:pt x="9089" y="35191"/>
                    <a:pt x="9247" y="35022"/>
                  </a:cubicBezTo>
                  <a:cubicBezTo>
                    <a:pt x="9292" y="34977"/>
                    <a:pt x="9325" y="34931"/>
                    <a:pt x="9371" y="34886"/>
                  </a:cubicBezTo>
                  <a:cubicBezTo>
                    <a:pt x="9393" y="34852"/>
                    <a:pt x="9428" y="34829"/>
                    <a:pt x="9450" y="34796"/>
                  </a:cubicBezTo>
                  <a:cubicBezTo>
                    <a:pt x="9518" y="34784"/>
                    <a:pt x="9586" y="34762"/>
                    <a:pt x="9642" y="34751"/>
                  </a:cubicBezTo>
                  <a:cubicBezTo>
                    <a:pt x="9709" y="34728"/>
                    <a:pt x="9766" y="34717"/>
                    <a:pt x="9822" y="34694"/>
                  </a:cubicBezTo>
                  <a:cubicBezTo>
                    <a:pt x="9879" y="34671"/>
                    <a:pt x="9935" y="34649"/>
                    <a:pt x="9992" y="34638"/>
                  </a:cubicBezTo>
                  <a:cubicBezTo>
                    <a:pt x="10048" y="34626"/>
                    <a:pt x="10105" y="34604"/>
                    <a:pt x="10161" y="34593"/>
                  </a:cubicBezTo>
                  <a:cubicBezTo>
                    <a:pt x="10263" y="34581"/>
                    <a:pt x="10364" y="34570"/>
                    <a:pt x="10466" y="34548"/>
                  </a:cubicBezTo>
                  <a:cubicBezTo>
                    <a:pt x="10534" y="34536"/>
                    <a:pt x="10602" y="34525"/>
                    <a:pt x="10669" y="34502"/>
                  </a:cubicBezTo>
                  <a:cubicBezTo>
                    <a:pt x="10737" y="34480"/>
                    <a:pt x="10805" y="34457"/>
                    <a:pt x="10861" y="34423"/>
                  </a:cubicBezTo>
                  <a:cubicBezTo>
                    <a:pt x="10918" y="34390"/>
                    <a:pt x="10963" y="34344"/>
                    <a:pt x="11008" y="34299"/>
                  </a:cubicBezTo>
                  <a:cubicBezTo>
                    <a:pt x="11076" y="34220"/>
                    <a:pt x="11132" y="34129"/>
                    <a:pt x="11177" y="34039"/>
                  </a:cubicBezTo>
                  <a:cubicBezTo>
                    <a:pt x="11234" y="33938"/>
                    <a:pt x="11290" y="33836"/>
                    <a:pt x="11312" y="33723"/>
                  </a:cubicBezTo>
                  <a:cubicBezTo>
                    <a:pt x="11347" y="33588"/>
                    <a:pt x="11369" y="33441"/>
                    <a:pt x="11290" y="33317"/>
                  </a:cubicBezTo>
                  <a:cubicBezTo>
                    <a:pt x="11267" y="33271"/>
                    <a:pt x="11222" y="33226"/>
                    <a:pt x="11166" y="33193"/>
                  </a:cubicBezTo>
                  <a:cubicBezTo>
                    <a:pt x="11121" y="33148"/>
                    <a:pt x="11053" y="33136"/>
                    <a:pt x="10986" y="33125"/>
                  </a:cubicBezTo>
                  <a:cubicBezTo>
                    <a:pt x="10906" y="33125"/>
                    <a:pt x="10827" y="33136"/>
                    <a:pt x="10748" y="33148"/>
                  </a:cubicBezTo>
                  <a:lnTo>
                    <a:pt x="10579" y="33181"/>
                  </a:lnTo>
                  <a:lnTo>
                    <a:pt x="10477" y="33215"/>
                  </a:lnTo>
                  <a:cubicBezTo>
                    <a:pt x="10444" y="33215"/>
                    <a:pt x="10421" y="33226"/>
                    <a:pt x="10398" y="33238"/>
                  </a:cubicBezTo>
                  <a:cubicBezTo>
                    <a:pt x="10274" y="33283"/>
                    <a:pt x="10161" y="33339"/>
                    <a:pt x="10060" y="33407"/>
                  </a:cubicBezTo>
                  <a:cubicBezTo>
                    <a:pt x="9935" y="33486"/>
                    <a:pt x="9811" y="33588"/>
                    <a:pt x="9721" y="33712"/>
                  </a:cubicBezTo>
                  <a:cubicBezTo>
                    <a:pt x="9619" y="33836"/>
                    <a:pt x="9551" y="33971"/>
                    <a:pt x="9495" y="34119"/>
                  </a:cubicBezTo>
                  <a:cubicBezTo>
                    <a:pt x="9461" y="34232"/>
                    <a:pt x="9428" y="34344"/>
                    <a:pt x="9393" y="34468"/>
                  </a:cubicBezTo>
                  <a:cubicBezTo>
                    <a:pt x="9382" y="34502"/>
                    <a:pt x="9371" y="34536"/>
                    <a:pt x="9348" y="34570"/>
                  </a:cubicBezTo>
                  <a:cubicBezTo>
                    <a:pt x="9348" y="34581"/>
                    <a:pt x="9337" y="34593"/>
                    <a:pt x="9325" y="34604"/>
                  </a:cubicBezTo>
                  <a:cubicBezTo>
                    <a:pt x="9305" y="34645"/>
                    <a:pt x="9275" y="34677"/>
                    <a:pt x="9244" y="34717"/>
                  </a:cubicBezTo>
                  <a:lnTo>
                    <a:pt x="9244" y="34717"/>
                  </a:lnTo>
                  <a:cubicBezTo>
                    <a:pt x="9245" y="34717"/>
                    <a:pt x="9246" y="34717"/>
                    <a:pt x="9247" y="34717"/>
                  </a:cubicBezTo>
                  <a:cubicBezTo>
                    <a:pt x="9224" y="34739"/>
                    <a:pt x="9202" y="34762"/>
                    <a:pt x="9179" y="34796"/>
                  </a:cubicBezTo>
                  <a:cubicBezTo>
                    <a:pt x="9100" y="34875"/>
                    <a:pt x="9021" y="34965"/>
                    <a:pt x="8931" y="35055"/>
                  </a:cubicBezTo>
                  <a:lnTo>
                    <a:pt x="8705" y="35281"/>
                  </a:lnTo>
                  <a:cubicBezTo>
                    <a:pt x="8615" y="35371"/>
                    <a:pt x="8524" y="35451"/>
                    <a:pt x="8434" y="35541"/>
                  </a:cubicBezTo>
                  <a:lnTo>
                    <a:pt x="8332" y="35642"/>
                  </a:lnTo>
                  <a:cubicBezTo>
                    <a:pt x="8287" y="35687"/>
                    <a:pt x="8242" y="35733"/>
                    <a:pt x="8208" y="35778"/>
                  </a:cubicBezTo>
                  <a:lnTo>
                    <a:pt x="8208" y="35767"/>
                  </a:lnTo>
                  <a:cubicBezTo>
                    <a:pt x="8163" y="35812"/>
                    <a:pt x="8118" y="35868"/>
                    <a:pt x="8073" y="35913"/>
                  </a:cubicBezTo>
                  <a:cubicBezTo>
                    <a:pt x="8050" y="35958"/>
                    <a:pt x="8016" y="35993"/>
                    <a:pt x="7982" y="36026"/>
                  </a:cubicBezTo>
                  <a:cubicBezTo>
                    <a:pt x="7915" y="36116"/>
                    <a:pt x="7835" y="36219"/>
                    <a:pt x="7767" y="36320"/>
                  </a:cubicBezTo>
                  <a:cubicBezTo>
                    <a:pt x="7700" y="36422"/>
                    <a:pt x="7632" y="36512"/>
                    <a:pt x="7564" y="36613"/>
                  </a:cubicBezTo>
                  <a:cubicBezTo>
                    <a:pt x="7497" y="36715"/>
                    <a:pt x="7441" y="36816"/>
                    <a:pt x="7373" y="36918"/>
                  </a:cubicBezTo>
                  <a:cubicBezTo>
                    <a:pt x="7328" y="36986"/>
                    <a:pt x="7282" y="37065"/>
                    <a:pt x="7237" y="37133"/>
                  </a:cubicBezTo>
                  <a:cubicBezTo>
                    <a:pt x="7203" y="36873"/>
                    <a:pt x="7180" y="36625"/>
                    <a:pt x="7158" y="36365"/>
                  </a:cubicBezTo>
                  <a:cubicBezTo>
                    <a:pt x="7147" y="36309"/>
                    <a:pt x="7147" y="36241"/>
                    <a:pt x="7147" y="36184"/>
                  </a:cubicBezTo>
                  <a:cubicBezTo>
                    <a:pt x="7147" y="36162"/>
                    <a:pt x="7147" y="36139"/>
                    <a:pt x="7135" y="36116"/>
                  </a:cubicBezTo>
                  <a:lnTo>
                    <a:pt x="7135" y="36106"/>
                  </a:lnTo>
                  <a:cubicBezTo>
                    <a:pt x="7135" y="36004"/>
                    <a:pt x="7124" y="35913"/>
                    <a:pt x="7124" y="35812"/>
                  </a:cubicBezTo>
                  <a:lnTo>
                    <a:pt x="7124" y="35191"/>
                  </a:lnTo>
                  <a:lnTo>
                    <a:pt x="7124" y="33904"/>
                  </a:lnTo>
                  <a:cubicBezTo>
                    <a:pt x="7124" y="33509"/>
                    <a:pt x="7113" y="33103"/>
                    <a:pt x="7102" y="32707"/>
                  </a:cubicBezTo>
                  <a:cubicBezTo>
                    <a:pt x="7102" y="32515"/>
                    <a:pt x="7090" y="32323"/>
                    <a:pt x="7079" y="32142"/>
                  </a:cubicBezTo>
                  <a:cubicBezTo>
                    <a:pt x="7079" y="32109"/>
                    <a:pt x="7079" y="32075"/>
                    <a:pt x="7068" y="32052"/>
                  </a:cubicBezTo>
                  <a:cubicBezTo>
                    <a:pt x="7113" y="31939"/>
                    <a:pt x="7147" y="31838"/>
                    <a:pt x="7180" y="31725"/>
                  </a:cubicBezTo>
                  <a:lnTo>
                    <a:pt x="7180" y="31713"/>
                  </a:lnTo>
                  <a:cubicBezTo>
                    <a:pt x="7293" y="31409"/>
                    <a:pt x="7406" y="31093"/>
                    <a:pt x="7519" y="30777"/>
                  </a:cubicBezTo>
                  <a:cubicBezTo>
                    <a:pt x="7576" y="30630"/>
                    <a:pt x="7644" y="30483"/>
                    <a:pt x="7700" y="30336"/>
                  </a:cubicBezTo>
                  <a:cubicBezTo>
                    <a:pt x="7722" y="30280"/>
                    <a:pt x="7757" y="30223"/>
                    <a:pt x="7779" y="30155"/>
                  </a:cubicBezTo>
                  <a:cubicBezTo>
                    <a:pt x="7790" y="30145"/>
                    <a:pt x="7790" y="30133"/>
                    <a:pt x="7802" y="30110"/>
                  </a:cubicBezTo>
                  <a:cubicBezTo>
                    <a:pt x="7824" y="30088"/>
                    <a:pt x="7847" y="30054"/>
                    <a:pt x="7880" y="30020"/>
                  </a:cubicBezTo>
                  <a:cubicBezTo>
                    <a:pt x="8050" y="29839"/>
                    <a:pt x="8219" y="29659"/>
                    <a:pt x="8400" y="29490"/>
                  </a:cubicBezTo>
                  <a:cubicBezTo>
                    <a:pt x="8467" y="29422"/>
                    <a:pt x="8547" y="29365"/>
                    <a:pt x="8626" y="29309"/>
                  </a:cubicBezTo>
                  <a:cubicBezTo>
                    <a:pt x="8693" y="29264"/>
                    <a:pt x="8750" y="29230"/>
                    <a:pt x="8818" y="29185"/>
                  </a:cubicBezTo>
                  <a:cubicBezTo>
                    <a:pt x="8840" y="29174"/>
                    <a:pt x="8874" y="29151"/>
                    <a:pt x="8896" y="29139"/>
                  </a:cubicBezTo>
                  <a:lnTo>
                    <a:pt x="8999" y="29072"/>
                  </a:lnTo>
                  <a:cubicBezTo>
                    <a:pt x="9032" y="29061"/>
                    <a:pt x="9066" y="29038"/>
                    <a:pt x="9089" y="29026"/>
                  </a:cubicBezTo>
                  <a:cubicBezTo>
                    <a:pt x="9122" y="29004"/>
                    <a:pt x="9157" y="28993"/>
                    <a:pt x="9190" y="28970"/>
                  </a:cubicBezTo>
                  <a:cubicBezTo>
                    <a:pt x="9247" y="28936"/>
                    <a:pt x="9315" y="28914"/>
                    <a:pt x="9382" y="28880"/>
                  </a:cubicBezTo>
                  <a:cubicBezTo>
                    <a:pt x="9473" y="28835"/>
                    <a:pt x="9574" y="28790"/>
                    <a:pt x="9676" y="28745"/>
                  </a:cubicBezTo>
                  <a:cubicBezTo>
                    <a:pt x="9777" y="28700"/>
                    <a:pt x="9890" y="28643"/>
                    <a:pt x="9992" y="28597"/>
                  </a:cubicBezTo>
                  <a:cubicBezTo>
                    <a:pt x="10082" y="28564"/>
                    <a:pt x="10173" y="28530"/>
                    <a:pt x="10263" y="28485"/>
                  </a:cubicBezTo>
                  <a:cubicBezTo>
                    <a:pt x="10308" y="28474"/>
                    <a:pt x="10353" y="28451"/>
                    <a:pt x="10398" y="28429"/>
                  </a:cubicBezTo>
                  <a:cubicBezTo>
                    <a:pt x="10454" y="28406"/>
                    <a:pt x="10511" y="28394"/>
                    <a:pt x="10567" y="28372"/>
                  </a:cubicBezTo>
                  <a:cubicBezTo>
                    <a:pt x="10624" y="28349"/>
                    <a:pt x="10680" y="28327"/>
                    <a:pt x="10748" y="28316"/>
                  </a:cubicBezTo>
                  <a:cubicBezTo>
                    <a:pt x="10805" y="28293"/>
                    <a:pt x="10873" y="28271"/>
                    <a:pt x="10940" y="28248"/>
                  </a:cubicBezTo>
                  <a:cubicBezTo>
                    <a:pt x="10974" y="28236"/>
                    <a:pt x="11008" y="28225"/>
                    <a:pt x="11053" y="28214"/>
                  </a:cubicBezTo>
                  <a:cubicBezTo>
                    <a:pt x="11053" y="28259"/>
                    <a:pt x="11087" y="28304"/>
                    <a:pt x="11132" y="28327"/>
                  </a:cubicBezTo>
                  <a:cubicBezTo>
                    <a:pt x="11200" y="28349"/>
                    <a:pt x="11279" y="28372"/>
                    <a:pt x="11347" y="28394"/>
                  </a:cubicBezTo>
                  <a:cubicBezTo>
                    <a:pt x="11415" y="28417"/>
                    <a:pt x="11471" y="28439"/>
                    <a:pt x="11538" y="28462"/>
                  </a:cubicBezTo>
                  <a:cubicBezTo>
                    <a:pt x="11606" y="28485"/>
                    <a:pt x="11674" y="28496"/>
                    <a:pt x="11741" y="28507"/>
                  </a:cubicBezTo>
                  <a:cubicBezTo>
                    <a:pt x="11809" y="28519"/>
                    <a:pt x="11877" y="28519"/>
                    <a:pt x="11945" y="28519"/>
                  </a:cubicBezTo>
                  <a:lnTo>
                    <a:pt x="12047" y="28519"/>
                  </a:lnTo>
                  <a:cubicBezTo>
                    <a:pt x="12193" y="28507"/>
                    <a:pt x="12340" y="28496"/>
                    <a:pt x="12487" y="28474"/>
                  </a:cubicBezTo>
                  <a:cubicBezTo>
                    <a:pt x="12554" y="28462"/>
                    <a:pt x="12611" y="28439"/>
                    <a:pt x="12679" y="28429"/>
                  </a:cubicBezTo>
                  <a:cubicBezTo>
                    <a:pt x="12735" y="28406"/>
                    <a:pt x="12803" y="28372"/>
                    <a:pt x="12860" y="28338"/>
                  </a:cubicBezTo>
                  <a:cubicBezTo>
                    <a:pt x="12973" y="28281"/>
                    <a:pt x="13085" y="28214"/>
                    <a:pt x="13176" y="28112"/>
                  </a:cubicBezTo>
                  <a:cubicBezTo>
                    <a:pt x="13221" y="28067"/>
                    <a:pt x="13266" y="28000"/>
                    <a:pt x="13289" y="27932"/>
                  </a:cubicBezTo>
                  <a:cubicBezTo>
                    <a:pt x="13299" y="27898"/>
                    <a:pt x="13311" y="27875"/>
                    <a:pt x="13311" y="27842"/>
                  </a:cubicBezTo>
                  <a:cubicBezTo>
                    <a:pt x="13322" y="27807"/>
                    <a:pt x="13322" y="27774"/>
                    <a:pt x="13311" y="27739"/>
                  </a:cubicBezTo>
                  <a:cubicBezTo>
                    <a:pt x="13311" y="27694"/>
                    <a:pt x="13299" y="27661"/>
                    <a:pt x="13277" y="27627"/>
                  </a:cubicBezTo>
                  <a:cubicBezTo>
                    <a:pt x="13266" y="27593"/>
                    <a:pt x="13243" y="27571"/>
                    <a:pt x="13232" y="27536"/>
                  </a:cubicBezTo>
                  <a:cubicBezTo>
                    <a:pt x="13187" y="27480"/>
                    <a:pt x="13141" y="27423"/>
                    <a:pt x="13085" y="27390"/>
                  </a:cubicBezTo>
                  <a:cubicBezTo>
                    <a:pt x="12961" y="27300"/>
                    <a:pt x="12825" y="27243"/>
                    <a:pt x="12667" y="27232"/>
                  </a:cubicBezTo>
                  <a:cubicBezTo>
                    <a:pt x="12611" y="27232"/>
                    <a:pt x="12544" y="27232"/>
                    <a:pt x="12476" y="27243"/>
                  </a:cubicBezTo>
                  <a:lnTo>
                    <a:pt x="12396" y="27243"/>
                  </a:lnTo>
                  <a:cubicBezTo>
                    <a:pt x="12306" y="27265"/>
                    <a:pt x="12205" y="27277"/>
                    <a:pt x="12114" y="27322"/>
                  </a:cubicBezTo>
                  <a:cubicBezTo>
                    <a:pt x="12035" y="27356"/>
                    <a:pt x="11956" y="27390"/>
                    <a:pt x="11877" y="27435"/>
                  </a:cubicBezTo>
                  <a:cubicBezTo>
                    <a:pt x="11798" y="27480"/>
                    <a:pt x="11708" y="27525"/>
                    <a:pt x="11629" y="27571"/>
                  </a:cubicBezTo>
                  <a:cubicBezTo>
                    <a:pt x="11573" y="27616"/>
                    <a:pt x="11505" y="27661"/>
                    <a:pt x="11448" y="27717"/>
                  </a:cubicBezTo>
                  <a:cubicBezTo>
                    <a:pt x="11425" y="27729"/>
                    <a:pt x="11392" y="27751"/>
                    <a:pt x="11369" y="27785"/>
                  </a:cubicBezTo>
                  <a:cubicBezTo>
                    <a:pt x="11358" y="27796"/>
                    <a:pt x="11335" y="27819"/>
                    <a:pt x="11324" y="27842"/>
                  </a:cubicBezTo>
                  <a:lnTo>
                    <a:pt x="11267" y="27898"/>
                  </a:lnTo>
                  <a:cubicBezTo>
                    <a:pt x="11245" y="27920"/>
                    <a:pt x="11222" y="27954"/>
                    <a:pt x="11189" y="27988"/>
                  </a:cubicBezTo>
                  <a:cubicBezTo>
                    <a:pt x="11177" y="28000"/>
                    <a:pt x="11166" y="28010"/>
                    <a:pt x="11144" y="28010"/>
                  </a:cubicBezTo>
                  <a:cubicBezTo>
                    <a:pt x="11132" y="28022"/>
                    <a:pt x="11121" y="28033"/>
                    <a:pt x="11098" y="28045"/>
                  </a:cubicBezTo>
                  <a:cubicBezTo>
                    <a:pt x="11053" y="28067"/>
                    <a:pt x="11008" y="28078"/>
                    <a:pt x="10963" y="28101"/>
                  </a:cubicBezTo>
                  <a:cubicBezTo>
                    <a:pt x="10918" y="28112"/>
                    <a:pt x="10883" y="28123"/>
                    <a:pt x="10838" y="28135"/>
                  </a:cubicBezTo>
                  <a:cubicBezTo>
                    <a:pt x="10771" y="28168"/>
                    <a:pt x="10692" y="28191"/>
                    <a:pt x="10613" y="28225"/>
                  </a:cubicBezTo>
                  <a:cubicBezTo>
                    <a:pt x="10522" y="28248"/>
                    <a:pt x="10444" y="28281"/>
                    <a:pt x="10353" y="28316"/>
                  </a:cubicBezTo>
                  <a:cubicBezTo>
                    <a:pt x="10286" y="28349"/>
                    <a:pt x="10218" y="28372"/>
                    <a:pt x="10150" y="28406"/>
                  </a:cubicBezTo>
                  <a:cubicBezTo>
                    <a:pt x="10071" y="28439"/>
                    <a:pt x="10003" y="28474"/>
                    <a:pt x="9924" y="28507"/>
                  </a:cubicBezTo>
                  <a:cubicBezTo>
                    <a:pt x="9811" y="28552"/>
                    <a:pt x="9709" y="28609"/>
                    <a:pt x="9596" y="28654"/>
                  </a:cubicBezTo>
                  <a:cubicBezTo>
                    <a:pt x="9551" y="28677"/>
                    <a:pt x="9518" y="28700"/>
                    <a:pt x="9473" y="28710"/>
                  </a:cubicBezTo>
                  <a:cubicBezTo>
                    <a:pt x="9428" y="28733"/>
                    <a:pt x="9382" y="28756"/>
                    <a:pt x="9325" y="28778"/>
                  </a:cubicBezTo>
                  <a:cubicBezTo>
                    <a:pt x="9235" y="28835"/>
                    <a:pt x="9134" y="28891"/>
                    <a:pt x="9032" y="28948"/>
                  </a:cubicBezTo>
                  <a:cubicBezTo>
                    <a:pt x="8987" y="28970"/>
                    <a:pt x="8953" y="28993"/>
                    <a:pt x="8908" y="29016"/>
                  </a:cubicBezTo>
                  <a:cubicBezTo>
                    <a:pt x="8863" y="29038"/>
                    <a:pt x="8806" y="29072"/>
                    <a:pt x="8761" y="29106"/>
                  </a:cubicBezTo>
                  <a:cubicBezTo>
                    <a:pt x="8705" y="29151"/>
                    <a:pt x="8637" y="29185"/>
                    <a:pt x="8580" y="29230"/>
                  </a:cubicBezTo>
                  <a:cubicBezTo>
                    <a:pt x="8513" y="29275"/>
                    <a:pt x="8457" y="29320"/>
                    <a:pt x="8400" y="29365"/>
                  </a:cubicBezTo>
                  <a:cubicBezTo>
                    <a:pt x="8332" y="29433"/>
                    <a:pt x="8264" y="29490"/>
                    <a:pt x="8208" y="29546"/>
                  </a:cubicBezTo>
                  <a:lnTo>
                    <a:pt x="8050" y="29704"/>
                  </a:lnTo>
                  <a:cubicBezTo>
                    <a:pt x="8016" y="29749"/>
                    <a:pt x="7971" y="29783"/>
                    <a:pt x="7937" y="29829"/>
                  </a:cubicBezTo>
                  <a:cubicBezTo>
                    <a:pt x="7948" y="29806"/>
                    <a:pt x="7948" y="29794"/>
                    <a:pt x="7960" y="29772"/>
                  </a:cubicBezTo>
                  <a:cubicBezTo>
                    <a:pt x="7982" y="29738"/>
                    <a:pt x="8005" y="29693"/>
                    <a:pt x="8028" y="29659"/>
                  </a:cubicBezTo>
                  <a:cubicBezTo>
                    <a:pt x="8028" y="29648"/>
                    <a:pt x="8038" y="29625"/>
                    <a:pt x="8050" y="29614"/>
                  </a:cubicBezTo>
                  <a:cubicBezTo>
                    <a:pt x="8118" y="29501"/>
                    <a:pt x="8186" y="29399"/>
                    <a:pt x="8242" y="29287"/>
                  </a:cubicBezTo>
                  <a:cubicBezTo>
                    <a:pt x="8309" y="29196"/>
                    <a:pt x="8366" y="29117"/>
                    <a:pt x="8434" y="29026"/>
                  </a:cubicBezTo>
                  <a:cubicBezTo>
                    <a:pt x="8479" y="28959"/>
                    <a:pt x="8535" y="28891"/>
                    <a:pt x="8592" y="28812"/>
                  </a:cubicBezTo>
                  <a:cubicBezTo>
                    <a:pt x="8648" y="28745"/>
                    <a:pt x="8705" y="28677"/>
                    <a:pt x="8761" y="28620"/>
                  </a:cubicBezTo>
                  <a:cubicBezTo>
                    <a:pt x="8829" y="28530"/>
                    <a:pt x="8896" y="28451"/>
                    <a:pt x="8964" y="28372"/>
                  </a:cubicBezTo>
                  <a:cubicBezTo>
                    <a:pt x="9066" y="28271"/>
                    <a:pt x="9157" y="28168"/>
                    <a:pt x="9247" y="28056"/>
                  </a:cubicBezTo>
                  <a:lnTo>
                    <a:pt x="9247" y="28067"/>
                  </a:lnTo>
                  <a:cubicBezTo>
                    <a:pt x="9461" y="27819"/>
                    <a:pt x="9676" y="27559"/>
                    <a:pt x="9902" y="27310"/>
                  </a:cubicBezTo>
                  <a:cubicBezTo>
                    <a:pt x="9912" y="27313"/>
                    <a:pt x="9924" y="27315"/>
                    <a:pt x="9935" y="27315"/>
                  </a:cubicBezTo>
                  <a:cubicBezTo>
                    <a:pt x="9973" y="27315"/>
                    <a:pt x="10014" y="27300"/>
                    <a:pt x="10048" y="27265"/>
                  </a:cubicBezTo>
                  <a:cubicBezTo>
                    <a:pt x="10150" y="27164"/>
                    <a:pt x="10263" y="27051"/>
                    <a:pt x="10387" y="26949"/>
                  </a:cubicBezTo>
                  <a:cubicBezTo>
                    <a:pt x="10444" y="26893"/>
                    <a:pt x="10511" y="26848"/>
                    <a:pt x="10579" y="26803"/>
                  </a:cubicBezTo>
                  <a:cubicBezTo>
                    <a:pt x="10647" y="26758"/>
                    <a:pt x="10715" y="26713"/>
                    <a:pt x="10793" y="26667"/>
                  </a:cubicBezTo>
                  <a:cubicBezTo>
                    <a:pt x="10861" y="26622"/>
                    <a:pt x="10929" y="26588"/>
                    <a:pt x="10996" y="26543"/>
                  </a:cubicBezTo>
                  <a:cubicBezTo>
                    <a:pt x="11144" y="26464"/>
                    <a:pt x="11279" y="26396"/>
                    <a:pt x="11425" y="26317"/>
                  </a:cubicBezTo>
                  <a:cubicBezTo>
                    <a:pt x="11471" y="26294"/>
                    <a:pt x="11516" y="26272"/>
                    <a:pt x="11550" y="26261"/>
                  </a:cubicBezTo>
                  <a:cubicBezTo>
                    <a:pt x="11776" y="26148"/>
                    <a:pt x="11990" y="26035"/>
                    <a:pt x="12205" y="25900"/>
                  </a:cubicBezTo>
                  <a:cubicBezTo>
                    <a:pt x="12318" y="25832"/>
                    <a:pt x="12419" y="25752"/>
                    <a:pt x="12521" y="25674"/>
                  </a:cubicBezTo>
                  <a:cubicBezTo>
                    <a:pt x="12577" y="25640"/>
                    <a:pt x="12622" y="25606"/>
                    <a:pt x="12667" y="25561"/>
                  </a:cubicBezTo>
                  <a:cubicBezTo>
                    <a:pt x="12758" y="25481"/>
                    <a:pt x="12848" y="25414"/>
                    <a:pt x="12916" y="25323"/>
                  </a:cubicBezTo>
                  <a:cubicBezTo>
                    <a:pt x="13198" y="25007"/>
                    <a:pt x="13435" y="24635"/>
                    <a:pt x="13503" y="24206"/>
                  </a:cubicBezTo>
                  <a:cubicBezTo>
                    <a:pt x="13537" y="24003"/>
                    <a:pt x="13525" y="23777"/>
                    <a:pt x="13469" y="23574"/>
                  </a:cubicBezTo>
                  <a:cubicBezTo>
                    <a:pt x="13412" y="23371"/>
                    <a:pt x="13322" y="23178"/>
                    <a:pt x="13153" y="23043"/>
                  </a:cubicBezTo>
                  <a:cubicBezTo>
                    <a:pt x="13011" y="22929"/>
                    <a:pt x="12829" y="22879"/>
                    <a:pt x="12648" y="22879"/>
                  </a:cubicBezTo>
                  <a:cubicBezTo>
                    <a:pt x="12613" y="22879"/>
                    <a:pt x="12578" y="22881"/>
                    <a:pt x="12544" y="22885"/>
                  </a:cubicBezTo>
                  <a:cubicBezTo>
                    <a:pt x="12374" y="22907"/>
                    <a:pt x="12216" y="22964"/>
                    <a:pt x="12069" y="23032"/>
                  </a:cubicBezTo>
                  <a:cubicBezTo>
                    <a:pt x="11990" y="23065"/>
                    <a:pt x="11911" y="23111"/>
                    <a:pt x="11832" y="23145"/>
                  </a:cubicBezTo>
                  <a:cubicBezTo>
                    <a:pt x="11798" y="23168"/>
                    <a:pt x="11776" y="23178"/>
                    <a:pt x="11741" y="23201"/>
                  </a:cubicBezTo>
                  <a:cubicBezTo>
                    <a:pt x="11719" y="23224"/>
                    <a:pt x="11674" y="23235"/>
                    <a:pt x="11651" y="23258"/>
                  </a:cubicBezTo>
                  <a:cubicBezTo>
                    <a:pt x="11471" y="23382"/>
                    <a:pt x="11302" y="23517"/>
                    <a:pt x="11154" y="23675"/>
                  </a:cubicBezTo>
                  <a:cubicBezTo>
                    <a:pt x="11008" y="23833"/>
                    <a:pt x="10883" y="24014"/>
                    <a:pt x="10782" y="24217"/>
                  </a:cubicBezTo>
                  <a:cubicBezTo>
                    <a:pt x="10680" y="24409"/>
                    <a:pt x="10602" y="24613"/>
                    <a:pt x="10545" y="24827"/>
                  </a:cubicBezTo>
                  <a:lnTo>
                    <a:pt x="10477" y="25165"/>
                  </a:lnTo>
                  <a:cubicBezTo>
                    <a:pt x="10454" y="25301"/>
                    <a:pt x="10432" y="25448"/>
                    <a:pt x="10421" y="25594"/>
                  </a:cubicBezTo>
                  <a:cubicBezTo>
                    <a:pt x="10409" y="25674"/>
                    <a:pt x="10409" y="25752"/>
                    <a:pt x="10398" y="25832"/>
                  </a:cubicBezTo>
                  <a:cubicBezTo>
                    <a:pt x="10387" y="25956"/>
                    <a:pt x="10376" y="26080"/>
                    <a:pt x="10353" y="26204"/>
                  </a:cubicBezTo>
                  <a:cubicBezTo>
                    <a:pt x="10342" y="26238"/>
                    <a:pt x="10331" y="26284"/>
                    <a:pt x="10319" y="26317"/>
                  </a:cubicBezTo>
                  <a:cubicBezTo>
                    <a:pt x="10308" y="26340"/>
                    <a:pt x="10308" y="26362"/>
                    <a:pt x="10296" y="26385"/>
                  </a:cubicBezTo>
                  <a:cubicBezTo>
                    <a:pt x="10286" y="26407"/>
                    <a:pt x="10263" y="26442"/>
                    <a:pt x="10251" y="26464"/>
                  </a:cubicBezTo>
                  <a:cubicBezTo>
                    <a:pt x="10150" y="26600"/>
                    <a:pt x="10037" y="26735"/>
                    <a:pt x="9935" y="26871"/>
                  </a:cubicBezTo>
                  <a:cubicBezTo>
                    <a:pt x="9845" y="26983"/>
                    <a:pt x="9754" y="27096"/>
                    <a:pt x="9653" y="27209"/>
                  </a:cubicBezTo>
                  <a:cubicBezTo>
                    <a:pt x="9461" y="27435"/>
                    <a:pt x="9258" y="27672"/>
                    <a:pt x="9055" y="27909"/>
                  </a:cubicBezTo>
                  <a:cubicBezTo>
                    <a:pt x="9021" y="27943"/>
                    <a:pt x="8987" y="27977"/>
                    <a:pt x="8964" y="28010"/>
                  </a:cubicBezTo>
                  <a:lnTo>
                    <a:pt x="8976" y="28000"/>
                  </a:lnTo>
                  <a:lnTo>
                    <a:pt x="8976" y="28000"/>
                  </a:lnTo>
                  <a:cubicBezTo>
                    <a:pt x="8934" y="28052"/>
                    <a:pt x="8892" y="28094"/>
                    <a:pt x="8850" y="28146"/>
                  </a:cubicBezTo>
                  <a:lnTo>
                    <a:pt x="8850" y="28146"/>
                  </a:lnTo>
                  <a:cubicBezTo>
                    <a:pt x="8850" y="28146"/>
                    <a:pt x="8851" y="28146"/>
                    <a:pt x="8851" y="28146"/>
                  </a:cubicBezTo>
                  <a:lnTo>
                    <a:pt x="8844" y="28154"/>
                  </a:lnTo>
                  <a:lnTo>
                    <a:pt x="8844" y="28154"/>
                  </a:lnTo>
                  <a:cubicBezTo>
                    <a:pt x="8846" y="28151"/>
                    <a:pt x="8848" y="28149"/>
                    <a:pt x="8850" y="28146"/>
                  </a:cubicBezTo>
                  <a:lnTo>
                    <a:pt x="8850" y="28146"/>
                  </a:lnTo>
                  <a:cubicBezTo>
                    <a:pt x="8842" y="28147"/>
                    <a:pt x="8841" y="28154"/>
                    <a:pt x="8841" y="28157"/>
                  </a:cubicBezTo>
                  <a:lnTo>
                    <a:pt x="8841" y="28157"/>
                  </a:lnTo>
                  <a:lnTo>
                    <a:pt x="8844" y="28154"/>
                  </a:lnTo>
                  <a:lnTo>
                    <a:pt x="8844" y="28154"/>
                  </a:lnTo>
                  <a:cubicBezTo>
                    <a:pt x="8843" y="28155"/>
                    <a:pt x="8841" y="28156"/>
                    <a:pt x="8840" y="28158"/>
                  </a:cubicBezTo>
                  <a:cubicBezTo>
                    <a:pt x="8840" y="28158"/>
                    <a:pt x="8840" y="28157"/>
                    <a:pt x="8841" y="28157"/>
                  </a:cubicBezTo>
                  <a:lnTo>
                    <a:pt x="8841" y="28157"/>
                  </a:lnTo>
                  <a:lnTo>
                    <a:pt x="8795" y="28203"/>
                  </a:lnTo>
                  <a:cubicBezTo>
                    <a:pt x="8728" y="28271"/>
                    <a:pt x="8671" y="28349"/>
                    <a:pt x="8615" y="28417"/>
                  </a:cubicBezTo>
                  <a:cubicBezTo>
                    <a:pt x="8592" y="28439"/>
                    <a:pt x="8580" y="28462"/>
                    <a:pt x="8558" y="28485"/>
                  </a:cubicBezTo>
                  <a:lnTo>
                    <a:pt x="8558" y="28474"/>
                  </a:lnTo>
                  <a:lnTo>
                    <a:pt x="8558" y="28123"/>
                  </a:lnTo>
                  <a:cubicBezTo>
                    <a:pt x="8558" y="27965"/>
                    <a:pt x="8558" y="27807"/>
                    <a:pt x="8547" y="27649"/>
                  </a:cubicBezTo>
                  <a:cubicBezTo>
                    <a:pt x="8547" y="27559"/>
                    <a:pt x="8535" y="27480"/>
                    <a:pt x="8535" y="27401"/>
                  </a:cubicBezTo>
                  <a:cubicBezTo>
                    <a:pt x="8535" y="27322"/>
                    <a:pt x="8535" y="27254"/>
                    <a:pt x="8524" y="27175"/>
                  </a:cubicBezTo>
                  <a:cubicBezTo>
                    <a:pt x="8535" y="27062"/>
                    <a:pt x="8535" y="26938"/>
                    <a:pt x="8535" y="26825"/>
                  </a:cubicBezTo>
                  <a:cubicBezTo>
                    <a:pt x="8535" y="26713"/>
                    <a:pt x="8547" y="26600"/>
                    <a:pt x="8535" y="26487"/>
                  </a:cubicBezTo>
                  <a:cubicBezTo>
                    <a:pt x="8535" y="26442"/>
                    <a:pt x="8535" y="26385"/>
                    <a:pt x="8524" y="26340"/>
                  </a:cubicBezTo>
                  <a:cubicBezTo>
                    <a:pt x="8513" y="26272"/>
                    <a:pt x="8490" y="26216"/>
                    <a:pt x="8467" y="26159"/>
                  </a:cubicBezTo>
                  <a:lnTo>
                    <a:pt x="8467" y="26058"/>
                  </a:lnTo>
                  <a:cubicBezTo>
                    <a:pt x="8479" y="25967"/>
                    <a:pt x="8479" y="25877"/>
                    <a:pt x="8502" y="25787"/>
                  </a:cubicBezTo>
                  <a:cubicBezTo>
                    <a:pt x="8513" y="25696"/>
                    <a:pt x="8524" y="25606"/>
                    <a:pt x="8547" y="25516"/>
                  </a:cubicBezTo>
                  <a:cubicBezTo>
                    <a:pt x="8558" y="25436"/>
                    <a:pt x="8580" y="25346"/>
                    <a:pt x="8603" y="25267"/>
                  </a:cubicBezTo>
                  <a:cubicBezTo>
                    <a:pt x="8660" y="25019"/>
                    <a:pt x="8716" y="24771"/>
                    <a:pt x="8728" y="24522"/>
                  </a:cubicBezTo>
                  <a:cubicBezTo>
                    <a:pt x="8738" y="24342"/>
                    <a:pt x="8738" y="24161"/>
                    <a:pt x="8705" y="23980"/>
                  </a:cubicBezTo>
                  <a:cubicBezTo>
                    <a:pt x="8671" y="23822"/>
                    <a:pt x="8626" y="23653"/>
                    <a:pt x="8513" y="23529"/>
                  </a:cubicBezTo>
                  <a:cubicBezTo>
                    <a:pt x="8411" y="23404"/>
                    <a:pt x="8276" y="23303"/>
                    <a:pt x="8129" y="23280"/>
                  </a:cubicBezTo>
                  <a:cubicBezTo>
                    <a:pt x="8096" y="23276"/>
                    <a:pt x="8065" y="23273"/>
                    <a:pt x="8035" y="23273"/>
                  </a:cubicBezTo>
                  <a:cubicBezTo>
                    <a:pt x="7993" y="23273"/>
                    <a:pt x="7954" y="23278"/>
                    <a:pt x="7915" y="23291"/>
                  </a:cubicBezTo>
                  <a:cubicBezTo>
                    <a:pt x="7847" y="23303"/>
                    <a:pt x="7802" y="23326"/>
                    <a:pt x="7757" y="23371"/>
                  </a:cubicBezTo>
                  <a:cubicBezTo>
                    <a:pt x="7711" y="23416"/>
                    <a:pt x="7689" y="23484"/>
                    <a:pt x="7689" y="23551"/>
                  </a:cubicBezTo>
                  <a:cubicBezTo>
                    <a:pt x="7677" y="23619"/>
                    <a:pt x="7677" y="23687"/>
                    <a:pt x="7689" y="23765"/>
                  </a:cubicBezTo>
                  <a:cubicBezTo>
                    <a:pt x="7700" y="23890"/>
                    <a:pt x="7734" y="24014"/>
                    <a:pt x="7767" y="24138"/>
                  </a:cubicBezTo>
                  <a:cubicBezTo>
                    <a:pt x="7802" y="24262"/>
                    <a:pt x="7835" y="24375"/>
                    <a:pt x="7870" y="24488"/>
                  </a:cubicBezTo>
                  <a:cubicBezTo>
                    <a:pt x="7892" y="24601"/>
                    <a:pt x="7926" y="24726"/>
                    <a:pt x="7948" y="24838"/>
                  </a:cubicBezTo>
                  <a:lnTo>
                    <a:pt x="8016" y="25177"/>
                  </a:lnTo>
                  <a:lnTo>
                    <a:pt x="8050" y="25346"/>
                  </a:lnTo>
                  <a:cubicBezTo>
                    <a:pt x="8073" y="25403"/>
                    <a:pt x="8084" y="25459"/>
                    <a:pt x="8095" y="25527"/>
                  </a:cubicBezTo>
                  <a:cubicBezTo>
                    <a:pt x="8118" y="25584"/>
                    <a:pt x="8129" y="25651"/>
                    <a:pt x="8151" y="25707"/>
                  </a:cubicBezTo>
                  <a:cubicBezTo>
                    <a:pt x="8163" y="25742"/>
                    <a:pt x="8174" y="25764"/>
                    <a:pt x="8174" y="25798"/>
                  </a:cubicBezTo>
                  <a:lnTo>
                    <a:pt x="8174" y="25922"/>
                  </a:lnTo>
                  <a:cubicBezTo>
                    <a:pt x="8174" y="26046"/>
                    <a:pt x="8186" y="26171"/>
                    <a:pt x="8208" y="26284"/>
                  </a:cubicBezTo>
                  <a:cubicBezTo>
                    <a:pt x="8219" y="26351"/>
                    <a:pt x="8231" y="26419"/>
                    <a:pt x="8242" y="26475"/>
                  </a:cubicBezTo>
                  <a:cubicBezTo>
                    <a:pt x="8253" y="26532"/>
                    <a:pt x="8276" y="26588"/>
                    <a:pt x="8287" y="26645"/>
                  </a:cubicBezTo>
                  <a:cubicBezTo>
                    <a:pt x="8287" y="26713"/>
                    <a:pt x="8287" y="26780"/>
                    <a:pt x="8276" y="26848"/>
                  </a:cubicBezTo>
                  <a:lnTo>
                    <a:pt x="8276" y="27085"/>
                  </a:lnTo>
                  <a:lnTo>
                    <a:pt x="8276" y="27333"/>
                  </a:lnTo>
                  <a:cubicBezTo>
                    <a:pt x="8287" y="27491"/>
                    <a:pt x="8299" y="27649"/>
                    <a:pt x="8299" y="27807"/>
                  </a:cubicBezTo>
                  <a:cubicBezTo>
                    <a:pt x="8309" y="27887"/>
                    <a:pt x="8309" y="27977"/>
                    <a:pt x="8309" y="28056"/>
                  </a:cubicBezTo>
                  <a:cubicBezTo>
                    <a:pt x="8321" y="28135"/>
                    <a:pt x="8321" y="28214"/>
                    <a:pt x="8321" y="28281"/>
                  </a:cubicBezTo>
                  <a:lnTo>
                    <a:pt x="8321" y="28349"/>
                  </a:lnTo>
                  <a:cubicBezTo>
                    <a:pt x="8321" y="28372"/>
                    <a:pt x="8321" y="28394"/>
                    <a:pt x="8309" y="28417"/>
                  </a:cubicBezTo>
                  <a:lnTo>
                    <a:pt x="8276" y="28688"/>
                  </a:lnTo>
                  <a:cubicBezTo>
                    <a:pt x="8264" y="28756"/>
                    <a:pt x="8253" y="28812"/>
                    <a:pt x="8242" y="28880"/>
                  </a:cubicBezTo>
                  <a:cubicBezTo>
                    <a:pt x="8219" y="28925"/>
                    <a:pt x="8196" y="28959"/>
                    <a:pt x="8163" y="28993"/>
                  </a:cubicBezTo>
                  <a:cubicBezTo>
                    <a:pt x="8140" y="29038"/>
                    <a:pt x="8106" y="29083"/>
                    <a:pt x="8073" y="29129"/>
                  </a:cubicBezTo>
                  <a:cubicBezTo>
                    <a:pt x="8061" y="29139"/>
                    <a:pt x="8050" y="29162"/>
                    <a:pt x="8038" y="29174"/>
                  </a:cubicBezTo>
                  <a:cubicBezTo>
                    <a:pt x="7993" y="29252"/>
                    <a:pt x="7948" y="29343"/>
                    <a:pt x="7892" y="29422"/>
                  </a:cubicBezTo>
                  <a:cubicBezTo>
                    <a:pt x="7813" y="29558"/>
                    <a:pt x="7745" y="29704"/>
                    <a:pt x="7677" y="29851"/>
                  </a:cubicBezTo>
                  <a:lnTo>
                    <a:pt x="7644" y="29919"/>
                  </a:lnTo>
                  <a:cubicBezTo>
                    <a:pt x="7621" y="29964"/>
                    <a:pt x="7609" y="30020"/>
                    <a:pt x="7587" y="30065"/>
                  </a:cubicBezTo>
                  <a:cubicBezTo>
                    <a:pt x="7553" y="30122"/>
                    <a:pt x="7531" y="30190"/>
                    <a:pt x="7508" y="30246"/>
                  </a:cubicBezTo>
                  <a:cubicBezTo>
                    <a:pt x="7474" y="30336"/>
                    <a:pt x="7441" y="30416"/>
                    <a:pt x="7406" y="30506"/>
                  </a:cubicBezTo>
                  <a:cubicBezTo>
                    <a:pt x="7384" y="30574"/>
                    <a:pt x="7350" y="30641"/>
                    <a:pt x="7328" y="30709"/>
                  </a:cubicBezTo>
                  <a:cubicBezTo>
                    <a:pt x="7271" y="30878"/>
                    <a:pt x="7215" y="31036"/>
                    <a:pt x="7158" y="31206"/>
                  </a:cubicBezTo>
                  <a:cubicBezTo>
                    <a:pt x="7113" y="31330"/>
                    <a:pt x="7079" y="31454"/>
                    <a:pt x="7034" y="31590"/>
                  </a:cubicBezTo>
                  <a:cubicBezTo>
                    <a:pt x="7022" y="31545"/>
                    <a:pt x="7022" y="31499"/>
                    <a:pt x="7022" y="31454"/>
                  </a:cubicBezTo>
                  <a:cubicBezTo>
                    <a:pt x="7000" y="31262"/>
                    <a:pt x="6966" y="31081"/>
                    <a:pt x="6932" y="30890"/>
                  </a:cubicBezTo>
                  <a:cubicBezTo>
                    <a:pt x="6899" y="30697"/>
                    <a:pt x="6853" y="30506"/>
                    <a:pt x="6819" y="30314"/>
                  </a:cubicBezTo>
                  <a:cubicBezTo>
                    <a:pt x="6741" y="29907"/>
                    <a:pt x="6650" y="29512"/>
                    <a:pt x="6560" y="29117"/>
                  </a:cubicBezTo>
                  <a:cubicBezTo>
                    <a:pt x="6548" y="29061"/>
                    <a:pt x="6537" y="29016"/>
                    <a:pt x="6526" y="28970"/>
                  </a:cubicBezTo>
                  <a:cubicBezTo>
                    <a:pt x="6526" y="28925"/>
                    <a:pt x="6515" y="28880"/>
                    <a:pt x="6503" y="28835"/>
                  </a:cubicBezTo>
                  <a:cubicBezTo>
                    <a:pt x="6503" y="28756"/>
                    <a:pt x="6492" y="28665"/>
                    <a:pt x="6480" y="28587"/>
                  </a:cubicBezTo>
                  <a:cubicBezTo>
                    <a:pt x="6480" y="28451"/>
                    <a:pt x="6470" y="28316"/>
                    <a:pt x="6480" y="28180"/>
                  </a:cubicBezTo>
                  <a:lnTo>
                    <a:pt x="6480" y="27785"/>
                  </a:lnTo>
                  <a:cubicBezTo>
                    <a:pt x="6492" y="27514"/>
                    <a:pt x="6515" y="27254"/>
                    <a:pt x="6526" y="26983"/>
                  </a:cubicBezTo>
                  <a:cubicBezTo>
                    <a:pt x="6548" y="26713"/>
                    <a:pt x="6560" y="26452"/>
                    <a:pt x="6560" y="26181"/>
                  </a:cubicBezTo>
                  <a:lnTo>
                    <a:pt x="6593" y="25403"/>
                  </a:lnTo>
                  <a:cubicBezTo>
                    <a:pt x="6616" y="24996"/>
                    <a:pt x="6628" y="24601"/>
                    <a:pt x="6639" y="24206"/>
                  </a:cubicBezTo>
                  <a:cubicBezTo>
                    <a:pt x="6650" y="24003"/>
                    <a:pt x="6650" y="23800"/>
                    <a:pt x="6650" y="23607"/>
                  </a:cubicBezTo>
                  <a:lnTo>
                    <a:pt x="6650" y="23020"/>
                  </a:lnTo>
                  <a:cubicBezTo>
                    <a:pt x="6650" y="22749"/>
                    <a:pt x="6661" y="22478"/>
                    <a:pt x="6673" y="22207"/>
                  </a:cubicBezTo>
                  <a:cubicBezTo>
                    <a:pt x="6706" y="22117"/>
                    <a:pt x="6751" y="22016"/>
                    <a:pt x="6797" y="21914"/>
                  </a:cubicBezTo>
                  <a:cubicBezTo>
                    <a:pt x="6831" y="21869"/>
                    <a:pt x="6864" y="21824"/>
                    <a:pt x="6909" y="21778"/>
                  </a:cubicBezTo>
                  <a:cubicBezTo>
                    <a:pt x="7045" y="21620"/>
                    <a:pt x="7192" y="21462"/>
                    <a:pt x="7328" y="21316"/>
                  </a:cubicBezTo>
                  <a:lnTo>
                    <a:pt x="7599" y="21045"/>
                  </a:lnTo>
                  <a:cubicBezTo>
                    <a:pt x="7700" y="20955"/>
                    <a:pt x="7802" y="20853"/>
                    <a:pt x="7903" y="20762"/>
                  </a:cubicBezTo>
                  <a:lnTo>
                    <a:pt x="8163" y="20503"/>
                  </a:lnTo>
                  <a:cubicBezTo>
                    <a:pt x="8253" y="20413"/>
                    <a:pt x="8344" y="20323"/>
                    <a:pt x="8445" y="20232"/>
                  </a:cubicBezTo>
                  <a:cubicBezTo>
                    <a:pt x="8479" y="20210"/>
                    <a:pt x="8502" y="20175"/>
                    <a:pt x="8535" y="20153"/>
                  </a:cubicBezTo>
                  <a:lnTo>
                    <a:pt x="8637" y="20085"/>
                  </a:lnTo>
                  <a:cubicBezTo>
                    <a:pt x="8705" y="20040"/>
                    <a:pt x="8761" y="20006"/>
                    <a:pt x="8818" y="19972"/>
                  </a:cubicBezTo>
                  <a:cubicBezTo>
                    <a:pt x="8874" y="19939"/>
                    <a:pt x="8942" y="19904"/>
                    <a:pt x="8999" y="19882"/>
                  </a:cubicBezTo>
                  <a:lnTo>
                    <a:pt x="9134" y="19814"/>
                  </a:lnTo>
                  <a:cubicBezTo>
                    <a:pt x="9179" y="19803"/>
                    <a:pt x="9224" y="19781"/>
                    <a:pt x="9269" y="19758"/>
                  </a:cubicBezTo>
                  <a:cubicBezTo>
                    <a:pt x="9325" y="19746"/>
                    <a:pt x="9382" y="19724"/>
                    <a:pt x="9438" y="19701"/>
                  </a:cubicBezTo>
                  <a:cubicBezTo>
                    <a:pt x="9518" y="19679"/>
                    <a:pt x="9586" y="19668"/>
                    <a:pt x="9664" y="19645"/>
                  </a:cubicBezTo>
                  <a:cubicBezTo>
                    <a:pt x="9789" y="19623"/>
                    <a:pt x="9924" y="19588"/>
                    <a:pt x="10048" y="19566"/>
                  </a:cubicBezTo>
                  <a:lnTo>
                    <a:pt x="10218" y="19532"/>
                  </a:lnTo>
                  <a:cubicBezTo>
                    <a:pt x="10376" y="19498"/>
                    <a:pt x="10545" y="19464"/>
                    <a:pt x="10703" y="19442"/>
                  </a:cubicBezTo>
                  <a:cubicBezTo>
                    <a:pt x="10873" y="19419"/>
                    <a:pt x="11031" y="19385"/>
                    <a:pt x="11200" y="19362"/>
                  </a:cubicBezTo>
                  <a:cubicBezTo>
                    <a:pt x="11335" y="19340"/>
                    <a:pt x="11460" y="19306"/>
                    <a:pt x="11595" y="19284"/>
                  </a:cubicBezTo>
                  <a:cubicBezTo>
                    <a:pt x="11708" y="19272"/>
                    <a:pt x="11821" y="19250"/>
                    <a:pt x="11945" y="19227"/>
                  </a:cubicBezTo>
                  <a:cubicBezTo>
                    <a:pt x="12069" y="19216"/>
                    <a:pt x="12205" y="19194"/>
                    <a:pt x="12329" y="19171"/>
                  </a:cubicBezTo>
                  <a:lnTo>
                    <a:pt x="12667" y="19137"/>
                  </a:lnTo>
                  <a:cubicBezTo>
                    <a:pt x="12679" y="19159"/>
                    <a:pt x="12702" y="19194"/>
                    <a:pt x="12724" y="19204"/>
                  </a:cubicBezTo>
                  <a:cubicBezTo>
                    <a:pt x="12747" y="19227"/>
                    <a:pt x="12769" y="19250"/>
                    <a:pt x="12803" y="19272"/>
                  </a:cubicBezTo>
                  <a:cubicBezTo>
                    <a:pt x="12905" y="19329"/>
                    <a:pt x="13018" y="19385"/>
                    <a:pt x="13131" y="19419"/>
                  </a:cubicBezTo>
                  <a:lnTo>
                    <a:pt x="13232" y="19453"/>
                  </a:lnTo>
                  <a:cubicBezTo>
                    <a:pt x="13266" y="19464"/>
                    <a:pt x="13299" y="19464"/>
                    <a:pt x="13334" y="19475"/>
                  </a:cubicBezTo>
                  <a:cubicBezTo>
                    <a:pt x="13402" y="19487"/>
                    <a:pt x="13469" y="19487"/>
                    <a:pt x="13537" y="19487"/>
                  </a:cubicBezTo>
                  <a:cubicBezTo>
                    <a:pt x="13588" y="19492"/>
                    <a:pt x="13640" y="19494"/>
                    <a:pt x="13693" y="19494"/>
                  </a:cubicBezTo>
                  <a:cubicBezTo>
                    <a:pt x="13770" y="19494"/>
                    <a:pt x="13847" y="19489"/>
                    <a:pt x="13921" y="19475"/>
                  </a:cubicBezTo>
                  <a:cubicBezTo>
                    <a:pt x="14112" y="19442"/>
                    <a:pt x="14316" y="19408"/>
                    <a:pt x="14474" y="19284"/>
                  </a:cubicBezTo>
                  <a:cubicBezTo>
                    <a:pt x="14530" y="19227"/>
                    <a:pt x="14586" y="19159"/>
                    <a:pt x="14621" y="19091"/>
                  </a:cubicBezTo>
                  <a:cubicBezTo>
                    <a:pt x="14643" y="19024"/>
                    <a:pt x="14666" y="18945"/>
                    <a:pt x="14666" y="18866"/>
                  </a:cubicBezTo>
                  <a:cubicBezTo>
                    <a:pt x="14666" y="18798"/>
                    <a:pt x="14643" y="18719"/>
                    <a:pt x="14598" y="18662"/>
                  </a:cubicBezTo>
                  <a:cubicBezTo>
                    <a:pt x="14564" y="18606"/>
                    <a:pt x="14508" y="18561"/>
                    <a:pt x="14451" y="18539"/>
                  </a:cubicBezTo>
                  <a:cubicBezTo>
                    <a:pt x="14372" y="18494"/>
                    <a:pt x="14293" y="18471"/>
                    <a:pt x="14214" y="18448"/>
                  </a:cubicBezTo>
                  <a:cubicBezTo>
                    <a:pt x="14157" y="18448"/>
                    <a:pt x="14112" y="18437"/>
                    <a:pt x="14056" y="18437"/>
                  </a:cubicBezTo>
                  <a:lnTo>
                    <a:pt x="13819" y="18437"/>
                  </a:lnTo>
                  <a:cubicBezTo>
                    <a:pt x="13718" y="18448"/>
                    <a:pt x="13627" y="18459"/>
                    <a:pt x="13537" y="18494"/>
                  </a:cubicBezTo>
                  <a:cubicBezTo>
                    <a:pt x="13469" y="18516"/>
                    <a:pt x="13390" y="18550"/>
                    <a:pt x="13322" y="18584"/>
                  </a:cubicBezTo>
                  <a:cubicBezTo>
                    <a:pt x="13232" y="18629"/>
                    <a:pt x="13153" y="18674"/>
                    <a:pt x="13085" y="18719"/>
                  </a:cubicBezTo>
                  <a:cubicBezTo>
                    <a:pt x="13018" y="18765"/>
                    <a:pt x="12973" y="18798"/>
                    <a:pt x="12916" y="18843"/>
                  </a:cubicBezTo>
                  <a:cubicBezTo>
                    <a:pt x="12870" y="18877"/>
                    <a:pt x="12825" y="18923"/>
                    <a:pt x="12769" y="18956"/>
                  </a:cubicBezTo>
                  <a:lnTo>
                    <a:pt x="12758" y="18968"/>
                  </a:lnTo>
                  <a:cubicBezTo>
                    <a:pt x="12509" y="18968"/>
                    <a:pt x="12261" y="18990"/>
                    <a:pt x="12012" y="19024"/>
                  </a:cubicBezTo>
                  <a:cubicBezTo>
                    <a:pt x="11764" y="19069"/>
                    <a:pt x="11516" y="19103"/>
                    <a:pt x="11279" y="19148"/>
                  </a:cubicBezTo>
                  <a:lnTo>
                    <a:pt x="11267" y="19148"/>
                  </a:lnTo>
                  <a:cubicBezTo>
                    <a:pt x="11267" y="19159"/>
                    <a:pt x="11256" y="19159"/>
                    <a:pt x="11256" y="19159"/>
                  </a:cubicBezTo>
                  <a:cubicBezTo>
                    <a:pt x="11234" y="19159"/>
                    <a:pt x="11222" y="19159"/>
                    <a:pt x="11200" y="19171"/>
                  </a:cubicBezTo>
                  <a:cubicBezTo>
                    <a:pt x="11189" y="19171"/>
                    <a:pt x="11166" y="19171"/>
                    <a:pt x="11154" y="19182"/>
                  </a:cubicBezTo>
                  <a:lnTo>
                    <a:pt x="11144" y="19182"/>
                  </a:lnTo>
                  <a:cubicBezTo>
                    <a:pt x="10986" y="19204"/>
                    <a:pt x="10827" y="19239"/>
                    <a:pt x="10680" y="19261"/>
                  </a:cubicBezTo>
                  <a:cubicBezTo>
                    <a:pt x="10511" y="19295"/>
                    <a:pt x="10342" y="19329"/>
                    <a:pt x="10183" y="19362"/>
                  </a:cubicBezTo>
                  <a:cubicBezTo>
                    <a:pt x="10060" y="19397"/>
                    <a:pt x="9947" y="19419"/>
                    <a:pt x="9834" y="19453"/>
                  </a:cubicBezTo>
                  <a:cubicBezTo>
                    <a:pt x="9709" y="19475"/>
                    <a:pt x="9574" y="19510"/>
                    <a:pt x="9450" y="19555"/>
                  </a:cubicBezTo>
                  <a:cubicBezTo>
                    <a:pt x="9202" y="19623"/>
                    <a:pt x="8964" y="19724"/>
                    <a:pt x="8738" y="19859"/>
                  </a:cubicBezTo>
                  <a:cubicBezTo>
                    <a:pt x="8682" y="19882"/>
                    <a:pt x="8626" y="19927"/>
                    <a:pt x="8570" y="19961"/>
                  </a:cubicBezTo>
                  <a:cubicBezTo>
                    <a:pt x="8547" y="19972"/>
                    <a:pt x="8513" y="19995"/>
                    <a:pt x="8490" y="20017"/>
                  </a:cubicBezTo>
                  <a:cubicBezTo>
                    <a:pt x="8467" y="20029"/>
                    <a:pt x="8445" y="20040"/>
                    <a:pt x="8434" y="20062"/>
                  </a:cubicBezTo>
                  <a:cubicBezTo>
                    <a:pt x="8400" y="20085"/>
                    <a:pt x="8366" y="20108"/>
                    <a:pt x="8344" y="20130"/>
                  </a:cubicBezTo>
                  <a:cubicBezTo>
                    <a:pt x="8321" y="20153"/>
                    <a:pt x="8287" y="20175"/>
                    <a:pt x="8264" y="20198"/>
                  </a:cubicBezTo>
                  <a:cubicBezTo>
                    <a:pt x="8219" y="20232"/>
                    <a:pt x="8186" y="20277"/>
                    <a:pt x="8140" y="20311"/>
                  </a:cubicBezTo>
                  <a:cubicBezTo>
                    <a:pt x="8050" y="20413"/>
                    <a:pt x="7948" y="20503"/>
                    <a:pt x="7847" y="20604"/>
                  </a:cubicBezTo>
                  <a:cubicBezTo>
                    <a:pt x="7767" y="20684"/>
                    <a:pt x="7677" y="20762"/>
                    <a:pt x="7587" y="20842"/>
                  </a:cubicBezTo>
                  <a:cubicBezTo>
                    <a:pt x="7497" y="20932"/>
                    <a:pt x="7406" y="21022"/>
                    <a:pt x="7316" y="21124"/>
                  </a:cubicBezTo>
                  <a:cubicBezTo>
                    <a:pt x="7237" y="21214"/>
                    <a:pt x="7147" y="21304"/>
                    <a:pt x="7068" y="21406"/>
                  </a:cubicBezTo>
                  <a:cubicBezTo>
                    <a:pt x="7046" y="21428"/>
                    <a:pt x="7024" y="21450"/>
                    <a:pt x="7013" y="21471"/>
                  </a:cubicBezTo>
                  <a:lnTo>
                    <a:pt x="7013" y="21471"/>
                  </a:lnTo>
                  <a:lnTo>
                    <a:pt x="7147" y="21203"/>
                  </a:lnTo>
                  <a:cubicBezTo>
                    <a:pt x="7180" y="21135"/>
                    <a:pt x="7226" y="21056"/>
                    <a:pt x="7260" y="20988"/>
                  </a:cubicBezTo>
                  <a:cubicBezTo>
                    <a:pt x="7305" y="20920"/>
                    <a:pt x="7350" y="20842"/>
                    <a:pt x="7395" y="20774"/>
                  </a:cubicBezTo>
                  <a:cubicBezTo>
                    <a:pt x="7441" y="20684"/>
                    <a:pt x="7497" y="20593"/>
                    <a:pt x="7553" y="20514"/>
                  </a:cubicBezTo>
                  <a:cubicBezTo>
                    <a:pt x="7609" y="20435"/>
                    <a:pt x="7666" y="20345"/>
                    <a:pt x="7722" y="20266"/>
                  </a:cubicBezTo>
                  <a:lnTo>
                    <a:pt x="7757" y="20232"/>
                  </a:lnTo>
                  <a:cubicBezTo>
                    <a:pt x="7779" y="20210"/>
                    <a:pt x="7790" y="20175"/>
                    <a:pt x="7813" y="20153"/>
                  </a:cubicBezTo>
                  <a:cubicBezTo>
                    <a:pt x="7847" y="20119"/>
                    <a:pt x="7880" y="20085"/>
                    <a:pt x="7903" y="20040"/>
                  </a:cubicBezTo>
                  <a:cubicBezTo>
                    <a:pt x="8028" y="19916"/>
                    <a:pt x="8151" y="19781"/>
                    <a:pt x="8264" y="19645"/>
                  </a:cubicBezTo>
                  <a:cubicBezTo>
                    <a:pt x="8264" y="19645"/>
                    <a:pt x="8276" y="19645"/>
                    <a:pt x="8276" y="19633"/>
                  </a:cubicBezTo>
                  <a:cubicBezTo>
                    <a:pt x="8309" y="19588"/>
                    <a:pt x="8355" y="19543"/>
                    <a:pt x="8400" y="19498"/>
                  </a:cubicBezTo>
                  <a:cubicBezTo>
                    <a:pt x="8400" y="19487"/>
                    <a:pt x="8400" y="19487"/>
                    <a:pt x="8411" y="19487"/>
                  </a:cubicBezTo>
                  <a:cubicBezTo>
                    <a:pt x="8411" y="19475"/>
                    <a:pt x="8422" y="19464"/>
                    <a:pt x="8434" y="19464"/>
                  </a:cubicBezTo>
                  <a:lnTo>
                    <a:pt x="8422" y="19464"/>
                  </a:lnTo>
                  <a:lnTo>
                    <a:pt x="8434" y="19453"/>
                  </a:lnTo>
                  <a:cubicBezTo>
                    <a:pt x="8445" y="19442"/>
                    <a:pt x="8445" y="19430"/>
                    <a:pt x="8457" y="19430"/>
                  </a:cubicBezTo>
                  <a:lnTo>
                    <a:pt x="8479" y="19408"/>
                  </a:lnTo>
                  <a:cubicBezTo>
                    <a:pt x="8478" y="19408"/>
                    <a:pt x="8477" y="19408"/>
                    <a:pt x="8475" y="19408"/>
                  </a:cubicBezTo>
                  <a:lnTo>
                    <a:pt x="8475" y="19408"/>
                  </a:lnTo>
                  <a:cubicBezTo>
                    <a:pt x="8496" y="19380"/>
                    <a:pt x="8517" y="19358"/>
                    <a:pt x="8547" y="19329"/>
                  </a:cubicBezTo>
                  <a:cubicBezTo>
                    <a:pt x="8648" y="19204"/>
                    <a:pt x="8761" y="19103"/>
                    <a:pt x="8874" y="18990"/>
                  </a:cubicBezTo>
                  <a:cubicBezTo>
                    <a:pt x="9009" y="18866"/>
                    <a:pt x="9145" y="18730"/>
                    <a:pt x="9280" y="18595"/>
                  </a:cubicBezTo>
                  <a:cubicBezTo>
                    <a:pt x="9405" y="18448"/>
                    <a:pt x="9529" y="18301"/>
                    <a:pt x="9664" y="18155"/>
                  </a:cubicBezTo>
                  <a:lnTo>
                    <a:pt x="9664" y="18143"/>
                  </a:lnTo>
                  <a:cubicBezTo>
                    <a:pt x="9754" y="18042"/>
                    <a:pt x="9857" y="17940"/>
                    <a:pt x="9958" y="17839"/>
                  </a:cubicBezTo>
                  <a:cubicBezTo>
                    <a:pt x="10093" y="17703"/>
                    <a:pt x="10218" y="17556"/>
                    <a:pt x="10331" y="17410"/>
                  </a:cubicBezTo>
                  <a:lnTo>
                    <a:pt x="10500" y="17172"/>
                  </a:lnTo>
                  <a:cubicBezTo>
                    <a:pt x="10557" y="17094"/>
                    <a:pt x="10624" y="17014"/>
                    <a:pt x="10680" y="16946"/>
                  </a:cubicBezTo>
                  <a:cubicBezTo>
                    <a:pt x="10760" y="16856"/>
                    <a:pt x="10827" y="16778"/>
                    <a:pt x="10906" y="16698"/>
                  </a:cubicBezTo>
                  <a:cubicBezTo>
                    <a:pt x="10920" y="16703"/>
                    <a:pt x="10935" y="16706"/>
                    <a:pt x="10948" y="16706"/>
                  </a:cubicBezTo>
                  <a:cubicBezTo>
                    <a:pt x="10966" y="16706"/>
                    <a:pt x="10983" y="16700"/>
                    <a:pt x="10996" y="16687"/>
                  </a:cubicBezTo>
                  <a:cubicBezTo>
                    <a:pt x="11053" y="16642"/>
                    <a:pt x="11121" y="16585"/>
                    <a:pt x="11177" y="16540"/>
                  </a:cubicBezTo>
                  <a:cubicBezTo>
                    <a:pt x="11234" y="16495"/>
                    <a:pt x="11290" y="16450"/>
                    <a:pt x="11335" y="16405"/>
                  </a:cubicBezTo>
                  <a:cubicBezTo>
                    <a:pt x="11358" y="16382"/>
                    <a:pt x="11392" y="16359"/>
                    <a:pt x="11415" y="16326"/>
                  </a:cubicBezTo>
                  <a:lnTo>
                    <a:pt x="11493" y="16246"/>
                  </a:lnTo>
                  <a:lnTo>
                    <a:pt x="11640" y="16100"/>
                  </a:lnTo>
                  <a:cubicBezTo>
                    <a:pt x="11674" y="16078"/>
                    <a:pt x="11708" y="16043"/>
                    <a:pt x="11741" y="16021"/>
                  </a:cubicBezTo>
                  <a:cubicBezTo>
                    <a:pt x="11776" y="15998"/>
                    <a:pt x="11809" y="15965"/>
                    <a:pt x="11854" y="15942"/>
                  </a:cubicBezTo>
                  <a:cubicBezTo>
                    <a:pt x="11934" y="15885"/>
                    <a:pt x="12002" y="15829"/>
                    <a:pt x="12080" y="15784"/>
                  </a:cubicBezTo>
                  <a:lnTo>
                    <a:pt x="12318" y="15614"/>
                  </a:lnTo>
                  <a:cubicBezTo>
                    <a:pt x="12408" y="15536"/>
                    <a:pt x="12498" y="15445"/>
                    <a:pt x="12566" y="15343"/>
                  </a:cubicBezTo>
                  <a:cubicBezTo>
                    <a:pt x="12599" y="15298"/>
                    <a:pt x="12622" y="15242"/>
                    <a:pt x="12656" y="15197"/>
                  </a:cubicBezTo>
                  <a:cubicBezTo>
                    <a:pt x="12702" y="15107"/>
                    <a:pt x="12735" y="15016"/>
                    <a:pt x="12780" y="14914"/>
                  </a:cubicBezTo>
                  <a:cubicBezTo>
                    <a:pt x="12814" y="14824"/>
                    <a:pt x="12848" y="14723"/>
                    <a:pt x="12870" y="14632"/>
                  </a:cubicBezTo>
                  <a:cubicBezTo>
                    <a:pt x="12905" y="14530"/>
                    <a:pt x="12916" y="14440"/>
                    <a:pt x="12927" y="14339"/>
                  </a:cubicBezTo>
                  <a:cubicBezTo>
                    <a:pt x="12927" y="14237"/>
                    <a:pt x="12938" y="14136"/>
                    <a:pt x="12916" y="14034"/>
                  </a:cubicBezTo>
                  <a:cubicBezTo>
                    <a:pt x="12916" y="13978"/>
                    <a:pt x="12893" y="13910"/>
                    <a:pt x="12870" y="13853"/>
                  </a:cubicBezTo>
                  <a:cubicBezTo>
                    <a:pt x="12848" y="13808"/>
                    <a:pt x="12814" y="13752"/>
                    <a:pt x="12769" y="13718"/>
                  </a:cubicBezTo>
                  <a:cubicBezTo>
                    <a:pt x="12724" y="13695"/>
                    <a:pt x="12679" y="13672"/>
                    <a:pt x="12622" y="13672"/>
                  </a:cubicBezTo>
                  <a:cubicBezTo>
                    <a:pt x="12554" y="13672"/>
                    <a:pt x="12509" y="13707"/>
                    <a:pt x="12464" y="13740"/>
                  </a:cubicBezTo>
                  <a:cubicBezTo>
                    <a:pt x="12408" y="13774"/>
                    <a:pt x="12363" y="13820"/>
                    <a:pt x="12318" y="13865"/>
                  </a:cubicBezTo>
                  <a:cubicBezTo>
                    <a:pt x="12261" y="13933"/>
                    <a:pt x="12193" y="14011"/>
                    <a:pt x="12137" y="14079"/>
                  </a:cubicBezTo>
                  <a:cubicBezTo>
                    <a:pt x="12069" y="14158"/>
                    <a:pt x="12012" y="14226"/>
                    <a:pt x="11945" y="14305"/>
                  </a:cubicBezTo>
                  <a:cubicBezTo>
                    <a:pt x="11877" y="14384"/>
                    <a:pt x="11809" y="14452"/>
                    <a:pt x="11753" y="14530"/>
                  </a:cubicBezTo>
                  <a:cubicBezTo>
                    <a:pt x="11708" y="14587"/>
                    <a:pt x="11663" y="14632"/>
                    <a:pt x="11629" y="14688"/>
                  </a:cubicBezTo>
                  <a:cubicBezTo>
                    <a:pt x="11550" y="14801"/>
                    <a:pt x="11482" y="14926"/>
                    <a:pt x="11425" y="15050"/>
                  </a:cubicBezTo>
                  <a:cubicBezTo>
                    <a:pt x="11380" y="15152"/>
                    <a:pt x="11347" y="15253"/>
                    <a:pt x="11312" y="15366"/>
                  </a:cubicBezTo>
                  <a:cubicBezTo>
                    <a:pt x="11302" y="15411"/>
                    <a:pt x="11290" y="15456"/>
                    <a:pt x="11279" y="15513"/>
                  </a:cubicBezTo>
                  <a:lnTo>
                    <a:pt x="11245" y="15649"/>
                  </a:lnTo>
                  <a:cubicBezTo>
                    <a:pt x="11234" y="15694"/>
                    <a:pt x="11234" y="15750"/>
                    <a:pt x="11222" y="15795"/>
                  </a:cubicBezTo>
                  <a:cubicBezTo>
                    <a:pt x="11211" y="15817"/>
                    <a:pt x="11211" y="15840"/>
                    <a:pt x="11200" y="15863"/>
                  </a:cubicBezTo>
                  <a:cubicBezTo>
                    <a:pt x="11189" y="15885"/>
                    <a:pt x="11189" y="15908"/>
                    <a:pt x="11177" y="15930"/>
                  </a:cubicBezTo>
                  <a:cubicBezTo>
                    <a:pt x="11166" y="15965"/>
                    <a:pt x="11154" y="15987"/>
                    <a:pt x="11144" y="16021"/>
                  </a:cubicBezTo>
                  <a:cubicBezTo>
                    <a:pt x="11121" y="16055"/>
                    <a:pt x="11098" y="16088"/>
                    <a:pt x="11087" y="16123"/>
                  </a:cubicBezTo>
                  <a:cubicBezTo>
                    <a:pt x="11064" y="16168"/>
                    <a:pt x="11042" y="16213"/>
                    <a:pt x="11008" y="16258"/>
                  </a:cubicBezTo>
                  <a:cubicBezTo>
                    <a:pt x="10974" y="16314"/>
                    <a:pt x="10940" y="16371"/>
                    <a:pt x="10895" y="16427"/>
                  </a:cubicBezTo>
                  <a:cubicBezTo>
                    <a:pt x="10873" y="16450"/>
                    <a:pt x="10850" y="16484"/>
                    <a:pt x="10816" y="16517"/>
                  </a:cubicBezTo>
                  <a:cubicBezTo>
                    <a:pt x="10805" y="16540"/>
                    <a:pt x="10782" y="16563"/>
                    <a:pt x="10760" y="16585"/>
                  </a:cubicBezTo>
                  <a:lnTo>
                    <a:pt x="10760" y="16597"/>
                  </a:lnTo>
                  <a:lnTo>
                    <a:pt x="10748" y="16597"/>
                  </a:lnTo>
                  <a:cubicBezTo>
                    <a:pt x="10748" y="16608"/>
                    <a:pt x="10737" y="16619"/>
                    <a:pt x="10725" y="16619"/>
                  </a:cubicBezTo>
                  <a:lnTo>
                    <a:pt x="10725" y="16630"/>
                  </a:lnTo>
                  <a:cubicBezTo>
                    <a:pt x="10715" y="16630"/>
                    <a:pt x="10715" y="16642"/>
                    <a:pt x="10715" y="16642"/>
                  </a:cubicBezTo>
                  <a:cubicBezTo>
                    <a:pt x="10703" y="16653"/>
                    <a:pt x="10692" y="16675"/>
                    <a:pt x="10669" y="16687"/>
                  </a:cubicBezTo>
                  <a:cubicBezTo>
                    <a:pt x="10624" y="16743"/>
                    <a:pt x="10567" y="16811"/>
                    <a:pt x="10511" y="16879"/>
                  </a:cubicBezTo>
                  <a:cubicBezTo>
                    <a:pt x="10466" y="16936"/>
                    <a:pt x="10432" y="16992"/>
                    <a:pt x="10387" y="17048"/>
                  </a:cubicBezTo>
                  <a:cubicBezTo>
                    <a:pt x="10376" y="17071"/>
                    <a:pt x="10376" y="17082"/>
                    <a:pt x="10364" y="17094"/>
                  </a:cubicBezTo>
                  <a:lnTo>
                    <a:pt x="10364" y="17082"/>
                  </a:lnTo>
                  <a:cubicBezTo>
                    <a:pt x="10353" y="17104"/>
                    <a:pt x="10342" y="17127"/>
                    <a:pt x="10331" y="17139"/>
                  </a:cubicBezTo>
                  <a:lnTo>
                    <a:pt x="10331" y="17150"/>
                  </a:lnTo>
                  <a:lnTo>
                    <a:pt x="10296" y="17184"/>
                  </a:lnTo>
                  <a:cubicBezTo>
                    <a:pt x="10299" y="17184"/>
                    <a:pt x="10301" y="17184"/>
                    <a:pt x="10302" y="17183"/>
                  </a:cubicBezTo>
                  <a:lnTo>
                    <a:pt x="10302" y="17183"/>
                  </a:lnTo>
                  <a:cubicBezTo>
                    <a:pt x="10258" y="17258"/>
                    <a:pt x="10204" y="17323"/>
                    <a:pt x="10150" y="17398"/>
                  </a:cubicBezTo>
                  <a:cubicBezTo>
                    <a:pt x="10105" y="17466"/>
                    <a:pt x="10048" y="17523"/>
                    <a:pt x="9992" y="17590"/>
                  </a:cubicBezTo>
                  <a:cubicBezTo>
                    <a:pt x="9867" y="17726"/>
                    <a:pt x="9732" y="17850"/>
                    <a:pt x="9608" y="17985"/>
                  </a:cubicBezTo>
                  <a:cubicBezTo>
                    <a:pt x="9484" y="18132"/>
                    <a:pt x="9371" y="18279"/>
                    <a:pt x="9247" y="18426"/>
                  </a:cubicBezTo>
                  <a:lnTo>
                    <a:pt x="9247" y="18414"/>
                  </a:lnTo>
                  <a:lnTo>
                    <a:pt x="9235" y="18426"/>
                  </a:lnTo>
                  <a:cubicBezTo>
                    <a:pt x="9235" y="18437"/>
                    <a:pt x="9224" y="18448"/>
                    <a:pt x="9213" y="18459"/>
                  </a:cubicBezTo>
                  <a:cubicBezTo>
                    <a:pt x="9157" y="18527"/>
                    <a:pt x="9100" y="18584"/>
                    <a:pt x="9032" y="18640"/>
                  </a:cubicBezTo>
                  <a:cubicBezTo>
                    <a:pt x="8987" y="18697"/>
                    <a:pt x="8942" y="18742"/>
                    <a:pt x="8896" y="18787"/>
                  </a:cubicBezTo>
                  <a:cubicBezTo>
                    <a:pt x="8908" y="18742"/>
                    <a:pt x="8931" y="18697"/>
                    <a:pt x="8953" y="18662"/>
                  </a:cubicBezTo>
                  <a:cubicBezTo>
                    <a:pt x="8964" y="18606"/>
                    <a:pt x="8976" y="18561"/>
                    <a:pt x="8999" y="18504"/>
                  </a:cubicBezTo>
                  <a:lnTo>
                    <a:pt x="9032" y="18369"/>
                  </a:lnTo>
                  <a:lnTo>
                    <a:pt x="9066" y="18233"/>
                  </a:lnTo>
                  <a:cubicBezTo>
                    <a:pt x="9134" y="17952"/>
                    <a:pt x="9190" y="17658"/>
                    <a:pt x="9247" y="17365"/>
                  </a:cubicBezTo>
                  <a:lnTo>
                    <a:pt x="9247" y="17353"/>
                  </a:lnTo>
                  <a:lnTo>
                    <a:pt x="9247" y="17342"/>
                  </a:lnTo>
                  <a:cubicBezTo>
                    <a:pt x="9247" y="17330"/>
                    <a:pt x="9247" y="17319"/>
                    <a:pt x="9258" y="17308"/>
                  </a:cubicBezTo>
                  <a:lnTo>
                    <a:pt x="9258" y="17285"/>
                  </a:lnTo>
                  <a:cubicBezTo>
                    <a:pt x="9258" y="17263"/>
                    <a:pt x="9269" y="17252"/>
                    <a:pt x="9269" y="17240"/>
                  </a:cubicBezTo>
                  <a:lnTo>
                    <a:pt x="9269" y="17217"/>
                  </a:lnTo>
                  <a:lnTo>
                    <a:pt x="9303" y="17082"/>
                  </a:lnTo>
                  <a:lnTo>
                    <a:pt x="9303" y="17094"/>
                  </a:lnTo>
                  <a:cubicBezTo>
                    <a:pt x="9325" y="16981"/>
                    <a:pt x="9337" y="16879"/>
                    <a:pt x="9348" y="16766"/>
                  </a:cubicBezTo>
                  <a:cubicBezTo>
                    <a:pt x="9371" y="16630"/>
                    <a:pt x="9382" y="16484"/>
                    <a:pt x="9393" y="16349"/>
                  </a:cubicBezTo>
                  <a:cubicBezTo>
                    <a:pt x="9405" y="16190"/>
                    <a:pt x="9416" y="16043"/>
                    <a:pt x="9428" y="15897"/>
                  </a:cubicBezTo>
                  <a:cubicBezTo>
                    <a:pt x="9438" y="15817"/>
                    <a:pt x="9438" y="15739"/>
                    <a:pt x="9438" y="15671"/>
                  </a:cubicBezTo>
                  <a:lnTo>
                    <a:pt x="9438" y="15637"/>
                  </a:lnTo>
                  <a:cubicBezTo>
                    <a:pt x="9450" y="15558"/>
                    <a:pt x="9461" y="15490"/>
                    <a:pt x="9473" y="15411"/>
                  </a:cubicBezTo>
                  <a:cubicBezTo>
                    <a:pt x="9473" y="15388"/>
                    <a:pt x="9484" y="15378"/>
                    <a:pt x="9484" y="15355"/>
                  </a:cubicBezTo>
                  <a:cubicBezTo>
                    <a:pt x="9495" y="15332"/>
                    <a:pt x="9495" y="15310"/>
                    <a:pt x="9506" y="15287"/>
                  </a:cubicBezTo>
                  <a:lnTo>
                    <a:pt x="9506" y="15298"/>
                  </a:lnTo>
                  <a:cubicBezTo>
                    <a:pt x="9506" y="15287"/>
                    <a:pt x="9518" y="15265"/>
                    <a:pt x="9518" y="15253"/>
                  </a:cubicBezTo>
                  <a:cubicBezTo>
                    <a:pt x="9529" y="15242"/>
                    <a:pt x="9529" y="15220"/>
                    <a:pt x="9529" y="15208"/>
                  </a:cubicBezTo>
                  <a:cubicBezTo>
                    <a:pt x="9551" y="15163"/>
                    <a:pt x="9574" y="15107"/>
                    <a:pt x="9586" y="15050"/>
                  </a:cubicBezTo>
                  <a:cubicBezTo>
                    <a:pt x="9607" y="15008"/>
                    <a:pt x="9617" y="14956"/>
                    <a:pt x="9637" y="14903"/>
                  </a:cubicBezTo>
                  <a:lnTo>
                    <a:pt x="9637" y="14903"/>
                  </a:lnTo>
                  <a:cubicBezTo>
                    <a:pt x="9636" y="14903"/>
                    <a:pt x="9634" y="14903"/>
                    <a:pt x="9631" y="14903"/>
                  </a:cubicBezTo>
                  <a:cubicBezTo>
                    <a:pt x="9653" y="14847"/>
                    <a:pt x="9676" y="14791"/>
                    <a:pt x="9698" y="14723"/>
                  </a:cubicBezTo>
                  <a:lnTo>
                    <a:pt x="9698" y="14711"/>
                  </a:lnTo>
                  <a:cubicBezTo>
                    <a:pt x="9698" y="14711"/>
                    <a:pt x="9709" y="14711"/>
                    <a:pt x="9709" y="14700"/>
                  </a:cubicBezTo>
                  <a:lnTo>
                    <a:pt x="9709" y="14688"/>
                  </a:lnTo>
                  <a:lnTo>
                    <a:pt x="9709" y="14678"/>
                  </a:lnTo>
                  <a:lnTo>
                    <a:pt x="9721" y="14678"/>
                  </a:lnTo>
                  <a:lnTo>
                    <a:pt x="9721" y="14666"/>
                  </a:lnTo>
                  <a:lnTo>
                    <a:pt x="9721" y="14643"/>
                  </a:lnTo>
                  <a:cubicBezTo>
                    <a:pt x="9732" y="14632"/>
                    <a:pt x="9732" y="14632"/>
                    <a:pt x="9732" y="14621"/>
                  </a:cubicBezTo>
                  <a:lnTo>
                    <a:pt x="9732" y="14632"/>
                  </a:lnTo>
                  <a:lnTo>
                    <a:pt x="9800" y="14429"/>
                  </a:lnTo>
                  <a:cubicBezTo>
                    <a:pt x="9811" y="14395"/>
                    <a:pt x="9834" y="14350"/>
                    <a:pt x="9845" y="14316"/>
                  </a:cubicBezTo>
                  <a:cubicBezTo>
                    <a:pt x="9857" y="14271"/>
                    <a:pt x="9867" y="14237"/>
                    <a:pt x="9867" y="14203"/>
                  </a:cubicBezTo>
                  <a:cubicBezTo>
                    <a:pt x="9879" y="14181"/>
                    <a:pt x="9879" y="14169"/>
                    <a:pt x="9879" y="14147"/>
                  </a:cubicBezTo>
                  <a:cubicBezTo>
                    <a:pt x="9890" y="14136"/>
                    <a:pt x="9890" y="14113"/>
                    <a:pt x="9890" y="14091"/>
                  </a:cubicBezTo>
                  <a:cubicBezTo>
                    <a:pt x="9913" y="13988"/>
                    <a:pt x="9913" y="13887"/>
                    <a:pt x="9902" y="13785"/>
                  </a:cubicBezTo>
                  <a:cubicBezTo>
                    <a:pt x="9890" y="13684"/>
                    <a:pt x="9857" y="13582"/>
                    <a:pt x="9800" y="13503"/>
                  </a:cubicBezTo>
                  <a:cubicBezTo>
                    <a:pt x="9732" y="13424"/>
                    <a:pt x="9653" y="13356"/>
                    <a:pt x="9563" y="13334"/>
                  </a:cubicBezTo>
                  <a:cubicBezTo>
                    <a:pt x="9513" y="13315"/>
                    <a:pt x="9457" y="13307"/>
                    <a:pt x="9401" y="13307"/>
                  </a:cubicBezTo>
                  <a:cubicBezTo>
                    <a:pt x="9356" y="13307"/>
                    <a:pt x="9310" y="13313"/>
                    <a:pt x="9269" y="13323"/>
                  </a:cubicBezTo>
                  <a:cubicBezTo>
                    <a:pt x="9167" y="13356"/>
                    <a:pt x="9077" y="13413"/>
                    <a:pt x="9009" y="13492"/>
                  </a:cubicBezTo>
                  <a:cubicBezTo>
                    <a:pt x="8942" y="13559"/>
                    <a:pt x="8874" y="13639"/>
                    <a:pt x="8840" y="13740"/>
                  </a:cubicBezTo>
                  <a:cubicBezTo>
                    <a:pt x="8806" y="13830"/>
                    <a:pt x="8806" y="13921"/>
                    <a:pt x="8829" y="14011"/>
                  </a:cubicBezTo>
                  <a:cubicBezTo>
                    <a:pt x="8840" y="14034"/>
                    <a:pt x="8840" y="14056"/>
                    <a:pt x="8851" y="14079"/>
                  </a:cubicBezTo>
                  <a:cubicBezTo>
                    <a:pt x="8851" y="14101"/>
                    <a:pt x="8863" y="14113"/>
                    <a:pt x="8863" y="14136"/>
                  </a:cubicBezTo>
                  <a:cubicBezTo>
                    <a:pt x="8874" y="14169"/>
                    <a:pt x="8886" y="14203"/>
                    <a:pt x="8896" y="14226"/>
                  </a:cubicBezTo>
                  <a:cubicBezTo>
                    <a:pt x="8931" y="14305"/>
                    <a:pt x="8964" y="14372"/>
                    <a:pt x="8999" y="14452"/>
                  </a:cubicBezTo>
                  <a:cubicBezTo>
                    <a:pt x="9032" y="14520"/>
                    <a:pt x="9055" y="14576"/>
                    <a:pt x="9089" y="14643"/>
                  </a:cubicBezTo>
                  <a:cubicBezTo>
                    <a:pt x="9122" y="14711"/>
                    <a:pt x="9157" y="14779"/>
                    <a:pt x="9179" y="14847"/>
                  </a:cubicBezTo>
                  <a:cubicBezTo>
                    <a:pt x="9202" y="14914"/>
                    <a:pt x="9224" y="14982"/>
                    <a:pt x="9235" y="15050"/>
                  </a:cubicBezTo>
                  <a:cubicBezTo>
                    <a:pt x="9247" y="15117"/>
                    <a:pt x="9269" y="15185"/>
                    <a:pt x="9280" y="15253"/>
                  </a:cubicBezTo>
                  <a:lnTo>
                    <a:pt x="9280" y="15242"/>
                  </a:lnTo>
                  <a:cubicBezTo>
                    <a:pt x="9280" y="15265"/>
                    <a:pt x="9292" y="15276"/>
                    <a:pt x="9292" y="15298"/>
                  </a:cubicBezTo>
                  <a:lnTo>
                    <a:pt x="9292" y="15310"/>
                  </a:lnTo>
                  <a:cubicBezTo>
                    <a:pt x="9280" y="15343"/>
                    <a:pt x="9280" y="15378"/>
                    <a:pt x="9280" y="15411"/>
                  </a:cubicBezTo>
                  <a:cubicBezTo>
                    <a:pt x="9269" y="15479"/>
                    <a:pt x="9280" y="15558"/>
                    <a:pt x="9280" y="15626"/>
                  </a:cubicBezTo>
                  <a:cubicBezTo>
                    <a:pt x="9280" y="15659"/>
                    <a:pt x="9303" y="15694"/>
                    <a:pt x="9325" y="15705"/>
                  </a:cubicBezTo>
                  <a:cubicBezTo>
                    <a:pt x="9325" y="15817"/>
                    <a:pt x="9325" y="15930"/>
                    <a:pt x="9315" y="16055"/>
                  </a:cubicBezTo>
                  <a:cubicBezTo>
                    <a:pt x="9315" y="16088"/>
                    <a:pt x="9315" y="16123"/>
                    <a:pt x="9303" y="16168"/>
                  </a:cubicBezTo>
                  <a:lnTo>
                    <a:pt x="9303" y="16246"/>
                  </a:lnTo>
                  <a:lnTo>
                    <a:pt x="9303" y="16258"/>
                  </a:lnTo>
                  <a:lnTo>
                    <a:pt x="9303" y="16281"/>
                  </a:lnTo>
                  <a:lnTo>
                    <a:pt x="9303" y="16292"/>
                  </a:lnTo>
                  <a:lnTo>
                    <a:pt x="9303" y="16303"/>
                  </a:lnTo>
                  <a:lnTo>
                    <a:pt x="9303" y="16326"/>
                  </a:lnTo>
                  <a:cubicBezTo>
                    <a:pt x="9292" y="16326"/>
                    <a:pt x="9292" y="16337"/>
                    <a:pt x="9292" y="16337"/>
                  </a:cubicBezTo>
                  <a:lnTo>
                    <a:pt x="9292" y="16349"/>
                  </a:lnTo>
                  <a:lnTo>
                    <a:pt x="9292" y="16359"/>
                  </a:lnTo>
                  <a:lnTo>
                    <a:pt x="9292" y="16472"/>
                  </a:lnTo>
                  <a:cubicBezTo>
                    <a:pt x="9280" y="16619"/>
                    <a:pt x="9269" y="16755"/>
                    <a:pt x="9247" y="16901"/>
                  </a:cubicBezTo>
                  <a:cubicBezTo>
                    <a:pt x="9224" y="17048"/>
                    <a:pt x="9190" y="17195"/>
                    <a:pt x="9157" y="17342"/>
                  </a:cubicBezTo>
                  <a:cubicBezTo>
                    <a:pt x="9145" y="17443"/>
                    <a:pt x="9122" y="17545"/>
                    <a:pt x="9111" y="17646"/>
                  </a:cubicBezTo>
                  <a:cubicBezTo>
                    <a:pt x="9089" y="17759"/>
                    <a:pt x="9066" y="17872"/>
                    <a:pt x="9044" y="17974"/>
                  </a:cubicBezTo>
                  <a:lnTo>
                    <a:pt x="9044" y="17985"/>
                  </a:lnTo>
                  <a:cubicBezTo>
                    <a:pt x="9032" y="18019"/>
                    <a:pt x="9032" y="18053"/>
                    <a:pt x="9021" y="18087"/>
                  </a:cubicBezTo>
                  <a:cubicBezTo>
                    <a:pt x="9009" y="18177"/>
                    <a:pt x="8987" y="18268"/>
                    <a:pt x="8964" y="18346"/>
                  </a:cubicBezTo>
                  <a:cubicBezTo>
                    <a:pt x="8942" y="18448"/>
                    <a:pt x="8908" y="18550"/>
                    <a:pt x="8874" y="18640"/>
                  </a:cubicBezTo>
                  <a:cubicBezTo>
                    <a:pt x="8863" y="18697"/>
                    <a:pt x="8840" y="18753"/>
                    <a:pt x="8818" y="18810"/>
                  </a:cubicBezTo>
                  <a:cubicBezTo>
                    <a:pt x="8806" y="18832"/>
                    <a:pt x="8795" y="18855"/>
                    <a:pt x="8773" y="18866"/>
                  </a:cubicBezTo>
                  <a:cubicBezTo>
                    <a:pt x="8773" y="18877"/>
                    <a:pt x="8761" y="18888"/>
                    <a:pt x="8750" y="18900"/>
                  </a:cubicBezTo>
                  <a:cubicBezTo>
                    <a:pt x="8750" y="18911"/>
                    <a:pt x="8738" y="18923"/>
                    <a:pt x="8738" y="18933"/>
                  </a:cubicBezTo>
                  <a:lnTo>
                    <a:pt x="8660" y="19013"/>
                  </a:lnTo>
                  <a:cubicBezTo>
                    <a:pt x="8592" y="19081"/>
                    <a:pt x="8524" y="19159"/>
                    <a:pt x="8457" y="19227"/>
                  </a:cubicBezTo>
                  <a:lnTo>
                    <a:pt x="8457" y="19239"/>
                  </a:lnTo>
                  <a:cubicBezTo>
                    <a:pt x="8355" y="19340"/>
                    <a:pt x="8264" y="19453"/>
                    <a:pt x="8174" y="19566"/>
                  </a:cubicBezTo>
                  <a:cubicBezTo>
                    <a:pt x="8118" y="19623"/>
                    <a:pt x="8073" y="19679"/>
                    <a:pt x="8016" y="19735"/>
                  </a:cubicBezTo>
                  <a:lnTo>
                    <a:pt x="8028" y="19735"/>
                  </a:lnTo>
                  <a:cubicBezTo>
                    <a:pt x="8016" y="19735"/>
                    <a:pt x="8016" y="19746"/>
                    <a:pt x="8016" y="19746"/>
                  </a:cubicBezTo>
                  <a:lnTo>
                    <a:pt x="8005" y="19746"/>
                  </a:lnTo>
                  <a:lnTo>
                    <a:pt x="7835" y="19950"/>
                  </a:lnTo>
                  <a:lnTo>
                    <a:pt x="7824" y="19961"/>
                  </a:lnTo>
                  <a:cubicBezTo>
                    <a:pt x="7779" y="20006"/>
                    <a:pt x="7734" y="20062"/>
                    <a:pt x="7700" y="20119"/>
                  </a:cubicBezTo>
                  <a:cubicBezTo>
                    <a:pt x="7677" y="20142"/>
                    <a:pt x="7644" y="20175"/>
                    <a:pt x="7632" y="20198"/>
                  </a:cubicBezTo>
                  <a:cubicBezTo>
                    <a:pt x="7587" y="20255"/>
                    <a:pt x="7553" y="20311"/>
                    <a:pt x="7519" y="20356"/>
                  </a:cubicBezTo>
                  <a:lnTo>
                    <a:pt x="7451" y="20458"/>
                  </a:lnTo>
                  <a:cubicBezTo>
                    <a:pt x="7429" y="20503"/>
                    <a:pt x="7395" y="20548"/>
                    <a:pt x="7361" y="20593"/>
                  </a:cubicBezTo>
                  <a:lnTo>
                    <a:pt x="7226" y="20830"/>
                  </a:lnTo>
                  <a:cubicBezTo>
                    <a:pt x="7192" y="20887"/>
                    <a:pt x="7158" y="20955"/>
                    <a:pt x="7124" y="21011"/>
                  </a:cubicBezTo>
                  <a:cubicBezTo>
                    <a:pt x="7113" y="21045"/>
                    <a:pt x="7102" y="21068"/>
                    <a:pt x="7079" y="21090"/>
                  </a:cubicBezTo>
                  <a:cubicBezTo>
                    <a:pt x="7034" y="21203"/>
                    <a:pt x="6977" y="21304"/>
                    <a:pt x="6921" y="21417"/>
                  </a:cubicBezTo>
                  <a:cubicBezTo>
                    <a:pt x="6876" y="21497"/>
                    <a:pt x="6842" y="21575"/>
                    <a:pt x="6797" y="21655"/>
                  </a:cubicBezTo>
                  <a:cubicBezTo>
                    <a:pt x="6786" y="21700"/>
                    <a:pt x="6763" y="21745"/>
                    <a:pt x="6741" y="21790"/>
                  </a:cubicBezTo>
                  <a:cubicBezTo>
                    <a:pt x="6718" y="21813"/>
                    <a:pt x="6695" y="21835"/>
                    <a:pt x="6684" y="21858"/>
                  </a:cubicBezTo>
                  <a:lnTo>
                    <a:pt x="6673" y="21869"/>
                  </a:lnTo>
                  <a:cubicBezTo>
                    <a:pt x="6695" y="21474"/>
                    <a:pt x="6706" y="21090"/>
                    <a:pt x="6729" y="20695"/>
                  </a:cubicBezTo>
                  <a:cubicBezTo>
                    <a:pt x="6808" y="19724"/>
                    <a:pt x="6909" y="18753"/>
                    <a:pt x="7000" y="17771"/>
                  </a:cubicBezTo>
                  <a:cubicBezTo>
                    <a:pt x="7079" y="16969"/>
                    <a:pt x="7147" y="16156"/>
                    <a:pt x="7192" y="15355"/>
                  </a:cubicBezTo>
                  <a:cubicBezTo>
                    <a:pt x="7215" y="14937"/>
                    <a:pt x="7237" y="14508"/>
                    <a:pt x="7237" y="14091"/>
                  </a:cubicBezTo>
                  <a:cubicBezTo>
                    <a:pt x="7248" y="13684"/>
                    <a:pt x="7248" y="13278"/>
                    <a:pt x="7237" y="12871"/>
                  </a:cubicBezTo>
                  <a:cubicBezTo>
                    <a:pt x="7237" y="12736"/>
                    <a:pt x="7226" y="12611"/>
                    <a:pt x="7215" y="12476"/>
                  </a:cubicBezTo>
                  <a:cubicBezTo>
                    <a:pt x="7226" y="12453"/>
                    <a:pt x="7226" y="12420"/>
                    <a:pt x="7237" y="12397"/>
                  </a:cubicBezTo>
                  <a:lnTo>
                    <a:pt x="7226" y="12397"/>
                  </a:lnTo>
                  <a:cubicBezTo>
                    <a:pt x="7248" y="12307"/>
                    <a:pt x="7271" y="12216"/>
                    <a:pt x="7282" y="12137"/>
                  </a:cubicBezTo>
                  <a:cubicBezTo>
                    <a:pt x="7305" y="12036"/>
                    <a:pt x="7328" y="11946"/>
                    <a:pt x="7350" y="11855"/>
                  </a:cubicBezTo>
                  <a:cubicBezTo>
                    <a:pt x="7373" y="11787"/>
                    <a:pt x="7395" y="11708"/>
                    <a:pt x="7406" y="11640"/>
                  </a:cubicBezTo>
                  <a:lnTo>
                    <a:pt x="7474" y="11437"/>
                  </a:lnTo>
                  <a:cubicBezTo>
                    <a:pt x="7497" y="11347"/>
                    <a:pt x="7531" y="11256"/>
                    <a:pt x="7553" y="11166"/>
                  </a:cubicBezTo>
                  <a:cubicBezTo>
                    <a:pt x="7587" y="11076"/>
                    <a:pt x="7632" y="10975"/>
                    <a:pt x="7666" y="10873"/>
                  </a:cubicBezTo>
                  <a:cubicBezTo>
                    <a:pt x="7689" y="10794"/>
                    <a:pt x="7722" y="10704"/>
                    <a:pt x="7757" y="10624"/>
                  </a:cubicBezTo>
                  <a:cubicBezTo>
                    <a:pt x="7767" y="10591"/>
                    <a:pt x="7790" y="10568"/>
                    <a:pt x="7802" y="10534"/>
                  </a:cubicBezTo>
                  <a:cubicBezTo>
                    <a:pt x="7813" y="10500"/>
                    <a:pt x="7835" y="10455"/>
                    <a:pt x="7847" y="10421"/>
                  </a:cubicBezTo>
                  <a:cubicBezTo>
                    <a:pt x="7870" y="10388"/>
                    <a:pt x="7880" y="10353"/>
                    <a:pt x="7903" y="10331"/>
                  </a:cubicBezTo>
                  <a:cubicBezTo>
                    <a:pt x="7915" y="10297"/>
                    <a:pt x="7926" y="10263"/>
                    <a:pt x="7948" y="10240"/>
                  </a:cubicBezTo>
                  <a:cubicBezTo>
                    <a:pt x="7960" y="10229"/>
                    <a:pt x="7971" y="10207"/>
                    <a:pt x="7982" y="10184"/>
                  </a:cubicBezTo>
                  <a:cubicBezTo>
                    <a:pt x="7982" y="10195"/>
                    <a:pt x="7993" y="10195"/>
                    <a:pt x="8005" y="10195"/>
                  </a:cubicBezTo>
                  <a:cubicBezTo>
                    <a:pt x="8028" y="10195"/>
                    <a:pt x="8038" y="10173"/>
                    <a:pt x="8038" y="10150"/>
                  </a:cubicBezTo>
                  <a:lnTo>
                    <a:pt x="8038" y="10139"/>
                  </a:lnTo>
                  <a:cubicBezTo>
                    <a:pt x="8050" y="10139"/>
                    <a:pt x="8050" y="10139"/>
                    <a:pt x="8050" y="10127"/>
                  </a:cubicBezTo>
                  <a:cubicBezTo>
                    <a:pt x="8050" y="10117"/>
                    <a:pt x="8061" y="10105"/>
                    <a:pt x="8073" y="10094"/>
                  </a:cubicBezTo>
                  <a:cubicBezTo>
                    <a:pt x="8084" y="10071"/>
                    <a:pt x="8095" y="10049"/>
                    <a:pt x="8118" y="10037"/>
                  </a:cubicBezTo>
                  <a:lnTo>
                    <a:pt x="8186" y="9969"/>
                  </a:lnTo>
                  <a:cubicBezTo>
                    <a:pt x="8219" y="9947"/>
                    <a:pt x="8253" y="9913"/>
                    <a:pt x="8287" y="9891"/>
                  </a:cubicBezTo>
                  <a:lnTo>
                    <a:pt x="8457" y="9789"/>
                  </a:lnTo>
                  <a:cubicBezTo>
                    <a:pt x="8547" y="9744"/>
                    <a:pt x="8637" y="9710"/>
                    <a:pt x="8728" y="9676"/>
                  </a:cubicBezTo>
                  <a:cubicBezTo>
                    <a:pt x="8851" y="9631"/>
                    <a:pt x="8964" y="9597"/>
                    <a:pt x="9089" y="9575"/>
                  </a:cubicBezTo>
                  <a:cubicBezTo>
                    <a:pt x="9179" y="9563"/>
                    <a:pt x="9269" y="9540"/>
                    <a:pt x="9360" y="9540"/>
                  </a:cubicBezTo>
                  <a:cubicBezTo>
                    <a:pt x="9416" y="9529"/>
                    <a:pt x="9473" y="9518"/>
                    <a:pt x="9529" y="9518"/>
                  </a:cubicBezTo>
                  <a:cubicBezTo>
                    <a:pt x="9608" y="9507"/>
                    <a:pt x="9698" y="9507"/>
                    <a:pt x="9777" y="9495"/>
                  </a:cubicBezTo>
                  <a:lnTo>
                    <a:pt x="9992" y="9495"/>
                  </a:lnTo>
                  <a:cubicBezTo>
                    <a:pt x="10071" y="9484"/>
                    <a:pt x="10150" y="9484"/>
                    <a:pt x="10240" y="9484"/>
                  </a:cubicBezTo>
                  <a:cubicBezTo>
                    <a:pt x="10274" y="9484"/>
                    <a:pt x="10308" y="9484"/>
                    <a:pt x="10353" y="9473"/>
                  </a:cubicBezTo>
                  <a:cubicBezTo>
                    <a:pt x="10398" y="9518"/>
                    <a:pt x="10444" y="9552"/>
                    <a:pt x="10489" y="9585"/>
                  </a:cubicBezTo>
                  <a:lnTo>
                    <a:pt x="10567" y="9665"/>
                  </a:lnTo>
                  <a:cubicBezTo>
                    <a:pt x="10602" y="9698"/>
                    <a:pt x="10647" y="9721"/>
                    <a:pt x="10680" y="9744"/>
                  </a:cubicBezTo>
                  <a:cubicBezTo>
                    <a:pt x="10748" y="9789"/>
                    <a:pt x="10816" y="9834"/>
                    <a:pt x="10895" y="9868"/>
                  </a:cubicBezTo>
                  <a:cubicBezTo>
                    <a:pt x="10974" y="9913"/>
                    <a:pt x="11053" y="9947"/>
                    <a:pt x="11132" y="9981"/>
                  </a:cubicBezTo>
                  <a:cubicBezTo>
                    <a:pt x="11211" y="10014"/>
                    <a:pt x="11302" y="10049"/>
                    <a:pt x="11380" y="10071"/>
                  </a:cubicBezTo>
                  <a:cubicBezTo>
                    <a:pt x="11460" y="10105"/>
                    <a:pt x="11538" y="10127"/>
                    <a:pt x="11629" y="10139"/>
                  </a:cubicBezTo>
                  <a:cubicBezTo>
                    <a:pt x="11776" y="10184"/>
                    <a:pt x="11945" y="10218"/>
                    <a:pt x="12103" y="10218"/>
                  </a:cubicBezTo>
                  <a:lnTo>
                    <a:pt x="12182" y="10218"/>
                  </a:lnTo>
                  <a:cubicBezTo>
                    <a:pt x="12295" y="10207"/>
                    <a:pt x="12419" y="10184"/>
                    <a:pt x="12521" y="10139"/>
                  </a:cubicBezTo>
                  <a:cubicBezTo>
                    <a:pt x="12634" y="10094"/>
                    <a:pt x="12735" y="10037"/>
                    <a:pt x="12803" y="9947"/>
                  </a:cubicBezTo>
                  <a:cubicBezTo>
                    <a:pt x="12882" y="9856"/>
                    <a:pt x="12927" y="9744"/>
                    <a:pt x="12961" y="9631"/>
                  </a:cubicBezTo>
                  <a:lnTo>
                    <a:pt x="12995" y="9462"/>
                  </a:lnTo>
                  <a:cubicBezTo>
                    <a:pt x="12995" y="9405"/>
                    <a:pt x="12995" y="9349"/>
                    <a:pt x="12983" y="9304"/>
                  </a:cubicBezTo>
                  <a:cubicBezTo>
                    <a:pt x="12973" y="9224"/>
                    <a:pt x="12950" y="9156"/>
                    <a:pt x="12927" y="9089"/>
                  </a:cubicBezTo>
                  <a:cubicBezTo>
                    <a:pt x="12893" y="9033"/>
                    <a:pt x="12870" y="8976"/>
                    <a:pt x="12837" y="8920"/>
                  </a:cubicBezTo>
                  <a:cubicBezTo>
                    <a:pt x="12769" y="8807"/>
                    <a:pt x="12667" y="8717"/>
                    <a:pt x="12554" y="8649"/>
                  </a:cubicBezTo>
                  <a:cubicBezTo>
                    <a:pt x="12431" y="8592"/>
                    <a:pt x="12306" y="8547"/>
                    <a:pt x="12170" y="8547"/>
                  </a:cubicBezTo>
                  <a:cubicBezTo>
                    <a:pt x="12024" y="8547"/>
                    <a:pt x="11889" y="8569"/>
                    <a:pt x="11764" y="8615"/>
                  </a:cubicBezTo>
                  <a:cubicBezTo>
                    <a:pt x="11618" y="8671"/>
                    <a:pt x="11493" y="8739"/>
                    <a:pt x="11369" y="8818"/>
                  </a:cubicBezTo>
                  <a:cubicBezTo>
                    <a:pt x="11312" y="8852"/>
                    <a:pt x="11256" y="8897"/>
                    <a:pt x="11200" y="8931"/>
                  </a:cubicBezTo>
                  <a:cubicBezTo>
                    <a:pt x="11087" y="9010"/>
                    <a:pt x="10986" y="9111"/>
                    <a:pt x="10873" y="9191"/>
                  </a:cubicBezTo>
                  <a:cubicBezTo>
                    <a:pt x="10861" y="9202"/>
                    <a:pt x="10850" y="9202"/>
                    <a:pt x="10838" y="9213"/>
                  </a:cubicBezTo>
                  <a:cubicBezTo>
                    <a:pt x="10827" y="9213"/>
                    <a:pt x="10816" y="9224"/>
                    <a:pt x="10805" y="9224"/>
                  </a:cubicBezTo>
                  <a:cubicBezTo>
                    <a:pt x="10793" y="9236"/>
                    <a:pt x="10782" y="9236"/>
                    <a:pt x="10771" y="9236"/>
                  </a:cubicBezTo>
                  <a:cubicBezTo>
                    <a:pt x="10680" y="9247"/>
                    <a:pt x="10602" y="9259"/>
                    <a:pt x="10511" y="9269"/>
                  </a:cubicBezTo>
                  <a:cubicBezTo>
                    <a:pt x="10454" y="9281"/>
                    <a:pt x="10387" y="9281"/>
                    <a:pt x="10331" y="9292"/>
                  </a:cubicBezTo>
                  <a:cubicBezTo>
                    <a:pt x="10183" y="9304"/>
                    <a:pt x="10048" y="9315"/>
                    <a:pt x="9902" y="9326"/>
                  </a:cubicBezTo>
                  <a:cubicBezTo>
                    <a:pt x="9845" y="9337"/>
                    <a:pt x="9800" y="9337"/>
                    <a:pt x="9744" y="9337"/>
                  </a:cubicBezTo>
                  <a:cubicBezTo>
                    <a:pt x="9687" y="9349"/>
                    <a:pt x="9619" y="9360"/>
                    <a:pt x="9563" y="9360"/>
                  </a:cubicBezTo>
                  <a:cubicBezTo>
                    <a:pt x="9461" y="9371"/>
                    <a:pt x="9360" y="9394"/>
                    <a:pt x="9258" y="9405"/>
                  </a:cubicBezTo>
                  <a:cubicBezTo>
                    <a:pt x="9202" y="9417"/>
                    <a:pt x="9134" y="9427"/>
                    <a:pt x="9077" y="9450"/>
                  </a:cubicBezTo>
                  <a:cubicBezTo>
                    <a:pt x="9009" y="9462"/>
                    <a:pt x="8942" y="9484"/>
                    <a:pt x="8874" y="9507"/>
                  </a:cubicBezTo>
                  <a:cubicBezTo>
                    <a:pt x="8728" y="9552"/>
                    <a:pt x="8603" y="9597"/>
                    <a:pt x="8467" y="9665"/>
                  </a:cubicBezTo>
                  <a:cubicBezTo>
                    <a:pt x="8389" y="9710"/>
                    <a:pt x="8309" y="9755"/>
                    <a:pt x="8242" y="9811"/>
                  </a:cubicBezTo>
                  <a:cubicBezTo>
                    <a:pt x="8276" y="9766"/>
                    <a:pt x="8299" y="9721"/>
                    <a:pt x="8344" y="9676"/>
                  </a:cubicBezTo>
                  <a:cubicBezTo>
                    <a:pt x="8422" y="9585"/>
                    <a:pt x="8502" y="9507"/>
                    <a:pt x="8592" y="9427"/>
                  </a:cubicBezTo>
                  <a:cubicBezTo>
                    <a:pt x="8626" y="9394"/>
                    <a:pt x="8671" y="9349"/>
                    <a:pt x="8728" y="9315"/>
                  </a:cubicBezTo>
                  <a:cubicBezTo>
                    <a:pt x="8784" y="9269"/>
                    <a:pt x="8851" y="9213"/>
                    <a:pt x="8919" y="9168"/>
                  </a:cubicBezTo>
                  <a:cubicBezTo>
                    <a:pt x="8987" y="9111"/>
                    <a:pt x="9055" y="9066"/>
                    <a:pt x="9122" y="9010"/>
                  </a:cubicBezTo>
                  <a:cubicBezTo>
                    <a:pt x="9179" y="8965"/>
                    <a:pt x="9247" y="8908"/>
                    <a:pt x="9315" y="8863"/>
                  </a:cubicBezTo>
                  <a:cubicBezTo>
                    <a:pt x="9360" y="8818"/>
                    <a:pt x="9393" y="8784"/>
                    <a:pt x="9438" y="8750"/>
                  </a:cubicBezTo>
                  <a:cubicBezTo>
                    <a:pt x="9473" y="8727"/>
                    <a:pt x="9495" y="8705"/>
                    <a:pt x="9529" y="8682"/>
                  </a:cubicBezTo>
                  <a:cubicBezTo>
                    <a:pt x="9586" y="8626"/>
                    <a:pt x="9653" y="8569"/>
                    <a:pt x="9709" y="8513"/>
                  </a:cubicBezTo>
                  <a:lnTo>
                    <a:pt x="9721" y="8513"/>
                  </a:lnTo>
                  <a:lnTo>
                    <a:pt x="9721" y="8502"/>
                  </a:lnTo>
                  <a:lnTo>
                    <a:pt x="9732" y="8502"/>
                  </a:lnTo>
                  <a:cubicBezTo>
                    <a:pt x="9744" y="8491"/>
                    <a:pt x="9754" y="8468"/>
                    <a:pt x="9777" y="8457"/>
                  </a:cubicBezTo>
                  <a:cubicBezTo>
                    <a:pt x="9902" y="8344"/>
                    <a:pt x="10037" y="8220"/>
                    <a:pt x="10161" y="8107"/>
                  </a:cubicBezTo>
                  <a:cubicBezTo>
                    <a:pt x="10286" y="7982"/>
                    <a:pt x="10398" y="7859"/>
                    <a:pt x="10522" y="7734"/>
                  </a:cubicBezTo>
                  <a:cubicBezTo>
                    <a:pt x="10635" y="7610"/>
                    <a:pt x="10748" y="7497"/>
                    <a:pt x="10861" y="7384"/>
                  </a:cubicBezTo>
                  <a:cubicBezTo>
                    <a:pt x="10974" y="7272"/>
                    <a:pt x="11098" y="7169"/>
                    <a:pt x="11222" y="7057"/>
                  </a:cubicBezTo>
                  <a:lnTo>
                    <a:pt x="11234" y="7057"/>
                  </a:lnTo>
                  <a:lnTo>
                    <a:pt x="11324" y="6966"/>
                  </a:lnTo>
                  <a:cubicBezTo>
                    <a:pt x="11392" y="6910"/>
                    <a:pt x="11448" y="6853"/>
                    <a:pt x="11516" y="6797"/>
                  </a:cubicBezTo>
                  <a:cubicBezTo>
                    <a:pt x="11550" y="6831"/>
                    <a:pt x="11595" y="6843"/>
                    <a:pt x="11640" y="6843"/>
                  </a:cubicBezTo>
                  <a:cubicBezTo>
                    <a:pt x="11731" y="6843"/>
                    <a:pt x="11809" y="6843"/>
                    <a:pt x="11900" y="6831"/>
                  </a:cubicBezTo>
                  <a:cubicBezTo>
                    <a:pt x="11956" y="6820"/>
                    <a:pt x="12024" y="6797"/>
                    <a:pt x="12092" y="6786"/>
                  </a:cubicBezTo>
                  <a:cubicBezTo>
                    <a:pt x="12205" y="6763"/>
                    <a:pt x="12318" y="6730"/>
                    <a:pt x="12431" y="6695"/>
                  </a:cubicBezTo>
                  <a:cubicBezTo>
                    <a:pt x="12554" y="6662"/>
                    <a:pt x="12679" y="6628"/>
                    <a:pt x="12792" y="6582"/>
                  </a:cubicBezTo>
                  <a:cubicBezTo>
                    <a:pt x="12905" y="6537"/>
                    <a:pt x="13018" y="6492"/>
                    <a:pt x="13119" y="6436"/>
                  </a:cubicBezTo>
                  <a:cubicBezTo>
                    <a:pt x="13289" y="6357"/>
                    <a:pt x="13458" y="6266"/>
                    <a:pt x="13605" y="6143"/>
                  </a:cubicBezTo>
                  <a:cubicBezTo>
                    <a:pt x="13728" y="6030"/>
                    <a:pt x="13841" y="5882"/>
                    <a:pt x="13909" y="5714"/>
                  </a:cubicBezTo>
                  <a:cubicBezTo>
                    <a:pt x="13977" y="5544"/>
                    <a:pt x="13999" y="5352"/>
                    <a:pt x="13977" y="5172"/>
                  </a:cubicBezTo>
                  <a:cubicBezTo>
                    <a:pt x="13943" y="5002"/>
                    <a:pt x="13887" y="4821"/>
                    <a:pt x="13774" y="4686"/>
                  </a:cubicBezTo>
                  <a:cubicBezTo>
                    <a:pt x="13718" y="4630"/>
                    <a:pt x="13661" y="4573"/>
                    <a:pt x="13582" y="4528"/>
                  </a:cubicBezTo>
                  <a:cubicBezTo>
                    <a:pt x="13514" y="4494"/>
                    <a:pt x="13435" y="4460"/>
                    <a:pt x="13356" y="4449"/>
                  </a:cubicBezTo>
                  <a:cubicBezTo>
                    <a:pt x="13311" y="4443"/>
                    <a:pt x="13266" y="4440"/>
                    <a:pt x="13222" y="4440"/>
                  </a:cubicBezTo>
                  <a:cubicBezTo>
                    <a:pt x="13178" y="4440"/>
                    <a:pt x="13136" y="4443"/>
                    <a:pt x="13096" y="4449"/>
                  </a:cubicBezTo>
                  <a:cubicBezTo>
                    <a:pt x="13006" y="4460"/>
                    <a:pt x="12916" y="4483"/>
                    <a:pt x="12837" y="4517"/>
                  </a:cubicBezTo>
                  <a:cubicBezTo>
                    <a:pt x="12667" y="4573"/>
                    <a:pt x="12521" y="4663"/>
                    <a:pt x="12396" y="4788"/>
                  </a:cubicBezTo>
                  <a:cubicBezTo>
                    <a:pt x="12250" y="4912"/>
                    <a:pt x="12137" y="5070"/>
                    <a:pt x="12035" y="5228"/>
                  </a:cubicBezTo>
                  <a:cubicBezTo>
                    <a:pt x="11979" y="5330"/>
                    <a:pt x="11911" y="5431"/>
                    <a:pt x="11866" y="5533"/>
                  </a:cubicBezTo>
                  <a:cubicBezTo>
                    <a:pt x="11832" y="5601"/>
                    <a:pt x="11798" y="5657"/>
                    <a:pt x="11764" y="5724"/>
                  </a:cubicBezTo>
                  <a:cubicBezTo>
                    <a:pt x="11731" y="5792"/>
                    <a:pt x="11708" y="5860"/>
                    <a:pt x="11674" y="5939"/>
                  </a:cubicBezTo>
                  <a:cubicBezTo>
                    <a:pt x="11561" y="6176"/>
                    <a:pt x="11482" y="6424"/>
                    <a:pt x="11369" y="6662"/>
                  </a:cubicBezTo>
                  <a:lnTo>
                    <a:pt x="11358" y="6673"/>
                  </a:lnTo>
                  <a:cubicBezTo>
                    <a:pt x="11234" y="6775"/>
                    <a:pt x="11109" y="6888"/>
                    <a:pt x="10986" y="6989"/>
                  </a:cubicBezTo>
                  <a:cubicBezTo>
                    <a:pt x="10861" y="7102"/>
                    <a:pt x="10748" y="7204"/>
                    <a:pt x="10635" y="7328"/>
                  </a:cubicBezTo>
                  <a:cubicBezTo>
                    <a:pt x="10567" y="7384"/>
                    <a:pt x="10511" y="7452"/>
                    <a:pt x="10454" y="7520"/>
                  </a:cubicBezTo>
                  <a:cubicBezTo>
                    <a:pt x="10387" y="7588"/>
                    <a:pt x="10331" y="7644"/>
                    <a:pt x="10274" y="7711"/>
                  </a:cubicBezTo>
                  <a:cubicBezTo>
                    <a:pt x="10218" y="7779"/>
                    <a:pt x="10161" y="7836"/>
                    <a:pt x="10105" y="7892"/>
                  </a:cubicBezTo>
                  <a:cubicBezTo>
                    <a:pt x="10082" y="7926"/>
                    <a:pt x="10060" y="7949"/>
                    <a:pt x="10037" y="7971"/>
                  </a:cubicBezTo>
                  <a:lnTo>
                    <a:pt x="9947" y="8062"/>
                  </a:lnTo>
                  <a:lnTo>
                    <a:pt x="9608" y="8401"/>
                  </a:lnTo>
                  <a:cubicBezTo>
                    <a:pt x="9540" y="8457"/>
                    <a:pt x="9484" y="8513"/>
                    <a:pt x="9416" y="8581"/>
                  </a:cubicBezTo>
                  <a:cubicBezTo>
                    <a:pt x="9348" y="8626"/>
                    <a:pt x="9292" y="8682"/>
                    <a:pt x="9235" y="8739"/>
                  </a:cubicBezTo>
                  <a:cubicBezTo>
                    <a:pt x="9258" y="8682"/>
                    <a:pt x="9292" y="8626"/>
                    <a:pt x="9315" y="8569"/>
                  </a:cubicBezTo>
                  <a:cubicBezTo>
                    <a:pt x="9348" y="8502"/>
                    <a:pt x="9371" y="8446"/>
                    <a:pt x="9393" y="8389"/>
                  </a:cubicBezTo>
                  <a:cubicBezTo>
                    <a:pt x="9405" y="8355"/>
                    <a:pt x="9416" y="8333"/>
                    <a:pt x="9428" y="8298"/>
                  </a:cubicBezTo>
                  <a:cubicBezTo>
                    <a:pt x="9438" y="8276"/>
                    <a:pt x="9450" y="8242"/>
                    <a:pt x="9461" y="8220"/>
                  </a:cubicBezTo>
                  <a:cubicBezTo>
                    <a:pt x="9495" y="8140"/>
                    <a:pt x="9518" y="8062"/>
                    <a:pt x="9551" y="7994"/>
                  </a:cubicBezTo>
                  <a:cubicBezTo>
                    <a:pt x="9574" y="7904"/>
                    <a:pt x="9608" y="7824"/>
                    <a:pt x="9631" y="7746"/>
                  </a:cubicBezTo>
                  <a:cubicBezTo>
                    <a:pt x="9676" y="7588"/>
                    <a:pt x="9721" y="7440"/>
                    <a:pt x="9754" y="7282"/>
                  </a:cubicBezTo>
                  <a:cubicBezTo>
                    <a:pt x="9800" y="7124"/>
                    <a:pt x="9845" y="6955"/>
                    <a:pt x="9867" y="6797"/>
                  </a:cubicBezTo>
                  <a:lnTo>
                    <a:pt x="9867" y="6718"/>
                  </a:lnTo>
                  <a:cubicBezTo>
                    <a:pt x="9879" y="6684"/>
                    <a:pt x="9890" y="6639"/>
                    <a:pt x="9902" y="6605"/>
                  </a:cubicBezTo>
                  <a:cubicBezTo>
                    <a:pt x="9924" y="6537"/>
                    <a:pt x="9958" y="6470"/>
                    <a:pt x="9980" y="6414"/>
                  </a:cubicBezTo>
                  <a:cubicBezTo>
                    <a:pt x="10003" y="6346"/>
                    <a:pt x="10037" y="6278"/>
                    <a:pt x="10060" y="6210"/>
                  </a:cubicBezTo>
                  <a:cubicBezTo>
                    <a:pt x="10093" y="6131"/>
                    <a:pt x="10127" y="6052"/>
                    <a:pt x="10150" y="5973"/>
                  </a:cubicBezTo>
                  <a:cubicBezTo>
                    <a:pt x="10183" y="5894"/>
                    <a:pt x="10206" y="5826"/>
                    <a:pt x="10229" y="5747"/>
                  </a:cubicBezTo>
                  <a:cubicBezTo>
                    <a:pt x="10263" y="5634"/>
                    <a:pt x="10296" y="5521"/>
                    <a:pt x="10308" y="5408"/>
                  </a:cubicBezTo>
                  <a:cubicBezTo>
                    <a:pt x="10308" y="5318"/>
                    <a:pt x="10308" y="5239"/>
                    <a:pt x="10296" y="5149"/>
                  </a:cubicBezTo>
                  <a:cubicBezTo>
                    <a:pt x="10296" y="5115"/>
                    <a:pt x="10286" y="5070"/>
                    <a:pt x="10286" y="5036"/>
                  </a:cubicBezTo>
                  <a:cubicBezTo>
                    <a:pt x="10263" y="4923"/>
                    <a:pt x="10240" y="4810"/>
                    <a:pt x="10173" y="4720"/>
                  </a:cubicBezTo>
                  <a:cubicBezTo>
                    <a:pt x="10110" y="4647"/>
                    <a:pt x="10028" y="4583"/>
                    <a:pt x="9927" y="4583"/>
                  </a:cubicBezTo>
                  <a:cubicBezTo>
                    <a:pt x="9919" y="4583"/>
                    <a:pt x="9910" y="4584"/>
                    <a:pt x="9902" y="4585"/>
                  </a:cubicBezTo>
                  <a:cubicBezTo>
                    <a:pt x="9845" y="4595"/>
                    <a:pt x="9789" y="4618"/>
                    <a:pt x="9754" y="4652"/>
                  </a:cubicBezTo>
                  <a:cubicBezTo>
                    <a:pt x="9709" y="4686"/>
                    <a:pt x="9676" y="4720"/>
                    <a:pt x="9653" y="4765"/>
                  </a:cubicBezTo>
                  <a:cubicBezTo>
                    <a:pt x="9540" y="4934"/>
                    <a:pt x="9518" y="5137"/>
                    <a:pt x="9529" y="5330"/>
                  </a:cubicBezTo>
                  <a:cubicBezTo>
                    <a:pt x="9540" y="5408"/>
                    <a:pt x="9540" y="5488"/>
                    <a:pt x="9551" y="5566"/>
                  </a:cubicBezTo>
                  <a:cubicBezTo>
                    <a:pt x="9574" y="5646"/>
                    <a:pt x="9586" y="5736"/>
                    <a:pt x="9596" y="5815"/>
                  </a:cubicBezTo>
                  <a:cubicBezTo>
                    <a:pt x="9619" y="5894"/>
                    <a:pt x="9631" y="5962"/>
                    <a:pt x="9642" y="6040"/>
                  </a:cubicBezTo>
                  <a:cubicBezTo>
                    <a:pt x="9653" y="6199"/>
                    <a:pt x="9676" y="6357"/>
                    <a:pt x="9687" y="6526"/>
                  </a:cubicBezTo>
                  <a:cubicBezTo>
                    <a:pt x="9687" y="6560"/>
                    <a:pt x="9698" y="6605"/>
                    <a:pt x="9698" y="6639"/>
                  </a:cubicBezTo>
                  <a:lnTo>
                    <a:pt x="9698" y="6763"/>
                  </a:lnTo>
                  <a:cubicBezTo>
                    <a:pt x="9687" y="6797"/>
                    <a:pt x="9687" y="6820"/>
                    <a:pt x="9687" y="6853"/>
                  </a:cubicBezTo>
                  <a:cubicBezTo>
                    <a:pt x="9676" y="6865"/>
                    <a:pt x="9676" y="6888"/>
                    <a:pt x="9676" y="6899"/>
                  </a:cubicBezTo>
                  <a:cubicBezTo>
                    <a:pt x="9664" y="6910"/>
                    <a:pt x="9664" y="6921"/>
                    <a:pt x="9676" y="6933"/>
                  </a:cubicBezTo>
                  <a:cubicBezTo>
                    <a:pt x="9676" y="6955"/>
                    <a:pt x="9664" y="6978"/>
                    <a:pt x="9664" y="7011"/>
                  </a:cubicBezTo>
                  <a:cubicBezTo>
                    <a:pt x="9642" y="7091"/>
                    <a:pt x="9631" y="7169"/>
                    <a:pt x="9619" y="7260"/>
                  </a:cubicBezTo>
                  <a:cubicBezTo>
                    <a:pt x="9608" y="7317"/>
                    <a:pt x="9596" y="7384"/>
                    <a:pt x="9574" y="7440"/>
                  </a:cubicBezTo>
                  <a:cubicBezTo>
                    <a:pt x="9563" y="7508"/>
                    <a:pt x="9551" y="7565"/>
                    <a:pt x="9529" y="7633"/>
                  </a:cubicBezTo>
                  <a:cubicBezTo>
                    <a:pt x="9518" y="7701"/>
                    <a:pt x="9495" y="7768"/>
                    <a:pt x="9484" y="7824"/>
                  </a:cubicBezTo>
                  <a:cubicBezTo>
                    <a:pt x="9473" y="7869"/>
                    <a:pt x="9450" y="7915"/>
                    <a:pt x="9438" y="7960"/>
                  </a:cubicBezTo>
                  <a:cubicBezTo>
                    <a:pt x="9438" y="7982"/>
                    <a:pt x="9428" y="8005"/>
                    <a:pt x="9416" y="8027"/>
                  </a:cubicBezTo>
                  <a:cubicBezTo>
                    <a:pt x="9393" y="8107"/>
                    <a:pt x="9371" y="8186"/>
                    <a:pt x="9337" y="8276"/>
                  </a:cubicBezTo>
                  <a:lnTo>
                    <a:pt x="9337" y="8265"/>
                  </a:lnTo>
                  <a:cubicBezTo>
                    <a:pt x="9315" y="8333"/>
                    <a:pt x="9280" y="8411"/>
                    <a:pt x="9258" y="8479"/>
                  </a:cubicBezTo>
                  <a:cubicBezTo>
                    <a:pt x="9247" y="8513"/>
                    <a:pt x="9224" y="8536"/>
                    <a:pt x="9213" y="8569"/>
                  </a:cubicBezTo>
                  <a:cubicBezTo>
                    <a:pt x="9202" y="8604"/>
                    <a:pt x="9190" y="8626"/>
                    <a:pt x="9167" y="8660"/>
                  </a:cubicBezTo>
                  <a:cubicBezTo>
                    <a:pt x="9134" y="8739"/>
                    <a:pt x="9100" y="8818"/>
                    <a:pt x="9055" y="8886"/>
                  </a:cubicBezTo>
                  <a:cubicBezTo>
                    <a:pt x="9032" y="8908"/>
                    <a:pt x="9009" y="8920"/>
                    <a:pt x="8987" y="8942"/>
                  </a:cubicBezTo>
                  <a:cubicBezTo>
                    <a:pt x="8919" y="8988"/>
                    <a:pt x="8851" y="9044"/>
                    <a:pt x="8795" y="9100"/>
                  </a:cubicBezTo>
                  <a:cubicBezTo>
                    <a:pt x="8705" y="9168"/>
                    <a:pt x="8603" y="9247"/>
                    <a:pt x="8524" y="9315"/>
                  </a:cubicBezTo>
                  <a:cubicBezTo>
                    <a:pt x="8434" y="9394"/>
                    <a:pt x="8355" y="9484"/>
                    <a:pt x="8276" y="9563"/>
                  </a:cubicBezTo>
                  <a:cubicBezTo>
                    <a:pt x="8208" y="9642"/>
                    <a:pt x="8140" y="9721"/>
                    <a:pt x="8084" y="9811"/>
                  </a:cubicBezTo>
                  <a:lnTo>
                    <a:pt x="8095" y="9800"/>
                  </a:lnTo>
                  <a:lnTo>
                    <a:pt x="8095" y="9800"/>
                  </a:lnTo>
                  <a:cubicBezTo>
                    <a:pt x="8050" y="9868"/>
                    <a:pt x="8005" y="9924"/>
                    <a:pt x="7971" y="9992"/>
                  </a:cubicBezTo>
                  <a:lnTo>
                    <a:pt x="7971" y="9981"/>
                  </a:lnTo>
                  <a:cubicBezTo>
                    <a:pt x="7971" y="9992"/>
                    <a:pt x="7960" y="9992"/>
                    <a:pt x="7960" y="9992"/>
                  </a:cubicBezTo>
                  <a:cubicBezTo>
                    <a:pt x="7960" y="10004"/>
                    <a:pt x="7948" y="10014"/>
                    <a:pt x="7948" y="10026"/>
                  </a:cubicBezTo>
                  <a:cubicBezTo>
                    <a:pt x="7937" y="10049"/>
                    <a:pt x="7915" y="10071"/>
                    <a:pt x="7903" y="10094"/>
                  </a:cubicBezTo>
                  <a:cubicBezTo>
                    <a:pt x="7892" y="10127"/>
                    <a:pt x="7870" y="10150"/>
                    <a:pt x="7847" y="10184"/>
                  </a:cubicBezTo>
                  <a:cubicBezTo>
                    <a:pt x="7824" y="10229"/>
                    <a:pt x="7802" y="10275"/>
                    <a:pt x="7790" y="10308"/>
                  </a:cubicBezTo>
                  <a:cubicBezTo>
                    <a:pt x="7767" y="10342"/>
                    <a:pt x="7757" y="10365"/>
                    <a:pt x="7745" y="10388"/>
                  </a:cubicBezTo>
                  <a:cubicBezTo>
                    <a:pt x="7711" y="10455"/>
                    <a:pt x="7677" y="10534"/>
                    <a:pt x="7655" y="10602"/>
                  </a:cubicBezTo>
                  <a:cubicBezTo>
                    <a:pt x="7632" y="10647"/>
                    <a:pt x="7621" y="10704"/>
                    <a:pt x="7599" y="10749"/>
                  </a:cubicBezTo>
                  <a:cubicBezTo>
                    <a:pt x="7587" y="10782"/>
                    <a:pt x="7576" y="10805"/>
                    <a:pt x="7564" y="10839"/>
                  </a:cubicBezTo>
                  <a:lnTo>
                    <a:pt x="7564" y="10850"/>
                  </a:lnTo>
                  <a:cubicBezTo>
                    <a:pt x="7553" y="10850"/>
                    <a:pt x="7553" y="10862"/>
                    <a:pt x="7553" y="10862"/>
                  </a:cubicBezTo>
                  <a:lnTo>
                    <a:pt x="7553" y="10873"/>
                  </a:lnTo>
                  <a:cubicBezTo>
                    <a:pt x="7553" y="10873"/>
                    <a:pt x="7553" y="10884"/>
                    <a:pt x="7542" y="10884"/>
                  </a:cubicBezTo>
                  <a:lnTo>
                    <a:pt x="7553" y="10884"/>
                  </a:lnTo>
                  <a:cubicBezTo>
                    <a:pt x="7542" y="10884"/>
                    <a:pt x="7542" y="10884"/>
                    <a:pt x="7542" y="10895"/>
                  </a:cubicBezTo>
                  <a:cubicBezTo>
                    <a:pt x="7542" y="10907"/>
                    <a:pt x="7542" y="10918"/>
                    <a:pt x="7531" y="10918"/>
                  </a:cubicBezTo>
                  <a:cubicBezTo>
                    <a:pt x="7531" y="10929"/>
                    <a:pt x="7531" y="10940"/>
                    <a:pt x="7519" y="10952"/>
                  </a:cubicBezTo>
                  <a:cubicBezTo>
                    <a:pt x="7519" y="10963"/>
                    <a:pt x="7519" y="10975"/>
                    <a:pt x="7508" y="10985"/>
                  </a:cubicBezTo>
                  <a:lnTo>
                    <a:pt x="7508" y="10997"/>
                  </a:lnTo>
                  <a:lnTo>
                    <a:pt x="7508" y="11008"/>
                  </a:lnTo>
                  <a:lnTo>
                    <a:pt x="7497" y="11020"/>
                  </a:lnTo>
                  <a:lnTo>
                    <a:pt x="7497" y="11008"/>
                  </a:lnTo>
                  <a:cubicBezTo>
                    <a:pt x="7497" y="11031"/>
                    <a:pt x="7486" y="11053"/>
                    <a:pt x="7486" y="11065"/>
                  </a:cubicBezTo>
                  <a:cubicBezTo>
                    <a:pt x="7474" y="11076"/>
                    <a:pt x="7474" y="11087"/>
                    <a:pt x="7474" y="11098"/>
                  </a:cubicBezTo>
                  <a:lnTo>
                    <a:pt x="7474" y="11110"/>
                  </a:lnTo>
                  <a:lnTo>
                    <a:pt x="7463" y="11110"/>
                  </a:lnTo>
                  <a:lnTo>
                    <a:pt x="7463" y="11121"/>
                  </a:lnTo>
                  <a:lnTo>
                    <a:pt x="7463" y="11133"/>
                  </a:lnTo>
                  <a:cubicBezTo>
                    <a:pt x="7451" y="11166"/>
                    <a:pt x="7441" y="11200"/>
                    <a:pt x="7429" y="11246"/>
                  </a:cubicBezTo>
                  <a:cubicBezTo>
                    <a:pt x="7406" y="11302"/>
                    <a:pt x="7384" y="11369"/>
                    <a:pt x="7361" y="11437"/>
                  </a:cubicBezTo>
                  <a:cubicBezTo>
                    <a:pt x="7338" y="11505"/>
                    <a:pt x="7328" y="11572"/>
                    <a:pt x="7305" y="11652"/>
                  </a:cubicBezTo>
                  <a:cubicBezTo>
                    <a:pt x="7282" y="11720"/>
                    <a:pt x="7271" y="11787"/>
                    <a:pt x="7248" y="11855"/>
                  </a:cubicBezTo>
                  <a:cubicBezTo>
                    <a:pt x="7237" y="11911"/>
                    <a:pt x="7226" y="11968"/>
                    <a:pt x="7203" y="12036"/>
                  </a:cubicBezTo>
                  <a:lnTo>
                    <a:pt x="7203" y="12047"/>
                  </a:lnTo>
                  <a:cubicBezTo>
                    <a:pt x="7180" y="11539"/>
                    <a:pt x="7147" y="11020"/>
                    <a:pt x="7124" y="10500"/>
                  </a:cubicBezTo>
                  <a:cubicBezTo>
                    <a:pt x="7090" y="10014"/>
                    <a:pt x="7057" y="9518"/>
                    <a:pt x="7022" y="9033"/>
                  </a:cubicBezTo>
                  <a:cubicBezTo>
                    <a:pt x="7022" y="9021"/>
                    <a:pt x="7034" y="8998"/>
                    <a:pt x="7034" y="8988"/>
                  </a:cubicBezTo>
                  <a:cubicBezTo>
                    <a:pt x="7034" y="8908"/>
                    <a:pt x="7045" y="8830"/>
                    <a:pt x="7057" y="8750"/>
                  </a:cubicBezTo>
                  <a:cubicBezTo>
                    <a:pt x="7068" y="8649"/>
                    <a:pt x="7090" y="8559"/>
                    <a:pt x="7102" y="8468"/>
                  </a:cubicBezTo>
                  <a:cubicBezTo>
                    <a:pt x="7113" y="8423"/>
                    <a:pt x="7124" y="8366"/>
                    <a:pt x="7135" y="8321"/>
                  </a:cubicBezTo>
                  <a:cubicBezTo>
                    <a:pt x="7147" y="8265"/>
                    <a:pt x="7158" y="8220"/>
                    <a:pt x="7170" y="8175"/>
                  </a:cubicBezTo>
                  <a:cubicBezTo>
                    <a:pt x="7180" y="8130"/>
                    <a:pt x="7192" y="8073"/>
                    <a:pt x="7215" y="8027"/>
                  </a:cubicBezTo>
                  <a:cubicBezTo>
                    <a:pt x="7226" y="7971"/>
                    <a:pt x="7237" y="7915"/>
                    <a:pt x="7260" y="7869"/>
                  </a:cubicBezTo>
                  <a:cubicBezTo>
                    <a:pt x="7293" y="7757"/>
                    <a:pt x="7338" y="7655"/>
                    <a:pt x="7384" y="7565"/>
                  </a:cubicBezTo>
                  <a:lnTo>
                    <a:pt x="7519" y="7328"/>
                  </a:lnTo>
                  <a:lnTo>
                    <a:pt x="7621" y="7159"/>
                  </a:lnTo>
                  <a:cubicBezTo>
                    <a:pt x="7689" y="7046"/>
                    <a:pt x="7757" y="6944"/>
                    <a:pt x="7824" y="6843"/>
                  </a:cubicBezTo>
                  <a:cubicBezTo>
                    <a:pt x="7870" y="6763"/>
                    <a:pt x="7926" y="6684"/>
                    <a:pt x="7971" y="6605"/>
                  </a:cubicBezTo>
                  <a:cubicBezTo>
                    <a:pt x="8005" y="6549"/>
                    <a:pt x="8038" y="6481"/>
                    <a:pt x="8073" y="6424"/>
                  </a:cubicBezTo>
                  <a:cubicBezTo>
                    <a:pt x="8092" y="6432"/>
                    <a:pt x="8111" y="6436"/>
                    <a:pt x="8129" y="6436"/>
                  </a:cubicBezTo>
                  <a:cubicBezTo>
                    <a:pt x="8164" y="6436"/>
                    <a:pt x="8197" y="6421"/>
                    <a:pt x="8219" y="6391"/>
                  </a:cubicBezTo>
                  <a:cubicBezTo>
                    <a:pt x="8299" y="6289"/>
                    <a:pt x="8366" y="6188"/>
                    <a:pt x="8445" y="6075"/>
                  </a:cubicBezTo>
                  <a:cubicBezTo>
                    <a:pt x="8479" y="6018"/>
                    <a:pt x="8524" y="5962"/>
                    <a:pt x="8558" y="5905"/>
                  </a:cubicBezTo>
                  <a:cubicBezTo>
                    <a:pt x="8603" y="5849"/>
                    <a:pt x="8648" y="5781"/>
                    <a:pt x="8682" y="5714"/>
                  </a:cubicBezTo>
                  <a:cubicBezTo>
                    <a:pt x="8738" y="5601"/>
                    <a:pt x="8795" y="5476"/>
                    <a:pt x="8806" y="5341"/>
                  </a:cubicBezTo>
                  <a:cubicBezTo>
                    <a:pt x="8829" y="5217"/>
                    <a:pt x="8818" y="5092"/>
                    <a:pt x="8761" y="4979"/>
                  </a:cubicBezTo>
                  <a:cubicBezTo>
                    <a:pt x="8738" y="4923"/>
                    <a:pt x="8705" y="4866"/>
                    <a:pt x="8648" y="4833"/>
                  </a:cubicBezTo>
                  <a:cubicBezTo>
                    <a:pt x="8603" y="4799"/>
                    <a:pt x="8547" y="4765"/>
                    <a:pt x="8490" y="4765"/>
                  </a:cubicBezTo>
                  <a:cubicBezTo>
                    <a:pt x="8434" y="4765"/>
                    <a:pt x="8377" y="4788"/>
                    <a:pt x="8321" y="4821"/>
                  </a:cubicBezTo>
                  <a:cubicBezTo>
                    <a:pt x="8299" y="4844"/>
                    <a:pt x="8276" y="4866"/>
                    <a:pt x="8242" y="4889"/>
                  </a:cubicBezTo>
                  <a:cubicBezTo>
                    <a:pt x="8196" y="4934"/>
                    <a:pt x="8140" y="4991"/>
                    <a:pt x="8095" y="5047"/>
                  </a:cubicBezTo>
                  <a:cubicBezTo>
                    <a:pt x="8016" y="5137"/>
                    <a:pt x="7948" y="5250"/>
                    <a:pt x="7915" y="5375"/>
                  </a:cubicBezTo>
                  <a:cubicBezTo>
                    <a:pt x="7892" y="5488"/>
                    <a:pt x="7880" y="5623"/>
                    <a:pt x="7926" y="5736"/>
                  </a:cubicBezTo>
                  <a:cubicBezTo>
                    <a:pt x="7948" y="5792"/>
                    <a:pt x="7982" y="5849"/>
                    <a:pt x="8028" y="5905"/>
                  </a:cubicBezTo>
                  <a:cubicBezTo>
                    <a:pt x="8038" y="5928"/>
                    <a:pt x="8061" y="5950"/>
                    <a:pt x="8084" y="5973"/>
                  </a:cubicBezTo>
                  <a:cubicBezTo>
                    <a:pt x="8084" y="5984"/>
                    <a:pt x="8073" y="6007"/>
                    <a:pt x="8073" y="6030"/>
                  </a:cubicBezTo>
                  <a:cubicBezTo>
                    <a:pt x="8050" y="6097"/>
                    <a:pt x="8016" y="6165"/>
                    <a:pt x="7993" y="6233"/>
                  </a:cubicBezTo>
                  <a:lnTo>
                    <a:pt x="7892" y="6436"/>
                  </a:lnTo>
                  <a:cubicBezTo>
                    <a:pt x="7779" y="6673"/>
                    <a:pt x="7644" y="6910"/>
                    <a:pt x="7508" y="7136"/>
                  </a:cubicBezTo>
                  <a:cubicBezTo>
                    <a:pt x="7463" y="7226"/>
                    <a:pt x="7406" y="7305"/>
                    <a:pt x="7361" y="7395"/>
                  </a:cubicBezTo>
                  <a:cubicBezTo>
                    <a:pt x="7328" y="7463"/>
                    <a:pt x="7293" y="7520"/>
                    <a:pt x="7271" y="7588"/>
                  </a:cubicBezTo>
                  <a:cubicBezTo>
                    <a:pt x="7237" y="7644"/>
                    <a:pt x="7215" y="7711"/>
                    <a:pt x="7192" y="7768"/>
                  </a:cubicBezTo>
                  <a:cubicBezTo>
                    <a:pt x="7180" y="7813"/>
                    <a:pt x="7170" y="7847"/>
                    <a:pt x="7158" y="7881"/>
                  </a:cubicBezTo>
                  <a:cubicBezTo>
                    <a:pt x="7147" y="7937"/>
                    <a:pt x="7124" y="7994"/>
                    <a:pt x="7113" y="8039"/>
                  </a:cubicBezTo>
                  <a:cubicBezTo>
                    <a:pt x="7102" y="8084"/>
                    <a:pt x="7090" y="8118"/>
                    <a:pt x="7079" y="8152"/>
                  </a:cubicBezTo>
                  <a:cubicBezTo>
                    <a:pt x="7057" y="8253"/>
                    <a:pt x="7034" y="8344"/>
                    <a:pt x="7012" y="8446"/>
                  </a:cubicBezTo>
                  <a:cubicBezTo>
                    <a:pt x="7012" y="8479"/>
                    <a:pt x="7000" y="8524"/>
                    <a:pt x="7000" y="8559"/>
                  </a:cubicBezTo>
                  <a:lnTo>
                    <a:pt x="7000" y="8569"/>
                  </a:lnTo>
                  <a:cubicBezTo>
                    <a:pt x="6977" y="8355"/>
                    <a:pt x="6966" y="8140"/>
                    <a:pt x="6955" y="7926"/>
                  </a:cubicBezTo>
                  <a:cubicBezTo>
                    <a:pt x="6921" y="7520"/>
                    <a:pt x="6899" y="7113"/>
                    <a:pt x="6864" y="6707"/>
                  </a:cubicBezTo>
                  <a:cubicBezTo>
                    <a:pt x="6831" y="6311"/>
                    <a:pt x="6797" y="5905"/>
                    <a:pt x="6763" y="5510"/>
                  </a:cubicBezTo>
                  <a:cubicBezTo>
                    <a:pt x="6751" y="5420"/>
                    <a:pt x="6741" y="5341"/>
                    <a:pt x="6729" y="5250"/>
                  </a:cubicBezTo>
                  <a:lnTo>
                    <a:pt x="6695" y="4979"/>
                  </a:lnTo>
                  <a:cubicBezTo>
                    <a:pt x="6673" y="4776"/>
                    <a:pt x="6639" y="4585"/>
                    <a:pt x="6605" y="4381"/>
                  </a:cubicBezTo>
                  <a:cubicBezTo>
                    <a:pt x="6571" y="4166"/>
                    <a:pt x="6537" y="3952"/>
                    <a:pt x="6480" y="3737"/>
                  </a:cubicBezTo>
                  <a:cubicBezTo>
                    <a:pt x="6492" y="3727"/>
                    <a:pt x="6492" y="3715"/>
                    <a:pt x="6492" y="3692"/>
                  </a:cubicBezTo>
                  <a:cubicBezTo>
                    <a:pt x="6480" y="3692"/>
                    <a:pt x="6480" y="3681"/>
                    <a:pt x="6480" y="3681"/>
                  </a:cubicBezTo>
                  <a:cubicBezTo>
                    <a:pt x="6470" y="3670"/>
                    <a:pt x="6470" y="3647"/>
                    <a:pt x="6458" y="3636"/>
                  </a:cubicBezTo>
                  <a:cubicBezTo>
                    <a:pt x="6458" y="3591"/>
                    <a:pt x="6458" y="3557"/>
                    <a:pt x="6447" y="3512"/>
                  </a:cubicBezTo>
                  <a:lnTo>
                    <a:pt x="6447" y="3207"/>
                  </a:lnTo>
                  <a:cubicBezTo>
                    <a:pt x="6458" y="3173"/>
                    <a:pt x="6458" y="3139"/>
                    <a:pt x="6470" y="3105"/>
                  </a:cubicBezTo>
                  <a:cubicBezTo>
                    <a:pt x="6470" y="3072"/>
                    <a:pt x="6470" y="3037"/>
                    <a:pt x="6480" y="3004"/>
                  </a:cubicBezTo>
                  <a:cubicBezTo>
                    <a:pt x="6515" y="2846"/>
                    <a:pt x="6560" y="2688"/>
                    <a:pt x="6605" y="2530"/>
                  </a:cubicBezTo>
                  <a:cubicBezTo>
                    <a:pt x="6628" y="2450"/>
                    <a:pt x="6650" y="2360"/>
                    <a:pt x="6673" y="2281"/>
                  </a:cubicBezTo>
                  <a:cubicBezTo>
                    <a:pt x="6695" y="2202"/>
                    <a:pt x="6718" y="2112"/>
                    <a:pt x="6751" y="2033"/>
                  </a:cubicBezTo>
                  <a:lnTo>
                    <a:pt x="6751" y="2033"/>
                  </a:lnTo>
                  <a:lnTo>
                    <a:pt x="6741" y="2044"/>
                  </a:lnTo>
                  <a:cubicBezTo>
                    <a:pt x="6762" y="1990"/>
                    <a:pt x="6784" y="1925"/>
                    <a:pt x="6806" y="1860"/>
                  </a:cubicBezTo>
                  <a:lnTo>
                    <a:pt x="6806" y="1860"/>
                  </a:lnTo>
                  <a:cubicBezTo>
                    <a:pt x="6805" y="1861"/>
                    <a:pt x="6804" y="1862"/>
                    <a:pt x="6803" y="1863"/>
                  </a:cubicBezTo>
                  <a:lnTo>
                    <a:pt x="6803" y="1863"/>
                  </a:lnTo>
                  <a:cubicBezTo>
                    <a:pt x="6812" y="1845"/>
                    <a:pt x="6819" y="1826"/>
                    <a:pt x="6819" y="1807"/>
                  </a:cubicBezTo>
                  <a:cubicBezTo>
                    <a:pt x="6864" y="1683"/>
                    <a:pt x="6899" y="1559"/>
                    <a:pt x="6932" y="1423"/>
                  </a:cubicBezTo>
                  <a:cubicBezTo>
                    <a:pt x="6944" y="1356"/>
                    <a:pt x="6955" y="1276"/>
                    <a:pt x="6955" y="1208"/>
                  </a:cubicBezTo>
                  <a:lnTo>
                    <a:pt x="6955" y="1118"/>
                  </a:lnTo>
                  <a:cubicBezTo>
                    <a:pt x="6955" y="1062"/>
                    <a:pt x="6944" y="1005"/>
                    <a:pt x="6932" y="949"/>
                  </a:cubicBezTo>
                  <a:cubicBezTo>
                    <a:pt x="6921" y="836"/>
                    <a:pt x="6887" y="734"/>
                    <a:pt x="6842" y="633"/>
                  </a:cubicBezTo>
                  <a:lnTo>
                    <a:pt x="6808" y="531"/>
                  </a:lnTo>
                  <a:cubicBezTo>
                    <a:pt x="6786" y="475"/>
                    <a:pt x="6751" y="418"/>
                    <a:pt x="6718" y="362"/>
                  </a:cubicBezTo>
                  <a:cubicBezTo>
                    <a:pt x="6695" y="340"/>
                    <a:pt x="6684" y="317"/>
                    <a:pt x="6661" y="283"/>
                  </a:cubicBezTo>
                  <a:cubicBezTo>
                    <a:pt x="6628" y="260"/>
                    <a:pt x="6605" y="238"/>
                    <a:pt x="6571" y="204"/>
                  </a:cubicBezTo>
                  <a:cubicBezTo>
                    <a:pt x="6526" y="182"/>
                    <a:pt x="6480" y="147"/>
                    <a:pt x="6435" y="114"/>
                  </a:cubicBezTo>
                  <a:cubicBezTo>
                    <a:pt x="6357" y="69"/>
                    <a:pt x="6255" y="34"/>
                    <a:pt x="6164" y="23"/>
                  </a:cubicBezTo>
                  <a:cubicBezTo>
                    <a:pt x="6131" y="12"/>
                    <a:pt x="6086" y="1"/>
                    <a:pt x="6051" y="1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47"/>
            <p:cNvSpPr/>
            <p:nvPr/>
          </p:nvSpPr>
          <p:spPr>
            <a:xfrm>
              <a:off x="4079950" y="4585051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1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47"/>
            <p:cNvSpPr/>
            <p:nvPr/>
          </p:nvSpPr>
          <p:spPr>
            <a:xfrm>
              <a:off x="4044021" y="5175023"/>
              <a:ext cx="570" cy="47"/>
            </a:xfrm>
            <a:custGeom>
              <a:avLst/>
              <a:gdLst/>
              <a:ahLst/>
              <a:cxnLst/>
              <a:rect l="l" t="t" r="r" b="b"/>
              <a:pathLst>
                <a:path w="12" h="1" extrusionOk="0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47"/>
            <p:cNvSpPr/>
            <p:nvPr/>
          </p:nvSpPr>
          <p:spPr>
            <a:xfrm>
              <a:off x="4142602" y="5105916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47"/>
            <p:cNvSpPr/>
            <p:nvPr/>
          </p:nvSpPr>
          <p:spPr>
            <a:xfrm>
              <a:off x="4143694" y="5101075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47"/>
            <p:cNvSpPr/>
            <p:nvPr/>
          </p:nvSpPr>
          <p:spPr>
            <a:xfrm>
              <a:off x="4118491" y="517611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47"/>
            <p:cNvSpPr/>
            <p:nvPr/>
          </p:nvSpPr>
          <p:spPr>
            <a:xfrm>
              <a:off x="4105628" y="4334302"/>
              <a:ext cx="570" cy="1092"/>
            </a:xfrm>
            <a:custGeom>
              <a:avLst/>
              <a:gdLst/>
              <a:ahLst/>
              <a:cxnLst/>
              <a:rect l="l" t="t" r="r" b="b"/>
              <a:pathLst>
                <a:path w="12" h="23" extrusionOk="0">
                  <a:moveTo>
                    <a:pt x="1" y="0"/>
                  </a:moveTo>
                  <a:lnTo>
                    <a:pt x="1" y="11"/>
                  </a:lnTo>
                  <a:cubicBezTo>
                    <a:pt x="1" y="11"/>
                    <a:pt x="1" y="11"/>
                    <a:pt x="2" y="11"/>
                  </a:cubicBezTo>
                  <a:lnTo>
                    <a:pt x="2" y="11"/>
                  </a:lnTo>
                  <a:cubicBezTo>
                    <a:pt x="1" y="8"/>
                    <a:pt x="1" y="6"/>
                    <a:pt x="1" y="0"/>
                  </a:cubicBezTo>
                  <a:close/>
                  <a:moveTo>
                    <a:pt x="2" y="11"/>
                  </a:moveTo>
                  <a:cubicBezTo>
                    <a:pt x="4" y="14"/>
                    <a:pt x="6" y="17"/>
                    <a:pt x="12" y="23"/>
                  </a:cubicBezTo>
                  <a:cubicBezTo>
                    <a:pt x="12" y="14"/>
                    <a:pt x="5" y="12"/>
                    <a:pt x="2" y="11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47"/>
            <p:cNvSpPr/>
            <p:nvPr/>
          </p:nvSpPr>
          <p:spPr>
            <a:xfrm>
              <a:off x="4350493" y="4086162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47"/>
            <p:cNvSpPr/>
            <p:nvPr/>
          </p:nvSpPr>
          <p:spPr>
            <a:xfrm>
              <a:off x="4428238" y="4160680"/>
              <a:ext cx="1092" cy="570"/>
            </a:xfrm>
            <a:custGeom>
              <a:avLst/>
              <a:gdLst/>
              <a:ahLst/>
              <a:cxnLst/>
              <a:rect l="l" t="t" r="r" b="b"/>
              <a:pathLst>
                <a:path w="23" h="12" extrusionOk="0">
                  <a:moveTo>
                    <a:pt x="0" y="0"/>
                  </a:moveTo>
                  <a:cubicBezTo>
                    <a:pt x="11" y="0"/>
                    <a:pt x="11" y="0"/>
                    <a:pt x="23" y="11"/>
                  </a:cubicBezTo>
                  <a:cubicBezTo>
                    <a:pt x="23" y="0"/>
                    <a:pt x="11" y="0"/>
                    <a:pt x="11" y="0"/>
                  </a:cubicBez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47"/>
            <p:cNvSpPr/>
            <p:nvPr/>
          </p:nvSpPr>
          <p:spPr>
            <a:xfrm>
              <a:off x="4146874" y="4297280"/>
              <a:ext cx="47" cy="617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"/>
                  </a:moveTo>
                  <a:lnTo>
                    <a:pt x="1" y="13"/>
                  </a:lnTo>
                  <a:lnTo>
                    <a:pt x="1" y="13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47"/>
            <p:cNvSpPr/>
            <p:nvPr/>
          </p:nvSpPr>
          <p:spPr>
            <a:xfrm>
              <a:off x="4140466" y="4297280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47"/>
            <p:cNvSpPr/>
            <p:nvPr/>
          </p:nvSpPr>
          <p:spPr>
            <a:xfrm>
              <a:off x="4146874" y="4296236"/>
              <a:ext cx="617" cy="570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3" y="0"/>
                  </a:moveTo>
                  <a:cubicBezTo>
                    <a:pt x="13" y="0"/>
                    <a:pt x="13" y="12"/>
                    <a:pt x="1" y="12"/>
                  </a:cubicBezTo>
                  <a:lnTo>
                    <a:pt x="13" y="12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47"/>
            <p:cNvSpPr/>
            <p:nvPr/>
          </p:nvSpPr>
          <p:spPr>
            <a:xfrm>
              <a:off x="4106720" y="5291309"/>
              <a:ext cx="570" cy="570"/>
            </a:xfrm>
            <a:custGeom>
              <a:avLst/>
              <a:gdLst/>
              <a:ahLst/>
              <a:cxnLst/>
              <a:rect l="l" t="t" r="r" b="b"/>
              <a:pathLst>
                <a:path w="12" h="12" extrusionOk="0">
                  <a:moveTo>
                    <a:pt x="1" y="1"/>
                  </a:moveTo>
                  <a:lnTo>
                    <a:pt x="1" y="1"/>
                  </a:lnTo>
                  <a:lnTo>
                    <a:pt x="11" y="12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47"/>
            <p:cNvSpPr/>
            <p:nvPr/>
          </p:nvSpPr>
          <p:spPr>
            <a:xfrm>
              <a:off x="4097085" y="4843348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47"/>
            <p:cNvSpPr/>
            <p:nvPr/>
          </p:nvSpPr>
          <p:spPr>
            <a:xfrm>
              <a:off x="4086880" y="4814395"/>
              <a:ext cx="47" cy="57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"/>
                  </a:moveTo>
                  <a:lnTo>
                    <a:pt x="0" y="12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47"/>
            <p:cNvSpPr/>
            <p:nvPr/>
          </p:nvSpPr>
          <p:spPr>
            <a:xfrm>
              <a:off x="4015068" y="4664885"/>
              <a:ext cx="617" cy="617"/>
            </a:xfrm>
            <a:custGeom>
              <a:avLst/>
              <a:gdLst/>
              <a:ahLst/>
              <a:cxnLst/>
              <a:rect l="l" t="t" r="r" b="b"/>
              <a:pathLst>
                <a:path w="13" h="13" extrusionOk="0">
                  <a:moveTo>
                    <a:pt x="1" y="1"/>
                  </a:moveTo>
                  <a:cubicBezTo>
                    <a:pt x="12" y="1"/>
                    <a:pt x="12" y="12"/>
                    <a:pt x="12" y="12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47"/>
            <p:cNvSpPr/>
            <p:nvPr/>
          </p:nvSpPr>
          <p:spPr>
            <a:xfrm>
              <a:off x="4047770" y="4713108"/>
              <a:ext cx="47" cy="47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47"/>
            <p:cNvSpPr/>
            <p:nvPr/>
          </p:nvSpPr>
          <p:spPr>
            <a:xfrm>
              <a:off x="4087924" y="4817623"/>
              <a:ext cx="47" cy="1139"/>
            </a:xfrm>
            <a:custGeom>
              <a:avLst/>
              <a:gdLst/>
              <a:ahLst/>
              <a:cxnLst/>
              <a:rect l="l" t="t" r="r" b="b"/>
              <a:pathLst>
                <a:path w="1" h="24" extrusionOk="0">
                  <a:moveTo>
                    <a:pt x="1" y="1"/>
                  </a:moveTo>
                  <a:lnTo>
                    <a:pt x="1" y="12"/>
                  </a:lnTo>
                  <a:lnTo>
                    <a:pt x="1" y="23"/>
                  </a:lnTo>
                  <a:close/>
                </a:path>
              </a:pathLst>
            </a:custGeom>
            <a:solidFill>
              <a:srgbClr val="1C458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7" name="Google Shape;1857;p47"/>
          <p:cNvSpPr txBox="1">
            <a:spLocks noGrp="1"/>
          </p:cNvSpPr>
          <p:nvPr>
            <p:ph type="title"/>
          </p:nvPr>
        </p:nvSpPr>
        <p:spPr>
          <a:xfrm>
            <a:off x="720000" y="1754940"/>
            <a:ext cx="3981900" cy="4810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j-lt"/>
              </a:rPr>
              <a:t>READING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1143000" y="1"/>
            <a:ext cx="6858000" cy="33782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1061611" y="2247715"/>
            <a:ext cx="6939389" cy="2895785"/>
            <a:chOff x="-144015" y="2996952"/>
            <a:chExt cx="9324527" cy="3960439"/>
          </a:xfrm>
          <a:solidFill>
            <a:srgbClr val="FFC500"/>
          </a:solidFill>
        </p:grpSpPr>
        <p:sp>
          <p:nvSpPr>
            <p:cNvPr id="18" name="Rectangle 17"/>
            <p:cNvSpPr/>
            <p:nvPr/>
          </p:nvSpPr>
          <p:spPr>
            <a:xfrm>
              <a:off x="0" y="4400488"/>
              <a:ext cx="9180512" cy="2556903"/>
            </a:xfrm>
            <a:prstGeom prst="rect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9" name="Right Triangle 18"/>
            <p:cNvSpPr/>
            <p:nvPr/>
          </p:nvSpPr>
          <p:spPr>
            <a:xfrm flipH="1">
              <a:off x="-144015" y="2996952"/>
              <a:ext cx="9324527" cy="1440160"/>
            </a:xfrm>
            <a:prstGeom prst="rtTriangle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35" name="Shape 493"/>
          <p:cNvGrpSpPr/>
          <p:nvPr/>
        </p:nvGrpSpPr>
        <p:grpSpPr>
          <a:xfrm>
            <a:off x="7514609" y="4677984"/>
            <a:ext cx="318332" cy="314022"/>
            <a:chOff x="570875" y="4322250"/>
            <a:chExt cx="443300" cy="443325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9" name="Shape 497"/>
            <p:cNvSpPr/>
            <p:nvPr/>
          </p:nvSpPr>
          <p:spPr>
            <a:xfrm>
              <a:off x="581250" y="4634875"/>
              <a:ext cx="47050" cy="47050"/>
            </a:xfrm>
            <a:custGeom>
              <a:avLst/>
              <a:gdLst/>
              <a:ahLst/>
              <a:cxnLst/>
              <a:rect l="0" t="0" r="0" b="0"/>
              <a:pathLst>
                <a:path w="1882" h="1882" extrusionOk="0">
                  <a:moveTo>
                    <a:pt x="953" y="1"/>
                  </a:moveTo>
                  <a:lnTo>
                    <a:pt x="831" y="49"/>
                  </a:lnTo>
                  <a:lnTo>
                    <a:pt x="684" y="123"/>
                  </a:lnTo>
                  <a:lnTo>
                    <a:pt x="562" y="220"/>
                  </a:lnTo>
                  <a:lnTo>
                    <a:pt x="465" y="367"/>
                  </a:lnTo>
                  <a:lnTo>
                    <a:pt x="342" y="611"/>
                  </a:lnTo>
                  <a:lnTo>
                    <a:pt x="245" y="880"/>
                  </a:lnTo>
                  <a:lnTo>
                    <a:pt x="171" y="1148"/>
                  </a:lnTo>
                  <a:lnTo>
                    <a:pt x="25" y="1661"/>
                  </a:lnTo>
                  <a:lnTo>
                    <a:pt x="1" y="1881"/>
                  </a:lnTo>
                  <a:lnTo>
                    <a:pt x="196" y="1832"/>
                  </a:lnTo>
                  <a:lnTo>
                    <a:pt x="709" y="1710"/>
                  </a:lnTo>
                  <a:lnTo>
                    <a:pt x="1002" y="1613"/>
                  </a:lnTo>
                  <a:lnTo>
                    <a:pt x="1271" y="1515"/>
                  </a:lnTo>
                  <a:lnTo>
                    <a:pt x="1490" y="1417"/>
                  </a:lnTo>
                  <a:lnTo>
                    <a:pt x="1637" y="1295"/>
                  </a:lnTo>
                  <a:lnTo>
                    <a:pt x="1735" y="1173"/>
                  </a:lnTo>
                  <a:lnTo>
                    <a:pt x="1808" y="1051"/>
                  </a:lnTo>
                  <a:lnTo>
                    <a:pt x="1857" y="904"/>
                  </a:lnTo>
                  <a:lnTo>
                    <a:pt x="1881" y="758"/>
                  </a:lnTo>
                  <a:lnTo>
                    <a:pt x="1857" y="611"/>
                  </a:lnTo>
                  <a:lnTo>
                    <a:pt x="1808" y="465"/>
                  </a:lnTo>
                  <a:lnTo>
                    <a:pt x="1735" y="343"/>
                  </a:lnTo>
                  <a:lnTo>
                    <a:pt x="1637" y="220"/>
                  </a:lnTo>
                  <a:lnTo>
                    <a:pt x="1515" y="123"/>
                  </a:lnTo>
                  <a:lnTo>
                    <a:pt x="1393" y="49"/>
                  </a:lnTo>
                  <a:lnTo>
                    <a:pt x="1246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6" name="Shape 494">
              <a:hlinkClick r:id="rId3" action="ppaction://hlinksldjump"/>
            </p:cNvPr>
            <p:cNvSpPr/>
            <p:nvPr/>
          </p:nvSpPr>
          <p:spPr>
            <a:xfrm>
              <a:off x="570875" y="4322250"/>
              <a:ext cx="443300" cy="443325"/>
            </a:xfrm>
            <a:custGeom>
              <a:avLst/>
              <a:gdLst/>
              <a:ahLst/>
              <a:cxnLst/>
              <a:rect l="0" t="0" r="0" b="0"/>
              <a:pathLst>
                <a:path w="17732" h="17733" extrusionOk="0">
                  <a:moveTo>
                    <a:pt x="13091" y="2712"/>
                  </a:moveTo>
                  <a:lnTo>
                    <a:pt x="13286" y="2736"/>
                  </a:lnTo>
                  <a:lnTo>
                    <a:pt x="13506" y="2785"/>
                  </a:lnTo>
                  <a:lnTo>
                    <a:pt x="13702" y="2858"/>
                  </a:lnTo>
                  <a:lnTo>
                    <a:pt x="13873" y="2956"/>
                  </a:lnTo>
                  <a:lnTo>
                    <a:pt x="14068" y="3054"/>
                  </a:lnTo>
                  <a:lnTo>
                    <a:pt x="14239" y="3176"/>
                  </a:lnTo>
                  <a:lnTo>
                    <a:pt x="14410" y="3323"/>
                  </a:lnTo>
                  <a:lnTo>
                    <a:pt x="14556" y="3493"/>
                  </a:lnTo>
                  <a:lnTo>
                    <a:pt x="14679" y="3664"/>
                  </a:lnTo>
                  <a:lnTo>
                    <a:pt x="14776" y="3860"/>
                  </a:lnTo>
                  <a:lnTo>
                    <a:pt x="14874" y="4031"/>
                  </a:lnTo>
                  <a:lnTo>
                    <a:pt x="14947" y="4226"/>
                  </a:lnTo>
                  <a:lnTo>
                    <a:pt x="14996" y="4446"/>
                  </a:lnTo>
                  <a:lnTo>
                    <a:pt x="15021" y="4641"/>
                  </a:lnTo>
                  <a:lnTo>
                    <a:pt x="15021" y="4861"/>
                  </a:lnTo>
                  <a:lnTo>
                    <a:pt x="15021" y="5057"/>
                  </a:lnTo>
                  <a:lnTo>
                    <a:pt x="14996" y="5252"/>
                  </a:lnTo>
                  <a:lnTo>
                    <a:pt x="14947" y="5472"/>
                  </a:lnTo>
                  <a:lnTo>
                    <a:pt x="14874" y="5667"/>
                  </a:lnTo>
                  <a:lnTo>
                    <a:pt x="14776" y="5838"/>
                  </a:lnTo>
                  <a:lnTo>
                    <a:pt x="14679" y="6033"/>
                  </a:lnTo>
                  <a:lnTo>
                    <a:pt x="14556" y="6204"/>
                  </a:lnTo>
                  <a:lnTo>
                    <a:pt x="14410" y="6375"/>
                  </a:lnTo>
                  <a:lnTo>
                    <a:pt x="13433" y="7328"/>
                  </a:lnTo>
                  <a:lnTo>
                    <a:pt x="13311" y="7426"/>
                  </a:lnTo>
                  <a:lnTo>
                    <a:pt x="13189" y="7499"/>
                  </a:lnTo>
                  <a:lnTo>
                    <a:pt x="13042" y="7548"/>
                  </a:lnTo>
                  <a:lnTo>
                    <a:pt x="12871" y="7572"/>
                  </a:lnTo>
                  <a:lnTo>
                    <a:pt x="12725" y="7548"/>
                  </a:lnTo>
                  <a:lnTo>
                    <a:pt x="12578" y="7499"/>
                  </a:lnTo>
                  <a:lnTo>
                    <a:pt x="12456" y="7426"/>
                  </a:lnTo>
                  <a:lnTo>
                    <a:pt x="12334" y="7328"/>
                  </a:lnTo>
                  <a:lnTo>
                    <a:pt x="10405" y="5398"/>
                  </a:lnTo>
                  <a:lnTo>
                    <a:pt x="10307" y="5276"/>
                  </a:lnTo>
                  <a:lnTo>
                    <a:pt x="10234" y="5154"/>
                  </a:lnTo>
                  <a:lnTo>
                    <a:pt x="10185" y="5008"/>
                  </a:lnTo>
                  <a:lnTo>
                    <a:pt x="10160" y="4861"/>
                  </a:lnTo>
                  <a:lnTo>
                    <a:pt x="10185" y="4690"/>
                  </a:lnTo>
                  <a:lnTo>
                    <a:pt x="10234" y="4544"/>
                  </a:lnTo>
                  <a:lnTo>
                    <a:pt x="10307" y="4422"/>
                  </a:lnTo>
                  <a:lnTo>
                    <a:pt x="10405" y="4299"/>
                  </a:lnTo>
                  <a:lnTo>
                    <a:pt x="11357" y="3323"/>
                  </a:lnTo>
                  <a:lnTo>
                    <a:pt x="11528" y="3176"/>
                  </a:lnTo>
                  <a:lnTo>
                    <a:pt x="11699" y="3054"/>
                  </a:lnTo>
                  <a:lnTo>
                    <a:pt x="11894" y="2956"/>
                  </a:lnTo>
                  <a:lnTo>
                    <a:pt x="12065" y="2858"/>
                  </a:lnTo>
                  <a:lnTo>
                    <a:pt x="12261" y="2785"/>
                  </a:lnTo>
                  <a:lnTo>
                    <a:pt x="12481" y="2736"/>
                  </a:lnTo>
                  <a:lnTo>
                    <a:pt x="12676" y="2712"/>
                  </a:lnTo>
                  <a:close/>
                  <a:moveTo>
                    <a:pt x="8377" y="8867"/>
                  </a:moveTo>
                  <a:lnTo>
                    <a:pt x="8475" y="8891"/>
                  </a:lnTo>
                  <a:lnTo>
                    <a:pt x="8548" y="8915"/>
                  </a:lnTo>
                  <a:lnTo>
                    <a:pt x="8646" y="8964"/>
                  </a:lnTo>
                  <a:lnTo>
                    <a:pt x="8719" y="9013"/>
                  </a:lnTo>
                  <a:lnTo>
                    <a:pt x="8768" y="9086"/>
                  </a:lnTo>
                  <a:lnTo>
                    <a:pt x="8817" y="9184"/>
                  </a:lnTo>
                  <a:lnTo>
                    <a:pt x="8841" y="9257"/>
                  </a:lnTo>
                  <a:lnTo>
                    <a:pt x="8866" y="9355"/>
                  </a:lnTo>
                  <a:lnTo>
                    <a:pt x="8841" y="9453"/>
                  </a:lnTo>
                  <a:lnTo>
                    <a:pt x="8817" y="9550"/>
                  </a:lnTo>
                  <a:lnTo>
                    <a:pt x="8768" y="9624"/>
                  </a:lnTo>
                  <a:lnTo>
                    <a:pt x="8719" y="9697"/>
                  </a:lnTo>
                  <a:lnTo>
                    <a:pt x="6179" y="12237"/>
                  </a:lnTo>
                  <a:lnTo>
                    <a:pt x="6106" y="12310"/>
                  </a:lnTo>
                  <a:lnTo>
                    <a:pt x="6033" y="12359"/>
                  </a:lnTo>
                  <a:lnTo>
                    <a:pt x="5935" y="12383"/>
                  </a:lnTo>
                  <a:lnTo>
                    <a:pt x="5740" y="12383"/>
                  </a:lnTo>
                  <a:lnTo>
                    <a:pt x="5642" y="12359"/>
                  </a:lnTo>
                  <a:lnTo>
                    <a:pt x="5569" y="12310"/>
                  </a:lnTo>
                  <a:lnTo>
                    <a:pt x="5496" y="12237"/>
                  </a:lnTo>
                  <a:lnTo>
                    <a:pt x="5422" y="12164"/>
                  </a:lnTo>
                  <a:lnTo>
                    <a:pt x="5373" y="12090"/>
                  </a:lnTo>
                  <a:lnTo>
                    <a:pt x="5349" y="11993"/>
                  </a:lnTo>
                  <a:lnTo>
                    <a:pt x="5349" y="11895"/>
                  </a:lnTo>
                  <a:lnTo>
                    <a:pt x="5349" y="11797"/>
                  </a:lnTo>
                  <a:lnTo>
                    <a:pt x="5373" y="11700"/>
                  </a:lnTo>
                  <a:lnTo>
                    <a:pt x="5422" y="11626"/>
                  </a:lnTo>
                  <a:lnTo>
                    <a:pt x="5496" y="11553"/>
                  </a:lnTo>
                  <a:lnTo>
                    <a:pt x="8036" y="9013"/>
                  </a:lnTo>
                  <a:lnTo>
                    <a:pt x="8109" y="8964"/>
                  </a:lnTo>
                  <a:lnTo>
                    <a:pt x="8182" y="8915"/>
                  </a:lnTo>
                  <a:lnTo>
                    <a:pt x="8280" y="8891"/>
                  </a:lnTo>
                  <a:lnTo>
                    <a:pt x="8377" y="8867"/>
                  </a:lnTo>
                  <a:close/>
                  <a:moveTo>
                    <a:pt x="14825" y="1"/>
                  </a:moveTo>
                  <a:lnTo>
                    <a:pt x="14288" y="25"/>
                  </a:lnTo>
                  <a:lnTo>
                    <a:pt x="13751" y="50"/>
                  </a:lnTo>
                  <a:lnTo>
                    <a:pt x="13213" y="123"/>
                  </a:lnTo>
                  <a:lnTo>
                    <a:pt x="12676" y="245"/>
                  </a:lnTo>
                  <a:lnTo>
                    <a:pt x="12163" y="367"/>
                  </a:lnTo>
                  <a:lnTo>
                    <a:pt x="11675" y="538"/>
                  </a:lnTo>
                  <a:lnTo>
                    <a:pt x="11235" y="758"/>
                  </a:lnTo>
                  <a:lnTo>
                    <a:pt x="11015" y="856"/>
                  </a:lnTo>
                  <a:lnTo>
                    <a:pt x="10844" y="1002"/>
                  </a:lnTo>
                  <a:lnTo>
                    <a:pt x="10649" y="1124"/>
                  </a:lnTo>
                  <a:lnTo>
                    <a:pt x="10502" y="1271"/>
                  </a:lnTo>
                  <a:lnTo>
                    <a:pt x="5544" y="6229"/>
                  </a:lnTo>
                  <a:lnTo>
                    <a:pt x="391" y="6229"/>
                  </a:lnTo>
                  <a:lnTo>
                    <a:pt x="245" y="6253"/>
                  </a:lnTo>
                  <a:lnTo>
                    <a:pt x="147" y="6278"/>
                  </a:lnTo>
                  <a:lnTo>
                    <a:pt x="49" y="6327"/>
                  </a:lnTo>
                  <a:lnTo>
                    <a:pt x="0" y="6400"/>
                  </a:lnTo>
                  <a:lnTo>
                    <a:pt x="0" y="6473"/>
                  </a:lnTo>
                  <a:lnTo>
                    <a:pt x="25" y="6571"/>
                  </a:lnTo>
                  <a:lnTo>
                    <a:pt x="74" y="6668"/>
                  </a:lnTo>
                  <a:lnTo>
                    <a:pt x="171" y="6791"/>
                  </a:lnTo>
                  <a:lnTo>
                    <a:pt x="2589" y="9184"/>
                  </a:lnTo>
                  <a:lnTo>
                    <a:pt x="2272" y="9502"/>
                  </a:lnTo>
                  <a:lnTo>
                    <a:pt x="953" y="9746"/>
                  </a:lnTo>
                  <a:lnTo>
                    <a:pt x="806" y="9795"/>
                  </a:lnTo>
                  <a:lnTo>
                    <a:pt x="684" y="9843"/>
                  </a:lnTo>
                  <a:lnTo>
                    <a:pt x="611" y="9941"/>
                  </a:lnTo>
                  <a:lnTo>
                    <a:pt x="562" y="10014"/>
                  </a:lnTo>
                  <a:lnTo>
                    <a:pt x="562" y="10112"/>
                  </a:lnTo>
                  <a:lnTo>
                    <a:pt x="586" y="10234"/>
                  </a:lnTo>
                  <a:lnTo>
                    <a:pt x="635" y="10332"/>
                  </a:lnTo>
                  <a:lnTo>
                    <a:pt x="733" y="10454"/>
                  </a:lnTo>
                  <a:lnTo>
                    <a:pt x="7278" y="16999"/>
                  </a:lnTo>
                  <a:lnTo>
                    <a:pt x="7401" y="17097"/>
                  </a:lnTo>
                  <a:lnTo>
                    <a:pt x="7498" y="17146"/>
                  </a:lnTo>
                  <a:lnTo>
                    <a:pt x="7620" y="17170"/>
                  </a:lnTo>
                  <a:lnTo>
                    <a:pt x="7718" y="17170"/>
                  </a:lnTo>
                  <a:lnTo>
                    <a:pt x="7791" y="17122"/>
                  </a:lnTo>
                  <a:lnTo>
                    <a:pt x="7889" y="17048"/>
                  </a:lnTo>
                  <a:lnTo>
                    <a:pt x="7938" y="16926"/>
                  </a:lnTo>
                  <a:lnTo>
                    <a:pt x="7987" y="16780"/>
                  </a:lnTo>
                  <a:lnTo>
                    <a:pt x="8231" y="15461"/>
                  </a:lnTo>
                  <a:lnTo>
                    <a:pt x="8548" y="15143"/>
                  </a:lnTo>
                  <a:lnTo>
                    <a:pt x="10942" y="17561"/>
                  </a:lnTo>
                  <a:lnTo>
                    <a:pt x="11064" y="17659"/>
                  </a:lnTo>
                  <a:lnTo>
                    <a:pt x="11162" y="17708"/>
                  </a:lnTo>
                  <a:lnTo>
                    <a:pt x="11259" y="17732"/>
                  </a:lnTo>
                  <a:lnTo>
                    <a:pt x="11333" y="17732"/>
                  </a:lnTo>
                  <a:lnTo>
                    <a:pt x="11406" y="17683"/>
                  </a:lnTo>
                  <a:lnTo>
                    <a:pt x="11455" y="17586"/>
                  </a:lnTo>
                  <a:lnTo>
                    <a:pt x="11479" y="17488"/>
                  </a:lnTo>
                  <a:lnTo>
                    <a:pt x="11504" y="17341"/>
                  </a:lnTo>
                  <a:lnTo>
                    <a:pt x="11504" y="12188"/>
                  </a:lnTo>
                  <a:lnTo>
                    <a:pt x="16461" y="7230"/>
                  </a:lnTo>
                  <a:lnTo>
                    <a:pt x="16608" y="7084"/>
                  </a:lnTo>
                  <a:lnTo>
                    <a:pt x="16730" y="6888"/>
                  </a:lnTo>
                  <a:lnTo>
                    <a:pt x="16877" y="6693"/>
                  </a:lnTo>
                  <a:lnTo>
                    <a:pt x="16974" y="6498"/>
                  </a:lnTo>
                  <a:lnTo>
                    <a:pt x="17194" y="6058"/>
                  </a:lnTo>
                  <a:lnTo>
                    <a:pt x="17365" y="5569"/>
                  </a:lnTo>
                  <a:lnTo>
                    <a:pt x="17487" y="5057"/>
                  </a:lnTo>
                  <a:lnTo>
                    <a:pt x="17609" y="4519"/>
                  </a:lnTo>
                  <a:lnTo>
                    <a:pt x="17683" y="3982"/>
                  </a:lnTo>
                  <a:lnTo>
                    <a:pt x="17707" y="3445"/>
                  </a:lnTo>
                  <a:lnTo>
                    <a:pt x="17731" y="2907"/>
                  </a:lnTo>
                  <a:lnTo>
                    <a:pt x="17731" y="2419"/>
                  </a:lnTo>
                  <a:lnTo>
                    <a:pt x="17707" y="1955"/>
                  </a:lnTo>
                  <a:lnTo>
                    <a:pt x="17658" y="1515"/>
                  </a:lnTo>
                  <a:lnTo>
                    <a:pt x="17585" y="1149"/>
                  </a:lnTo>
                  <a:lnTo>
                    <a:pt x="17512" y="831"/>
                  </a:lnTo>
                  <a:lnTo>
                    <a:pt x="17414" y="587"/>
                  </a:lnTo>
                  <a:lnTo>
                    <a:pt x="17341" y="489"/>
                  </a:lnTo>
                  <a:lnTo>
                    <a:pt x="17292" y="441"/>
                  </a:lnTo>
                  <a:lnTo>
                    <a:pt x="17243" y="392"/>
                  </a:lnTo>
                  <a:lnTo>
                    <a:pt x="17145" y="318"/>
                  </a:lnTo>
                  <a:lnTo>
                    <a:pt x="16901" y="221"/>
                  </a:lnTo>
                  <a:lnTo>
                    <a:pt x="16584" y="148"/>
                  </a:lnTo>
                  <a:lnTo>
                    <a:pt x="16217" y="74"/>
                  </a:lnTo>
                  <a:lnTo>
                    <a:pt x="15778" y="25"/>
                  </a:lnTo>
                  <a:lnTo>
                    <a:pt x="15314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7" name="Shape 495"/>
            <p:cNvSpPr/>
            <p:nvPr/>
          </p:nvSpPr>
          <p:spPr>
            <a:xfrm>
              <a:off x="597725" y="4665400"/>
              <a:ext cx="73300" cy="73300"/>
            </a:xfrm>
            <a:custGeom>
              <a:avLst/>
              <a:gdLst/>
              <a:ahLst/>
              <a:cxnLst/>
              <a:rect l="0" t="0" r="0" b="0"/>
              <a:pathLst>
                <a:path w="2932" h="2932" extrusionOk="0">
                  <a:moveTo>
                    <a:pt x="2028" y="1"/>
                  </a:moveTo>
                  <a:lnTo>
                    <a:pt x="1857" y="25"/>
                  </a:lnTo>
                  <a:lnTo>
                    <a:pt x="1686" y="74"/>
                  </a:lnTo>
                  <a:lnTo>
                    <a:pt x="1515" y="147"/>
                  </a:lnTo>
                  <a:lnTo>
                    <a:pt x="1369" y="269"/>
                  </a:lnTo>
                  <a:lnTo>
                    <a:pt x="1222" y="489"/>
                  </a:lnTo>
                  <a:lnTo>
                    <a:pt x="1002" y="831"/>
                  </a:lnTo>
                  <a:lnTo>
                    <a:pt x="563" y="1735"/>
                  </a:lnTo>
                  <a:lnTo>
                    <a:pt x="172" y="2565"/>
                  </a:lnTo>
                  <a:lnTo>
                    <a:pt x="1" y="2932"/>
                  </a:lnTo>
                  <a:lnTo>
                    <a:pt x="1" y="2932"/>
                  </a:lnTo>
                  <a:lnTo>
                    <a:pt x="367" y="2761"/>
                  </a:lnTo>
                  <a:lnTo>
                    <a:pt x="1198" y="2370"/>
                  </a:lnTo>
                  <a:lnTo>
                    <a:pt x="2101" y="1930"/>
                  </a:lnTo>
                  <a:lnTo>
                    <a:pt x="2443" y="1710"/>
                  </a:lnTo>
                  <a:lnTo>
                    <a:pt x="2663" y="1564"/>
                  </a:lnTo>
                  <a:lnTo>
                    <a:pt x="2785" y="1417"/>
                  </a:lnTo>
                  <a:lnTo>
                    <a:pt x="2858" y="1246"/>
                  </a:lnTo>
                  <a:lnTo>
                    <a:pt x="2907" y="1075"/>
                  </a:lnTo>
                  <a:lnTo>
                    <a:pt x="2932" y="904"/>
                  </a:lnTo>
                  <a:lnTo>
                    <a:pt x="2907" y="733"/>
                  </a:lnTo>
                  <a:lnTo>
                    <a:pt x="2858" y="562"/>
                  </a:lnTo>
                  <a:lnTo>
                    <a:pt x="2785" y="416"/>
                  </a:lnTo>
                  <a:lnTo>
                    <a:pt x="2663" y="269"/>
                  </a:lnTo>
                  <a:lnTo>
                    <a:pt x="2517" y="147"/>
                  </a:lnTo>
                  <a:lnTo>
                    <a:pt x="2370" y="74"/>
                  </a:lnTo>
                  <a:lnTo>
                    <a:pt x="2199" y="25"/>
                  </a:lnTo>
                  <a:lnTo>
                    <a:pt x="2028" y="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8A28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  <p:sp>
          <p:nvSpPr>
            <p:cNvPr id="38" name="Shape 496"/>
            <p:cNvSpPr/>
            <p:nvPr/>
          </p:nvSpPr>
          <p:spPr>
            <a:xfrm>
              <a:off x="654525" y="4708150"/>
              <a:ext cx="47025" cy="47025"/>
            </a:xfrm>
            <a:custGeom>
              <a:avLst/>
              <a:gdLst/>
              <a:ahLst/>
              <a:cxnLst/>
              <a:rect l="0" t="0" r="0" b="0"/>
              <a:pathLst>
                <a:path w="1881" h="1881" extrusionOk="0">
                  <a:moveTo>
                    <a:pt x="1124" y="0"/>
                  </a:moveTo>
                  <a:lnTo>
                    <a:pt x="977" y="25"/>
                  </a:lnTo>
                  <a:lnTo>
                    <a:pt x="831" y="74"/>
                  </a:lnTo>
                  <a:lnTo>
                    <a:pt x="709" y="147"/>
                  </a:lnTo>
                  <a:lnTo>
                    <a:pt x="586" y="245"/>
                  </a:lnTo>
                  <a:lnTo>
                    <a:pt x="464" y="391"/>
                  </a:lnTo>
                  <a:lnTo>
                    <a:pt x="367" y="611"/>
                  </a:lnTo>
                  <a:lnTo>
                    <a:pt x="269" y="880"/>
                  </a:lnTo>
                  <a:lnTo>
                    <a:pt x="171" y="1173"/>
                  </a:lnTo>
                  <a:lnTo>
                    <a:pt x="49" y="1686"/>
                  </a:lnTo>
                  <a:lnTo>
                    <a:pt x="0" y="1881"/>
                  </a:lnTo>
                  <a:lnTo>
                    <a:pt x="0" y="1881"/>
                  </a:lnTo>
                  <a:lnTo>
                    <a:pt x="220" y="1857"/>
                  </a:lnTo>
                  <a:lnTo>
                    <a:pt x="733" y="1710"/>
                  </a:lnTo>
                  <a:lnTo>
                    <a:pt x="1002" y="1637"/>
                  </a:lnTo>
                  <a:lnTo>
                    <a:pt x="1270" y="1539"/>
                  </a:lnTo>
                  <a:lnTo>
                    <a:pt x="1515" y="1417"/>
                  </a:lnTo>
                  <a:lnTo>
                    <a:pt x="1661" y="1319"/>
                  </a:lnTo>
                  <a:lnTo>
                    <a:pt x="1759" y="1197"/>
                  </a:lnTo>
                  <a:lnTo>
                    <a:pt x="1832" y="1051"/>
                  </a:lnTo>
                  <a:lnTo>
                    <a:pt x="1881" y="928"/>
                  </a:lnTo>
                  <a:lnTo>
                    <a:pt x="1881" y="782"/>
                  </a:lnTo>
                  <a:lnTo>
                    <a:pt x="1881" y="635"/>
                  </a:lnTo>
                  <a:lnTo>
                    <a:pt x="1832" y="489"/>
                  </a:lnTo>
                  <a:lnTo>
                    <a:pt x="1759" y="367"/>
                  </a:lnTo>
                  <a:lnTo>
                    <a:pt x="1661" y="245"/>
                  </a:lnTo>
                  <a:lnTo>
                    <a:pt x="1539" y="147"/>
                  </a:lnTo>
                  <a:lnTo>
                    <a:pt x="1417" y="74"/>
                  </a:lnTo>
                  <a:lnTo>
                    <a:pt x="1270" y="25"/>
                  </a:lnTo>
                  <a:lnTo>
                    <a:pt x="1124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dist="38100" dir="2700000" algn="tl" rotWithShape="0">
                <a:srgbClr val="F79433">
                  <a:alpha val="74000"/>
                </a:srgbClr>
              </a:outerShdw>
            </a:effectLst>
          </p:spPr>
          <p:txBody>
            <a:bodyPr lIns="68569" tIns="68569" rIns="68569" bIns="68569" anchor="ctr" anchorCtr="0">
              <a:noAutofit/>
            </a:bodyPr>
            <a:lstStyle/>
            <a:p>
              <a:endParaRPr sz="1050"/>
            </a:p>
          </p:txBody>
        </p:sp>
      </p:grpSp>
      <p:sp>
        <p:nvSpPr>
          <p:cNvPr id="5" name="Rectangle 4"/>
          <p:cNvSpPr/>
          <p:nvPr/>
        </p:nvSpPr>
        <p:spPr>
          <a:xfrm rot="21100837">
            <a:off x="845586" y="2753864"/>
            <a:ext cx="7452828" cy="89267"/>
          </a:xfrm>
          <a:prstGeom prst="rect">
            <a:avLst/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>
            <a:outerShdw dist="50800" dir="2700000" algn="tl" rotWithShape="0">
              <a:srgbClr val="F79433">
                <a:alpha val="67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Frame 7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2623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cxnSp>
        <p:nvCxnSpPr>
          <p:cNvPr id="56" name="Straight Connector 55"/>
          <p:cNvCxnSpPr/>
          <p:nvPr/>
        </p:nvCxnSpPr>
        <p:spPr>
          <a:xfrm>
            <a:off x="7911846" y="2269998"/>
            <a:ext cx="0" cy="82296"/>
          </a:xfrm>
          <a:prstGeom prst="line">
            <a:avLst/>
          </a:prstGeom>
          <a:ln w="254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20"/>
          <a:stretch/>
        </p:blipFill>
        <p:spPr>
          <a:xfrm>
            <a:off x="1128379" y="440729"/>
            <a:ext cx="6845999" cy="71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9515" y="336558"/>
            <a:ext cx="6845999" cy="718820"/>
          </a:xfrm>
          <a:prstGeom prst="rect">
            <a:avLst/>
          </a:prstGeom>
          <a:effectLst>
            <a:outerShdw dist="76200" dir="13500000" algn="br" rotWithShape="0">
              <a:prstClr val="black"/>
            </a:outerShdw>
          </a:effectLst>
        </p:spPr>
      </p:pic>
      <p:cxnSp>
        <p:nvCxnSpPr>
          <p:cNvPr id="23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oup 6"/>
          <p:cNvGrpSpPr/>
          <p:nvPr/>
        </p:nvGrpSpPr>
        <p:grpSpPr>
          <a:xfrm>
            <a:off x="1655676" y="3435847"/>
            <a:ext cx="1566174" cy="1535251"/>
            <a:chOff x="971600" y="4509120"/>
            <a:chExt cx="1818783" cy="2047001"/>
          </a:xfrm>
          <a:effectLst>
            <a:outerShdw blurRad="50800" dist="38100" dir="2700000" algn="tl" rotWithShape="0">
              <a:srgbClr val="E78927">
                <a:alpha val="99000"/>
              </a:srgbClr>
            </a:outerShdw>
          </a:effectLst>
        </p:grpSpPr>
        <p:sp>
          <p:nvSpPr>
            <p:cNvPr id="29" name="Cube 2"/>
            <p:cNvSpPr/>
            <p:nvPr/>
          </p:nvSpPr>
          <p:spPr>
            <a:xfrm>
              <a:off x="971600" y="4509120"/>
              <a:ext cx="1818783" cy="1872208"/>
            </a:xfrm>
            <a:prstGeom prst="cube">
              <a:avLst/>
            </a:prstGeom>
            <a:blipFill rotWithShape="1">
              <a:blip r:embed="rId6">
                <a:lum contrast="22000"/>
              </a:blip>
              <a:stretch>
                <a:fillRect/>
              </a:stretch>
            </a:blipFill>
            <a:ln w="57150" cap="rnd" cmpd="sng">
              <a:solidFill>
                <a:schemeClr val="tx1"/>
              </a:solidFill>
              <a:prstDash val="solid"/>
              <a:headEnd type="none"/>
            </a:ln>
            <a:effectLst>
              <a:outerShdw dist="88900" dir="2700000" sx="101000" sy="101000" algn="tl" rotWithShape="0">
                <a:srgbClr val="FF9400">
                  <a:alpha val="99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750" dirty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85183" y="4740240"/>
              <a:ext cx="865994" cy="18158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0" dirty="0">
                  <a:ln w="28575" cmpd="sng">
                    <a:solidFill>
                      <a:schemeClr val="tx1"/>
                    </a:solidFill>
                  </a:ln>
                  <a:solidFill>
                    <a:srgbClr val="FFFF00"/>
                  </a:solidFill>
                  <a:effectLst>
                    <a:outerShdw dist="50800" dir="21540000" algn="tl" rotWithShape="0">
                      <a:prstClr val="black"/>
                    </a:outerShdw>
                  </a:effectLst>
                  <a:latin typeface="Bauhaus 93"/>
                  <a:cs typeface="Bauhaus 93"/>
                </a:rPr>
                <a:t>?</a:t>
              </a:r>
            </a:p>
          </p:txBody>
        </p:sp>
      </p:grpSp>
      <p:cxnSp>
        <p:nvCxnSpPr>
          <p:cNvPr id="31" name="Straight Connector 56"/>
          <p:cNvCxnSpPr/>
          <p:nvPr/>
        </p:nvCxnSpPr>
        <p:spPr>
          <a:xfrm>
            <a:off x="1225296" y="3245538"/>
            <a:ext cx="0" cy="82296"/>
          </a:xfrm>
          <a:prstGeom prst="line">
            <a:avLst/>
          </a:prstGeom>
          <a:ln w="22225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2" name="그룹 31"/>
          <p:cNvGrpSpPr/>
          <p:nvPr/>
        </p:nvGrpSpPr>
        <p:grpSpPr>
          <a:xfrm>
            <a:off x="3869922" y="3219822"/>
            <a:ext cx="3726414" cy="1449329"/>
            <a:chOff x="3236442" y="4209175"/>
            <a:chExt cx="5455590" cy="2021550"/>
          </a:xfrm>
        </p:grpSpPr>
        <p:sp>
          <p:nvSpPr>
            <p:cNvPr id="33" name="사각형 설명선 32"/>
            <p:cNvSpPr/>
            <p:nvPr/>
          </p:nvSpPr>
          <p:spPr>
            <a:xfrm>
              <a:off x="3355483" y="4349578"/>
              <a:ext cx="5336549" cy="1881147"/>
            </a:xfrm>
            <a:prstGeom prst="wedgeRectCallout">
              <a:avLst>
                <a:gd name="adj1" fmla="val -63396"/>
                <a:gd name="adj2" fmla="val 4490"/>
              </a:avLst>
            </a:prstGeom>
            <a:solidFill>
              <a:srgbClr val="FF9400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125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endParaRPr>
            </a:p>
          </p:txBody>
        </p:sp>
        <p:sp>
          <p:nvSpPr>
            <p:cNvPr id="34" name="사각형 설명선 33"/>
            <p:cNvSpPr/>
            <p:nvPr/>
          </p:nvSpPr>
          <p:spPr>
            <a:xfrm>
              <a:off x="3236442" y="4209175"/>
              <a:ext cx="5329197" cy="1881147"/>
            </a:xfrm>
            <a:prstGeom prst="wedgeRectCallout">
              <a:avLst>
                <a:gd name="adj1" fmla="val -63164"/>
                <a:gd name="adj2" fmla="val 10947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 w="38100">
              <a:solidFill>
                <a:schemeClr val="tx1"/>
              </a:solidFill>
            </a:ln>
            <a:effectLst>
              <a:outerShdw dist="50800" dir="2700000" algn="tl" rotWithShape="0">
                <a:schemeClr val="tx1"/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6600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prstClr val="black"/>
                    </a:outerShdw>
                  </a:effectLst>
                  <a:latin typeface="Berlin Sans FB Demi" panose="020E0802020502020306" pitchFamily="34" charset="0"/>
                </a:rPr>
                <a:t>CHANGE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34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0" name="Google Shape;2880;p68"/>
          <p:cNvPicPr preferRelativeResize="0"/>
          <p:nvPr/>
        </p:nvPicPr>
        <p:blipFill rotWithShape="1">
          <a:blip r:embed="rId3"/>
          <a:srcRect l="38808" t="4469" r="-6" b="2092"/>
          <a:stretch/>
        </p:blipFill>
        <p:spPr>
          <a:xfrm>
            <a:off x="-1869827" y="7515"/>
            <a:ext cx="5988772" cy="5128223"/>
          </a:xfrm>
          <a:prstGeom prst="rect">
            <a:avLst/>
          </a:prstGeom>
          <a:noFill/>
          <a:ln>
            <a:noFill/>
          </a:ln>
        </p:spPr>
      </p:pic>
      <p:sp>
        <p:nvSpPr>
          <p:cNvPr id="2881" name="Google Shape;2881;p68"/>
          <p:cNvSpPr/>
          <p:nvPr/>
        </p:nvSpPr>
        <p:spPr>
          <a:xfrm>
            <a:off x="2789800" y="-7763"/>
            <a:ext cx="4767985" cy="5143747"/>
          </a:xfrm>
          <a:custGeom>
            <a:avLst/>
            <a:gdLst/>
            <a:ahLst/>
            <a:cxnLst/>
            <a:rect l="l" t="t" r="r" b="b"/>
            <a:pathLst>
              <a:path w="27416" h="29532" extrusionOk="0">
                <a:moveTo>
                  <a:pt x="1503" y="1"/>
                </a:moveTo>
                <a:cubicBezTo>
                  <a:pt x="5329" y="2671"/>
                  <a:pt x="7351" y="7652"/>
                  <a:pt x="6739" y="11905"/>
                </a:cubicBezTo>
                <a:cubicBezTo>
                  <a:pt x="5987" y="17119"/>
                  <a:pt x="1872" y="17304"/>
                  <a:pt x="578" y="23083"/>
                </a:cubicBezTo>
                <a:cubicBezTo>
                  <a:pt x="0" y="25672"/>
                  <a:pt x="347" y="27786"/>
                  <a:pt x="752" y="29532"/>
                </a:cubicBezTo>
                <a:lnTo>
                  <a:pt x="27416" y="29532"/>
                </a:lnTo>
                <a:lnTo>
                  <a:pt x="2741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2" name="Google Shape;2882;p68"/>
          <p:cNvSpPr/>
          <p:nvPr/>
        </p:nvSpPr>
        <p:spPr>
          <a:xfrm>
            <a:off x="5075680" y="2085399"/>
            <a:ext cx="3347816" cy="2744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4" name="Google Shape;2884;p68"/>
          <p:cNvSpPr txBox="1">
            <a:spLocks noGrp="1"/>
          </p:cNvSpPr>
          <p:nvPr>
            <p:ph type="title" idx="2"/>
          </p:nvPr>
        </p:nvSpPr>
        <p:spPr>
          <a:xfrm>
            <a:off x="4441596" y="697075"/>
            <a:ext cx="39819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+mn-lt"/>
              </a:rPr>
              <a:t>02.</a:t>
            </a:r>
            <a:endParaRPr dirty="0">
              <a:latin typeface="+mn-lt"/>
            </a:endParaRPr>
          </a:p>
        </p:txBody>
      </p:sp>
      <p:sp>
        <p:nvSpPr>
          <p:cNvPr id="2886" name="Google Shape;2886;p68"/>
          <p:cNvSpPr/>
          <p:nvPr/>
        </p:nvSpPr>
        <p:spPr>
          <a:xfrm rot="10800000">
            <a:off x="7226212" y="3568697"/>
            <a:ext cx="2775936" cy="2454800"/>
          </a:xfrm>
          <a:custGeom>
            <a:avLst/>
            <a:gdLst/>
            <a:ahLst/>
            <a:cxnLst/>
            <a:rect l="l" t="t" r="r" b="b"/>
            <a:pathLst>
              <a:path w="42918" h="37953" extrusionOk="0">
                <a:moveTo>
                  <a:pt x="25132" y="1"/>
                </a:moveTo>
                <a:cubicBezTo>
                  <a:pt x="20187" y="1"/>
                  <a:pt x="15273" y="966"/>
                  <a:pt x="11033" y="3441"/>
                </a:cubicBezTo>
                <a:cubicBezTo>
                  <a:pt x="5604" y="6601"/>
                  <a:pt x="1644" y="12181"/>
                  <a:pt x="451" y="18341"/>
                </a:cubicBezTo>
                <a:cubicBezTo>
                  <a:pt x="104" y="20159"/>
                  <a:pt x="0" y="22022"/>
                  <a:pt x="116" y="23863"/>
                </a:cubicBezTo>
                <a:cubicBezTo>
                  <a:pt x="232" y="25704"/>
                  <a:pt x="579" y="27545"/>
                  <a:pt x="1146" y="29305"/>
                </a:cubicBezTo>
                <a:cubicBezTo>
                  <a:pt x="1702" y="31065"/>
                  <a:pt x="2489" y="32755"/>
                  <a:pt x="3461" y="34317"/>
                </a:cubicBezTo>
                <a:cubicBezTo>
                  <a:pt x="3844" y="34931"/>
                  <a:pt x="4238" y="35637"/>
                  <a:pt x="4840" y="36054"/>
                </a:cubicBezTo>
                <a:cubicBezTo>
                  <a:pt x="5071" y="36228"/>
                  <a:pt x="5326" y="36355"/>
                  <a:pt x="5569" y="36494"/>
                </a:cubicBezTo>
                <a:cubicBezTo>
                  <a:pt x="5928" y="36725"/>
                  <a:pt x="6275" y="36980"/>
                  <a:pt x="6657" y="37177"/>
                </a:cubicBezTo>
                <a:cubicBezTo>
                  <a:pt x="7671" y="37707"/>
                  <a:pt x="8814" y="37952"/>
                  <a:pt x="9958" y="37952"/>
                </a:cubicBezTo>
                <a:cubicBezTo>
                  <a:pt x="10590" y="37952"/>
                  <a:pt x="11222" y="37877"/>
                  <a:pt x="11832" y="37733"/>
                </a:cubicBezTo>
                <a:cubicBezTo>
                  <a:pt x="12041" y="37675"/>
                  <a:pt x="12249" y="37617"/>
                  <a:pt x="12458" y="37548"/>
                </a:cubicBezTo>
                <a:cubicBezTo>
                  <a:pt x="14969" y="36725"/>
                  <a:pt x="17019" y="34827"/>
                  <a:pt x="18594" y="32697"/>
                </a:cubicBezTo>
                <a:cubicBezTo>
                  <a:pt x="20168" y="30566"/>
                  <a:pt x="21349" y="28181"/>
                  <a:pt x="22726" y="25924"/>
                </a:cubicBezTo>
                <a:cubicBezTo>
                  <a:pt x="24092" y="23655"/>
                  <a:pt x="25713" y="21466"/>
                  <a:pt x="27902" y="19985"/>
                </a:cubicBezTo>
                <a:cubicBezTo>
                  <a:pt x="30414" y="18294"/>
                  <a:pt x="33470" y="17669"/>
                  <a:pt x="36261" y="16511"/>
                </a:cubicBezTo>
                <a:cubicBezTo>
                  <a:pt x="39050" y="15354"/>
                  <a:pt x="41829" y="13328"/>
                  <a:pt x="42397" y="10352"/>
                </a:cubicBezTo>
                <a:cubicBezTo>
                  <a:pt x="42917" y="7620"/>
                  <a:pt x="41343" y="4807"/>
                  <a:pt x="39097" y="3174"/>
                </a:cubicBezTo>
                <a:cubicBezTo>
                  <a:pt x="36851" y="1530"/>
                  <a:pt x="34049" y="871"/>
                  <a:pt x="31293" y="465"/>
                </a:cubicBezTo>
                <a:cubicBezTo>
                  <a:pt x="29265" y="169"/>
                  <a:pt x="27196" y="1"/>
                  <a:pt x="2513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7" name="Google Shape;2887;p68"/>
          <p:cNvSpPr/>
          <p:nvPr/>
        </p:nvSpPr>
        <p:spPr>
          <a:xfrm rot="9899997">
            <a:off x="3766805" y="-293106"/>
            <a:ext cx="1108566" cy="1693804"/>
          </a:xfrm>
          <a:custGeom>
            <a:avLst/>
            <a:gdLst/>
            <a:ahLst/>
            <a:cxnLst/>
            <a:rect l="l" t="t" r="r" b="b"/>
            <a:pathLst>
              <a:path w="16169" h="24705" extrusionOk="0">
                <a:moveTo>
                  <a:pt x="10767" y="265"/>
                </a:moveTo>
                <a:lnTo>
                  <a:pt x="10767" y="265"/>
                </a:lnTo>
                <a:cubicBezTo>
                  <a:pt x="10570" y="1318"/>
                  <a:pt x="9957" y="2256"/>
                  <a:pt x="9355" y="3124"/>
                </a:cubicBezTo>
                <a:cubicBezTo>
                  <a:pt x="9019" y="3611"/>
                  <a:pt x="8660" y="4086"/>
                  <a:pt x="8290" y="4549"/>
                </a:cubicBezTo>
                <a:cubicBezTo>
                  <a:pt x="7966" y="4966"/>
                  <a:pt x="7630" y="5370"/>
                  <a:pt x="7329" y="5822"/>
                </a:cubicBezTo>
                <a:cubicBezTo>
                  <a:pt x="7202" y="6008"/>
                  <a:pt x="7074" y="6216"/>
                  <a:pt x="6970" y="6424"/>
                </a:cubicBezTo>
                <a:cubicBezTo>
                  <a:pt x="7074" y="5996"/>
                  <a:pt x="7190" y="5579"/>
                  <a:pt x="7317" y="5151"/>
                </a:cubicBezTo>
                <a:cubicBezTo>
                  <a:pt x="7526" y="4595"/>
                  <a:pt x="7768" y="4051"/>
                  <a:pt x="8069" y="3530"/>
                </a:cubicBezTo>
                <a:cubicBezTo>
                  <a:pt x="8545" y="2696"/>
                  <a:pt x="9135" y="1943"/>
                  <a:pt x="9783" y="1249"/>
                </a:cubicBezTo>
                <a:cubicBezTo>
                  <a:pt x="10107" y="901"/>
                  <a:pt x="10431" y="577"/>
                  <a:pt x="10767" y="265"/>
                </a:cubicBezTo>
                <a:close/>
                <a:moveTo>
                  <a:pt x="12087" y="3484"/>
                </a:moveTo>
                <a:cubicBezTo>
                  <a:pt x="11496" y="4109"/>
                  <a:pt x="10894" y="4699"/>
                  <a:pt x="10223" y="5231"/>
                </a:cubicBezTo>
                <a:cubicBezTo>
                  <a:pt x="9505" y="5810"/>
                  <a:pt x="8741" y="6320"/>
                  <a:pt x="7943" y="6772"/>
                </a:cubicBezTo>
                <a:cubicBezTo>
                  <a:pt x="7572" y="6968"/>
                  <a:pt x="7178" y="7142"/>
                  <a:pt x="6831" y="7362"/>
                </a:cubicBezTo>
                <a:cubicBezTo>
                  <a:pt x="7954" y="6054"/>
                  <a:pt x="9286" y="4930"/>
                  <a:pt x="10791" y="4086"/>
                </a:cubicBezTo>
                <a:cubicBezTo>
                  <a:pt x="11207" y="3854"/>
                  <a:pt x="11635" y="3634"/>
                  <a:pt x="12087" y="3484"/>
                </a:cubicBezTo>
                <a:close/>
                <a:moveTo>
                  <a:pt x="5210" y="1249"/>
                </a:moveTo>
                <a:cubicBezTo>
                  <a:pt x="5337" y="1596"/>
                  <a:pt x="5442" y="1943"/>
                  <a:pt x="5558" y="2291"/>
                </a:cubicBezTo>
                <a:cubicBezTo>
                  <a:pt x="5685" y="2708"/>
                  <a:pt x="5812" y="3124"/>
                  <a:pt x="5939" y="3553"/>
                </a:cubicBezTo>
                <a:cubicBezTo>
                  <a:pt x="6171" y="4410"/>
                  <a:pt x="6356" y="5301"/>
                  <a:pt x="6449" y="6181"/>
                </a:cubicBezTo>
                <a:cubicBezTo>
                  <a:pt x="6495" y="6598"/>
                  <a:pt x="6518" y="7003"/>
                  <a:pt x="6518" y="7420"/>
                </a:cubicBezTo>
                <a:cubicBezTo>
                  <a:pt x="6183" y="6702"/>
                  <a:pt x="5859" y="5984"/>
                  <a:pt x="5604" y="5231"/>
                </a:cubicBezTo>
                <a:cubicBezTo>
                  <a:pt x="5314" y="4387"/>
                  <a:pt x="5141" y="3518"/>
                  <a:pt x="5129" y="2615"/>
                </a:cubicBezTo>
                <a:cubicBezTo>
                  <a:pt x="5118" y="2152"/>
                  <a:pt x="5164" y="1701"/>
                  <a:pt x="5210" y="1249"/>
                </a:cubicBezTo>
                <a:close/>
                <a:moveTo>
                  <a:pt x="11740" y="5892"/>
                </a:moveTo>
                <a:lnTo>
                  <a:pt x="11740" y="5892"/>
                </a:lnTo>
                <a:cubicBezTo>
                  <a:pt x="11508" y="6216"/>
                  <a:pt x="11231" y="6528"/>
                  <a:pt x="10964" y="6829"/>
                </a:cubicBezTo>
                <a:cubicBezTo>
                  <a:pt x="10652" y="7176"/>
                  <a:pt x="10315" y="7513"/>
                  <a:pt x="9968" y="7814"/>
                </a:cubicBezTo>
                <a:cubicBezTo>
                  <a:pt x="9274" y="8427"/>
                  <a:pt x="8509" y="8959"/>
                  <a:pt x="7688" y="9399"/>
                </a:cubicBezTo>
                <a:cubicBezTo>
                  <a:pt x="7294" y="9608"/>
                  <a:pt x="6889" y="9793"/>
                  <a:pt x="6472" y="9944"/>
                </a:cubicBezTo>
                <a:cubicBezTo>
                  <a:pt x="7004" y="9284"/>
                  <a:pt x="7572" y="8658"/>
                  <a:pt x="8208" y="8091"/>
                </a:cubicBezTo>
                <a:cubicBezTo>
                  <a:pt x="8903" y="7466"/>
                  <a:pt x="9667" y="6934"/>
                  <a:pt x="10478" y="6482"/>
                </a:cubicBezTo>
                <a:cubicBezTo>
                  <a:pt x="10894" y="6262"/>
                  <a:pt x="11311" y="6077"/>
                  <a:pt x="11740" y="5892"/>
                </a:cubicBezTo>
                <a:close/>
                <a:moveTo>
                  <a:pt x="4110" y="4271"/>
                </a:moveTo>
                <a:lnTo>
                  <a:pt x="4110" y="4271"/>
                </a:lnTo>
                <a:cubicBezTo>
                  <a:pt x="4400" y="5035"/>
                  <a:pt x="4724" y="5764"/>
                  <a:pt x="5013" y="6517"/>
                </a:cubicBezTo>
                <a:cubicBezTo>
                  <a:pt x="5175" y="6922"/>
                  <a:pt x="5314" y="7338"/>
                  <a:pt x="5430" y="7767"/>
                </a:cubicBezTo>
                <a:cubicBezTo>
                  <a:pt x="5534" y="8161"/>
                  <a:pt x="5615" y="8566"/>
                  <a:pt x="5731" y="8971"/>
                </a:cubicBezTo>
                <a:cubicBezTo>
                  <a:pt x="5835" y="9330"/>
                  <a:pt x="5962" y="9689"/>
                  <a:pt x="6137" y="10013"/>
                </a:cubicBezTo>
                <a:cubicBezTo>
                  <a:pt x="5013" y="8774"/>
                  <a:pt x="4295" y="7165"/>
                  <a:pt x="4133" y="5486"/>
                </a:cubicBezTo>
                <a:cubicBezTo>
                  <a:pt x="4087" y="5081"/>
                  <a:pt x="4099" y="4676"/>
                  <a:pt x="4110" y="4271"/>
                </a:cubicBezTo>
                <a:close/>
                <a:moveTo>
                  <a:pt x="11520" y="8404"/>
                </a:moveTo>
                <a:lnTo>
                  <a:pt x="11520" y="8404"/>
                </a:lnTo>
                <a:cubicBezTo>
                  <a:pt x="10490" y="9921"/>
                  <a:pt x="9158" y="11217"/>
                  <a:pt x="7618" y="12224"/>
                </a:cubicBezTo>
                <a:cubicBezTo>
                  <a:pt x="7259" y="12456"/>
                  <a:pt x="6877" y="12676"/>
                  <a:pt x="6484" y="12885"/>
                </a:cubicBezTo>
                <a:cubicBezTo>
                  <a:pt x="7375" y="11298"/>
                  <a:pt x="8707" y="10048"/>
                  <a:pt x="10258" y="9098"/>
                </a:cubicBezTo>
                <a:cubicBezTo>
                  <a:pt x="10663" y="8844"/>
                  <a:pt x="11092" y="8624"/>
                  <a:pt x="11520" y="8404"/>
                </a:cubicBezTo>
                <a:close/>
                <a:moveTo>
                  <a:pt x="2455" y="6471"/>
                </a:moveTo>
                <a:lnTo>
                  <a:pt x="2455" y="6471"/>
                </a:lnTo>
                <a:cubicBezTo>
                  <a:pt x="2663" y="6864"/>
                  <a:pt x="2883" y="7246"/>
                  <a:pt x="3126" y="7616"/>
                </a:cubicBezTo>
                <a:cubicBezTo>
                  <a:pt x="3415" y="8056"/>
                  <a:pt x="3740" y="8462"/>
                  <a:pt x="4029" y="8890"/>
                </a:cubicBezTo>
                <a:cubicBezTo>
                  <a:pt x="4608" y="9747"/>
                  <a:pt x="5118" y="10650"/>
                  <a:pt x="5558" y="11576"/>
                </a:cubicBezTo>
                <a:cubicBezTo>
                  <a:pt x="5789" y="12085"/>
                  <a:pt x="6032" y="12584"/>
                  <a:pt x="6217" y="13104"/>
                </a:cubicBezTo>
                <a:cubicBezTo>
                  <a:pt x="5430" y="12537"/>
                  <a:pt x="4874" y="11727"/>
                  <a:pt x="4354" y="10927"/>
                </a:cubicBezTo>
                <a:cubicBezTo>
                  <a:pt x="3752" y="10001"/>
                  <a:pt x="3150" y="9064"/>
                  <a:pt x="2790" y="8033"/>
                </a:cubicBezTo>
                <a:cubicBezTo>
                  <a:pt x="2617" y="7524"/>
                  <a:pt x="2501" y="7003"/>
                  <a:pt x="2455" y="6471"/>
                </a:cubicBezTo>
                <a:close/>
                <a:moveTo>
                  <a:pt x="428" y="9816"/>
                </a:moveTo>
                <a:lnTo>
                  <a:pt x="428" y="9816"/>
                </a:lnTo>
                <a:cubicBezTo>
                  <a:pt x="799" y="10094"/>
                  <a:pt x="1193" y="10349"/>
                  <a:pt x="1598" y="10580"/>
                </a:cubicBezTo>
                <a:cubicBezTo>
                  <a:pt x="2084" y="10847"/>
                  <a:pt x="2571" y="11102"/>
                  <a:pt x="3022" y="11414"/>
                </a:cubicBezTo>
                <a:cubicBezTo>
                  <a:pt x="3902" y="12028"/>
                  <a:pt x="4643" y="12815"/>
                  <a:pt x="5314" y="13660"/>
                </a:cubicBezTo>
                <a:cubicBezTo>
                  <a:pt x="5661" y="14077"/>
                  <a:pt x="5986" y="14516"/>
                  <a:pt x="6310" y="14968"/>
                </a:cubicBezTo>
                <a:cubicBezTo>
                  <a:pt x="4307" y="14251"/>
                  <a:pt x="2512" y="12965"/>
                  <a:pt x="1274" y="11229"/>
                </a:cubicBezTo>
                <a:cubicBezTo>
                  <a:pt x="950" y="10777"/>
                  <a:pt x="683" y="10302"/>
                  <a:pt x="428" y="9816"/>
                </a:cubicBezTo>
                <a:close/>
                <a:moveTo>
                  <a:pt x="11856" y="10140"/>
                </a:moveTo>
                <a:lnTo>
                  <a:pt x="11856" y="10140"/>
                </a:lnTo>
                <a:cubicBezTo>
                  <a:pt x="11231" y="11252"/>
                  <a:pt x="10616" y="12375"/>
                  <a:pt x="9980" y="13475"/>
                </a:cubicBezTo>
                <a:cubicBezTo>
                  <a:pt x="9644" y="14030"/>
                  <a:pt x="9297" y="14586"/>
                  <a:pt x="8903" y="15107"/>
                </a:cubicBezTo>
                <a:cubicBezTo>
                  <a:pt x="8533" y="15617"/>
                  <a:pt x="8139" y="16103"/>
                  <a:pt x="7838" y="16659"/>
                </a:cubicBezTo>
                <a:cubicBezTo>
                  <a:pt x="7642" y="17006"/>
                  <a:pt x="7491" y="17388"/>
                  <a:pt x="7421" y="17781"/>
                </a:cubicBezTo>
                <a:cubicBezTo>
                  <a:pt x="7421" y="16647"/>
                  <a:pt x="7653" y="15535"/>
                  <a:pt x="8116" y="14493"/>
                </a:cubicBezTo>
                <a:cubicBezTo>
                  <a:pt x="8625" y="13312"/>
                  <a:pt x="9401" y="12259"/>
                  <a:pt x="10328" y="11367"/>
                </a:cubicBezTo>
                <a:cubicBezTo>
                  <a:pt x="10791" y="10916"/>
                  <a:pt x="11311" y="10511"/>
                  <a:pt x="11856" y="10140"/>
                </a:cubicBezTo>
                <a:close/>
                <a:moveTo>
                  <a:pt x="649" y="14019"/>
                </a:moveTo>
                <a:cubicBezTo>
                  <a:pt x="984" y="14251"/>
                  <a:pt x="1320" y="14470"/>
                  <a:pt x="1691" y="14655"/>
                </a:cubicBezTo>
                <a:cubicBezTo>
                  <a:pt x="2188" y="14910"/>
                  <a:pt x="2721" y="15119"/>
                  <a:pt x="3230" y="15327"/>
                </a:cubicBezTo>
                <a:cubicBezTo>
                  <a:pt x="3752" y="15547"/>
                  <a:pt x="4261" y="15767"/>
                  <a:pt x="4735" y="16057"/>
                </a:cubicBezTo>
                <a:cubicBezTo>
                  <a:pt x="5233" y="16358"/>
                  <a:pt x="5697" y="16705"/>
                  <a:pt x="6113" y="17110"/>
                </a:cubicBezTo>
                <a:cubicBezTo>
                  <a:pt x="6518" y="17503"/>
                  <a:pt x="6889" y="17943"/>
                  <a:pt x="7202" y="18406"/>
                </a:cubicBezTo>
                <a:cubicBezTo>
                  <a:pt x="6368" y="17781"/>
                  <a:pt x="5303" y="17550"/>
                  <a:pt x="4377" y="17087"/>
                </a:cubicBezTo>
                <a:cubicBezTo>
                  <a:pt x="3369" y="16589"/>
                  <a:pt x="2466" y="15941"/>
                  <a:pt x="1656" y="15154"/>
                </a:cubicBezTo>
                <a:cubicBezTo>
                  <a:pt x="1285" y="14806"/>
                  <a:pt x="973" y="14413"/>
                  <a:pt x="649" y="14019"/>
                </a:cubicBezTo>
                <a:close/>
                <a:moveTo>
                  <a:pt x="13430" y="11553"/>
                </a:moveTo>
                <a:lnTo>
                  <a:pt x="13430" y="11553"/>
                </a:lnTo>
                <a:cubicBezTo>
                  <a:pt x="12932" y="12931"/>
                  <a:pt x="12411" y="14308"/>
                  <a:pt x="11786" y="15640"/>
                </a:cubicBezTo>
                <a:cubicBezTo>
                  <a:pt x="11462" y="16335"/>
                  <a:pt x="11115" y="17006"/>
                  <a:pt x="10732" y="17654"/>
                </a:cubicBezTo>
                <a:cubicBezTo>
                  <a:pt x="10351" y="18314"/>
                  <a:pt x="9911" y="18928"/>
                  <a:pt x="9471" y="19541"/>
                </a:cubicBezTo>
                <a:cubicBezTo>
                  <a:pt x="9250" y="19842"/>
                  <a:pt x="9019" y="20178"/>
                  <a:pt x="8869" y="20537"/>
                </a:cubicBezTo>
                <a:cubicBezTo>
                  <a:pt x="8892" y="20016"/>
                  <a:pt x="8915" y="19507"/>
                  <a:pt x="8961" y="18997"/>
                </a:cubicBezTo>
                <a:cubicBezTo>
                  <a:pt x="9031" y="18198"/>
                  <a:pt x="9135" y="17411"/>
                  <a:pt x="9332" y="16647"/>
                </a:cubicBezTo>
                <a:cubicBezTo>
                  <a:pt x="9702" y="15234"/>
                  <a:pt x="10362" y="13903"/>
                  <a:pt x="11462" y="12919"/>
                </a:cubicBezTo>
                <a:cubicBezTo>
                  <a:pt x="12064" y="12386"/>
                  <a:pt x="12747" y="11969"/>
                  <a:pt x="13430" y="11553"/>
                </a:cubicBezTo>
                <a:close/>
                <a:moveTo>
                  <a:pt x="1634" y="18077"/>
                </a:moveTo>
                <a:cubicBezTo>
                  <a:pt x="1799" y="18077"/>
                  <a:pt x="1964" y="18082"/>
                  <a:pt x="2131" y="18094"/>
                </a:cubicBezTo>
                <a:cubicBezTo>
                  <a:pt x="2733" y="18141"/>
                  <a:pt x="3335" y="18256"/>
                  <a:pt x="3914" y="18453"/>
                </a:cubicBezTo>
                <a:cubicBezTo>
                  <a:pt x="5059" y="18835"/>
                  <a:pt x="6113" y="19460"/>
                  <a:pt x="7051" y="20213"/>
                </a:cubicBezTo>
                <a:cubicBezTo>
                  <a:pt x="7421" y="20502"/>
                  <a:pt x="7757" y="20815"/>
                  <a:pt x="8093" y="21128"/>
                </a:cubicBezTo>
                <a:cubicBezTo>
                  <a:pt x="7317" y="20641"/>
                  <a:pt x="6345" y="20502"/>
                  <a:pt x="5442" y="20364"/>
                </a:cubicBezTo>
                <a:cubicBezTo>
                  <a:pt x="4192" y="20166"/>
                  <a:pt x="2987" y="19808"/>
                  <a:pt x="1864" y="19217"/>
                </a:cubicBezTo>
                <a:cubicBezTo>
                  <a:pt x="1297" y="18916"/>
                  <a:pt x="765" y="18569"/>
                  <a:pt x="278" y="18141"/>
                </a:cubicBezTo>
                <a:cubicBezTo>
                  <a:pt x="728" y="18115"/>
                  <a:pt x="1179" y="18077"/>
                  <a:pt x="1634" y="18077"/>
                </a:cubicBezTo>
                <a:close/>
                <a:moveTo>
                  <a:pt x="15919" y="13741"/>
                </a:moveTo>
                <a:lnTo>
                  <a:pt x="15919" y="13741"/>
                </a:lnTo>
                <a:cubicBezTo>
                  <a:pt x="15271" y="15038"/>
                  <a:pt x="14483" y="16288"/>
                  <a:pt x="13580" y="17434"/>
                </a:cubicBezTo>
                <a:cubicBezTo>
                  <a:pt x="13117" y="18036"/>
                  <a:pt x="12608" y="18627"/>
                  <a:pt x="12075" y="19171"/>
                </a:cubicBezTo>
                <a:cubicBezTo>
                  <a:pt x="11532" y="19749"/>
                  <a:pt x="10930" y="20259"/>
                  <a:pt x="10408" y="20850"/>
                </a:cubicBezTo>
                <a:cubicBezTo>
                  <a:pt x="10165" y="21128"/>
                  <a:pt x="9945" y="21429"/>
                  <a:pt x="9783" y="21753"/>
                </a:cubicBezTo>
                <a:cubicBezTo>
                  <a:pt x="10003" y="20665"/>
                  <a:pt x="10408" y="19611"/>
                  <a:pt x="10976" y="18638"/>
                </a:cubicBezTo>
                <a:cubicBezTo>
                  <a:pt x="11763" y="17295"/>
                  <a:pt x="12828" y="16137"/>
                  <a:pt x="14020" y="15142"/>
                </a:cubicBezTo>
                <a:cubicBezTo>
                  <a:pt x="14622" y="14632"/>
                  <a:pt x="15259" y="14169"/>
                  <a:pt x="15919" y="13741"/>
                </a:cubicBezTo>
                <a:close/>
                <a:moveTo>
                  <a:pt x="1494" y="21208"/>
                </a:moveTo>
                <a:lnTo>
                  <a:pt x="1494" y="21208"/>
                </a:lnTo>
                <a:cubicBezTo>
                  <a:pt x="3624" y="21231"/>
                  <a:pt x="5847" y="21429"/>
                  <a:pt x="7757" y="22412"/>
                </a:cubicBezTo>
                <a:cubicBezTo>
                  <a:pt x="8267" y="22679"/>
                  <a:pt x="8764" y="22968"/>
                  <a:pt x="9320" y="23061"/>
                </a:cubicBezTo>
                <a:cubicBezTo>
                  <a:pt x="8912" y="23210"/>
                  <a:pt x="8468" y="23249"/>
                  <a:pt x="8028" y="23249"/>
                </a:cubicBezTo>
                <a:cubicBezTo>
                  <a:pt x="7957" y="23249"/>
                  <a:pt x="7886" y="23248"/>
                  <a:pt x="7815" y="23246"/>
                </a:cubicBezTo>
                <a:cubicBezTo>
                  <a:pt x="7259" y="23235"/>
                  <a:pt x="6692" y="23165"/>
                  <a:pt x="6137" y="23049"/>
                </a:cubicBezTo>
                <a:cubicBezTo>
                  <a:pt x="5025" y="22818"/>
                  <a:pt x="3971" y="22412"/>
                  <a:pt x="2941" y="21938"/>
                </a:cubicBezTo>
                <a:cubicBezTo>
                  <a:pt x="2455" y="21707"/>
                  <a:pt x="1980" y="21452"/>
                  <a:pt x="1494" y="21208"/>
                </a:cubicBezTo>
                <a:close/>
                <a:moveTo>
                  <a:pt x="10875" y="1"/>
                </a:moveTo>
                <a:cubicBezTo>
                  <a:pt x="10857" y="1"/>
                  <a:pt x="10839" y="7"/>
                  <a:pt x="10825" y="22"/>
                </a:cubicBezTo>
                <a:cubicBezTo>
                  <a:pt x="9424" y="1307"/>
                  <a:pt x="8151" y="2823"/>
                  <a:pt x="7421" y="4595"/>
                </a:cubicBezTo>
                <a:cubicBezTo>
                  <a:pt x="7248" y="5000"/>
                  <a:pt x="7120" y="5429"/>
                  <a:pt x="7028" y="5869"/>
                </a:cubicBezTo>
                <a:cubicBezTo>
                  <a:pt x="6889" y="6343"/>
                  <a:pt x="6750" y="6829"/>
                  <a:pt x="6646" y="7327"/>
                </a:cubicBezTo>
                <a:cubicBezTo>
                  <a:pt x="6646" y="5660"/>
                  <a:pt x="6206" y="4027"/>
                  <a:pt x="5708" y="2453"/>
                </a:cubicBezTo>
                <a:cubicBezTo>
                  <a:pt x="5558" y="1955"/>
                  <a:pt x="5372" y="1480"/>
                  <a:pt x="5233" y="983"/>
                </a:cubicBezTo>
                <a:cubicBezTo>
                  <a:pt x="5228" y="955"/>
                  <a:pt x="5204" y="944"/>
                  <a:pt x="5180" y="944"/>
                </a:cubicBezTo>
                <a:cubicBezTo>
                  <a:pt x="5152" y="944"/>
                  <a:pt x="5124" y="958"/>
                  <a:pt x="5118" y="983"/>
                </a:cubicBezTo>
                <a:cubicBezTo>
                  <a:pt x="4956" y="1897"/>
                  <a:pt x="4956" y="2870"/>
                  <a:pt x="5106" y="3773"/>
                </a:cubicBezTo>
                <a:cubicBezTo>
                  <a:pt x="5245" y="4653"/>
                  <a:pt x="5546" y="5486"/>
                  <a:pt x="5893" y="6297"/>
                </a:cubicBezTo>
                <a:cubicBezTo>
                  <a:pt x="6090" y="6760"/>
                  <a:pt x="6299" y="7212"/>
                  <a:pt x="6518" y="7663"/>
                </a:cubicBezTo>
                <a:lnTo>
                  <a:pt x="6518" y="7686"/>
                </a:lnTo>
                <a:cubicBezTo>
                  <a:pt x="6518" y="7721"/>
                  <a:pt x="6541" y="7732"/>
                  <a:pt x="6553" y="7744"/>
                </a:cubicBezTo>
                <a:cubicBezTo>
                  <a:pt x="6484" y="8149"/>
                  <a:pt x="6414" y="8543"/>
                  <a:pt x="6356" y="8959"/>
                </a:cubicBezTo>
                <a:cubicBezTo>
                  <a:pt x="6310" y="9296"/>
                  <a:pt x="6275" y="9643"/>
                  <a:pt x="6252" y="9990"/>
                </a:cubicBezTo>
                <a:cubicBezTo>
                  <a:pt x="5870" y="9319"/>
                  <a:pt x="5720" y="8566"/>
                  <a:pt x="5522" y="7825"/>
                </a:cubicBezTo>
                <a:cubicBezTo>
                  <a:pt x="5314" y="6991"/>
                  <a:pt x="4967" y="6204"/>
                  <a:pt x="4631" y="5406"/>
                </a:cubicBezTo>
                <a:cubicBezTo>
                  <a:pt x="4446" y="4954"/>
                  <a:pt x="4249" y="4490"/>
                  <a:pt x="4122" y="4016"/>
                </a:cubicBezTo>
                <a:cubicBezTo>
                  <a:pt x="4116" y="3993"/>
                  <a:pt x="4093" y="3982"/>
                  <a:pt x="4071" y="3982"/>
                </a:cubicBezTo>
                <a:cubicBezTo>
                  <a:pt x="4050" y="3982"/>
                  <a:pt x="4029" y="3993"/>
                  <a:pt x="4029" y="4016"/>
                </a:cubicBezTo>
                <a:cubicBezTo>
                  <a:pt x="3902" y="4884"/>
                  <a:pt x="4006" y="5799"/>
                  <a:pt x="4215" y="6633"/>
                </a:cubicBezTo>
                <a:cubicBezTo>
                  <a:pt x="4434" y="7501"/>
                  <a:pt x="4781" y="8323"/>
                  <a:pt x="5268" y="9075"/>
                </a:cubicBezTo>
                <a:cubicBezTo>
                  <a:pt x="5546" y="9492"/>
                  <a:pt x="5870" y="9874"/>
                  <a:pt x="6217" y="10233"/>
                </a:cubicBezTo>
                <a:lnTo>
                  <a:pt x="6229" y="10233"/>
                </a:lnTo>
                <a:cubicBezTo>
                  <a:pt x="6171" y="11078"/>
                  <a:pt x="6160" y="11912"/>
                  <a:pt x="6206" y="12757"/>
                </a:cubicBezTo>
                <a:cubicBezTo>
                  <a:pt x="6067" y="12398"/>
                  <a:pt x="5928" y="12039"/>
                  <a:pt x="5766" y="11680"/>
                </a:cubicBezTo>
                <a:cubicBezTo>
                  <a:pt x="5546" y="11229"/>
                  <a:pt x="5314" y="10777"/>
                  <a:pt x="5059" y="10325"/>
                </a:cubicBezTo>
                <a:cubicBezTo>
                  <a:pt x="4817" y="9886"/>
                  <a:pt x="4539" y="9458"/>
                  <a:pt x="4261" y="9029"/>
                </a:cubicBezTo>
                <a:cubicBezTo>
                  <a:pt x="3960" y="8589"/>
                  <a:pt x="3636" y="8184"/>
                  <a:pt x="3335" y="7744"/>
                </a:cubicBezTo>
                <a:cubicBezTo>
                  <a:pt x="2975" y="7246"/>
                  <a:pt x="2710" y="6702"/>
                  <a:pt x="2432" y="6146"/>
                </a:cubicBezTo>
                <a:cubicBezTo>
                  <a:pt x="2424" y="6127"/>
                  <a:pt x="2409" y="6120"/>
                  <a:pt x="2393" y="6120"/>
                </a:cubicBezTo>
                <a:cubicBezTo>
                  <a:pt x="2358" y="6120"/>
                  <a:pt x="2316" y="6153"/>
                  <a:pt x="2316" y="6193"/>
                </a:cubicBezTo>
                <a:cubicBezTo>
                  <a:pt x="2327" y="7304"/>
                  <a:pt x="2744" y="8369"/>
                  <a:pt x="3265" y="9330"/>
                </a:cubicBezTo>
                <a:cubicBezTo>
                  <a:pt x="3543" y="9839"/>
                  <a:pt x="3855" y="10325"/>
                  <a:pt x="4156" y="10801"/>
                </a:cubicBezTo>
                <a:cubicBezTo>
                  <a:pt x="4434" y="11229"/>
                  <a:pt x="4712" y="11657"/>
                  <a:pt x="5036" y="12062"/>
                </a:cubicBezTo>
                <a:cubicBezTo>
                  <a:pt x="5372" y="12491"/>
                  <a:pt x="5766" y="12885"/>
                  <a:pt x="6229" y="13197"/>
                </a:cubicBezTo>
                <a:cubicBezTo>
                  <a:pt x="6263" y="13752"/>
                  <a:pt x="6333" y="14308"/>
                  <a:pt x="6414" y="14864"/>
                </a:cubicBezTo>
                <a:cubicBezTo>
                  <a:pt x="5812" y="14053"/>
                  <a:pt x="5210" y="13255"/>
                  <a:pt x="4504" y="12537"/>
                </a:cubicBezTo>
                <a:cubicBezTo>
                  <a:pt x="4133" y="12155"/>
                  <a:pt x="3728" y="11796"/>
                  <a:pt x="3288" y="11483"/>
                </a:cubicBezTo>
                <a:cubicBezTo>
                  <a:pt x="2849" y="11171"/>
                  <a:pt x="2373" y="10927"/>
                  <a:pt x="1910" y="10673"/>
                </a:cubicBezTo>
                <a:cubicBezTo>
                  <a:pt x="1343" y="10372"/>
                  <a:pt x="788" y="10083"/>
                  <a:pt x="325" y="9643"/>
                </a:cubicBezTo>
                <a:cubicBezTo>
                  <a:pt x="318" y="9633"/>
                  <a:pt x="309" y="9629"/>
                  <a:pt x="299" y="9629"/>
                </a:cubicBezTo>
                <a:cubicBezTo>
                  <a:pt x="274" y="9629"/>
                  <a:pt x="247" y="9656"/>
                  <a:pt x="255" y="9689"/>
                </a:cubicBezTo>
                <a:cubicBezTo>
                  <a:pt x="464" y="10199"/>
                  <a:pt x="753" y="10673"/>
                  <a:pt x="1066" y="11125"/>
                </a:cubicBezTo>
                <a:cubicBezTo>
                  <a:pt x="1378" y="11588"/>
                  <a:pt x="1725" y="12016"/>
                  <a:pt x="2108" y="12409"/>
                </a:cubicBezTo>
                <a:cubicBezTo>
                  <a:pt x="2883" y="13220"/>
                  <a:pt x="3786" y="13927"/>
                  <a:pt x="4770" y="14447"/>
                </a:cubicBezTo>
                <a:cubicBezTo>
                  <a:pt x="5291" y="14725"/>
                  <a:pt x="5847" y="14933"/>
                  <a:pt x="6414" y="15107"/>
                </a:cubicBezTo>
                <a:cubicBezTo>
                  <a:pt x="6414" y="15107"/>
                  <a:pt x="6414" y="15119"/>
                  <a:pt x="6425" y="15119"/>
                </a:cubicBezTo>
                <a:cubicBezTo>
                  <a:pt x="6425" y="15131"/>
                  <a:pt x="6449" y="15142"/>
                  <a:pt x="6461" y="15142"/>
                </a:cubicBezTo>
                <a:cubicBezTo>
                  <a:pt x="6623" y="16173"/>
                  <a:pt x="6865" y="17179"/>
                  <a:pt x="7190" y="18164"/>
                </a:cubicBezTo>
                <a:cubicBezTo>
                  <a:pt x="6623" y="17388"/>
                  <a:pt x="5916" y="16705"/>
                  <a:pt x="5106" y="16173"/>
                </a:cubicBezTo>
                <a:cubicBezTo>
                  <a:pt x="4156" y="15547"/>
                  <a:pt x="3080" y="15223"/>
                  <a:pt x="2038" y="14760"/>
                </a:cubicBezTo>
                <a:cubicBezTo>
                  <a:pt x="1470" y="14505"/>
                  <a:pt x="822" y="14192"/>
                  <a:pt x="405" y="13706"/>
                </a:cubicBezTo>
                <a:cubicBezTo>
                  <a:pt x="392" y="13693"/>
                  <a:pt x="376" y="13687"/>
                  <a:pt x="361" y="13687"/>
                </a:cubicBezTo>
                <a:cubicBezTo>
                  <a:pt x="322" y="13687"/>
                  <a:pt x="288" y="13723"/>
                  <a:pt x="313" y="13764"/>
                </a:cubicBezTo>
                <a:cubicBezTo>
                  <a:pt x="590" y="14251"/>
                  <a:pt x="984" y="14679"/>
                  <a:pt x="1355" y="15084"/>
                </a:cubicBezTo>
                <a:cubicBezTo>
                  <a:pt x="1748" y="15489"/>
                  <a:pt x="2177" y="15872"/>
                  <a:pt x="2628" y="16207"/>
                </a:cubicBezTo>
                <a:cubicBezTo>
                  <a:pt x="3068" y="16531"/>
                  <a:pt x="3520" y="16821"/>
                  <a:pt x="4006" y="17076"/>
                </a:cubicBezTo>
                <a:cubicBezTo>
                  <a:pt x="4516" y="17341"/>
                  <a:pt x="5059" y="17550"/>
                  <a:pt x="5592" y="17747"/>
                </a:cubicBezTo>
                <a:cubicBezTo>
                  <a:pt x="6183" y="17955"/>
                  <a:pt x="6785" y="18175"/>
                  <a:pt x="7294" y="18534"/>
                </a:cubicBezTo>
                <a:cubicBezTo>
                  <a:pt x="7305" y="18557"/>
                  <a:pt x="7317" y="18569"/>
                  <a:pt x="7329" y="18581"/>
                </a:cubicBezTo>
                <a:cubicBezTo>
                  <a:pt x="7606" y="19391"/>
                  <a:pt x="7931" y="20178"/>
                  <a:pt x="8301" y="20942"/>
                </a:cubicBezTo>
                <a:cubicBezTo>
                  <a:pt x="8370" y="21092"/>
                  <a:pt x="8440" y="21231"/>
                  <a:pt x="8521" y="21370"/>
                </a:cubicBezTo>
                <a:cubicBezTo>
                  <a:pt x="6877" y="19669"/>
                  <a:pt x="4758" y="18221"/>
                  <a:pt x="2362" y="17967"/>
                </a:cubicBezTo>
                <a:cubicBezTo>
                  <a:pt x="2070" y="17935"/>
                  <a:pt x="1777" y="17921"/>
                  <a:pt x="1483" y="17921"/>
                </a:cubicBezTo>
                <a:cubicBezTo>
                  <a:pt x="1018" y="17921"/>
                  <a:pt x="554" y="17956"/>
                  <a:pt x="93" y="18013"/>
                </a:cubicBezTo>
                <a:cubicBezTo>
                  <a:pt x="35" y="18013"/>
                  <a:pt x="1" y="18094"/>
                  <a:pt x="58" y="18129"/>
                </a:cubicBezTo>
                <a:cubicBezTo>
                  <a:pt x="1019" y="18846"/>
                  <a:pt x="2061" y="19472"/>
                  <a:pt x="3184" y="19900"/>
                </a:cubicBezTo>
                <a:cubicBezTo>
                  <a:pt x="3740" y="20109"/>
                  <a:pt x="4330" y="20271"/>
                  <a:pt x="4920" y="20387"/>
                </a:cubicBezTo>
                <a:cubicBezTo>
                  <a:pt x="5592" y="20514"/>
                  <a:pt x="6263" y="20572"/>
                  <a:pt x="6924" y="20757"/>
                </a:cubicBezTo>
                <a:cubicBezTo>
                  <a:pt x="7236" y="20838"/>
                  <a:pt x="7537" y="20966"/>
                  <a:pt x="7827" y="21128"/>
                </a:cubicBezTo>
                <a:cubicBezTo>
                  <a:pt x="8000" y="21220"/>
                  <a:pt x="8162" y="21336"/>
                  <a:pt x="8313" y="21463"/>
                </a:cubicBezTo>
                <a:cubicBezTo>
                  <a:pt x="8463" y="21591"/>
                  <a:pt x="8637" y="21707"/>
                  <a:pt x="8764" y="21857"/>
                </a:cubicBezTo>
                <a:cubicBezTo>
                  <a:pt x="8880" y="22008"/>
                  <a:pt x="8949" y="22193"/>
                  <a:pt x="9054" y="22355"/>
                </a:cubicBezTo>
                <a:cubicBezTo>
                  <a:pt x="9158" y="22540"/>
                  <a:pt x="9274" y="22713"/>
                  <a:pt x="9378" y="22887"/>
                </a:cubicBezTo>
                <a:cubicBezTo>
                  <a:pt x="9389" y="22899"/>
                  <a:pt x="9401" y="22911"/>
                  <a:pt x="9401" y="22922"/>
                </a:cubicBezTo>
                <a:cubicBezTo>
                  <a:pt x="8869" y="22852"/>
                  <a:pt x="8394" y="22598"/>
                  <a:pt x="7919" y="22355"/>
                </a:cubicBezTo>
                <a:cubicBezTo>
                  <a:pt x="7433" y="22111"/>
                  <a:pt x="6924" y="21903"/>
                  <a:pt x="6402" y="21741"/>
                </a:cubicBezTo>
                <a:cubicBezTo>
                  <a:pt x="5337" y="21417"/>
                  <a:pt x="4226" y="21278"/>
                  <a:pt x="3114" y="21197"/>
                </a:cubicBezTo>
                <a:cubicBezTo>
                  <a:pt x="2489" y="21151"/>
                  <a:pt x="1853" y="21116"/>
                  <a:pt x="1228" y="21069"/>
                </a:cubicBezTo>
                <a:cubicBezTo>
                  <a:pt x="1158" y="21069"/>
                  <a:pt x="1123" y="21162"/>
                  <a:pt x="1181" y="21197"/>
                </a:cubicBezTo>
                <a:cubicBezTo>
                  <a:pt x="2188" y="21787"/>
                  <a:pt x="3253" y="22285"/>
                  <a:pt x="4354" y="22679"/>
                </a:cubicBezTo>
                <a:cubicBezTo>
                  <a:pt x="5407" y="23073"/>
                  <a:pt x="6518" y="23338"/>
                  <a:pt x="7642" y="23385"/>
                </a:cubicBezTo>
                <a:cubicBezTo>
                  <a:pt x="7769" y="23389"/>
                  <a:pt x="7898" y="23393"/>
                  <a:pt x="8027" y="23393"/>
                </a:cubicBezTo>
                <a:cubicBezTo>
                  <a:pt x="8540" y="23393"/>
                  <a:pt x="9057" y="23341"/>
                  <a:pt x="9528" y="23119"/>
                </a:cubicBezTo>
                <a:cubicBezTo>
                  <a:pt x="9679" y="23351"/>
                  <a:pt x="9829" y="23582"/>
                  <a:pt x="9980" y="23802"/>
                </a:cubicBezTo>
                <a:cubicBezTo>
                  <a:pt x="10200" y="24115"/>
                  <a:pt x="10420" y="24416"/>
                  <a:pt x="10686" y="24681"/>
                </a:cubicBezTo>
                <a:cubicBezTo>
                  <a:pt x="10702" y="24698"/>
                  <a:pt x="10720" y="24704"/>
                  <a:pt x="10736" y="24704"/>
                </a:cubicBezTo>
                <a:cubicBezTo>
                  <a:pt x="10791" y="24704"/>
                  <a:pt x="10837" y="24631"/>
                  <a:pt x="10802" y="24578"/>
                </a:cubicBezTo>
                <a:cubicBezTo>
                  <a:pt x="10640" y="24288"/>
                  <a:pt x="10431" y="24022"/>
                  <a:pt x="10235" y="23744"/>
                </a:cubicBezTo>
                <a:cubicBezTo>
                  <a:pt x="10050" y="23489"/>
                  <a:pt x="9876" y="23223"/>
                  <a:pt x="9702" y="22957"/>
                </a:cubicBezTo>
                <a:lnTo>
                  <a:pt x="9633" y="22852"/>
                </a:lnTo>
                <a:cubicBezTo>
                  <a:pt x="9644" y="22679"/>
                  <a:pt x="9667" y="22505"/>
                  <a:pt x="9690" y="22332"/>
                </a:cubicBezTo>
                <a:cubicBezTo>
                  <a:pt x="9852" y="21822"/>
                  <a:pt x="10153" y="21370"/>
                  <a:pt x="10501" y="20966"/>
                </a:cubicBezTo>
                <a:cubicBezTo>
                  <a:pt x="11022" y="20375"/>
                  <a:pt x="11624" y="19865"/>
                  <a:pt x="12157" y="19310"/>
                </a:cubicBezTo>
                <a:cubicBezTo>
                  <a:pt x="13199" y="18221"/>
                  <a:pt x="14113" y="17040"/>
                  <a:pt x="14923" y="15790"/>
                </a:cubicBezTo>
                <a:cubicBezTo>
                  <a:pt x="15375" y="15072"/>
                  <a:pt x="15780" y="14331"/>
                  <a:pt x="16150" y="13579"/>
                </a:cubicBezTo>
                <a:cubicBezTo>
                  <a:pt x="16169" y="13533"/>
                  <a:pt x="16129" y="13487"/>
                  <a:pt x="16089" y="13487"/>
                </a:cubicBezTo>
                <a:cubicBezTo>
                  <a:pt x="16078" y="13487"/>
                  <a:pt x="16068" y="13491"/>
                  <a:pt x="16058" y="13498"/>
                </a:cubicBezTo>
                <a:cubicBezTo>
                  <a:pt x="14738" y="14343"/>
                  <a:pt x="13488" y="15316"/>
                  <a:pt x="12423" y="16474"/>
                </a:cubicBezTo>
                <a:cubicBezTo>
                  <a:pt x="11369" y="17631"/>
                  <a:pt x="10513" y="18962"/>
                  <a:pt x="10003" y="20444"/>
                </a:cubicBezTo>
                <a:cubicBezTo>
                  <a:pt x="9795" y="21035"/>
                  <a:pt x="9656" y="21648"/>
                  <a:pt x="9575" y="22262"/>
                </a:cubicBezTo>
                <a:cubicBezTo>
                  <a:pt x="9540" y="22378"/>
                  <a:pt x="9517" y="22494"/>
                  <a:pt x="9494" y="22621"/>
                </a:cubicBezTo>
                <a:cubicBezTo>
                  <a:pt x="9262" y="22250"/>
                  <a:pt x="9042" y="21869"/>
                  <a:pt x="8834" y="21475"/>
                </a:cubicBezTo>
                <a:cubicBezTo>
                  <a:pt x="8822" y="20815"/>
                  <a:pt x="9181" y="20213"/>
                  <a:pt x="9551" y="19680"/>
                </a:cubicBezTo>
                <a:cubicBezTo>
                  <a:pt x="9968" y="19090"/>
                  <a:pt x="10385" y="18499"/>
                  <a:pt x="10744" y="17874"/>
                </a:cubicBezTo>
                <a:cubicBezTo>
                  <a:pt x="11508" y="16577"/>
                  <a:pt x="12122" y="15200"/>
                  <a:pt x="12689" y="13811"/>
                </a:cubicBezTo>
                <a:cubicBezTo>
                  <a:pt x="13013" y="13011"/>
                  <a:pt x="13314" y="12213"/>
                  <a:pt x="13627" y="11426"/>
                </a:cubicBezTo>
                <a:cubicBezTo>
                  <a:pt x="13645" y="11371"/>
                  <a:pt x="13613" y="11323"/>
                  <a:pt x="13564" y="11323"/>
                </a:cubicBezTo>
                <a:cubicBezTo>
                  <a:pt x="13551" y="11323"/>
                  <a:pt x="13537" y="11326"/>
                  <a:pt x="13523" y="11333"/>
                </a:cubicBezTo>
                <a:cubicBezTo>
                  <a:pt x="12862" y="11738"/>
                  <a:pt x="12203" y="12155"/>
                  <a:pt x="11601" y="12653"/>
                </a:cubicBezTo>
                <a:cubicBezTo>
                  <a:pt x="11045" y="13127"/>
                  <a:pt x="10559" y="13672"/>
                  <a:pt x="10177" y="14297"/>
                </a:cubicBezTo>
                <a:cubicBezTo>
                  <a:pt x="9366" y="15605"/>
                  <a:pt x="8996" y="17145"/>
                  <a:pt x="8846" y="18661"/>
                </a:cubicBezTo>
                <a:cubicBezTo>
                  <a:pt x="8776" y="19414"/>
                  <a:pt x="8730" y="20178"/>
                  <a:pt x="8730" y="20942"/>
                </a:cubicBezTo>
                <a:cubicBezTo>
                  <a:pt x="8718" y="21023"/>
                  <a:pt x="8695" y="21116"/>
                  <a:pt x="8695" y="21197"/>
                </a:cubicBezTo>
                <a:cubicBezTo>
                  <a:pt x="8208" y="20271"/>
                  <a:pt x="7804" y="19298"/>
                  <a:pt x="7456" y="18314"/>
                </a:cubicBezTo>
                <a:cubicBezTo>
                  <a:pt x="7526" y="17122"/>
                  <a:pt x="8336" y="16160"/>
                  <a:pt x="9008" y="15234"/>
                </a:cubicBezTo>
                <a:cubicBezTo>
                  <a:pt x="9760" y="14215"/>
                  <a:pt x="10362" y="13116"/>
                  <a:pt x="10964" y="12016"/>
                </a:cubicBezTo>
                <a:cubicBezTo>
                  <a:pt x="11334" y="11344"/>
                  <a:pt x="11694" y="10673"/>
                  <a:pt x="12052" y="10001"/>
                </a:cubicBezTo>
                <a:cubicBezTo>
                  <a:pt x="12071" y="9973"/>
                  <a:pt x="12036" y="9938"/>
                  <a:pt x="12004" y="9938"/>
                </a:cubicBezTo>
                <a:cubicBezTo>
                  <a:pt x="11997" y="9938"/>
                  <a:pt x="11989" y="9940"/>
                  <a:pt x="11983" y="9944"/>
                </a:cubicBezTo>
                <a:cubicBezTo>
                  <a:pt x="10883" y="10639"/>
                  <a:pt x="9864" y="11518"/>
                  <a:pt x="9077" y="12548"/>
                </a:cubicBezTo>
                <a:cubicBezTo>
                  <a:pt x="8278" y="13613"/>
                  <a:pt x="7688" y="14853"/>
                  <a:pt x="7433" y="16160"/>
                </a:cubicBezTo>
                <a:cubicBezTo>
                  <a:pt x="7329" y="16705"/>
                  <a:pt x="7271" y="17249"/>
                  <a:pt x="7294" y="17793"/>
                </a:cubicBezTo>
                <a:cubicBezTo>
                  <a:pt x="7271" y="17735"/>
                  <a:pt x="7259" y="17678"/>
                  <a:pt x="7236" y="17631"/>
                </a:cubicBezTo>
                <a:cubicBezTo>
                  <a:pt x="6785" y="16137"/>
                  <a:pt x="6507" y="14609"/>
                  <a:pt x="6402" y="13070"/>
                </a:cubicBezTo>
                <a:cubicBezTo>
                  <a:pt x="8093" y="12224"/>
                  <a:pt x="9598" y="11032"/>
                  <a:pt x="10814" y="9573"/>
                </a:cubicBezTo>
                <a:cubicBezTo>
                  <a:pt x="11161" y="9157"/>
                  <a:pt x="11485" y="8717"/>
                  <a:pt x="11786" y="8265"/>
                </a:cubicBezTo>
                <a:cubicBezTo>
                  <a:pt x="11806" y="8226"/>
                  <a:pt x="11768" y="8164"/>
                  <a:pt x="11722" y="8164"/>
                </a:cubicBezTo>
                <a:cubicBezTo>
                  <a:pt x="11713" y="8164"/>
                  <a:pt x="11703" y="8166"/>
                  <a:pt x="11694" y="8172"/>
                </a:cubicBezTo>
                <a:cubicBezTo>
                  <a:pt x="9934" y="9006"/>
                  <a:pt x="8267" y="10129"/>
                  <a:pt x="7086" y="11727"/>
                </a:cubicBezTo>
                <a:cubicBezTo>
                  <a:pt x="6819" y="12085"/>
                  <a:pt x="6588" y="12468"/>
                  <a:pt x="6391" y="12861"/>
                </a:cubicBezTo>
                <a:cubicBezTo>
                  <a:pt x="6333" y="11946"/>
                  <a:pt x="6333" y="11032"/>
                  <a:pt x="6402" y="10117"/>
                </a:cubicBezTo>
                <a:cubicBezTo>
                  <a:pt x="7236" y="9770"/>
                  <a:pt x="8046" y="9388"/>
                  <a:pt x="8799" y="8890"/>
                </a:cubicBezTo>
                <a:cubicBezTo>
                  <a:pt x="9587" y="8357"/>
                  <a:pt x="10315" y="7744"/>
                  <a:pt x="10953" y="7037"/>
                </a:cubicBezTo>
                <a:cubicBezTo>
                  <a:pt x="11323" y="6644"/>
                  <a:pt x="11635" y="6216"/>
                  <a:pt x="11959" y="5787"/>
                </a:cubicBezTo>
                <a:cubicBezTo>
                  <a:pt x="11990" y="5737"/>
                  <a:pt x="11959" y="5679"/>
                  <a:pt x="11913" y="5679"/>
                </a:cubicBezTo>
                <a:cubicBezTo>
                  <a:pt x="11906" y="5679"/>
                  <a:pt x="11898" y="5680"/>
                  <a:pt x="11890" y="5683"/>
                </a:cubicBezTo>
                <a:cubicBezTo>
                  <a:pt x="11450" y="5833"/>
                  <a:pt x="11022" y="6042"/>
                  <a:pt x="10616" y="6250"/>
                </a:cubicBezTo>
                <a:cubicBezTo>
                  <a:pt x="10189" y="6482"/>
                  <a:pt x="9783" y="6725"/>
                  <a:pt x="9389" y="6991"/>
                </a:cubicBezTo>
                <a:cubicBezTo>
                  <a:pt x="8614" y="7524"/>
                  <a:pt x="7884" y="8138"/>
                  <a:pt x="7259" y="8844"/>
                </a:cubicBezTo>
                <a:cubicBezTo>
                  <a:pt x="6958" y="9180"/>
                  <a:pt x="6669" y="9538"/>
                  <a:pt x="6414" y="9921"/>
                </a:cubicBezTo>
                <a:cubicBezTo>
                  <a:pt x="6425" y="9770"/>
                  <a:pt x="6438" y="9620"/>
                  <a:pt x="6461" y="9469"/>
                </a:cubicBezTo>
                <a:cubicBezTo>
                  <a:pt x="6518" y="8844"/>
                  <a:pt x="6611" y="8218"/>
                  <a:pt x="6715" y="7605"/>
                </a:cubicBezTo>
                <a:cubicBezTo>
                  <a:pt x="7086" y="7351"/>
                  <a:pt x="7491" y="7176"/>
                  <a:pt x="7884" y="6968"/>
                </a:cubicBezTo>
                <a:cubicBezTo>
                  <a:pt x="8290" y="6749"/>
                  <a:pt x="8695" y="6517"/>
                  <a:pt x="9077" y="6262"/>
                </a:cubicBezTo>
                <a:cubicBezTo>
                  <a:pt x="9841" y="5753"/>
                  <a:pt x="10559" y="5185"/>
                  <a:pt x="11231" y="4560"/>
                </a:cubicBezTo>
                <a:cubicBezTo>
                  <a:pt x="11624" y="4189"/>
                  <a:pt x="12006" y="3819"/>
                  <a:pt x="12342" y="3402"/>
                </a:cubicBezTo>
                <a:cubicBezTo>
                  <a:pt x="12372" y="3362"/>
                  <a:pt x="12341" y="3305"/>
                  <a:pt x="12295" y="3305"/>
                </a:cubicBezTo>
                <a:cubicBezTo>
                  <a:pt x="12288" y="3305"/>
                  <a:pt x="12280" y="3306"/>
                  <a:pt x="12273" y="3310"/>
                </a:cubicBezTo>
                <a:cubicBezTo>
                  <a:pt x="11357" y="3576"/>
                  <a:pt x="10513" y="4074"/>
                  <a:pt x="9737" y="4606"/>
                </a:cubicBezTo>
                <a:cubicBezTo>
                  <a:pt x="8973" y="5128"/>
                  <a:pt x="8267" y="5718"/>
                  <a:pt x="7618" y="6366"/>
                </a:cubicBezTo>
                <a:cubicBezTo>
                  <a:pt x="7317" y="6679"/>
                  <a:pt x="7040" y="7003"/>
                  <a:pt x="6773" y="7338"/>
                </a:cubicBezTo>
                <a:lnTo>
                  <a:pt x="6808" y="7165"/>
                </a:lnTo>
                <a:cubicBezTo>
                  <a:pt x="6958" y="6725"/>
                  <a:pt x="7166" y="6320"/>
                  <a:pt x="7433" y="5938"/>
                </a:cubicBezTo>
                <a:cubicBezTo>
                  <a:pt x="7722" y="5486"/>
                  <a:pt x="8058" y="5069"/>
                  <a:pt x="8394" y="4653"/>
                </a:cubicBezTo>
                <a:cubicBezTo>
                  <a:pt x="9100" y="3762"/>
                  <a:pt x="9795" y="2823"/>
                  <a:pt x="10328" y="1817"/>
                </a:cubicBezTo>
                <a:cubicBezTo>
                  <a:pt x="10616" y="1272"/>
                  <a:pt x="10848" y="693"/>
                  <a:pt x="10941" y="80"/>
                </a:cubicBezTo>
                <a:cubicBezTo>
                  <a:pt x="10949" y="32"/>
                  <a:pt x="10913" y="1"/>
                  <a:pt x="10875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8" name="Google Shape;2888;p68"/>
          <p:cNvSpPr/>
          <p:nvPr/>
        </p:nvSpPr>
        <p:spPr>
          <a:xfrm rot="8100000">
            <a:off x="6590712" y="3978375"/>
            <a:ext cx="3666591" cy="1386700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9" name="Google Shape;2889;p68"/>
          <p:cNvSpPr/>
          <p:nvPr/>
        </p:nvSpPr>
        <p:spPr>
          <a:xfrm>
            <a:off x="-355777" y="-320885"/>
            <a:ext cx="2546516" cy="1159906"/>
          </a:xfrm>
          <a:custGeom>
            <a:avLst/>
            <a:gdLst/>
            <a:ahLst/>
            <a:cxnLst/>
            <a:rect l="l" t="t" r="r" b="b"/>
            <a:pathLst>
              <a:path w="39371" h="17933" extrusionOk="0">
                <a:moveTo>
                  <a:pt x="39240" y="1"/>
                </a:moveTo>
                <a:cubicBezTo>
                  <a:pt x="39217" y="1"/>
                  <a:pt x="39195" y="9"/>
                  <a:pt x="39177" y="30"/>
                </a:cubicBezTo>
                <a:cubicBezTo>
                  <a:pt x="37429" y="2287"/>
                  <a:pt x="35068" y="3966"/>
                  <a:pt x="32312" y="4707"/>
                </a:cubicBezTo>
                <a:cubicBezTo>
                  <a:pt x="31605" y="4893"/>
                  <a:pt x="30877" y="5019"/>
                  <a:pt x="30159" y="5078"/>
                </a:cubicBezTo>
                <a:cubicBezTo>
                  <a:pt x="29302" y="5147"/>
                  <a:pt x="28445" y="5147"/>
                  <a:pt x="27589" y="5240"/>
                </a:cubicBezTo>
                <a:cubicBezTo>
                  <a:pt x="26176" y="5390"/>
                  <a:pt x="24879" y="5853"/>
                  <a:pt x="23675" y="6629"/>
                </a:cubicBezTo>
                <a:cubicBezTo>
                  <a:pt x="21314" y="8157"/>
                  <a:pt x="19588" y="10473"/>
                  <a:pt x="17550" y="12383"/>
                </a:cubicBezTo>
                <a:cubicBezTo>
                  <a:pt x="15340" y="14456"/>
                  <a:pt x="12757" y="16238"/>
                  <a:pt x="9840" y="17153"/>
                </a:cubicBezTo>
                <a:cubicBezTo>
                  <a:pt x="8520" y="17570"/>
                  <a:pt x="7123" y="17794"/>
                  <a:pt x="5731" y="17794"/>
                </a:cubicBezTo>
                <a:cubicBezTo>
                  <a:pt x="4107" y="17794"/>
                  <a:pt x="2490" y="17489"/>
                  <a:pt x="1007" y="16828"/>
                </a:cubicBezTo>
                <a:cubicBezTo>
                  <a:pt x="671" y="16678"/>
                  <a:pt x="347" y="16504"/>
                  <a:pt x="34" y="16319"/>
                </a:cubicBezTo>
                <a:cubicBezTo>
                  <a:pt x="31" y="16318"/>
                  <a:pt x="28" y="16317"/>
                  <a:pt x="26" y="16317"/>
                </a:cubicBezTo>
                <a:cubicBezTo>
                  <a:pt x="8" y="16317"/>
                  <a:pt x="1" y="16344"/>
                  <a:pt x="11" y="16354"/>
                </a:cubicBezTo>
                <a:cubicBezTo>
                  <a:pt x="1769" y="17444"/>
                  <a:pt x="3795" y="17932"/>
                  <a:pt x="5833" y="17932"/>
                </a:cubicBezTo>
                <a:cubicBezTo>
                  <a:pt x="6761" y="17932"/>
                  <a:pt x="7692" y="17831"/>
                  <a:pt x="8602" y="17639"/>
                </a:cubicBezTo>
                <a:cubicBezTo>
                  <a:pt x="11577" y="17014"/>
                  <a:pt x="14275" y="15416"/>
                  <a:pt x="16578" y="13460"/>
                </a:cubicBezTo>
                <a:cubicBezTo>
                  <a:pt x="17701" y="12498"/>
                  <a:pt x="18731" y="11433"/>
                  <a:pt x="19762" y="10357"/>
                </a:cubicBezTo>
                <a:cubicBezTo>
                  <a:pt x="20735" y="9326"/>
                  <a:pt x="21718" y="8284"/>
                  <a:pt x="22842" y="7404"/>
                </a:cubicBezTo>
                <a:cubicBezTo>
                  <a:pt x="23941" y="6548"/>
                  <a:pt x="25180" y="5842"/>
                  <a:pt x="26558" y="5541"/>
                </a:cubicBezTo>
                <a:cubicBezTo>
                  <a:pt x="28202" y="5182"/>
                  <a:pt x="29915" y="5390"/>
                  <a:pt x="31571" y="5089"/>
                </a:cubicBezTo>
                <a:cubicBezTo>
                  <a:pt x="34327" y="4592"/>
                  <a:pt x="36954" y="3110"/>
                  <a:pt x="38737" y="944"/>
                </a:cubicBezTo>
                <a:cubicBezTo>
                  <a:pt x="38958" y="690"/>
                  <a:pt x="39143" y="412"/>
                  <a:pt x="39328" y="134"/>
                </a:cubicBezTo>
                <a:cubicBezTo>
                  <a:pt x="39371" y="74"/>
                  <a:pt x="39305" y="1"/>
                  <a:pt x="39240" y="1"/>
                </a:cubicBezTo>
                <a:close/>
              </a:path>
            </a:pathLst>
          </a:custGeom>
          <a:solidFill>
            <a:srgbClr val="1C458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0" name="Google Shape;2890;p68"/>
          <p:cNvSpPr txBox="1">
            <a:spLocks noGrp="1"/>
          </p:cNvSpPr>
          <p:nvPr>
            <p:ph type="title"/>
          </p:nvPr>
        </p:nvSpPr>
        <p:spPr>
          <a:xfrm>
            <a:off x="4549661" y="1380982"/>
            <a:ext cx="3981900" cy="120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+mn-lt"/>
              </a:rPr>
              <a:t>SPEAKING</a:t>
            </a:r>
            <a:endParaRPr dirty="0">
              <a:latin typeface="+mn-lt"/>
            </a:endParaRPr>
          </a:p>
        </p:txBody>
      </p:sp>
      <p:sp>
        <p:nvSpPr>
          <p:cNvPr id="2891" name="Google Shape;2891;p68"/>
          <p:cNvSpPr/>
          <p:nvPr/>
        </p:nvSpPr>
        <p:spPr>
          <a:xfrm>
            <a:off x="2904905" y="3522438"/>
            <a:ext cx="2259936" cy="1982118"/>
          </a:xfrm>
          <a:custGeom>
            <a:avLst/>
            <a:gdLst/>
            <a:ahLst/>
            <a:cxnLst/>
            <a:rect l="l" t="t" r="r" b="b"/>
            <a:pathLst>
              <a:path w="21939" h="19242" extrusionOk="0">
                <a:moveTo>
                  <a:pt x="7748" y="4626"/>
                </a:moveTo>
                <a:lnTo>
                  <a:pt x="7748" y="4626"/>
                </a:lnTo>
                <a:cubicBezTo>
                  <a:pt x="7746" y="4626"/>
                  <a:pt x="7745" y="4627"/>
                  <a:pt x="7745" y="4631"/>
                </a:cubicBezTo>
                <a:cubicBezTo>
                  <a:pt x="7753" y="4631"/>
                  <a:pt x="7750" y="4626"/>
                  <a:pt x="7748" y="4626"/>
                </a:cubicBezTo>
                <a:close/>
                <a:moveTo>
                  <a:pt x="21754" y="359"/>
                </a:moveTo>
                <a:lnTo>
                  <a:pt x="21754" y="359"/>
                </a:lnTo>
                <a:cubicBezTo>
                  <a:pt x="21395" y="718"/>
                  <a:pt x="21048" y="1088"/>
                  <a:pt x="20677" y="1448"/>
                </a:cubicBezTo>
                <a:cubicBezTo>
                  <a:pt x="20284" y="1829"/>
                  <a:pt x="19867" y="2212"/>
                  <a:pt x="19438" y="2570"/>
                </a:cubicBezTo>
                <a:cubicBezTo>
                  <a:pt x="18617" y="3288"/>
                  <a:pt x="17737" y="3960"/>
                  <a:pt x="16775" y="4492"/>
                </a:cubicBezTo>
                <a:cubicBezTo>
                  <a:pt x="16394" y="4713"/>
                  <a:pt x="15988" y="4909"/>
                  <a:pt x="15583" y="5071"/>
                </a:cubicBezTo>
                <a:cubicBezTo>
                  <a:pt x="15710" y="4990"/>
                  <a:pt x="15849" y="4898"/>
                  <a:pt x="15977" y="4805"/>
                </a:cubicBezTo>
                <a:cubicBezTo>
                  <a:pt x="16312" y="4585"/>
                  <a:pt x="16625" y="4353"/>
                  <a:pt x="16926" y="4110"/>
                </a:cubicBezTo>
                <a:cubicBezTo>
                  <a:pt x="17563" y="3612"/>
                  <a:pt x="18177" y="3080"/>
                  <a:pt x="18790" y="2559"/>
                </a:cubicBezTo>
                <a:cubicBezTo>
                  <a:pt x="19160" y="2235"/>
                  <a:pt x="19531" y="1922"/>
                  <a:pt x="19890" y="1598"/>
                </a:cubicBezTo>
                <a:cubicBezTo>
                  <a:pt x="19899" y="1589"/>
                  <a:pt x="19885" y="1572"/>
                  <a:pt x="19874" y="1572"/>
                </a:cubicBezTo>
                <a:cubicBezTo>
                  <a:pt x="19871" y="1572"/>
                  <a:pt x="19869" y="1573"/>
                  <a:pt x="19867" y="1575"/>
                </a:cubicBezTo>
                <a:cubicBezTo>
                  <a:pt x="19207" y="2096"/>
                  <a:pt x="18558" y="2629"/>
                  <a:pt x="17910" y="3172"/>
                </a:cubicBezTo>
                <a:cubicBezTo>
                  <a:pt x="17320" y="3682"/>
                  <a:pt x="16718" y="4180"/>
                  <a:pt x="16081" y="4631"/>
                </a:cubicBezTo>
                <a:cubicBezTo>
                  <a:pt x="15780" y="4851"/>
                  <a:pt x="15468" y="5037"/>
                  <a:pt x="15154" y="5233"/>
                </a:cubicBezTo>
                <a:cubicBezTo>
                  <a:pt x="15143" y="5245"/>
                  <a:pt x="15131" y="5245"/>
                  <a:pt x="15131" y="5245"/>
                </a:cubicBezTo>
                <a:cubicBezTo>
                  <a:pt x="15143" y="5233"/>
                  <a:pt x="15154" y="5222"/>
                  <a:pt x="15167" y="5222"/>
                </a:cubicBezTo>
                <a:cubicBezTo>
                  <a:pt x="15363" y="5048"/>
                  <a:pt x="15502" y="4839"/>
                  <a:pt x="15653" y="4620"/>
                </a:cubicBezTo>
                <a:cubicBezTo>
                  <a:pt x="15919" y="4226"/>
                  <a:pt x="16208" y="3844"/>
                  <a:pt x="16521" y="3485"/>
                </a:cubicBezTo>
                <a:cubicBezTo>
                  <a:pt x="17771" y="2073"/>
                  <a:pt x="19427" y="1031"/>
                  <a:pt x="21233" y="498"/>
                </a:cubicBezTo>
                <a:cubicBezTo>
                  <a:pt x="21406" y="440"/>
                  <a:pt x="21580" y="406"/>
                  <a:pt x="21754" y="359"/>
                </a:cubicBezTo>
                <a:close/>
                <a:moveTo>
                  <a:pt x="12885" y="290"/>
                </a:moveTo>
                <a:lnTo>
                  <a:pt x="12885" y="290"/>
                </a:lnTo>
                <a:cubicBezTo>
                  <a:pt x="12677" y="1297"/>
                  <a:pt x="12631" y="2316"/>
                  <a:pt x="12527" y="3334"/>
                </a:cubicBezTo>
                <a:cubicBezTo>
                  <a:pt x="12411" y="4388"/>
                  <a:pt x="12203" y="5407"/>
                  <a:pt x="11740" y="6356"/>
                </a:cubicBezTo>
                <a:cubicBezTo>
                  <a:pt x="11519" y="6820"/>
                  <a:pt x="11253" y="7260"/>
                  <a:pt x="10940" y="7664"/>
                </a:cubicBezTo>
                <a:cubicBezTo>
                  <a:pt x="10929" y="7676"/>
                  <a:pt x="10906" y="7676"/>
                  <a:pt x="10894" y="7687"/>
                </a:cubicBezTo>
                <a:cubicBezTo>
                  <a:pt x="11126" y="6900"/>
                  <a:pt x="11288" y="6090"/>
                  <a:pt x="11450" y="5291"/>
                </a:cubicBezTo>
                <a:cubicBezTo>
                  <a:pt x="11612" y="4469"/>
                  <a:pt x="11809" y="3671"/>
                  <a:pt x="12041" y="2860"/>
                </a:cubicBezTo>
                <a:cubicBezTo>
                  <a:pt x="12168" y="2408"/>
                  <a:pt x="12306" y="1968"/>
                  <a:pt x="12445" y="1517"/>
                </a:cubicBezTo>
                <a:cubicBezTo>
                  <a:pt x="12445" y="1511"/>
                  <a:pt x="12443" y="1508"/>
                  <a:pt x="12440" y="1508"/>
                </a:cubicBezTo>
                <a:cubicBezTo>
                  <a:pt x="12437" y="1508"/>
                  <a:pt x="12434" y="1511"/>
                  <a:pt x="12434" y="1517"/>
                </a:cubicBezTo>
                <a:cubicBezTo>
                  <a:pt x="12144" y="2292"/>
                  <a:pt x="11902" y="3080"/>
                  <a:pt x="11693" y="3879"/>
                </a:cubicBezTo>
                <a:cubicBezTo>
                  <a:pt x="11473" y="4677"/>
                  <a:pt x="11311" y="5488"/>
                  <a:pt x="11126" y="6298"/>
                </a:cubicBezTo>
                <a:cubicBezTo>
                  <a:pt x="11010" y="6761"/>
                  <a:pt x="10894" y="7224"/>
                  <a:pt x="10755" y="7676"/>
                </a:cubicBezTo>
                <a:cubicBezTo>
                  <a:pt x="10744" y="7687"/>
                  <a:pt x="10744" y="7699"/>
                  <a:pt x="10755" y="7711"/>
                </a:cubicBezTo>
                <a:cubicBezTo>
                  <a:pt x="10744" y="7723"/>
                  <a:pt x="10744" y="7734"/>
                  <a:pt x="10732" y="7734"/>
                </a:cubicBezTo>
                <a:cubicBezTo>
                  <a:pt x="10698" y="7247"/>
                  <a:pt x="10675" y="6761"/>
                  <a:pt x="10686" y="6275"/>
                </a:cubicBezTo>
                <a:cubicBezTo>
                  <a:pt x="10709" y="5731"/>
                  <a:pt x="10767" y="5187"/>
                  <a:pt x="10871" y="4654"/>
                </a:cubicBezTo>
                <a:cubicBezTo>
                  <a:pt x="11079" y="3601"/>
                  <a:pt x="11450" y="2582"/>
                  <a:pt x="11982" y="1633"/>
                </a:cubicBezTo>
                <a:cubicBezTo>
                  <a:pt x="12249" y="1170"/>
                  <a:pt x="12550" y="718"/>
                  <a:pt x="12885" y="290"/>
                </a:cubicBezTo>
                <a:close/>
                <a:moveTo>
                  <a:pt x="16130" y="6598"/>
                </a:moveTo>
                <a:cubicBezTo>
                  <a:pt x="16874" y="6598"/>
                  <a:pt x="17616" y="6682"/>
                  <a:pt x="18339" y="6866"/>
                </a:cubicBezTo>
                <a:cubicBezTo>
                  <a:pt x="18686" y="6946"/>
                  <a:pt x="19021" y="7062"/>
                  <a:pt x="19358" y="7190"/>
                </a:cubicBezTo>
                <a:cubicBezTo>
                  <a:pt x="19520" y="7260"/>
                  <a:pt x="19670" y="7329"/>
                  <a:pt x="19832" y="7398"/>
                </a:cubicBezTo>
                <a:cubicBezTo>
                  <a:pt x="19948" y="7456"/>
                  <a:pt x="20063" y="7537"/>
                  <a:pt x="20133" y="7641"/>
                </a:cubicBezTo>
                <a:cubicBezTo>
                  <a:pt x="19843" y="7601"/>
                  <a:pt x="19548" y="7586"/>
                  <a:pt x="19253" y="7586"/>
                </a:cubicBezTo>
                <a:cubicBezTo>
                  <a:pt x="18958" y="7586"/>
                  <a:pt x="18662" y="7601"/>
                  <a:pt x="18373" y="7618"/>
                </a:cubicBezTo>
                <a:cubicBezTo>
                  <a:pt x="17748" y="7653"/>
                  <a:pt x="17135" y="7734"/>
                  <a:pt x="16521" y="7792"/>
                </a:cubicBezTo>
                <a:cubicBezTo>
                  <a:pt x="15689" y="7876"/>
                  <a:pt x="14857" y="7909"/>
                  <a:pt x="14021" y="7909"/>
                </a:cubicBezTo>
                <a:cubicBezTo>
                  <a:pt x="13590" y="7909"/>
                  <a:pt x="13157" y="7900"/>
                  <a:pt x="12723" y="7885"/>
                </a:cubicBezTo>
                <a:cubicBezTo>
                  <a:pt x="12226" y="7873"/>
                  <a:pt x="11716" y="7850"/>
                  <a:pt x="11207" y="7838"/>
                </a:cubicBezTo>
                <a:cubicBezTo>
                  <a:pt x="11288" y="7826"/>
                  <a:pt x="11369" y="7803"/>
                  <a:pt x="11450" y="7792"/>
                </a:cubicBezTo>
                <a:cubicBezTo>
                  <a:pt x="11693" y="7757"/>
                  <a:pt x="11925" y="7711"/>
                  <a:pt x="12168" y="7676"/>
                </a:cubicBezTo>
                <a:cubicBezTo>
                  <a:pt x="12643" y="7595"/>
                  <a:pt x="13117" y="7514"/>
                  <a:pt x="13592" y="7445"/>
                </a:cubicBezTo>
                <a:cubicBezTo>
                  <a:pt x="14066" y="7375"/>
                  <a:pt x="14552" y="7317"/>
                  <a:pt x="15028" y="7260"/>
                </a:cubicBezTo>
                <a:cubicBezTo>
                  <a:pt x="15442" y="7209"/>
                  <a:pt x="15857" y="7176"/>
                  <a:pt x="16280" y="7176"/>
                </a:cubicBezTo>
                <a:cubicBezTo>
                  <a:pt x="16341" y="7176"/>
                  <a:pt x="16402" y="7177"/>
                  <a:pt x="16463" y="7178"/>
                </a:cubicBezTo>
                <a:cubicBezTo>
                  <a:pt x="16729" y="7178"/>
                  <a:pt x="16996" y="7201"/>
                  <a:pt x="17262" y="7236"/>
                </a:cubicBezTo>
                <a:cubicBezTo>
                  <a:pt x="17539" y="7271"/>
                  <a:pt x="17806" y="7329"/>
                  <a:pt x="18072" y="7375"/>
                </a:cubicBezTo>
                <a:cubicBezTo>
                  <a:pt x="18075" y="7376"/>
                  <a:pt x="18078" y="7377"/>
                  <a:pt x="18081" y="7377"/>
                </a:cubicBezTo>
                <a:cubicBezTo>
                  <a:pt x="18109" y="7377"/>
                  <a:pt x="18115" y="7328"/>
                  <a:pt x="18084" y="7317"/>
                </a:cubicBezTo>
                <a:cubicBezTo>
                  <a:pt x="17852" y="7247"/>
                  <a:pt x="17609" y="7213"/>
                  <a:pt x="17377" y="7178"/>
                </a:cubicBezTo>
                <a:lnTo>
                  <a:pt x="16683" y="7109"/>
                </a:lnTo>
                <a:cubicBezTo>
                  <a:pt x="16556" y="7102"/>
                  <a:pt x="16429" y="7099"/>
                  <a:pt x="16301" y="7099"/>
                </a:cubicBezTo>
                <a:cubicBezTo>
                  <a:pt x="15953" y="7099"/>
                  <a:pt x="15603" y="7121"/>
                  <a:pt x="15247" y="7155"/>
                </a:cubicBezTo>
                <a:cubicBezTo>
                  <a:pt x="14275" y="7224"/>
                  <a:pt x="13314" y="7363"/>
                  <a:pt x="12353" y="7525"/>
                </a:cubicBezTo>
                <a:cubicBezTo>
                  <a:pt x="12075" y="7572"/>
                  <a:pt x="11809" y="7618"/>
                  <a:pt x="11542" y="7664"/>
                </a:cubicBezTo>
                <a:cubicBezTo>
                  <a:pt x="11357" y="7699"/>
                  <a:pt x="11161" y="7734"/>
                  <a:pt x="10976" y="7792"/>
                </a:cubicBezTo>
                <a:cubicBezTo>
                  <a:pt x="11542" y="7572"/>
                  <a:pt x="12098" y="7340"/>
                  <a:pt x="12677" y="7155"/>
                </a:cubicBezTo>
                <a:cubicBezTo>
                  <a:pt x="13302" y="6970"/>
                  <a:pt x="13939" y="6820"/>
                  <a:pt x="14576" y="6715"/>
                </a:cubicBezTo>
                <a:cubicBezTo>
                  <a:pt x="15090" y="6639"/>
                  <a:pt x="15610" y="6598"/>
                  <a:pt x="16130" y="6598"/>
                </a:cubicBezTo>
                <a:close/>
                <a:moveTo>
                  <a:pt x="8416" y="2768"/>
                </a:moveTo>
                <a:lnTo>
                  <a:pt x="8416" y="2768"/>
                </a:lnTo>
                <a:cubicBezTo>
                  <a:pt x="8266" y="3890"/>
                  <a:pt x="8092" y="5014"/>
                  <a:pt x="7873" y="6125"/>
                </a:cubicBezTo>
                <a:cubicBezTo>
                  <a:pt x="7641" y="7294"/>
                  <a:pt x="7340" y="8464"/>
                  <a:pt x="6923" y="9586"/>
                </a:cubicBezTo>
                <a:cubicBezTo>
                  <a:pt x="6738" y="10096"/>
                  <a:pt x="6518" y="10594"/>
                  <a:pt x="6275" y="11080"/>
                </a:cubicBezTo>
                <a:cubicBezTo>
                  <a:pt x="6275" y="10987"/>
                  <a:pt x="6263" y="10883"/>
                  <a:pt x="6263" y="10790"/>
                </a:cubicBezTo>
                <a:cubicBezTo>
                  <a:pt x="6263" y="10559"/>
                  <a:pt x="6275" y="10327"/>
                  <a:pt x="6286" y="10108"/>
                </a:cubicBezTo>
                <a:cubicBezTo>
                  <a:pt x="6309" y="9632"/>
                  <a:pt x="6379" y="9181"/>
                  <a:pt x="6460" y="8718"/>
                </a:cubicBezTo>
                <a:cubicBezTo>
                  <a:pt x="6634" y="7826"/>
                  <a:pt x="6900" y="6946"/>
                  <a:pt x="7201" y="6090"/>
                </a:cubicBezTo>
                <a:cubicBezTo>
                  <a:pt x="7374" y="5604"/>
                  <a:pt x="7560" y="5117"/>
                  <a:pt x="7745" y="4631"/>
                </a:cubicBezTo>
                <a:lnTo>
                  <a:pt x="7745" y="4631"/>
                </a:lnTo>
                <a:cubicBezTo>
                  <a:pt x="7374" y="5465"/>
                  <a:pt x="7016" y="6310"/>
                  <a:pt x="6738" y="7190"/>
                </a:cubicBezTo>
                <a:cubicBezTo>
                  <a:pt x="6484" y="8000"/>
                  <a:pt x="6286" y="8822"/>
                  <a:pt x="6194" y="9656"/>
                </a:cubicBezTo>
                <a:lnTo>
                  <a:pt x="6194" y="9644"/>
                </a:lnTo>
                <a:cubicBezTo>
                  <a:pt x="6240" y="9042"/>
                  <a:pt x="6309" y="8440"/>
                  <a:pt x="6425" y="7850"/>
                </a:cubicBezTo>
                <a:cubicBezTo>
                  <a:pt x="6646" y="6658"/>
                  <a:pt x="7016" y="5500"/>
                  <a:pt x="7525" y="4388"/>
                </a:cubicBezTo>
                <a:cubicBezTo>
                  <a:pt x="7791" y="3833"/>
                  <a:pt x="8092" y="3300"/>
                  <a:pt x="8416" y="2768"/>
                </a:cubicBezTo>
                <a:close/>
                <a:moveTo>
                  <a:pt x="13674" y="9471"/>
                </a:moveTo>
                <a:cubicBezTo>
                  <a:pt x="13998" y="9471"/>
                  <a:pt x="14322" y="9485"/>
                  <a:pt x="14645" y="9517"/>
                </a:cubicBezTo>
                <a:cubicBezTo>
                  <a:pt x="15386" y="9586"/>
                  <a:pt x="16104" y="9748"/>
                  <a:pt x="16798" y="9992"/>
                </a:cubicBezTo>
                <a:cubicBezTo>
                  <a:pt x="16162" y="10154"/>
                  <a:pt x="15537" y="10362"/>
                  <a:pt x="14900" y="10524"/>
                </a:cubicBezTo>
                <a:cubicBezTo>
                  <a:pt x="14205" y="10698"/>
                  <a:pt x="13487" y="10825"/>
                  <a:pt x="12782" y="10941"/>
                </a:cubicBezTo>
                <a:cubicBezTo>
                  <a:pt x="11369" y="11150"/>
                  <a:pt x="9945" y="11265"/>
                  <a:pt x="8521" y="11346"/>
                </a:cubicBezTo>
                <a:cubicBezTo>
                  <a:pt x="7873" y="11392"/>
                  <a:pt x="7212" y="11439"/>
                  <a:pt x="6564" y="11451"/>
                </a:cubicBezTo>
                <a:cubicBezTo>
                  <a:pt x="6958" y="11369"/>
                  <a:pt x="7340" y="11265"/>
                  <a:pt x="7722" y="11184"/>
                </a:cubicBezTo>
                <a:cubicBezTo>
                  <a:pt x="8243" y="11068"/>
                  <a:pt x="8776" y="10964"/>
                  <a:pt x="9296" y="10872"/>
                </a:cubicBezTo>
                <a:cubicBezTo>
                  <a:pt x="10361" y="10663"/>
                  <a:pt x="11439" y="10501"/>
                  <a:pt x="12515" y="10362"/>
                </a:cubicBezTo>
                <a:cubicBezTo>
                  <a:pt x="13117" y="10293"/>
                  <a:pt x="13719" y="10234"/>
                  <a:pt x="14321" y="10177"/>
                </a:cubicBezTo>
                <a:cubicBezTo>
                  <a:pt x="14333" y="10165"/>
                  <a:pt x="14333" y="10142"/>
                  <a:pt x="14321" y="10142"/>
                </a:cubicBezTo>
                <a:cubicBezTo>
                  <a:pt x="13777" y="10165"/>
                  <a:pt x="13233" y="10223"/>
                  <a:pt x="12700" y="10281"/>
                </a:cubicBezTo>
                <a:cubicBezTo>
                  <a:pt x="12156" y="10339"/>
                  <a:pt x="11624" y="10409"/>
                  <a:pt x="11091" y="10478"/>
                </a:cubicBezTo>
                <a:cubicBezTo>
                  <a:pt x="10026" y="10628"/>
                  <a:pt x="8972" y="10813"/>
                  <a:pt x="7930" y="11045"/>
                </a:cubicBezTo>
                <a:cubicBezTo>
                  <a:pt x="7641" y="11103"/>
                  <a:pt x="7340" y="11173"/>
                  <a:pt x="7050" y="11242"/>
                </a:cubicBezTo>
                <a:cubicBezTo>
                  <a:pt x="6796" y="11300"/>
                  <a:pt x="6530" y="11358"/>
                  <a:pt x="6275" y="11439"/>
                </a:cubicBezTo>
                <a:cubicBezTo>
                  <a:pt x="6275" y="11427"/>
                  <a:pt x="6275" y="11415"/>
                  <a:pt x="6286" y="11415"/>
                </a:cubicBezTo>
                <a:cubicBezTo>
                  <a:pt x="6298" y="11392"/>
                  <a:pt x="6321" y="11369"/>
                  <a:pt x="6345" y="11358"/>
                </a:cubicBezTo>
                <a:cubicBezTo>
                  <a:pt x="7664" y="10813"/>
                  <a:pt x="8984" y="10281"/>
                  <a:pt x="10361" y="9933"/>
                </a:cubicBezTo>
                <a:cubicBezTo>
                  <a:pt x="11447" y="9646"/>
                  <a:pt x="12560" y="9471"/>
                  <a:pt x="13674" y="9471"/>
                </a:cubicBezTo>
                <a:close/>
                <a:moveTo>
                  <a:pt x="5568" y="4724"/>
                </a:moveTo>
                <a:cubicBezTo>
                  <a:pt x="5337" y="6090"/>
                  <a:pt x="5082" y="7456"/>
                  <a:pt x="4770" y="8811"/>
                </a:cubicBezTo>
                <a:cubicBezTo>
                  <a:pt x="4446" y="10234"/>
                  <a:pt x="4063" y="11647"/>
                  <a:pt x="3543" y="13002"/>
                </a:cubicBezTo>
                <a:cubicBezTo>
                  <a:pt x="3322" y="13592"/>
                  <a:pt x="3080" y="14160"/>
                  <a:pt x="2813" y="14715"/>
                </a:cubicBezTo>
                <a:cubicBezTo>
                  <a:pt x="2825" y="14564"/>
                  <a:pt x="2825" y="14414"/>
                  <a:pt x="2836" y="14263"/>
                </a:cubicBezTo>
                <a:cubicBezTo>
                  <a:pt x="2859" y="13974"/>
                  <a:pt x="2895" y="13685"/>
                  <a:pt x="2918" y="13396"/>
                </a:cubicBezTo>
                <a:cubicBezTo>
                  <a:pt x="2987" y="12817"/>
                  <a:pt x="3068" y="12238"/>
                  <a:pt x="3172" y="11659"/>
                </a:cubicBezTo>
                <a:cubicBezTo>
                  <a:pt x="3392" y="10512"/>
                  <a:pt x="3693" y="9378"/>
                  <a:pt x="4087" y="8289"/>
                </a:cubicBezTo>
                <a:cubicBezTo>
                  <a:pt x="4318" y="7676"/>
                  <a:pt x="4573" y="7074"/>
                  <a:pt x="4840" y="6483"/>
                </a:cubicBezTo>
                <a:cubicBezTo>
                  <a:pt x="4847" y="6476"/>
                  <a:pt x="4833" y="6467"/>
                  <a:pt x="4823" y="6467"/>
                </a:cubicBezTo>
                <a:cubicBezTo>
                  <a:pt x="4819" y="6467"/>
                  <a:pt x="4816" y="6469"/>
                  <a:pt x="4816" y="6472"/>
                </a:cubicBezTo>
                <a:cubicBezTo>
                  <a:pt x="4261" y="7502"/>
                  <a:pt x="3855" y="8626"/>
                  <a:pt x="3543" y="9737"/>
                </a:cubicBezTo>
                <a:cubicBezTo>
                  <a:pt x="3219" y="10872"/>
                  <a:pt x="2987" y="12017"/>
                  <a:pt x="2825" y="13175"/>
                </a:cubicBezTo>
                <a:cubicBezTo>
                  <a:pt x="2790" y="13511"/>
                  <a:pt x="2744" y="13835"/>
                  <a:pt x="2709" y="14171"/>
                </a:cubicBezTo>
                <a:cubicBezTo>
                  <a:pt x="2697" y="14287"/>
                  <a:pt x="2686" y="14414"/>
                  <a:pt x="2674" y="14541"/>
                </a:cubicBezTo>
                <a:cubicBezTo>
                  <a:pt x="2651" y="13974"/>
                  <a:pt x="2628" y="13407"/>
                  <a:pt x="2628" y="12840"/>
                </a:cubicBezTo>
                <a:cubicBezTo>
                  <a:pt x="2640" y="12076"/>
                  <a:pt x="2720" y="11312"/>
                  <a:pt x="2871" y="10548"/>
                </a:cubicBezTo>
                <a:cubicBezTo>
                  <a:pt x="3172" y="9158"/>
                  <a:pt x="3728" y="7826"/>
                  <a:pt x="4411" y="6576"/>
                </a:cubicBezTo>
                <a:cubicBezTo>
                  <a:pt x="4770" y="5940"/>
                  <a:pt x="5164" y="5326"/>
                  <a:pt x="5568" y="4724"/>
                </a:cubicBezTo>
                <a:close/>
                <a:moveTo>
                  <a:pt x="9212" y="12829"/>
                </a:moveTo>
                <a:cubicBezTo>
                  <a:pt x="9480" y="12829"/>
                  <a:pt x="9747" y="12840"/>
                  <a:pt x="10014" y="12863"/>
                </a:cubicBezTo>
                <a:cubicBezTo>
                  <a:pt x="10721" y="12920"/>
                  <a:pt x="11427" y="13048"/>
                  <a:pt x="12110" y="13257"/>
                </a:cubicBezTo>
                <a:cubicBezTo>
                  <a:pt x="11554" y="13360"/>
                  <a:pt x="11033" y="13534"/>
                  <a:pt x="10500" y="13731"/>
                </a:cubicBezTo>
                <a:cubicBezTo>
                  <a:pt x="9887" y="13951"/>
                  <a:pt x="9285" y="14160"/>
                  <a:pt x="8648" y="14322"/>
                </a:cubicBezTo>
                <a:cubicBezTo>
                  <a:pt x="7363" y="14623"/>
                  <a:pt x="6055" y="14750"/>
                  <a:pt x="4747" y="14912"/>
                </a:cubicBezTo>
                <a:cubicBezTo>
                  <a:pt x="4122" y="14993"/>
                  <a:pt x="3508" y="15074"/>
                  <a:pt x="2895" y="15190"/>
                </a:cubicBezTo>
                <a:cubicBezTo>
                  <a:pt x="3635" y="14785"/>
                  <a:pt x="4457" y="14541"/>
                  <a:pt x="5267" y="14299"/>
                </a:cubicBezTo>
                <a:cubicBezTo>
                  <a:pt x="6182" y="14044"/>
                  <a:pt x="7120" y="13870"/>
                  <a:pt x="8058" y="13720"/>
                </a:cubicBezTo>
                <a:cubicBezTo>
                  <a:pt x="8579" y="13638"/>
                  <a:pt x="9111" y="13581"/>
                  <a:pt x="9644" y="13499"/>
                </a:cubicBezTo>
                <a:cubicBezTo>
                  <a:pt x="9656" y="13499"/>
                  <a:pt x="9656" y="13476"/>
                  <a:pt x="9644" y="13476"/>
                </a:cubicBezTo>
                <a:cubicBezTo>
                  <a:pt x="9157" y="13511"/>
                  <a:pt x="8671" y="13592"/>
                  <a:pt x="8197" y="13650"/>
                </a:cubicBezTo>
                <a:cubicBezTo>
                  <a:pt x="7722" y="13720"/>
                  <a:pt x="7259" y="13800"/>
                  <a:pt x="6785" y="13882"/>
                </a:cubicBezTo>
                <a:cubicBezTo>
                  <a:pt x="5846" y="14067"/>
                  <a:pt x="4897" y="14275"/>
                  <a:pt x="3994" y="14588"/>
                </a:cubicBezTo>
                <a:cubicBezTo>
                  <a:pt x="3566" y="14739"/>
                  <a:pt x="3126" y="14901"/>
                  <a:pt x="2767" y="15178"/>
                </a:cubicBezTo>
                <a:cubicBezTo>
                  <a:pt x="2779" y="15166"/>
                  <a:pt x="2779" y="15155"/>
                  <a:pt x="2779" y="15143"/>
                </a:cubicBezTo>
                <a:lnTo>
                  <a:pt x="2779" y="15132"/>
                </a:lnTo>
                <a:cubicBezTo>
                  <a:pt x="2802" y="15109"/>
                  <a:pt x="2825" y="15074"/>
                  <a:pt x="2859" y="15040"/>
                </a:cubicBezTo>
                <a:cubicBezTo>
                  <a:pt x="3786" y="14322"/>
                  <a:pt x="4840" y="13743"/>
                  <a:pt x="5962" y="13372"/>
                </a:cubicBezTo>
                <a:cubicBezTo>
                  <a:pt x="7006" y="13018"/>
                  <a:pt x="8109" y="12829"/>
                  <a:pt x="9212" y="12829"/>
                </a:cubicBezTo>
                <a:close/>
                <a:moveTo>
                  <a:pt x="13013" y="0"/>
                </a:moveTo>
                <a:cubicBezTo>
                  <a:pt x="13001" y="35"/>
                  <a:pt x="12921" y="105"/>
                  <a:pt x="12897" y="128"/>
                </a:cubicBezTo>
                <a:lnTo>
                  <a:pt x="12758" y="301"/>
                </a:lnTo>
                <a:cubicBezTo>
                  <a:pt x="12677" y="406"/>
                  <a:pt x="12596" y="509"/>
                  <a:pt x="12515" y="625"/>
                </a:cubicBezTo>
                <a:cubicBezTo>
                  <a:pt x="12353" y="846"/>
                  <a:pt x="12203" y="1077"/>
                  <a:pt x="12064" y="1309"/>
                </a:cubicBezTo>
                <a:cubicBezTo>
                  <a:pt x="11786" y="1772"/>
                  <a:pt x="11542" y="2258"/>
                  <a:pt x="11334" y="2768"/>
                </a:cubicBezTo>
                <a:cubicBezTo>
                  <a:pt x="10917" y="3774"/>
                  <a:pt x="10662" y="4839"/>
                  <a:pt x="10582" y="5928"/>
                </a:cubicBezTo>
                <a:cubicBezTo>
                  <a:pt x="10547" y="6344"/>
                  <a:pt x="10570" y="6750"/>
                  <a:pt x="10582" y="7167"/>
                </a:cubicBezTo>
                <a:cubicBezTo>
                  <a:pt x="10593" y="7271"/>
                  <a:pt x="10593" y="7375"/>
                  <a:pt x="10605" y="7479"/>
                </a:cubicBezTo>
                <a:lnTo>
                  <a:pt x="10605" y="7630"/>
                </a:lnTo>
                <a:cubicBezTo>
                  <a:pt x="10616" y="7676"/>
                  <a:pt x="10628" y="7734"/>
                  <a:pt x="10616" y="7780"/>
                </a:cubicBezTo>
                <a:cubicBezTo>
                  <a:pt x="10605" y="7815"/>
                  <a:pt x="10582" y="7838"/>
                  <a:pt x="10570" y="7873"/>
                </a:cubicBezTo>
                <a:cubicBezTo>
                  <a:pt x="10477" y="7977"/>
                  <a:pt x="10361" y="8047"/>
                  <a:pt x="10246" y="8127"/>
                </a:cubicBezTo>
                <a:cubicBezTo>
                  <a:pt x="10107" y="8220"/>
                  <a:pt x="9980" y="8313"/>
                  <a:pt x="9841" y="8405"/>
                </a:cubicBezTo>
                <a:cubicBezTo>
                  <a:pt x="9713" y="8498"/>
                  <a:pt x="9574" y="8590"/>
                  <a:pt x="9447" y="8695"/>
                </a:cubicBezTo>
                <a:cubicBezTo>
                  <a:pt x="9355" y="8753"/>
                  <a:pt x="9262" y="8822"/>
                  <a:pt x="9169" y="8891"/>
                </a:cubicBezTo>
                <a:cubicBezTo>
                  <a:pt x="8938" y="9066"/>
                  <a:pt x="8717" y="9239"/>
                  <a:pt x="8486" y="9413"/>
                </a:cubicBezTo>
                <a:cubicBezTo>
                  <a:pt x="8266" y="9586"/>
                  <a:pt x="8046" y="9807"/>
                  <a:pt x="7814" y="9945"/>
                </a:cubicBezTo>
                <a:cubicBezTo>
                  <a:pt x="7305" y="10362"/>
                  <a:pt x="6808" y="10790"/>
                  <a:pt x="6321" y="11219"/>
                </a:cubicBezTo>
                <a:cubicBezTo>
                  <a:pt x="6819" y="10247"/>
                  <a:pt x="7189" y="9205"/>
                  <a:pt x="7479" y="8151"/>
                </a:cubicBezTo>
                <a:cubicBezTo>
                  <a:pt x="7803" y="6993"/>
                  <a:pt x="8023" y="5801"/>
                  <a:pt x="8220" y="4620"/>
                </a:cubicBezTo>
                <a:cubicBezTo>
                  <a:pt x="8324" y="3936"/>
                  <a:pt x="8416" y="3265"/>
                  <a:pt x="8521" y="2593"/>
                </a:cubicBezTo>
                <a:cubicBezTo>
                  <a:pt x="8528" y="2558"/>
                  <a:pt x="8504" y="2539"/>
                  <a:pt x="8479" y="2539"/>
                </a:cubicBezTo>
                <a:cubicBezTo>
                  <a:pt x="8464" y="2539"/>
                  <a:pt x="8448" y="2546"/>
                  <a:pt x="8440" y="2559"/>
                </a:cubicBezTo>
                <a:cubicBezTo>
                  <a:pt x="7768" y="3566"/>
                  <a:pt x="7248" y="4689"/>
                  <a:pt x="6854" y="5824"/>
                </a:cubicBezTo>
                <a:cubicBezTo>
                  <a:pt x="6448" y="6993"/>
                  <a:pt x="6182" y="8197"/>
                  <a:pt x="6078" y="9424"/>
                </a:cubicBezTo>
                <a:cubicBezTo>
                  <a:pt x="6020" y="10096"/>
                  <a:pt x="5997" y="10779"/>
                  <a:pt x="6055" y="11462"/>
                </a:cubicBezTo>
                <a:cubicBezTo>
                  <a:pt x="6020" y="11462"/>
                  <a:pt x="6008" y="11485"/>
                  <a:pt x="6008" y="11520"/>
                </a:cubicBezTo>
                <a:cubicBezTo>
                  <a:pt x="5175" y="12284"/>
                  <a:pt x="4388" y="13095"/>
                  <a:pt x="3647" y="13939"/>
                </a:cubicBezTo>
                <a:cubicBezTo>
                  <a:pt x="3369" y="14252"/>
                  <a:pt x="3103" y="14564"/>
                  <a:pt x="2848" y="14889"/>
                </a:cubicBezTo>
                <a:cubicBezTo>
                  <a:pt x="2825" y="14912"/>
                  <a:pt x="2813" y="14924"/>
                  <a:pt x="2802" y="14947"/>
                </a:cubicBezTo>
                <a:lnTo>
                  <a:pt x="2802" y="14912"/>
                </a:lnTo>
                <a:cubicBezTo>
                  <a:pt x="3381" y="13743"/>
                  <a:pt x="3855" y="12516"/>
                  <a:pt x="4225" y="11253"/>
                </a:cubicBezTo>
                <a:cubicBezTo>
                  <a:pt x="4654" y="9841"/>
                  <a:pt x="4966" y="8405"/>
                  <a:pt x="5244" y="6970"/>
                </a:cubicBezTo>
                <a:cubicBezTo>
                  <a:pt x="5395" y="6159"/>
                  <a:pt x="5545" y="5338"/>
                  <a:pt x="5696" y="4527"/>
                </a:cubicBezTo>
                <a:cubicBezTo>
                  <a:pt x="5696" y="4502"/>
                  <a:pt x="5667" y="4478"/>
                  <a:pt x="5642" y="4478"/>
                </a:cubicBezTo>
                <a:cubicBezTo>
                  <a:pt x="5631" y="4478"/>
                  <a:pt x="5622" y="4482"/>
                  <a:pt x="5615" y="4492"/>
                </a:cubicBezTo>
                <a:cubicBezTo>
                  <a:pt x="4781" y="5662"/>
                  <a:pt x="4052" y="6923"/>
                  <a:pt x="3497" y="8255"/>
                </a:cubicBezTo>
                <a:cubicBezTo>
                  <a:pt x="2929" y="9598"/>
                  <a:pt x="2581" y="11022"/>
                  <a:pt x="2524" y="12480"/>
                </a:cubicBezTo>
                <a:cubicBezTo>
                  <a:pt x="2489" y="13372"/>
                  <a:pt x="2524" y="14263"/>
                  <a:pt x="2605" y="15143"/>
                </a:cubicBezTo>
                <a:cubicBezTo>
                  <a:pt x="2594" y="15155"/>
                  <a:pt x="2594" y="15166"/>
                  <a:pt x="2581" y="15178"/>
                </a:cubicBezTo>
                <a:lnTo>
                  <a:pt x="2581" y="15190"/>
                </a:lnTo>
                <a:cubicBezTo>
                  <a:pt x="2570" y="15190"/>
                  <a:pt x="2570" y="15202"/>
                  <a:pt x="2570" y="15213"/>
                </a:cubicBezTo>
                <a:cubicBezTo>
                  <a:pt x="2570" y="15225"/>
                  <a:pt x="2558" y="15225"/>
                  <a:pt x="2558" y="15248"/>
                </a:cubicBezTo>
                <a:cubicBezTo>
                  <a:pt x="2234" y="15642"/>
                  <a:pt x="1910" y="16046"/>
                  <a:pt x="1609" y="16463"/>
                </a:cubicBezTo>
                <a:cubicBezTo>
                  <a:pt x="1227" y="16996"/>
                  <a:pt x="880" y="17563"/>
                  <a:pt x="544" y="18142"/>
                </a:cubicBezTo>
                <a:cubicBezTo>
                  <a:pt x="359" y="18466"/>
                  <a:pt x="173" y="18791"/>
                  <a:pt x="11" y="19138"/>
                </a:cubicBezTo>
                <a:cubicBezTo>
                  <a:pt x="0" y="19161"/>
                  <a:pt x="11" y="19184"/>
                  <a:pt x="34" y="19195"/>
                </a:cubicBezTo>
                <a:cubicBezTo>
                  <a:pt x="34" y="19207"/>
                  <a:pt x="23" y="19219"/>
                  <a:pt x="23" y="19231"/>
                </a:cubicBezTo>
                <a:cubicBezTo>
                  <a:pt x="11" y="19242"/>
                  <a:pt x="34" y="19242"/>
                  <a:pt x="34" y="19242"/>
                </a:cubicBezTo>
                <a:cubicBezTo>
                  <a:pt x="46" y="19219"/>
                  <a:pt x="46" y="19207"/>
                  <a:pt x="58" y="19195"/>
                </a:cubicBezTo>
                <a:cubicBezTo>
                  <a:pt x="70" y="19195"/>
                  <a:pt x="81" y="19195"/>
                  <a:pt x="93" y="19172"/>
                </a:cubicBezTo>
                <a:cubicBezTo>
                  <a:pt x="301" y="18814"/>
                  <a:pt x="510" y="18443"/>
                  <a:pt x="706" y="18084"/>
                </a:cubicBezTo>
                <a:cubicBezTo>
                  <a:pt x="1285" y="17147"/>
                  <a:pt x="1922" y="16232"/>
                  <a:pt x="2605" y="15364"/>
                </a:cubicBezTo>
                <a:lnTo>
                  <a:pt x="2617" y="15364"/>
                </a:lnTo>
                <a:cubicBezTo>
                  <a:pt x="3890" y="15109"/>
                  <a:pt x="5198" y="14993"/>
                  <a:pt x="6495" y="14819"/>
                </a:cubicBezTo>
                <a:cubicBezTo>
                  <a:pt x="7132" y="14726"/>
                  <a:pt x="7768" y="14634"/>
                  <a:pt x="8405" y="14484"/>
                </a:cubicBezTo>
                <a:cubicBezTo>
                  <a:pt x="9031" y="14345"/>
                  <a:pt x="9644" y="14160"/>
                  <a:pt x="10246" y="13939"/>
                </a:cubicBezTo>
                <a:cubicBezTo>
                  <a:pt x="10929" y="13685"/>
                  <a:pt x="11612" y="13430"/>
                  <a:pt x="12342" y="13314"/>
                </a:cubicBezTo>
                <a:cubicBezTo>
                  <a:pt x="12399" y="13314"/>
                  <a:pt x="12411" y="13233"/>
                  <a:pt x="12342" y="13210"/>
                </a:cubicBezTo>
                <a:cubicBezTo>
                  <a:pt x="11340" y="12902"/>
                  <a:pt x="10295" y="12746"/>
                  <a:pt x="9247" y="12746"/>
                </a:cubicBezTo>
                <a:cubicBezTo>
                  <a:pt x="8877" y="12746"/>
                  <a:pt x="8507" y="12765"/>
                  <a:pt x="8139" y="12805"/>
                </a:cubicBezTo>
                <a:cubicBezTo>
                  <a:pt x="6831" y="12932"/>
                  <a:pt x="5545" y="13337"/>
                  <a:pt x="4376" y="13951"/>
                </a:cubicBezTo>
                <a:cubicBezTo>
                  <a:pt x="3913" y="14206"/>
                  <a:pt x="3461" y="14495"/>
                  <a:pt x="3045" y="14808"/>
                </a:cubicBezTo>
                <a:cubicBezTo>
                  <a:pt x="3126" y="14715"/>
                  <a:pt x="3207" y="14611"/>
                  <a:pt x="3288" y="14507"/>
                </a:cubicBezTo>
                <a:cubicBezTo>
                  <a:pt x="4156" y="13476"/>
                  <a:pt x="5105" y="12504"/>
                  <a:pt x="6101" y="11577"/>
                </a:cubicBezTo>
                <a:cubicBezTo>
                  <a:pt x="6819" y="11577"/>
                  <a:pt x="7537" y="11520"/>
                  <a:pt x="8266" y="11474"/>
                </a:cubicBezTo>
                <a:cubicBezTo>
                  <a:pt x="8984" y="11439"/>
                  <a:pt x="9690" y="11381"/>
                  <a:pt x="10408" y="11323"/>
                </a:cubicBezTo>
                <a:cubicBezTo>
                  <a:pt x="11832" y="11196"/>
                  <a:pt x="13256" y="11011"/>
                  <a:pt x="14645" y="10686"/>
                </a:cubicBezTo>
                <a:cubicBezTo>
                  <a:pt x="15444" y="10501"/>
                  <a:pt x="16232" y="10234"/>
                  <a:pt x="17030" y="10061"/>
                </a:cubicBezTo>
                <a:cubicBezTo>
                  <a:pt x="17076" y="10049"/>
                  <a:pt x="17088" y="9969"/>
                  <a:pt x="17042" y="9945"/>
                </a:cubicBezTo>
                <a:cubicBezTo>
                  <a:pt x="15991" y="9543"/>
                  <a:pt x="14854" y="9379"/>
                  <a:pt x="13727" y="9379"/>
                </a:cubicBezTo>
                <a:cubicBezTo>
                  <a:pt x="13426" y="9379"/>
                  <a:pt x="13126" y="9391"/>
                  <a:pt x="12828" y="9413"/>
                </a:cubicBezTo>
                <a:cubicBezTo>
                  <a:pt x="11357" y="9529"/>
                  <a:pt x="9922" y="9899"/>
                  <a:pt x="8544" y="10397"/>
                </a:cubicBezTo>
                <a:cubicBezTo>
                  <a:pt x="7850" y="10651"/>
                  <a:pt x="7166" y="10929"/>
                  <a:pt x="6484" y="11230"/>
                </a:cubicBezTo>
                <a:cubicBezTo>
                  <a:pt x="6785" y="10964"/>
                  <a:pt x="7073" y="10710"/>
                  <a:pt x="7374" y="10455"/>
                </a:cubicBezTo>
                <a:cubicBezTo>
                  <a:pt x="7861" y="10049"/>
                  <a:pt x="8359" y="9656"/>
                  <a:pt x="8868" y="9274"/>
                </a:cubicBezTo>
                <a:cubicBezTo>
                  <a:pt x="9111" y="9077"/>
                  <a:pt x="9378" y="8891"/>
                  <a:pt x="9633" y="8706"/>
                </a:cubicBezTo>
                <a:cubicBezTo>
                  <a:pt x="9887" y="8521"/>
                  <a:pt x="10165" y="8359"/>
                  <a:pt x="10408" y="8163"/>
                </a:cubicBezTo>
                <a:cubicBezTo>
                  <a:pt x="10625" y="7982"/>
                  <a:pt x="10870" y="7949"/>
                  <a:pt x="11132" y="7949"/>
                </a:cubicBezTo>
                <a:cubicBezTo>
                  <a:pt x="11206" y="7949"/>
                  <a:pt x="11281" y="7952"/>
                  <a:pt x="11357" y="7954"/>
                </a:cubicBezTo>
                <a:cubicBezTo>
                  <a:pt x="12206" y="8003"/>
                  <a:pt x="13058" y="8035"/>
                  <a:pt x="13908" y="8035"/>
                </a:cubicBezTo>
                <a:cubicBezTo>
                  <a:pt x="14682" y="8035"/>
                  <a:pt x="15453" y="8008"/>
                  <a:pt x="16220" y="7942"/>
                </a:cubicBezTo>
                <a:cubicBezTo>
                  <a:pt x="17222" y="7857"/>
                  <a:pt x="18223" y="7701"/>
                  <a:pt x="19216" y="7701"/>
                </a:cubicBezTo>
                <a:cubicBezTo>
                  <a:pt x="19565" y="7701"/>
                  <a:pt x="19914" y="7721"/>
                  <a:pt x="20261" y="7769"/>
                </a:cubicBezTo>
                <a:cubicBezTo>
                  <a:pt x="20261" y="7537"/>
                  <a:pt x="20029" y="7386"/>
                  <a:pt x="19821" y="7294"/>
                </a:cubicBezTo>
                <a:cubicBezTo>
                  <a:pt x="18670" y="6749"/>
                  <a:pt x="17396" y="6503"/>
                  <a:pt x="16121" y="6503"/>
                </a:cubicBezTo>
                <a:cubicBezTo>
                  <a:pt x="15934" y="6503"/>
                  <a:pt x="15747" y="6508"/>
                  <a:pt x="15560" y="6519"/>
                </a:cubicBezTo>
                <a:cubicBezTo>
                  <a:pt x="14101" y="6599"/>
                  <a:pt x="12677" y="6993"/>
                  <a:pt x="11334" y="7561"/>
                </a:cubicBezTo>
                <a:cubicBezTo>
                  <a:pt x="12365" y="6820"/>
                  <a:pt x="13476" y="6171"/>
                  <a:pt x="14634" y="5650"/>
                </a:cubicBezTo>
                <a:cubicBezTo>
                  <a:pt x="14715" y="5604"/>
                  <a:pt x="14807" y="5569"/>
                  <a:pt x="14889" y="5523"/>
                </a:cubicBezTo>
                <a:cubicBezTo>
                  <a:pt x="15039" y="5465"/>
                  <a:pt x="15190" y="5395"/>
                  <a:pt x="15340" y="5326"/>
                </a:cubicBezTo>
                <a:lnTo>
                  <a:pt x="16173" y="4944"/>
                </a:lnTo>
                <a:cubicBezTo>
                  <a:pt x="18408" y="3833"/>
                  <a:pt x="20237" y="2061"/>
                  <a:pt x="21939" y="244"/>
                </a:cubicBezTo>
                <a:cubicBezTo>
                  <a:pt x="21916" y="244"/>
                  <a:pt x="21893" y="255"/>
                  <a:pt x="21869" y="255"/>
                </a:cubicBezTo>
                <a:cubicBezTo>
                  <a:pt x="19762" y="730"/>
                  <a:pt x="17783" y="1852"/>
                  <a:pt x="16394" y="3508"/>
                </a:cubicBezTo>
                <a:cubicBezTo>
                  <a:pt x="15954" y="4018"/>
                  <a:pt x="15583" y="4574"/>
                  <a:pt x="15097" y="5037"/>
                </a:cubicBezTo>
                <a:cubicBezTo>
                  <a:pt x="13974" y="6102"/>
                  <a:pt x="12388" y="6530"/>
                  <a:pt x="11184" y="7502"/>
                </a:cubicBezTo>
                <a:cubicBezTo>
                  <a:pt x="11982" y="6472"/>
                  <a:pt x="12342" y="5164"/>
                  <a:pt x="12538" y="3879"/>
                </a:cubicBezTo>
                <a:cubicBezTo>
                  <a:pt x="12735" y="2582"/>
                  <a:pt x="12770" y="1274"/>
                  <a:pt x="130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grpSp>
        <p:nvGrpSpPr>
          <p:cNvPr id="2892" name="Google Shape;2892;p68"/>
          <p:cNvGrpSpPr/>
          <p:nvPr/>
        </p:nvGrpSpPr>
        <p:grpSpPr>
          <a:xfrm rot="-5400000">
            <a:off x="6143062" y="4201876"/>
            <a:ext cx="578995" cy="762248"/>
            <a:chOff x="2109400" y="2670450"/>
            <a:chExt cx="113200" cy="149025"/>
          </a:xfrm>
        </p:grpSpPr>
        <p:sp>
          <p:nvSpPr>
            <p:cNvPr id="2893" name="Google Shape;2893;p68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68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68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68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68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68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68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68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68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68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68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68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68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68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68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68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68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68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68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68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68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68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68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3DB53-1B4D-46CC-901D-E2F7EA0F6B69}"/>
              </a:ext>
            </a:extLst>
          </p:cNvPr>
          <p:cNvSpPr txBox="1"/>
          <p:nvPr/>
        </p:nvSpPr>
        <p:spPr>
          <a:xfrm>
            <a:off x="586333" y="283312"/>
            <a:ext cx="3549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CA11389-D86B-4DFC-ADEE-591D5A17C611}"/>
              </a:ext>
            </a:extLst>
          </p:cNvPr>
          <p:cNvSpPr txBox="1">
            <a:spLocks/>
          </p:cNvSpPr>
          <p:nvPr/>
        </p:nvSpPr>
        <p:spPr>
          <a:xfrm>
            <a:off x="903533" y="283312"/>
            <a:ext cx="4092248" cy="844128"/>
          </a:xfrm>
          <a:prstGeom prst="rect">
            <a:avLst/>
          </a:prstGeom>
          <a:solidFill>
            <a:srgbClr val="BFD0A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ctr"/>
            <a:r>
              <a:rPr lang="en-US" sz="2000" b="1" dirty="0">
                <a:solidFill>
                  <a:srgbClr val="1C4587"/>
                </a:solidFill>
                <a:latin typeface="+mj-lt"/>
              </a:rPr>
              <a:t>To describe a tourist attraction, what should you talk about?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91C06-CDE4-46CA-81BC-ABBF0AEF8610}"/>
              </a:ext>
            </a:extLst>
          </p:cNvPr>
          <p:cNvSpPr txBox="1"/>
          <p:nvPr/>
        </p:nvSpPr>
        <p:spPr>
          <a:xfrm>
            <a:off x="5395736" y="283312"/>
            <a:ext cx="3633127" cy="4678204"/>
          </a:xfrm>
          <a:prstGeom prst="rect">
            <a:avLst/>
          </a:prstGeom>
          <a:solidFill>
            <a:srgbClr val="C9E6E0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/>
              <a:t>Ha Long Bay </a:t>
            </a:r>
            <a:r>
              <a:rPr lang="en-US" sz="1600" dirty="0"/>
              <a:t>is in Quang </a:t>
            </a:r>
            <a:r>
              <a:rPr lang="en-US" sz="1600" dirty="0" err="1"/>
              <a:t>Ninh</a:t>
            </a:r>
            <a:r>
              <a:rPr lang="en-US" sz="1600" dirty="0"/>
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</a:r>
          </a:p>
          <a:p>
            <a:pPr>
              <a:spcBef>
                <a:spcPts val="1200"/>
              </a:spcBef>
            </a:pPr>
            <a:r>
              <a:rPr lang="en-US" sz="1600" b="1" dirty="0"/>
              <a:t>Mui Ne </a:t>
            </a:r>
            <a:r>
              <a:rPr lang="en-US" sz="1600" dirty="0"/>
              <a:t>is popular for its amazing landscapes. The sand has different </a:t>
            </a:r>
            <a:r>
              <a:rPr lang="en-US" sz="1600" dirty="0" err="1"/>
              <a:t>colours</a:t>
            </a:r>
            <a:r>
              <a:rPr lang="en-US" sz="1600" dirty="0"/>
              <a:t>: white, yellow, red ... Its like a desert here. You can ride a bike down the slopes. You can also fly kites, or have a picnic by the beach. The best time to visit the Mui Ne Sand Dunes is early morning or late afternoon. Remember to wear suncream and bring water.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9F35F78-063C-426B-A249-BDF3BA61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7" y="78404"/>
            <a:ext cx="788396" cy="10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8935A-0876-4665-B7FC-009DEDBE9427}"/>
              </a:ext>
            </a:extLst>
          </p:cNvPr>
          <p:cNvCxnSpPr>
            <a:cxnSpLocks/>
          </p:cNvCxnSpPr>
          <p:nvPr/>
        </p:nvCxnSpPr>
        <p:spPr>
          <a:xfrm>
            <a:off x="5494084" y="566943"/>
            <a:ext cx="1217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1DB856-1469-4029-BEA6-AF99F6666F97}"/>
              </a:ext>
            </a:extLst>
          </p:cNvPr>
          <p:cNvCxnSpPr>
            <a:cxnSpLocks/>
          </p:cNvCxnSpPr>
          <p:nvPr/>
        </p:nvCxnSpPr>
        <p:spPr>
          <a:xfrm>
            <a:off x="5494084" y="2657000"/>
            <a:ext cx="6992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D64836-A8C7-48E1-A9F9-FC40C641CF29}"/>
              </a:ext>
            </a:extLst>
          </p:cNvPr>
          <p:cNvSpPr txBox="1"/>
          <p:nvPr/>
        </p:nvSpPr>
        <p:spPr>
          <a:xfrm>
            <a:off x="903533" y="1242640"/>
            <a:ext cx="299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Name of the attraction </a:t>
            </a:r>
          </a:p>
        </p:txBody>
      </p:sp>
    </p:spTree>
    <p:extLst>
      <p:ext uri="{BB962C8B-B14F-4D97-AF65-F5344CB8AC3E}">
        <p14:creationId xmlns:p14="http://schemas.microsoft.com/office/powerpoint/2010/main" val="1419683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3DB53-1B4D-46CC-901D-E2F7EA0F6B69}"/>
              </a:ext>
            </a:extLst>
          </p:cNvPr>
          <p:cNvSpPr txBox="1"/>
          <p:nvPr/>
        </p:nvSpPr>
        <p:spPr>
          <a:xfrm>
            <a:off x="586333" y="283312"/>
            <a:ext cx="3549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CA11389-D86B-4DFC-ADEE-591D5A17C611}"/>
              </a:ext>
            </a:extLst>
          </p:cNvPr>
          <p:cNvSpPr txBox="1">
            <a:spLocks/>
          </p:cNvSpPr>
          <p:nvPr/>
        </p:nvSpPr>
        <p:spPr>
          <a:xfrm>
            <a:off x="903533" y="283312"/>
            <a:ext cx="4092248" cy="844128"/>
          </a:xfrm>
          <a:prstGeom prst="rect">
            <a:avLst/>
          </a:prstGeom>
          <a:solidFill>
            <a:srgbClr val="BFD0A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ctr"/>
            <a:r>
              <a:rPr lang="en-US" sz="2000" b="1" dirty="0">
                <a:solidFill>
                  <a:srgbClr val="1C4587"/>
                </a:solidFill>
                <a:latin typeface="+mj-lt"/>
              </a:rPr>
              <a:t>To describe a tourist attraction, what should you talk about?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91C06-CDE4-46CA-81BC-ABBF0AEF8610}"/>
              </a:ext>
            </a:extLst>
          </p:cNvPr>
          <p:cNvSpPr txBox="1"/>
          <p:nvPr/>
        </p:nvSpPr>
        <p:spPr>
          <a:xfrm>
            <a:off x="5395736" y="283312"/>
            <a:ext cx="3633127" cy="4678204"/>
          </a:xfrm>
          <a:prstGeom prst="rect">
            <a:avLst/>
          </a:prstGeom>
          <a:solidFill>
            <a:srgbClr val="C9E6E0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/>
              <a:t>Ha Long Bay </a:t>
            </a:r>
            <a:r>
              <a:rPr lang="en-US" sz="1600" dirty="0"/>
              <a:t>is in Quang </a:t>
            </a:r>
            <a:r>
              <a:rPr lang="en-US" sz="1600" dirty="0" err="1"/>
              <a:t>Ninh</a:t>
            </a:r>
            <a:r>
              <a:rPr lang="en-US" sz="1600" dirty="0"/>
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</a:r>
          </a:p>
          <a:p>
            <a:pPr>
              <a:spcBef>
                <a:spcPts val="1200"/>
              </a:spcBef>
            </a:pPr>
            <a:r>
              <a:rPr lang="en-US" sz="1600" b="1" dirty="0"/>
              <a:t>Mui Ne </a:t>
            </a:r>
            <a:r>
              <a:rPr lang="en-US" sz="1600" dirty="0"/>
              <a:t>is popular for its amazing landscapes. The sand has different </a:t>
            </a:r>
            <a:r>
              <a:rPr lang="en-US" sz="1600" dirty="0" err="1"/>
              <a:t>colours</a:t>
            </a:r>
            <a:r>
              <a:rPr lang="en-US" sz="1600" dirty="0"/>
              <a:t>: white, yellow, red ... Its like a desert here. You can ride a bike down the slopes. You can also fly kites, or have a picnic by the beach. The best time to visit the Mui Ne Sand Dunes is early morning or late afternoon. Remember to wear suncream and bring water.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9F35F78-063C-426B-A249-BDF3BA61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7" y="78404"/>
            <a:ext cx="788396" cy="10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8935A-0876-4665-B7FC-009DEDBE9427}"/>
              </a:ext>
            </a:extLst>
          </p:cNvPr>
          <p:cNvCxnSpPr>
            <a:cxnSpLocks/>
          </p:cNvCxnSpPr>
          <p:nvPr/>
        </p:nvCxnSpPr>
        <p:spPr>
          <a:xfrm>
            <a:off x="6039650" y="806532"/>
            <a:ext cx="15444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B1DB856-1469-4029-BEA6-AF99F6666F97}"/>
              </a:ext>
            </a:extLst>
          </p:cNvPr>
          <p:cNvCxnSpPr>
            <a:cxnSpLocks/>
          </p:cNvCxnSpPr>
          <p:nvPr/>
        </p:nvCxnSpPr>
        <p:spPr>
          <a:xfrm>
            <a:off x="7684034" y="2657000"/>
            <a:ext cx="7607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D64836-A8C7-48E1-A9F9-FC40C641CF29}"/>
              </a:ext>
            </a:extLst>
          </p:cNvPr>
          <p:cNvSpPr txBox="1"/>
          <p:nvPr/>
        </p:nvSpPr>
        <p:spPr>
          <a:xfrm>
            <a:off x="903533" y="1242640"/>
            <a:ext cx="299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Name of the attraction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C9FA5F-5452-44D7-8EBB-46C09A957BFA}"/>
              </a:ext>
            </a:extLst>
          </p:cNvPr>
          <p:cNvCxnSpPr>
            <a:cxnSpLocks/>
          </p:cNvCxnSpPr>
          <p:nvPr/>
        </p:nvCxnSpPr>
        <p:spPr>
          <a:xfrm>
            <a:off x="6193331" y="1052421"/>
            <a:ext cx="15444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7F44-26C5-4A75-B83E-D5A9BDFF8683}"/>
              </a:ext>
            </a:extLst>
          </p:cNvPr>
          <p:cNvCxnSpPr>
            <a:cxnSpLocks/>
          </p:cNvCxnSpPr>
          <p:nvPr/>
        </p:nvCxnSpPr>
        <p:spPr>
          <a:xfrm>
            <a:off x="5500488" y="2909293"/>
            <a:ext cx="101557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4F055D-51B1-4474-A573-D4079B7FFF3E}"/>
              </a:ext>
            </a:extLst>
          </p:cNvPr>
          <p:cNvCxnSpPr>
            <a:cxnSpLocks/>
          </p:cNvCxnSpPr>
          <p:nvPr/>
        </p:nvCxnSpPr>
        <p:spPr>
          <a:xfrm>
            <a:off x="7029611" y="2909293"/>
            <a:ext cx="4623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9CA493B-068C-442D-BFE4-61EC91452DEF}"/>
              </a:ext>
            </a:extLst>
          </p:cNvPr>
          <p:cNvCxnSpPr>
            <a:cxnSpLocks/>
          </p:cNvCxnSpPr>
          <p:nvPr/>
        </p:nvCxnSpPr>
        <p:spPr>
          <a:xfrm>
            <a:off x="5500488" y="3161586"/>
            <a:ext cx="6928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ABF53F-03C6-438E-B5A2-E51DB0219E7A}"/>
              </a:ext>
            </a:extLst>
          </p:cNvPr>
          <p:cNvSpPr txBox="1"/>
          <p:nvPr/>
        </p:nvSpPr>
        <p:spPr>
          <a:xfrm>
            <a:off x="903533" y="1657578"/>
            <a:ext cx="459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Its special features / beauty / interesting things</a:t>
            </a:r>
          </a:p>
        </p:txBody>
      </p:sp>
    </p:spTree>
    <p:extLst>
      <p:ext uri="{BB962C8B-B14F-4D97-AF65-F5344CB8AC3E}">
        <p14:creationId xmlns:p14="http://schemas.microsoft.com/office/powerpoint/2010/main" val="10354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743DB53-1B4D-46CC-901D-E2F7EA0F6B69}"/>
              </a:ext>
            </a:extLst>
          </p:cNvPr>
          <p:cNvSpPr txBox="1"/>
          <p:nvPr/>
        </p:nvSpPr>
        <p:spPr>
          <a:xfrm>
            <a:off x="586333" y="283312"/>
            <a:ext cx="35494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8CA11389-D86B-4DFC-ADEE-591D5A17C611}"/>
              </a:ext>
            </a:extLst>
          </p:cNvPr>
          <p:cNvSpPr txBox="1">
            <a:spLocks/>
          </p:cNvSpPr>
          <p:nvPr/>
        </p:nvSpPr>
        <p:spPr>
          <a:xfrm>
            <a:off x="903533" y="283312"/>
            <a:ext cx="4092248" cy="844128"/>
          </a:xfrm>
          <a:prstGeom prst="rect">
            <a:avLst/>
          </a:prstGeom>
          <a:solidFill>
            <a:srgbClr val="BFD0A2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algn="ctr"/>
            <a:r>
              <a:rPr lang="en-US" sz="2000" b="1" dirty="0">
                <a:solidFill>
                  <a:srgbClr val="1C4587"/>
                </a:solidFill>
                <a:latin typeface="+mj-lt"/>
              </a:rPr>
              <a:t>To describe a tourist attraction, what should you talk about?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091C06-CDE4-46CA-81BC-ABBF0AEF8610}"/>
              </a:ext>
            </a:extLst>
          </p:cNvPr>
          <p:cNvSpPr txBox="1"/>
          <p:nvPr/>
        </p:nvSpPr>
        <p:spPr>
          <a:xfrm>
            <a:off x="5395736" y="283312"/>
            <a:ext cx="3633127" cy="4678204"/>
          </a:xfrm>
          <a:prstGeom prst="rect">
            <a:avLst/>
          </a:prstGeom>
          <a:solidFill>
            <a:srgbClr val="C9E6E0"/>
          </a:solidFill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600" b="1" dirty="0"/>
              <a:t>Ha Long Bay </a:t>
            </a:r>
            <a:r>
              <a:rPr lang="en-US" sz="1600" dirty="0"/>
              <a:t>is in Quang </a:t>
            </a:r>
            <a:r>
              <a:rPr lang="en-US" sz="1600" dirty="0" err="1"/>
              <a:t>Ninh</a:t>
            </a:r>
            <a:r>
              <a:rPr lang="en-US" sz="1600" dirty="0"/>
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</a:r>
          </a:p>
          <a:p>
            <a:pPr>
              <a:spcBef>
                <a:spcPts val="1200"/>
              </a:spcBef>
            </a:pPr>
            <a:r>
              <a:rPr lang="en-US" sz="1600" b="1" dirty="0"/>
              <a:t>Mui Ne </a:t>
            </a:r>
            <a:r>
              <a:rPr lang="en-US" sz="1600" dirty="0"/>
              <a:t>is popular for its amazing landscapes. The sand has different </a:t>
            </a:r>
            <a:r>
              <a:rPr lang="en-US" sz="1600" dirty="0" err="1"/>
              <a:t>colours</a:t>
            </a:r>
            <a:r>
              <a:rPr lang="en-US" sz="1600" dirty="0"/>
              <a:t>: white, yellow, red ... Its like a desert here. You can ride a bike down the slopes. You can also fly kites, or have a picnic by the beach. The best time to visit the Mui Ne Sand Dunes is early morning or late afternoon. Remember to wear suncream and bring water.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A9F35F78-063C-426B-A249-BDF3BA610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7" y="78404"/>
            <a:ext cx="788396" cy="1049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9F8935A-0876-4665-B7FC-009DEDBE9427}"/>
              </a:ext>
            </a:extLst>
          </p:cNvPr>
          <p:cNvCxnSpPr>
            <a:cxnSpLocks/>
          </p:cNvCxnSpPr>
          <p:nvPr/>
        </p:nvCxnSpPr>
        <p:spPr>
          <a:xfrm>
            <a:off x="5485120" y="1544200"/>
            <a:ext cx="13152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D64836-A8C7-48E1-A9F9-FC40C641CF29}"/>
              </a:ext>
            </a:extLst>
          </p:cNvPr>
          <p:cNvSpPr txBox="1"/>
          <p:nvPr/>
        </p:nvSpPr>
        <p:spPr>
          <a:xfrm>
            <a:off x="903533" y="1242640"/>
            <a:ext cx="29922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Name of the attraction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C9FA5F-5452-44D7-8EBB-46C09A957BFA}"/>
              </a:ext>
            </a:extLst>
          </p:cNvPr>
          <p:cNvCxnSpPr>
            <a:cxnSpLocks/>
          </p:cNvCxnSpPr>
          <p:nvPr/>
        </p:nvCxnSpPr>
        <p:spPr>
          <a:xfrm>
            <a:off x="5878286" y="1782405"/>
            <a:ext cx="7530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A4E7F44-26C5-4A75-B83E-D5A9BDFF8683}"/>
              </a:ext>
            </a:extLst>
          </p:cNvPr>
          <p:cNvCxnSpPr>
            <a:cxnSpLocks/>
          </p:cNvCxnSpPr>
          <p:nvPr/>
        </p:nvCxnSpPr>
        <p:spPr>
          <a:xfrm>
            <a:off x="6530148" y="3639276"/>
            <a:ext cx="76968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4F055D-51B1-4474-A573-D4079B7FFF3E}"/>
              </a:ext>
            </a:extLst>
          </p:cNvPr>
          <p:cNvCxnSpPr>
            <a:cxnSpLocks/>
          </p:cNvCxnSpPr>
          <p:nvPr/>
        </p:nvCxnSpPr>
        <p:spPr>
          <a:xfrm>
            <a:off x="6631321" y="3401071"/>
            <a:ext cx="7453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3ABF53F-03C6-438E-B5A2-E51DB0219E7A}"/>
              </a:ext>
            </a:extLst>
          </p:cNvPr>
          <p:cNvSpPr txBox="1"/>
          <p:nvPr/>
        </p:nvSpPr>
        <p:spPr>
          <a:xfrm>
            <a:off x="903533" y="1657578"/>
            <a:ext cx="459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Its special features / beauty / interesting things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D9AD0A-F59B-42B5-80DB-D982A3E1930D}"/>
              </a:ext>
            </a:extLst>
          </p:cNvPr>
          <p:cNvSpPr txBox="1"/>
          <p:nvPr/>
        </p:nvSpPr>
        <p:spPr>
          <a:xfrm>
            <a:off x="903534" y="2326089"/>
            <a:ext cx="2900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What you can do there?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CDFEA07-BBB1-4DAE-A559-2589F2D81DD6}"/>
              </a:ext>
            </a:extLst>
          </p:cNvPr>
          <p:cNvSpPr txBox="1"/>
          <p:nvPr/>
        </p:nvSpPr>
        <p:spPr>
          <a:xfrm>
            <a:off x="903534" y="2717975"/>
            <a:ext cx="2900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77963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F9A297F-9653-4FB4-B09C-5B5DB92E2713}"/>
              </a:ext>
            </a:extLst>
          </p:cNvPr>
          <p:cNvSpPr txBox="1">
            <a:spLocks/>
          </p:cNvSpPr>
          <p:nvPr/>
        </p:nvSpPr>
        <p:spPr>
          <a:xfrm>
            <a:off x="291279" y="0"/>
            <a:ext cx="7610661" cy="77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5 (p.45) Some foreign visitors are visiting your city / town / area. You are their tour guide. </a:t>
            </a:r>
          </a:p>
          <a:p>
            <a:endParaRPr lang="en-US" sz="2000" b="1" dirty="0">
              <a:solidFill>
                <a:srgbClr val="1C4587"/>
              </a:solidFill>
              <a:latin typeface="+mj-lt"/>
            </a:endParaRPr>
          </a:p>
        </p:txBody>
      </p:sp>
      <p:pic>
        <p:nvPicPr>
          <p:cNvPr id="5122" name="Picture 2" descr="Tour guide man and woman characters guiding Vector Image">
            <a:extLst>
              <a:ext uri="{FF2B5EF4-FFF2-40B4-BE49-F238E27FC236}">
                <a16:creationId xmlns:a16="http://schemas.microsoft.com/office/drawing/2014/main" id="{8B423BF0-82FB-4254-B406-23705F8A1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3735" r="5750" b="54930"/>
          <a:stretch/>
        </p:blipFill>
        <p:spPr bwMode="auto">
          <a:xfrm>
            <a:off x="722299" y="729983"/>
            <a:ext cx="3388659" cy="21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our guide man and woman characters guiding Vector Image">
            <a:extLst>
              <a:ext uri="{FF2B5EF4-FFF2-40B4-BE49-F238E27FC236}">
                <a16:creationId xmlns:a16="http://schemas.microsoft.com/office/drawing/2014/main" id="{93F20834-E737-41E0-9E3A-60B942EF1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48254" r="5750" b="10812"/>
          <a:stretch/>
        </p:blipFill>
        <p:spPr bwMode="auto">
          <a:xfrm>
            <a:off x="4449055" y="729983"/>
            <a:ext cx="3388659" cy="21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74CAB9D-C463-461B-855C-F2542934E5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7344519"/>
              </p:ext>
            </p:extLst>
          </p:nvPr>
        </p:nvGraphicFramePr>
        <p:xfrm>
          <a:off x="356026" y="3219609"/>
          <a:ext cx="8526716" cy="1702352"/>
        </p:xfrm>
        <a:graphic>
          <a:graphicData uri="http://schemas.openxmlformats.org/drawingml/2006/table">
            <a:tbl>
              <a:tblPr firstRow="1" bandRow="1">
                <a:tableStyleId>{0D5111F6-C276-42FB-A51C-0DD329F0A4C5}</a:tableStyleId>
              </a:tblPr>
              <a:tblGrid>
                <a:gridCol w="4263358">
                  <a:extLst>
                    <a:ext uri="{9D8B030D-6E8A-4147-A177-3AD203B41FA5}">
                      <a16:colId xmlns:a16="http://schemas.microsoft.com/office/drawing/2014/main" val="3709624601"/>
                    </a:ext>
                  </a:extLst>
                </a:gridCol>
                <a:gridCol w="4263358">
                  <a:extLst>
                    <a:ext uri="{9D8B030D-6E8A-4147-A177-3AD203B41FA5}">
                      <a16:colId xmlns:a16="http://schemas.microsoft.com/office/drawing/2014/main" val="570914804"/>
                    </a:ext>
                  </a:extLst>
                </a:gridCol>
              </a:tblGrid>
              <a:tr h="39171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Some interesting things in your place</a:t>
                      </a:r>
                    </a:p>
                  </a:txBody>
                  <a:tcPr>
                    <a:solidFill>
                      <a:srgbClr val="FFD7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540748"/>
                  </a:ext>
                </a:extLst>
              </a:tr>
              <a:tr h="476584">
                <a:tc>
                  <a:txBody>
                    <a:bodyPr/>
                    <a:lstStyle/>
                    <a:p>
                      <a:endParaRPr lang="en-US" sz="2000" dirty="0"/>
                    </a:p>
                    <a:p>
                      <a:endParaRPr lang="en-US" sz="2000" dirty="0"/>
                    </a:p>
                    <a:p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008959"/>
                  </a:ext>
                </a:extLst>
              </a:tr>
            </a:tbl>
          </a:graphicData>
        </a:graphic>
      </p:graphicFrame>
      <p:sp>
        <p:nvSpPr>
          <p:cNvPr id="9" name="Title 2">
            <a:extLst>
              <a:ext uri="{FF2B5EF4-FFF2-40B4-BE49-F238E27FC236}">
                <a16:creationId xmlns:a16="http://schemas.microsoft.com/office/drawing/2014/main" id="{9CD114A4-A240-493E-8AAD-5F8F14470A0B}"/>
              </a:ext>
            </a:extLst>
          </p:cNvPr>
          <p:cNvSpPr txBox="1">
            <a:spLocks/>
          </p:cNvSpPr>
          <p:nvPr/>
        </p:nvSpPr>
        <p:spPr>
          <a:xfrm>
            <a:off x="291280" y="2773936"/>
            <a:ext cx="3112748" cy="445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Prepare in 3 minutes.</a:t>
            </a:r>
          </a:p>
          <a:p>
            <a:endParaRPr lang="en-US" sz="2000" b="1" dirty="0">
              <a:solidFill>
                <a:srgbClr val="1C4587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71EA6AA-ED08-4FD8-ADE4-EFA1001B2BB2}"/>
              </a:ext>
            </a:extLst>
          </p:cNvPr>
          <p:cNvSpPr/>
          <p:nvPr/>
        </p:nvSpPr>
        <p:spPr>
          <a:xfrm>
            <a:off x="374869" y="3635329"/>
            <a:ext cx="4212141" cy="1233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1F2720"/>
                </a:solidFill>
              </a:rPr>
              <a:t>• Name of the attraction</a:t>
            </a:r>
          </a:p>
          <a:p>
            <a:r>
              <a:rPr lang="en-US" sz="1800" dirty="0">
                <a:solidFill>
                  <a:srgbClr val="1F2720"/>
                </a:solidFill>
              </a:rPr>
              <a:t>• Its special features / beauty / interesting things</a:t>
            </a:r>
          </a:p>
          <a:p>
            <a:r>
              <a:rPr lang="en-US" sz="1800" dirty="0">
                <a:solidFill>
                  <a:srgbClr val="1F2720"/>
                </a:solidFill>
              </a:rPr>
              <a:t>• What you can do there</a:t>
            </a:r>
          </a:p>
        </p:txBody>
      </p:sp>
      <p:pic>
        <p:nvPicPr>
          <p:cNvPr id="10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344FC684-3769-425A-A11E-C2A8C134D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1940" y="72758"/>
            <a:ext cx="11684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9504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DF9A297F-9653-4FB4-B09C-5B5DB92E2713}"/>
              </a:ext>
            </a:extLst>
          </p:cNvPr>
          <p:cNvSpPr txBox="1">
            <a:spLocks/>
          </p:cNvSpPr>
          <p:nvPr/>
        </p:nvSpPr>
        <p:spPr>
          <a:xfrm>
            <a:off x="291279" y="0"/>
            <a:ext cx="7603041" cy="77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5 (p.45) Some foreign visitors are visiting your city / town / area. You are their tour guide. </a:t>
            </a:r>
          </a:p>
          <a:p>
            <a:endParaRPr lang="en-US" sz="2000" b="1" dirty="0">
              <a:solidFill>
                <a:srgbClr val="1C4587"/>
              </a:solidFill>
              <a:latin typeface="+mj-lt"/>
            </a:endParaRPr>
          </a:p>
        </p:txBody>
      </p:sp>
      <p:pic>
        <p:nvPicPr>
          <p:cNvPr id="5122" name="Picture 2" descr="Tour guide man and woman characters guiding Vector Image">
            <a:extLst>
              <a:ext uri="{FF2B5EF4-FFF2-40B4-BE49-F238E27FC236}">
                <a16:creationId xmlns:a16="http://schemas.microsoft.com/office/drawing/2014/main" id="{8B423BF0-82FB-4254-B406-23705F8A1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3735" r="5750" b="54930"/>
          <a:stretch/>
        </p:blipFill>
        <p:spPr bwMode="auto">
          <a:xfrm>
            <a:off x="722299" y="729983"/>
            <a:ext cx="3388659" cy="21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our guide man and woman characters guiding Vector Image">
            <a:extLst>
              <a:ext uri="{FF2B5EF4-FFF2-40B4-BE49-F238E27FC236}">
                <a16:creationId xmlns:a16="http://schemas.microsoft.com/office/drawing/2014/main" id="{93F20834-E737-41E0-9E3A-60B942EF1D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48254" r="5750" b="10812"/>
          <a:stretch/>
        </p:blipFill>
        <p:spPr bwMode="auto">
          <a:xfrm>
            <a:off x="4449055" y="729983"/>
            <a:ext cx="3388659" cy="21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974CAB9D-C463-461B-855C-F2542934E5F0}"/>
              </a:ext>
            </a:extLst>
          </p:cNvPr>
          <p:cNvGraphicFramePr>
            <a:graphicFrameLocks noGrp="1"/>
          </p:cNvGraphicFramePr>
          <p:nvPr/>
        </p:nvGraphicFramePr>
        <p:xfrm>
          <a:off x="356026" y="3219609"/>
          <a:ext cx="8526716" cy="1702352"/>
        </p:xfrm>
        <a:graphic>
          <a:graphicData uri="http://schemas.openxmlformats.org/drawingml/2006/table">
            <a:tbl>
              <a:tblPr firstRow="1" bandRow="1">
                <a:tableStyleId>{0D5111F6-C276-42FB-A51C-0DD329F0A4C5}</a:tableStyleId>
              </a:tblPr>
              <a:tblGrid>
                <a:gridCol w="4263358">
                  <a:extLst>
                    <a:ext uri="{9D8B030D-6E8A-4147-A177-3AD203B41FA5}">
                      <a16:colId xmlns:a16="http://schemas.microsoft.com/office/drawing/2014/main" val="3709624601"/>
                    </a:ext>
                  </a:extLst>
                </a:gridCol>
                <a:gridCol w="4263358">
                  <a:extLst>
                    <a:ext uri="{9D8B030D-6E8A-4147-A177-3AD203B41FA5}">
                      <a16:colId xmlns:a16="http://schemas.microsoft.com/office/drawing/2014/main" val="570914804"/>
                    </a:ext>
                  </a:extLst>
                </a:gridCol>
              </a:tblGrid>
              <a:tr h="39171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FF0000"/>
                          </a:solidFill>
                        </a:rPr>
                        <a:t>Some interesting things in your place</a:t>
                      </a:r>
                    </a:p>
                  </a:txBody>
                  <a:tcPr>
                    <a:solidFill>
                      <a:srgbClr val="FFD7B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FFD7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7540748"/>
                  </a:ext>
                </a:extLst>
              </a:tr>
              <a:tr h="476584">
                <a:tc>
                  <a:txBody>
                    <a:bodyPr/>
                    <a:lstStyle/>
                    <a:p>
                      <a:endParaRPr lang="en-US" sz="2000" dirty="0"/>
                    </a:p>
                    <a:p>
                      <a:endParaRPr lang="en-US" sz="2000" dirty="0"/>
                    </a:p>
                    <a:p>
                      <a:endParaRPr lang="en-US" sz="2000" dirty="0"/>
                    </a:p>
                    <a:p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9008959"/>
                  </a:ext>
                </a:extLst>
              </a:tr>
            </a:tbl>
          </a:graphicData>
        </a:graphic>
      </p:graphicFrame>
      <p:sp>
        <p:nvSpPr>
          <p:cNvPr id="9" name="Title 2">
            <a:extLst>
              <a:ext uri="{FF2B5EF4-FFF2-40B4-BE49-F238E27FC236}">
                <a16:creationId xmlns:a16="http://schemas.microsoft.com/office/drawing/2014/main" id="{9CD114A4-A240-493E-8AAD-5F8F14470A0B}"/>
              </a:ext>
            </a:extLst>
          </p:cNvPr>
          <p:cNvSpPr txBox="1">
            <a:spLocks/>
          </p:cNvSpPr>
          <p:nvPr/>
        </p:nvSpPr>
        <p:spPr>
          <a:xfrm>
            <a:off x="291280" y="2773936"/>
            <a:ext cx="3112748" cy="4456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Prepare in 3 minutes</a:t>
            </a:r>
          </a:p>
          <a:p>
            <a:endParaRPr lang="en-US" sz="2000" b="1" dirty="0">
              <a:solidFill>
                <a:srgbClr val="1C4587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F83089-5D7E-4957-9ED8-C834F00CABD9}"/>
              </a:ext>
            </a:extLst>
          </p:cNvPr>
          <p:cNvSpPr/>
          <p:nvPr/>
        </p:nvSpPr>
        <p:spPr>
          <a:xfrm>
            <a:off x="4670601" y="3624992"/>
            <a:ext cx="4212141" cy="1233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1F2720"/>
                </a:solidFill>
              </a:rPr>
              <a:t>• You </a:t>
            </a:r>
            <a:r>
              <a:rPr lang="en-US" sz="1800" b="1" dirty="0">
                <a:solidFill>
                  <a:srgbClr val="FF0000"/>
                </a:solidFill>
              </a:rPr>
              <a:t>must</a:t>
            </a:r>
            <a:r>
              <a:rPr lang="en-US" sz="1800" dirty="0">
                <a:solidFill>
                  <a:srgbClr val="1F2720"/>
                </a:solidFill>
              </a:rPr>
              <a:t> follow all the rules. </a:t>
            </a:r>
          </a:p>
          <a:p>
            <a:r>
              <a:rPr lang="en-US" sz="1800" dirty="0">
                <a:solidFill>
                  <a:srgbClr val="1F2720"/>
                </a:solidFill>
              </a:rPr>
              <a:t>• You </a:t>
            </a:r>
            <a:r>
              <a:rPr lang="en-US" sz="1800" b="1" dirty="0">
                <a:solidFill>
                  <a:srgbClr val="FF0000"/>
                </a:solidFill>
              </a:rPr>
              <a:t>mustn't</a:t>
            </a:r>
            <a:r>
              <a:rPr lang="en-US" sz="1800" dirty="0">
                <a:solidFill>
                  <a:srgbClr val="1F2720"/>
                </a:solidFill>
              </a:rPr>
              <a:t> take photos when you are in the City Museum. </a:t>
            </a:r>
          </a:p>
          <a:p>
            <a:r>
              <a:rPr lang="en-US" sz="1800" dirty="0">
                <a:solidFill>
                  <a:srgbClr val="1F2720"/>
                </a:solidFill>
              </a:rPr>
              <a:t>• 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8F3DC75-3DB0-4308-AF61-9EE18C194FB0}"/>
              </a:ext>
            </a:extLst>
          </p:cNvPr>
          <p:cNvSpPr/>
          <p:nvPr/>
        </p:nvSpPr>
        <p:spPr>
          <a:xfrm>
            <a:off x="4604364" y="3244253"/>
            <a:ext cx="4212141" cy="3664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FF0000"/>
                </a:solidFill>
              </a:rPr>
              <a:t>What they must and mustn't do there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EC3128-3FBB-4417-BB31-D4C20E83A2A4}"/>
              </a:ext>
            </a:extLst>
          </p:cNvPr>
          <p:cNvSpPr/>
          <p:nvPr/>
        </p:nvSpPr>
        <p:spPr>
          <a:xfrm>
            <a:off x="374869" y="3635329"/>
            <a:ext cx="4212141" cy="1233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>
                <a:solidFill>
                  <a:srgbClr val="1F2720"/>
                </a:solidFill>
              </a:rPr>
              <a:t>• Name of the attraction</a:t>
            </a:r>
          </a:p>
          <a:p>
            <a:r>
              <a:rPr lang="en-US" sz="1800" dirty="0">
                <a:solidFill>
                  <a:srgbClr val="1F2720"/>
                </a:solidFill>
              </a:rPr>
              <a:t>• Its special features / beauty / interesting things</a:t>
            </a:r>
          </a:p>
          <a:p>
            <a:r>
              <a:rPr lang="en-US" sz="1800" dirty="0">
                <a:solidFill>
                  <a:srgbClr val="1F2720"/>
                </a:solidFill>
              </a:rPr>
              <a:t>• What you can do there</a:t>
            </a:r>
          </a:p>
        </p:txBody>
      </p:sp>
      <p:pic>
        <p:nvPicPr>
          <p:cNvPr id="13" name="3 Minute Timer">
            <a:hlinkClick r:id="" action="ppaction://media"/>
            <a:extLst>
              <a:ext uri="{FF2B5EF4-FFF2-40B4-BE49-F238E27FC236}">
                <a16:creationId xmlns:a16="http://schemas.microsoft.com/office/drawing/2014/main" id="{D868E90C-F189-4332-8BA9-081BB66BD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01940" y="72758"/>
            <a:ext cx="1168400" cy="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09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50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  <p:bldLst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It´s Showtime Text Sticker - TenStickers">
            <a:extLst>
              <a:ext uri="{FF2B5EF4-FFF2-40B4-BE49-F238E27FC236}">
                <a16:creationId xmlns:a16="http://schemas.microsoft.com/office/drawing/2014/main" id="{44547706-ED5B-4319-9089-C3064108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18" y="50752"/>
            <a:ext cx="3899842" cy="17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our guide man and woman characters guiding Vector Image">
            <a:extLst>
              <a:ext uri="{FF2B5EF4-FFF2-40B4-BE49-F238E27FC236}">
                <a16:creationId xmlns:a16="http://schemas.microsoft.com/office/drawing/2014/main" id="{17160DAA-E599-47D8-B287-14331251E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3735" r="5750" b="54930"/>
          <a:stretch/>
        </p:blipFill>
        <p:spPr bwMode="auto">
          <a:xfrm>
            <a:off x="852927" y="2125646"/>
            <a:ext cx="3388659" cy="212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our guide man and woman characters guiding Vector Image">
            <a:extLst>
              <a:ext uri="{FF2B5EF4-FFF2-40B4-BE49-F238E27FC236}">
                <a16:creationId xmlns:a16="http://schemas.microsoft.com/office/drawing/2014/main" id="{331B325D-F08C-46F8-B801-42A7099611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" t="48254" r="5750" b="10812"/>
          <a:stretch/>
        </p:blipFill>
        <p:spPr bwMode="auto">
          <a:xfrm>
            <a:off x="4579683" y="2125646"/>
            <a:ext cx="3388659" cy="210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2">
            <a:extLst>
              <a:ext uri="{FF2B5EF4-FFF2-40B4-BE49-F238E27FC236}">
                <a16:creationId xmlns:a16="http://schemas.microsoft.com/office/drawing/2014/main" id="{D422F365-A93A-48B5-92A6-AF8C444D8F06}"/>
              </a:ext>
            </a:extLst>
          </p:cNvPr>
          <p:cNvSpPr txBox="1"/>
          <p:nvPr/>
        </p:nvSpPr>
        <p:spPr>
          <a:xfrm>
            <a:off x="1316408" y="316610"/>
            <a:ext cx="2481752" cy="603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67"/>
              </a:lnSpc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A53CC6E1-96EC-4AE2-ACD5-261EE6A36773}"/>
              </a:ext>
            </a:extLst>
          </p:cNvPr>
          <p:cNvSpPr txBox="1"/>
          <p:nvPr/>
        </p:nvSpPr>
        <p:spPr>
          <a:xfrm>
            <a:off x="1338370" y="1120703"/>
            <a:ext cx="7410727" cy="221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66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1. What skill have you learned today? </a:t>
            </a: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19725173-7CB5-4506-B5FF-A7B3E2ABEFAA}"/>
              </a:ext>
            </a:extLst>
          </p:cNvPr>
          <p:cNvSpPr txBox="1"/>
          <p:nvPr/>
        </p:nvSpPr>
        <p:spPr>
          <a:xfrm>
            <a:off x="1316408" y="2062029"/>
            <a:ext cx="7410727" cy="221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66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2. What is the main topic of the text?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869F15A6-5A0A-4F95-BB60-52F09E8BEAA6}"/>
              </a:ext>
            </a:extLst>
          </p:cNvPr>
          <p:cNvSpPr txBox="1"/>
          <p:nvPr/>
        </p:nvSpPr>
        <p:spPr>
          <a:xfrm>
            <a:off x="1316408" y="3078353"/>
            <a:ext cx="8200571" cy="221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666"/>
              </a:lnSpc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3. To describe a tourist attraction, what should we include?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23A946AF-8EB1-46D3-BEF5-6A682CE75133}"/>
              </a:ext>
            </a:extLst>
          </p:cNvPr>
          <p:cNvSpPr txBox="1"/>
          <p:nvPr/>
        </p:nvSpPr>
        <p:spPr>
          <a:xfrm>
            <a:off x="1316408" y="1378367"/>
            <a:ext cx="741072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Reading &amp; speaking</a:t>
            </a: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01E3E706-1D30-4168-853D-9BEA3D1F7C89}"/>
              </a:ext>
            </a:extLst>
          </p:cNvPr>
          <p:cNvSpPr txBox="1"/>
          <p:nvPr/>
        </p:nvSpPr>
        <p:spPr>
          <a:xfrm>
            <a:off x="1316408" y="2347741"/>
            <a:ext cx="7410727" cy="307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information about Ha Long Bay and Mui Ne</a:t>
            </a: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FEF3D3FE-2942-4A17-B010-5E852C9626A3}"/>
              </a:ext>
            </a:extLst>
          </p:cNvPr>
          <p:cNvSpPr txBox="1"/>
          <p:nvPr/>
        </p:nvSpPr>
        <p:spPr>
          <a:xfrm>
            <a:off x="1316408" y="3392951"/>
            <a:ext cx="741072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Name of the attraction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Its special features / beauty / interesting things</a:t>
            </a:r>
          </a:p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 What you can do there</a:t>
            </a:r>
          </a:p>
        </p:txBody>
      </p:sp>
    </p:spTree>
    <p:extLst>
      <p:ext uri="{BB962C8B-B14F-4D97-AF65-F5344CB8AC3E}">
        <p14:creationId xmlns:p14="http://schemas.microsoft.com/office/powerpoint/2010/main" val="368513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8" name="Google Shape;3268;p77"/>
          <p:cNvPicPr preferRelativeResize="0"/>
          <p:nvPr/>
        </p:nvPicPr>
        <p:blipFill rotWithShape="1">
          <a:blip r:embed="rId3">
            <a:alphaModFix/>
          </a:blip>
          <a:srcRect l="-534" r="50601"/>
          <a:stretch/>
        </p:blipFill>
        <p:spPr>
          <a:xfrm>
            <a:off x="-106050" y="0"/>
            <a:ext cx="4565924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3269" name="Google Shape;3269;p77"/>
          <p:cNvSpPr/>
          <p:nvPr/>
        </p:nvSpPr>
        <p:spPr>
          <a:xfrm>
            <a:off x="1785002" y="-57262"/>
            <a:ext cx="2916790" cy="5285963"/>
          </a:xfrm>
          <a:custGeom>
            <a:avLst/>
            <a:gdLst/>
            <a:ahLst/>
            <a:cxnLst/>
            <a:rect l="l" t="t" r="r" b="b"/>
            <a:pathLst>
              <a:path w="115608" h="209511" extrusionOk="0">
                <a:moveTo>
                  <a:pt x="0" y="0"/>
                </a:moveTo>
                <a:cubicBezTo>
                  <a:pt x="20975" y="11963"/>
                  <a:pt x="35429" y="31365"/>
                  <a:pt x="41718" y="53221"/>
                </a:cubicBezTo>
                <a:cubicBezTo>
                  <a:pt x="46589" y="70286"/>
                  <a:pt x="56328" y="85700"/>
                  <a:pt x="70285" y="96703"/>
                </a:cubicBezTo>
                <a:cubicBezTo>
                  <a:pt x="97586" y="118175"/>
                  <a:pt x="106442" y="156672"/>
                  <a:pt x="91221" y="188154"/>
                </a:cubicBezTo>
                <a:cubicBezTo>
                  <a:pt x="87270" y="196360"/>
                  <a:pt x="82018" y="203529"/>
                  <a:pt x="75807" y="209510"/>
                </a:cubicBezTo>
                <a:lnTo>
                  <a:pt x="115607" y="209510"/>
                </a:lnTo>
                <a:lnTo>
                  <a:pt x="11560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1" name="Google Shape;3271;p77"/>
          <p:cNvSpPr txBox="1"/>
          <p:nvPr/>
        </p:nvSpPr>
        <p:spPr>
          <a:xfrm>
            <a:off x="5424000" y="4231188"/>
            <a:ext cx="3000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Please keep this slide for attribution</a:t>
            </a:r>
            <a:endParaRPr sz="1200" b="1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3272" name="Google Shape;3272;p77"/>
          <p:cNvSpPr/>
          <p:nvPr/>
        </p:nvSpPr>
        <p:spPr>
          <a:xfrm rot="699135">
            <a:off x="2901811" y="-1444263"/>
            <a:ext cx="3022832" cy="1787426"/>
          </a:xfrm>
          <a:custGeom>
            <a:avLst/>
            <a:gdLst/>
            <a:ahLst/>
            <a:cxnLst/>
            <a:rect l="l" t="t" r="r" b="b"/>
            <a:pathLst>
              <a:path w="44273" h="26179" extrusionOk="0">
                <a:moveTo>
                  <a:pt x="14821" y="0"/>
                </a:moveTo>
                <a:cubicBezTo>
                  <a:pt x="10376" y="0"/>
                  <a:pt x="5587" y="2355"/>
                  <a:pt x="3046" y="6350"/>
                </a:cubicBezTo>
                <a:cubicBezTo>
                  <a:pt x="1194" y="9268"/>
                  <a:pt x="1" y="13887"/>
                  <a:pt x="1680" y="17546"/>
                </a:cubicBezTo>
                <a:cubicBezTo>
                  <a:pt x="4223" y="23094"/>
                  <a:pt x="13256" y="26179"/>
                  <a:pt x="22220" y="26179"/>
                </a:cubicBezTo>
                <a:cubicBezTo>
                  <a:pt x="29942" y="26179"/>
                  <a:pt x="37614" y="23889"/>
                  <a:pt x="41043" y="18912"/>
                </a:cubicBezTo>
                <a:cubicBezTo>
                  <a:pt x="43694" y="15056"/>
                  <a:pt x="44272" y="8943"/>
                  <a:pt x="41807" y="6779"/>
                </a:cubicBezTo>
                <a:cubicBezTo>
                  <a:pt x="41206" y="6248"/>
                  <a:pt x="40537" y="6058"/>
                  <a:pt x="39782" y="6058"/>
                </a:cubicBezTo>
                <a:cubicBezTo>
                  <a:pt x="37857" y="6058"/>
                  <a:pt x="35366" y="7293"/>
                  <a:pt x="31973" y="7293"/>
                </a:cubicBezTo>
                <a:cubicBezTo>
                  <a:pt x="31028" y="7293"/>
                  <a:pt x="30013" y="7197"/>
                  <a:pt x="28921" y="6952"/>
                </a:cubicBezTo>
                <a:cubicBezTo>
                  <a:pt x="22519" y="5517"/>
                  <a:pt x="22311" y="944"/>
                  <a:pt x="16533" y="121"/>
                </a:cubicBezTo>
                <a:cubicBezTo>
                  <a:pt x="15972" y="40"/>
                  <a:pt x="15400" y="0"/>
                  <a:pt x="1482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3" name="Google Shape;3273;p77"/>
          <p:cNvSpPr/>
          <p:nvPr/>
        </p:nvSpPr>
        <p:spPr>
          <a:xfrm rot="1800100">
            <a:off x="7713490" y="288247"/>
            <a:ext cx="2090509" cy="790609"/>
          </a:xfrm>
          <a:custGeom>
            <a:avLst/>
            <a:gdLst/>
            <a:ahLst/>
            <a:cxnLst/>
            <a:rect l="l" t="t" r="r" b="b"/>
            <a:pathLst>
              <a:path w="39704" h="15016" extrusionOk="0">
                <a:moveTo>
                  <a:pt x="30" y="1"/>
                </a:moveTo>
                <a:cubicBezTo>
                  <a:pt x="15" y="1"/>
                  <a:pt x="1" y="10"/>
                  <a:pt x="1" y="27"/>
                </a:cubicBezTo>
                <a:cubicBezTo>
                  <a:pt x="209" y="1346"/>
                  <a:pt x="556" y="2713"/>
                  <a:pt x="1320" y="3836"/>
                </a:cubicBezTo>
                <a:cubicBezTo>
                  <a:pt x="1680" y="4380"/>
                  <a:pt x="2143" y="4843"/>
                  <a:pt x="2686" y="5190"/>
                </a:cubicBezTo>
                <a:cubicBezTo>
                  <a:pt x="3335" y="5607"/>
                  <a:pt x="4088" y="5804"/>
                  <a:pt x="4840" y="5862"/>
                </a:cubicBezTo>
                <a:cubicBezTo>
                  <a:pt x="5038" y="5876"/>
                  <a:pt x="5237" y="5883"/>
                  <a:pt x="5436" y="5883"/>
                </a:cubicBezTo>
                <a:cubicBezTo>
                  <a:pt x="6039" y="5883"/>
                  <a:pt x="6645" y="5822"/>
                  <a:pt x="7237" y="5735"/>
                </a:cubicBezTo>
                <a:cubicBezTo>
                  <a:pt x="7989" y="5639"/>
                  <a:pt x="8761" y="5476"/>
                  <a:pt x="9534" y="5476"/>
                </a:cubicBezTo>
                <a:cubicBezTo>
                  <a:pt x="9606" y="5476"/>
                  <a:pt x="9677" y="5477"/>
                  <a:pt x="9749" y="5480"/>
                </a:cubicBezTo>
                <a:cubicBezTo>
                  <a:pt x="10559" y="5503"/>
                  <a:pt x="11231" y="5851"/>
                  <a:pt x="11752" y="6464"/>
                </a:cubicBezTo>
                <a:cubicBezTo>
                  <a:pt x="12215" y="6996"/>
                  <a:pt x="12539" y="7621"/>
                  <a:pt x="12933" y="8200"/>
                </a:cubicBezTo>
                <a:cubicBezTo>
                  <a:pt x="13720" y="9393"/>
                  <a:pt x="14889" y="10284"/>
                  <a:pt x="16267" y="10701"/>
                </a:cubicBezTo>
                <a:cubicBezTo>
                  <a:pt x="16880" y="10887"/>
                  <a:pt x="17500" y="10952"/>
                  <a:pt x="18122" y="10952"/>
                </a:cubicBezTo>
                <a:cubicBezTo>
                  <a:pt x="19167" y="10952"/>
                  <a:pt x="20219" y="10768"/>
                  <a:pt x="21257" y="10667"/>
                </a:cubicBezTo>
                <a:cubicBezTo>
                  <a:pt x="21633" y="10632"/>
                  <a:pt x="22009" y="10608"/>
                  <a:pt x="22383" y="10608"/>
                </a:cubicBezTo>
                <a:cubicBezTo>
                  <a:pt x="22884" y="10608"/>
                  <a:pt x="23382" y="10651"/>
                  <a:pt x="23873" y="10770"/>
                </a:cubicBezTo>
                <a:cubicBezTo>
                  <a:pt x="24614" y="10945"/>
                  <a:pt x="25309" y="11280"/>
                  <a:pt x="25969" y="11662"/>
                </a:cubicBezTo>
                <a:cubicBezTo>
                  <a:pt x="27289" y="12427"/>
                  <a:pt x="28470" y="13422"/>
                  <a:pt x="29859" y="14071"/>
                </a:cubicBezTo>
                <a:cubicBezTo>
                  <a:pt x="31216" y="14703"/>
                  <a:pt x="32715" y="15015"/>
                  <a:pt x="34217" y="15015"/>
                </a:cubicBezTo>
                <a:cubicBezTo>
                  <a:pt x="35739" y="15015"/>
                  <a:pt x="37265" y="14694"/>
                  <a:pt x="38646" y="14058"/>
                </a:cubicBezTo>
                <a:cubicBezTo>
                  <a:pt x="38982" y="13908"/>
                  <a:pt x="39306" y="13734"/>
                  <a:pt x="39607" y="13538"/>
                </a:cubicBezTo>
                <a:cubicBezTo>
                  <a:pt x="39703" y="13480"/>
                  <a:pt x="39648" y="13359"/>
                  <a:pt x="39560" y="13359"/>
                </a:cubicBezTo>
                <a:cubicBezTo>
                  <a:pt x="39542" y="13359"/>
                  <a:pt x="39522" y="13364"/>
                  <a:pt x="39503" y="13376"/>
                </a:cubicBezTo>
                <a:cubicBezTo>
                  <a:pt x="38183" y="14151"/>
                  <a:pt x="36736" y="14660"/>
                  <a:pt x="35196" y="14799"/>
                </a:cubicBezTo>
                <a:cubicBezTo>
                  <a:pt x="34855" y="14833"/>
                  <a:pt x="34513" y="14850"/>
                  <a:pt x="34171" y="14850"/>
                </a:cubicBezTo>
                <a:cubicBezTo>
                  <a:pt x="32989" y="14850"/>
                  <a:pt x="31806" y="14648"/>
                  <a:pt x="30693" y="14244"/>
                </a:cubicBezTo>
                <a:cubicBezTo>
                  <a:pt x="29257" y="13723"/>
                  <a:pt x="28053" y="12808"/>
                  <a:pt x="26791" y="11987"/>
                </a:cubicBezTo>
                <a:cubicBezTo>
                  <a:pt x="25529" y="11164"/>
                  <a:pt x="24220" y="10505"/>
                  <a:pt x="22681" y="10435"/>
                </a:cubicBezTo>
                <a:cubicBezTo>
                  <a:pt x="22571" y="10431"/>
                  <a:pt x="22461" y="10429"/>
                  <a:pt x="22351" y="10429"/>
                </a:cubicBezTo>
                <a:cubicBezTo>
                  <a:pt x="20926" y="10429"/>
                  <a:pt x="19515" y="10777"/>
                  <a:pt x="18091" y="10777"/>
                </a:cubicBezTo>
                <a:cubicBezTo>
                  <a:pt x="17916" y="10777"/>
                  <a:pt x="17740" y="10771"/>
                  <a:pt x="17564" y="10759"/>
                </a:cubicBezTo>
                <a:cubicBezTo>
                  <a:pt x="16059" y="10655"/>
                  <a:pt x="14634" y="9960"/>
                  <a:pt x="13628" y="8849"/>
                </a:cubicBezTo>
                <a:cubicBezTo>
                  <a:pt x="12736" y="7876"/>
                  <a:pt x="12296" y="6464"/>
                  <a:pt x="11161" y="5723"/>
                </a:cubicBezTo>
                <a:cubicBezTo>
                  <a:pt x="10654" y="5397"/>
                  <a:pt x="10063" y="5298"/>
                  <a:pt x="9463" y="5298"/>
                </a:cubicBezTo>
                <a:cubicBezTo>
                  <a:pt x="9296" y="5298"/>
                  <a:pt x="9128" y="5305"/>
                  <a:pt x="8961" y="5318"/>
                </a:cubicBezTo>
                <a:cubicBezTo>
                  <a:pt x="8151" y="5399"/>
                  <a:pt x="7353" y="5537"/>
                  <a:pt x="6542" y="5619"/>
                </a:cubicBezTo>
                <a:cubicBezTo>
                  <a:pt x="6183" y="5657"/>
                  <a:pt x="5820" y="5680"/>
                  <a:pt x="5460" y="5680"/>
                </a:cubicBezTo>
                <a:cubicBezTo>
                  <a:pt x="4266" y="5680"/>
                  <a:pt x="3100" y="5424"/>
                  <a:pt x="2166" y="4588"/>
                </a:cubicBezTo>
                <a:cubicBezTo>
                  <a:pt x="1158" y="3674"/>
                  <a:pt x="615" y="2342"/>
                  <a:pt x="278" y="1058"/>
                </a:cubicBezTo>
                <a:cubicBezTo>
                  <a:pt x="186" y="710"/>
                  <a:pt x="116" y="374"/>
                  <a:pt x="59" y="27"/>
                </a:cubicBezTo>
                <a:cubicBezTo>
                  <a:pt x="59" y="10"/>
                  <a:pt x="44" y="1"/>
                  <a:pt x="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74" name="Google Shape;3274;p77"/>
          <p:cNvGrpSpPr/>
          <p:nvPr/>
        </p:nvGrpSpPr>
        <p:grpSpPr>
          <a:xfrm rot="5400000" flipH="1">
            <a:off x="5174636" y="2235751"/>
            <a:ext cx="578995" cy="762263"/>
            <a:chOff x="2109400" y="2670450"/>
            <a:chExt cx="113200" cy="149025"/>
          </a:xfrm>
        </p:grpSpPr>
        <p:sp>
          <p:nvSpPr>
            <p:cNvPr id="3275" name="Google Shape;3275;p77"/>
            <p:cNvSpPr/>
            <p:nvPr/>
          </p:nvSpPr>
          <p:spPr>
            <a:xfrm>
              <a:off x="2133125" y="2779700"/>
              <a:ext cx="13450" cy="9600"/>
            </a:xfrm>
            <a:custGeom>
              <a:avLst/>
              <a:gdLst/>
              <a:ahLst/>
              <a:cxnLst/>
              <a:rect l="l" t="t" r="r" b="b"/>
              <a:pathLst>
                <a:path w="538" h="384" extrusionOk="0">
                  <a:moveTo>
                    <a:pt x="258" y="0"/>
                  </a:moveTo>
                  <a:cubicBezTo>
                    <a:pt x="172" y="0"/>
                    <a:pt x="87" y="46"/>
                    <a:pt x="72" y="138"/>
                  </a:cubicBezTo>
                  <a:lnTo>
                    <a:pt x="72" y="138"/>
                  </a:lnTo>
                  <a:cubicBezTo>
                    <a:pt x="68" y="141"/>
                    <a:pt x="63" y="145"/>
                    <a:pt x="59" y="149"/>
                  </a:cubicBezTo>
                  <a:cubicBezTo>
                    <a:pt x="1" y="207"/>
                    <a:pt x="36" y="300"/>
                    <a:pt x="93" y="334"/>
                  </a:cubicBezTo>
                  <a:cubicBezTo>
                    <a:pt x="94" y="334"/>
                    <a:pt x="95" y="335"/>
                    <a:pt x="96" y="335"/>
                  </a:cubicBezTo>
                  <a:lnTo>
                    <a:pt x="96" y="335"/>
                  </a:lnTo>
                  <a:cubicBezTo>
                    <a:pt x="116" y="358"/>
                    <a:pt x="145" y="371"/>
                    <a:pt x="178" y="371"/>
                  </a:cubicBezTo>
                  <a:cubicBezTo>
                    <a:pt x="180" y="371"/>
                    <a:pt x="183" y="371"/>
                    <a:pt x="186" y="370"/>
                  </a:cubicBezTo>
                  <a:lnTo>
                    <a:pt x="186" y="370"/>
                  </a:lnTo>
                  <a:cubicBezTo>
                    <a:pt x="217" y="379"/>
                    <a:pt x="250" y="383"/>
                    <a:pt x="282" y="383"/>
                  </a:cubicBezTo>
                  <a:cubicBezTo>
                    <a:pt x="348" y="383"/>
                    <a:pt x="412" y="363"/>
                    <a:pt x="453" y="311"/>
                  </a:cubicBezTo>
                  <a:cubicBezTo>
                    <a:pt x="474" y="284"/>
                    <a:pt x="485" y="256"/>
                    <a:pt x="488" y="228"/>
                  </a:cubicBezTo>
                  <a:lnTo>
                    <a:pt x="488" y="228"/>
                  </a:lnTo>
                  <a:cubicBezTo>
                    <a:pt x="538" y="159"/>
                    <a:pt x="482" y="67"/>
                    <a:pt x="406" y="45"/>
                  </a:cubicBezTo>
                  <a:cubicBezTo>
                    <a:pt x="399" y="44"/>
                    <a:pt x="391" y="42"/>
                    <a:pt x="383" y="41"/>
                  </a:cubicBezTo>
                  <a:lnTo>
                    <a:pt x="383" y="41"/>
                  </a:lnTo>
                  <a:cubicBezTo>
                    <a:pt x="365" y="29"/>
                    <a:pt x="345" y="18"/>
                    <a:pt x="325" y="10"/>
                  </a:cubicBezTo>
                  <a:cubicBezTo>
                    <a:pt x="303" y="3"/>
                    <a:pt x="281" y="0"/>
                    <a:pt x="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77"/>
            <p:cNvSpPr/>
            <p:nvPr/>
          </p:nvSpPr>
          <p:spPr>
            <a:xfrm>
              <a:off x="2126175" y="2759200"/>
              <a:ext cx="12575" cy="10950"/>
            </a:xfrm>
            <a:custGeom>
              <a:avLst/>
              <a:gdLst/>
              <a:ahLst/>
              <a:cxnLst/>
              <a:rect l="l" t="t" r="r" b="b"/>
              <a:pathLst>
                <a:path w="503" h="438" extrusionOk="0">
                  <a:moveTo>
                    <a:pt x="319" y="1"/>
                  </a:moveTo>
                  <a:cubicBezTo>
                    <a:pt x="290" y="1"/>
                    <a:pt x="261" y="7"/>
                    <a:pt x="233" y="19"/>
                  </a:cubicBezTo>
                  <a:cubicBezTo>
                    <a:pt x="117" y="66"/>
                    <a:pt x="47" y="181"/>
                    <a:pt x="24" y="309"/>
                  </a:cubicBezTo>
                  <a:cubicBezTo>
                    <a:pt x="1" y="379"/>
                    <a:pt x="70" y="436"/>
                    <a:pt x="140" y="436"/>
                  </a:cubicBezTo>
                  <a:cubicBezTo>
                    <a:pt x="148" y="437"/>
                    <a:pt x="156" y="437"/>
                    <a:pt x="164" y="437"/>
                  </a:cubicBezTo>
                  <a:cubicBezTo>
                    <a:pt x="254" y="437"/>
                    <a:pt x="343" y="396"/>
                    <a:pt x="407" y="329"/>
                  </a:cubicBezTo>
                  <a:lnTo>
                    <a:pt x="407" y="329"/>
                  </a:lnTo>
                  <a:cubicBezTo>
                    <a:pt x="457" y="295"/>
                    <a:pt x="494" y="247"/>
                    <a:pt x="499" y="193"/>
                  </a:cubicBezTo>
                  <a:cubicBezTo>
                    <a:pt x="503" y="172"/>
                    <a:pt x="502" y="151"/>
                    <a:pt x="498" y="133"/>
                  </a:cubicBezTo>
                  <a:lnTo>
                    <a:pt x="498" y="133"/>
                  </a:lnTo>
                  <a:cubicBezTo>
                    <a:pt x="497" y="100"/>
                    <a:pt x="481" y="71"/>
                    <a:pt x="450" y="48"/>
                  </a:cubicBezTo>
                  <a:lnTo>
                    <a:pt x="450" y="48"/>
                  </a:lnTo>
                  <a:cubicBezTo>
                    <a:pt x="416" y="18"/>
                    <a:pt x="369" y="1"/>
                    <a:pt x="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77"/>
            <p:cNvSpPr/>
            <p:nvPr/>
          </p:nvSpPr>
          <p:spPr>
            <a:xfrm>
              <a:off x="2115200" y="2735375"/>
              <a:ext cx="13450" cy="10600"/>
            </a:xfrm>
            <a:custGeom>
              <a:avLst/>
              <a:gdLst/>
              <a:ahLst/>
              <a:cxnLst/>
              <a:rect l="l" t="t" r="r" b="b"/>
              <a:pathLst>
                <a:path w="538" h="424" extrusionOk="0">
                  <a:moveTo>
                    <a:pt x="326" y="0"/>
                  </a:moveTo>
                  <a:cubicBezTo>
                    <a:pt x="302" y="0"/>
                    <a:pt x="278" y="4"/>
                    <a:pt x="255" y="12"/>
                  </a:cubicBezTo>
                  <a:cubicBezTo>
                    <a:pt x="232" y="17"/>
                    <a:pt x="211" y="26"/>
                    <a:pt x="190" y="36"/>
                  </a:cubicBezTo>
                  <a:lnTo>
                    <a:pt x="190" y="36"/>
                  </a:lnTo>
                  <a:cubicBezTo>
                    <a:pt x="176" y="42"/>
                    <a:pt x="163" y="50"/>
                    <a:pt x="151" y="59"/>
                  </a:cubicBezTo>
                  <a:lnTo>
                    <a:pt x="151" y="59"/>
                  </a:lnTo>
                  <a:cubicBezTo>
                    <a:pt x="103" y="91"/>
                    <a:pt x="63" y="132"/>
                    <a:pt x="35" y="174"/>
                  </a:cubicBezTo>
                  <a:cubicBezTo>
                    <a:pt x="0" y="231"/>
                    <a:pt x="0" y="301"/>
                    <a:pt x="46" y="347"/>
                  </a:cubicBezTo>
                  <a:cubicBezTo>
                    <a:pt x="58" y="356"/>
                    <a:pt x="72" y="363"/>
                    <a:pt x="88" y="367"/>
                  </a:cubicBezTo>
                  <a:lnTo>
                    <a:pt x="88" y="367"/>
                  </a:lnTo>
                  <a:cubicBezTo>
                    <a:pt x="102" y="378"/>
                    <a:pt x="119" y="387"/>
                    <a:pt x="139" y="393"/>
                  </a:cubicBezTo>
                  <a:cubicBezTo>
                    <a:pt x="162" y="405"/>
                    <a:pt x="190" y="410"/>
                    <a:pt x="218" y="410"/>
                  </a:cubicBezTo>
                  <a:cubicBezTo>
                    <a:pt x="219" y="410"/>
                    <a:pt x="219" y="410"/>
                    <a:pt x="220" y="410"/>
                  </a:cubicBezTo>
                  <a:lnTo>
                    <a:pt x="220" y="410"/>
                  </a:lnTo>
                  <a:cubicBezTo>
                    <a:pt x="244" y="420"/>
                    <a:pt x="267" y="424"/>
                    <a:pt x="290" y="424"/>
                  </a:cubicBezTo>
                  <a:cubicBezTo>
                    <a:pt x="425" y="424"/>
                    <a:pt x="538" y="278"/>
                    <a:pt x="509" y="139"/>
                  </a:cubicBezTo>
                  <a:cubicBezTo>
                    <a:pt x="491" y="48"/>
                    <a:pt x="410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77"/>
            <p:cNvSpPr/>
            <p:nvPr/>
          </p:nvSpPr>
          <p:spPr>
            <a:xfrm>
              <a:off x="2109400" y="2715100"/>
              <a:ext cx="16225" cy="12200"/>
            </a:xfrm>
            <a:custGeom>
              <a:avLst/>
              <a:gdLst/>
              <a:ahLst/>
              <a:cxnLst/>
              <a:rect l="l" t="t" r="r" b="b"/>
              <a:pathLst>
                <a:path w="649" h="488" extrusionOk="0">
                  <a:moveTo>
                    <a:pt x="437" y="0"/>
                  </a:moveTo>
                  <a:cubicBezTo>
                    <a:pt x="243" y="0"/>
                    <a:pt x="72" y="147"/>
                    <a:pt x="13" y="337"/>
                  </a:cubicBezTo>
                  <a:cubicBezTo>
                    <a:pt x="0" y="383"/>
                    <a:pt x="36" y="440"/>
                    <a:pt x="70" y="463"/>
                  </a:cubicBezTo>
                  <a:cubicBezTo>
                    <a:pt x="111" y="480"/>
                    <a:pt x="154" y="487"/>
                    <a:pt x="196" y="487"/>
                  </a:cubicBezTo>
                  <a:cubicBezTo>
                    <a:pt x="321" y="487"/>
                    <a:pt x="443" y="423"/>
                    <a:pt x="508" y="321"/>
                  </a:cubicBezTo>
                  <a:lnTo>
                    <a:pt x="508" y="321"/>
                  </a:lnTo>
                  <a:cubicBezTo>
                    <a:pt x="569" y="282"/>
                    <a:pt x="613" y="219"/>
                    <a:pt x="626" y="139"/>
                  </a:cubicBezTo>
                  <a:cubicBezTo>
                    <a:pt x="649" y="82"/>
                    <a:pt x="603" y="24"/>
                    <a:pt x="533" y="12"/>
                  </a:cubicBezTo>
                  <a:cubicBezTo>
                    <a:pt x="501" y="4"/>
                    <a:pt x="469" y="0"/>
                    <a:pt x="4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77"/>
            <p:cNvSpPr/>
            <p:nvPr/>
          </p:nvSpPr>
          <p:spPr>
            <a:xfrm>
              <a:off x="2142550" y="2743875"/>
              <a:ext cx="12025" cy="11750"/>
            </a:xfrm>
            <a:custGeom>
              <a:avLst/>
              <a:gdLst/>
              <a:ahLst/>
              <a:cxnLst/>
              <a:rect l="l" t="t" r="r" b="b"/>
              <a:pathLst>
                <a:path w="481" h="470" extrusionOk="0">
                  <a:moveTo>
                    <a:pt x="287" y="1"/>
                  </a:moveTo>
                  <a:cubicBezTo>
                    <a:pt x="246" y="1"/>
                    <a:pt x="203" y="24"/>
                    <a:pt x="184" y="56"/>
                  </a:cubicBezTo>
                  <a:lnTo>
                    <a:pt x="184" y="56"/>
                  </a:lnTo>
                  <a:cubicBezTo>
                    <a:pt x="173" y="53"/>
                    <a:pt x="162" y="51"/>
                    <a:pt x="151" y="51"/>
                  </a:cubicBezTo>
                  <a:cubicBezTo>
                    <a:pt x="78" y="51"/>
                    <a:pt x="0" y="116"/>
                    <a:pt x="29" y="204"/>
                  </a:cubicBezTo>
                  <a:cubicBezTo>
                    <a:pt x="64" y="274"/>
                    <a:pt x="99" y="366"/>
                    <a:pt x="156" y="424"/>
                  </a:cubicBezTo>
                  <a:cubicBezTo>
                    <a:pt x="187" y="455"/>
                    <a:pt x="231" y="469"/>
                    <a:pt x="275" y="469"/>
                  </a:cubicBezTo>
                  <a:cubicBezTo>
                    <a:pt x="315" y="469"/>
                    <a:pt x="355" y="458"/>
                    <a:pt x="388" y="436"/>
                  </a:cubicBezTo>
                  <a:cubicBezTo>
                    <a:pt x="446" y="390"/>
                    <a:pt x="481" y="308"/>
                    <a:pt x="469" y="228"/>
                  </a:cubicBezTo>
                  <a:cubicBezTo>
                    <a:pt x="457" y="146"/>
                    <a:pt x="411" y="89"/>
                    <a:pt x="354" y="30"/>
                  </a:cubicBezTo>
                  <a:cubicBezTo>
                    <a:pt x="337" y="10"/>
                    <a:pt x="313" y="1"/>
                    <a:pt x="2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77"/>
            <p:cNvSpPr/>
            <p:nvPr/>
          </p:nvSpPr>
          <p:spPr>
            <a:xfrm>
              <a:off x="2151375" y="2760825"/>
              <a:ext cx="12175" cy="10525"/>
            </a:xfrm>
            <a:custGeom>
              <a:avLst/>
              <a:gdLst/>
              <a:ahLst/>
              <a:cxnLst/>
              <a:rect l="l" t="t" r="r" b="b"/>
              <a:pathLst>
                <a:path w="487" h="421" extrusionOk="0">
                  <a:moveTo>
                    <a:pt x="254" y="223"/>
                  </a:moveTo>
                  <a:cubicBezTo>
                    <a:pt x="255" y="223"/>
                    <a:pt x="255" y="224"/>
                    <a:pt x="255" y="224"/>
                  </a:cubicBezTo>
                  <a:lnTo>
                    <a:pt x="255" y="224"/>
                  </a:lnTo>
                  <a:cubicBezTo>
                    <a:pt x="255" y="224"/>
                    <a:pt x="255" y="225"/>
                    <a:pt x="255" y="225"/>
                  </a:cubicBezTo>
                  <a:lnTo>
                    <a:pt x="255" y="225"/>
                  </a:lnTo>
                  <a:cubicBezTo>
                    <a:pt x="255" y="224"/>
                    <a:pt x="254" y="224"/>
                    <a:pt x="254" y="224"/>
                  </a:cubicBezTo>
                  <a:lnTo>
                    <a:pt x="254" y="224"/>
                  </a:lnTo>
                  <a:cubicBezTo>
                    <a:pt x="254" y="224"/>
                    <a:pt x="254" y="223"/>
                    <a:pt x="254" y="223"/>
                  </a:cubicBezTo>
                  <a:close/>
                  <a:moveTo>
                    <a:pt x="255" y="218"/>
                  </a:moveTo>
                  <a:cubicBezTo>
                    <a:pt x="255" y="218"/>
                    <a:pt x="255" y="219"/>
                    <a:pt x="255" y="221"/>
                  </a:cubicBezTo>
                  <a:cubicBezTo>
                    <a:pt x="255" y="221"/>
                    <a:pt x="255" y="221"/>
                    <a:pt x="255" y="221"/>
                  </a:cubicBezTo>
                  <a:lnTo>
                    <a:pt x="255" y="221"/>
                  </a:lnTo>
                  <a:cubicBezTo>
                    <a:pt x="255" y="222"/>
                    <a:pt x="255" y="222"/>
                    <a:pt x="254" y="223"/>
                  </a:cubicBezTo>
                  <a:lnTo>
                    <a:pt x="254" y="223"/>
                  </a:lnTo>
                  <a:cubicBezTo>
                    <a:pt x="254" y="222"/>
                    <a:pt x="253" y="222"/>
                    <a:pt x="252" y="222"/>
                  </a:cubicBezTo>
                  <a:lnTo>
                    <a:pt x="252" y="222"/>
                  </a:lnTo>
                  <a:cubicBezTo>
                    <a:pt x="252" y="223"/>
                    <a:pt x="251" y="224"/>
                    <a:pt x="251" y="226"/>
                  </a:cubicBezTo>
                  <a:lnTo>
                    <a:pt x="251" y="226"/>
                  </a:lnTo>
                  <a:cubicBezTo>
                    <a:pt x="250" y="226"/>
                    <a:pt x="250" y="226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48" y="226"/>
                    <a:pt x="248" y="226"/>
                  </a:cubicBezTo>
                  <a:lnTo>
                    <a:pt x="248" y="226"/>
                  </a:lnTo>
                  <a:cubicBezTo>
                    <a:pt x="249" y="224"/>
                    <a:pt x="250" y="223"/>
                    <a:pt x="251" y="221"/>
                  </a:cubicBezTo>
                  <a:lnTo>
                    <a:pt x="251" y="221"/>
                  </a:lnTo>
                  <a:cubicBezTo>
                    <a:pt x="252" y="221"/>
                    <a:pt x="252" y="222"/>
                    <a:pt x="252" y="222"/>
                  </a:cubicBezTo>
                  <a:lnTo>
                    <a:pt x="252" y="222"/>
                  </a:lnTo>
                  <a:cubicBezTo>
                    <a:pt x="253" y="220"/>
                    <a:pt x="254" y="218"/>
                    <a:pt x="255" y="218"/>
                  </a:cubicBezTo>
                  <a:close/>
                  <a:moveTo>
                    <a:pt x="255" y="225"/>
                  </a:moveTo>
                  <a:cubicBezTo>
                    <a:pt x="255" y="226"/>
                    <a:pt x="255" y="228"/>
                    <a:pt x="255" y="232"/>
                  </a:cubicBezTo>
                  <a:cubicBezTo>
                    <a:pt x="255" y="232"/>
                    <a:pt x="255" y="233"/>
                    <a:pt x="254" y="233"/>
                  </a:cubicBezTo>
                  <a:lnTo>
                    <a:pt x="254" y="233"/>
                  </a:lnTo>
                  <a:cubicBezTo>
                    <a:pt x="253" y="232"/>
                    <a:pt x="252" y="231"/>
                    <a:pt x="251" y="230"/>
                  </a:cubicBezTo>
                  <a:lnTo>
                    <a:pt x="251" y="230"/>
                  </a:lnTo>
                  <a:cubicBezTo>
                    <a:pt x="248" y="232"/>
                    <a:pt x="243" y="232"/>
                    <a:pt x="243" y="232"/>
                  </a:cubicBezTo>
                  <a:cubicBezTo>
                    <a:pt x="246" y="230"/>
                    <a:pt x="248" y="228"/>
                    <a:pt x="249" y="227"/>
                  </a:cubicBezTo>
                  <a:lnTo>
                    <a:pt x="249" y="227"/>
                  </a:lnTo>
                  <a:cubicBezTo>
                    <a:pt x="249" y="227"/>
                    <a:pt x="250" y="228"/>
                    <a:pt x="250" y="228"/>
                  </a:cubicBezTo>
                  <a:lnTo>
                    <a:pt x="250" y="228"/>
                  </a:lnTo>
                  <a:cubicBezTo>
                    <a:pt x="250" y="229"/>
                    <a:pt x="250" y="229"/>
                    <a:pt x="250" y="229"/>
                  </a:cubicBezTo>
                  <a:cubicBezTo>
                    <a:pt x="250" y="229"/>
                    <a:pt x="250" y="229"/>
                    <a:pt x="251" y="229"/>
                  </a:cubicBezTo>
                  <a:lnTo>
                    <a:pt x="251" y="229"/>
                  </a:lnTo>
                  <a:cubicBezTo>
                    <a:pt x="251" y="229"/>
                    <a:pt x="251" y="229"/>
                    <a:pt x="251" y="230"/>
                  </a:cubicBezTo>
                  <a:lnTo>
                    <a:pt x="251" y="230"/>
                  </a:lnTo>
                  <a:cubicBezTo>
                    <a:pt x="253" y="228"/>
                    <a:pt x="254" y="227"/>
                    <a:pt x="255" y="225"/>
                  </a:cubicBezTo>
                  <a:close/>
                  <a:moveTo>
                    <a:pt x="241" y="1"/>
                  </a:moveTo>
                  <a:cubicBezTo>
                    <a:pt x="201" y="1"/>
                    <a:pt x="162" y="12"/>
                    <a:pt x="128" y="36"/>
                  </a:cubicBezTo>
                  <a:cubicBezTo>
                    <a:pt x="79" y="65"/>
                    <a:pt x="46" y="111"/>
                    <a:pt x="31" y="159"/>
                  </a:cubicBezTo>
                  <a:lnTo>
                    <a:pt x="31" y="159"/>
                  </a:lnTo>
                  <a:cubicBezTo>
                    <a:pt x="12" y="181"/>
                    <a:pt x="1" y="210"/>
                    <a:pt x="1" y="244"/>
                  </a:cubicBezTo>
                  <a:cubicBezTo>
                    <a:pt x="1" y="277"/>
                    <a:pt x="19" y="306"/>
                    <a:pt x="48" y="325"/>
                  </a:cubicBezTo>
                  <a:lnTo>
                    <a:pt x="48" y="325"/>
                  </a:lnTo>
                  <a:cubicBezTo>
                    <a:pt x="60" y="350"/>
                    <a:pt x="76" y="373"/>
                    <a:pt x="93" y="394"/>
                  </a:cubicBezTo>
                  <a:cubicBezTo>
                    <a:pt x="112" y="413"/>
                    <a:pt x="136" y="420"/>
                    <a:pt x="160" y="420"/>
                  </a:cubicBezTo>
                  <a:cubicBezTo>
                    <a:pt x="197" y="420"/>
                    <a:pt x="234" y="404"/>
                    <a:pt x="255" y="383"/>
                  </a:cubicBezTo>
                  <a:cubicBezTo>
                    <a:pt x="271" y="363"/>
                    <a:pt x="280" y="344"/>
                    <a:pt x="283" y="325"/>
                  </a:cubicBezTo>
                  <a:lnTo>
                    <a:pt x="283" y="325"/>
                  </a:lnTo>
                  <a:cubicBezTo>
                    <a:pt x="308" y="321"/>
                    <a:pt x="333" y="317"/>
                    <a:pt x="359" y="314"/>
                  </a:cubicBezTo>
                  <a:cubicBezTo>
                    <a:pt x="429" y="302"/>
                    <a:pt x="487" y="232"/>
                    <a:pt x="464" y="152"/>
                  </a:cubicBezTo>
                  <a:cubicBezTo>
                    <a:pt x="431" y="62"/>
                    <a:pt x="335" y="1"/>
                    <a:pt x="2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77"/>
            <p:cNvSpPr/>
            <p:nvPr/>
          </p:nvSpPr>
          <p:spPr>
            <a:xfrm>
              <a:off x="2133425" y="2722725"/>
              <a:ext cx="10725" cy="9125"/>
            </a:xfrm>
            <a:custGeom>
              <a:avLst/>
              <a:gdLst/>
              <a:ahLst/>
              <a:cxnLst/>
              <a:rect l="l" t="t" r="r" b="b"/>
              <a:pathLst>
                <a:path w="429" h="365" extrusionOk="0">
                  <a:moveTo>
                    <a:pt x="240" y="175"/>
                  </a:moveTo>
                  <a:cubicBezTo>
                    <a:pt x="240" y="175"/>
                    <a:pt x="242" y="178"/>
                    <a:pt x="244" y="181"/>
                  </a:cubicBezTo>
                  <a:lnTo>
                    <a:pt x="244" y="181"/>
                  </a:lnTo>
                  <a:cubicBezTo>
                    <a:pt x="244" y="178"/>
                    <a:pt x="244" y="177"/>
                    <a:pt x="244" y="177"/>
                  </a:cubicBezTo>
                  <a:cubicBezTo>
                    <a:pt x="245" y="177"/>
                    <a:pt x="247" y="185"/>
                    <a:pt x="256" y="194"/>
                  </a:cubicBezTo>
                  <a:cubicBezTo>
                    <a:pt x="252" y="191"/>
                    <a:pt x="250" y="188"/>
                    <a:pt x="248" y="187"/>
                  </a:cubicBezTo>
                  <a:lnTo>
                    <a:pt x="248" y="187"/>
                  </a:lnTo>
                  <a:cubicBezTo>
                    <a:pt x="247" y="185"/>
                    <a:pt x="246" y="184"/>
                    <a:pt x="244" y="182"/>
                  </a:cubicBezTo>
                  <a:lnTo>
                    <a:pt x="244" y="182"/>
                  </a:lnTo>
                  <a:cubicBezTo>
                    <a:pt x="245" y="184"/>
                    <a:pt x="245" y="185"/>
                    <a:pt x="246" y="186"/>
                  </a:cubicBezTo>
                  <a:lnTo>
                    <a:pt x="246" y="186"/>
                  </a:lnTo>
                  <a:cubicBezTo>
                    <a:pt x="246" y="186"/>
                    <a:pt x="246" y="186"/>
                    <a:pt x="246" y="186"/>
                  </a:cubicBezTo>
                  <a:lnTo>
                    <a:pt x="246" y="186"/>
                  </a:lnTo>
                  <a:cubicBezTo>
                    <a:pt x="245" y="185"/>
                    <a:pt x="244" y="183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2"/>
                    <a:pt x="244" y="182"/>
                  </a:cubicBezTo>
                  <a:lnTo>
                    <a:pt x="244" y="182"/>
                  </a:lnTo>
                  <a:cubicBezTo>
                    <a:pt x="244" y="182"/>
                    <a:pt x="244" y="181"/>
                    <a:pt x="244" y="181"/>
                  </a:cubicBezTo>
                  <a:lnTo>
                    <a:pt x="244" y="181"/>
                  </a:lnTo>
                  <a:cubicBezTo>
                    <a:pt x="244" y="181"/>
                    <a:pt x="244" y="181"/>
                    <a:pt x="244" y="182"/>
                  </a:cubicBezTo>
                  <a:cubicBezTo>
                    <a:pt x="241" y="177"/>
                    <a:pt x="240" y="175"/>
                    <a:pt x="240" y="175"/>
                  </a:cubicBezTo>
                  <a:close/>
                  <a:moveTo>
                    <a:pt x="244" y="194"/>
                  </a:moveTo>
                  <a:cubicBezTo>
                    <a:pt x="244" y="194"/>
                    <a:pt x="244" y="194"/>
                    <a:pt x="244" y="194"/>
                  </a:cubicBezTo>
                  <a:lnTo>
                    <a:pt x="244" y="194"/>
                  </a:lnTo>
                  <a:cubicBezTo>
                    <a:pt x="244" y="197"/>
                    <a:pt x="244" y="200"/>
                    <a:pt x="244" y="205"/>
                  </a:cubicBezTo>
                  <a:lnTo>
                    <a:pt x="244" y="194"/>
                  </a:lnTo>
                  <a:close/>
                  <a:moveTo>
                    <a:pt x="214" y="0"/>
                  </a:moveTo>
                  <a:cubicBezTo>
                    <a:pt x="166" y="0"/>
                    <a:pt x="118" y="18"/>
                    <a:pt x="81" y="55"/>
                  </a:cubicBezTo>
                  <a:cubicBezTo>
                    <a:pt x="12" y="124"/>
                    <a:pt x="1" y="240"/>
                    <a:pt x="58" y="309"/>
                  </a:cubicBezTo>
                  <a:cubicBezTo>
                    <a:pt x="82" y="340"/>
                    <a:pt x="120" y="361"/>
                    <a:pt x="160" y="361"/>
                  </a:cubicBezTo>
                  <a:cubicBezTo>
                    <a:pt x="168" y="361"/>
                    <a:pt x="176" y="360"/>
                    <a:pt x="183" y="358"/>
                  </a:cubicBezTo>
                  <a:lnTo>
                    <a:pt x="183" y="358"/>
                  </a:lnTo>
                  <a:cubicBezTo>
                    <a:pt x="199" y="362"/>
                    <a:pt x="216" y="364"/>
                    <a:pt x="232" y="364"/>
                  </a:cubicBezTo>
                  <a:cubicBezTo>
                    <a:pt x="253" y="364"/>
                    <a:pt x="273" y="361"/>
                    <a:pt x="290" y="356"/>
                  </a:cubicBezTo>
                  <a:cubicBezTo>
                    <a:pt x="394" y="297"/>
                    <a:pt x="429" y="171"/>
                    <a:pt x="359" y="78"/>
                  </a:cubicBezTo>
                  <a:cubicBezTo>
                    <a:pt x="328" y="27"/>
                    <a:pt x="271" y="0"/>
                    <a:pt x="2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77"/>
            <p:cNvSpPr/>
            <p:nvPr/>
          </p:nvSpPr>
          <p:spPr>
            <a:xfrm>
              <a:off x="2167875" y="2771250"/>
              <a:ext cx="11900" cy="8725"/>
            </a:xfrm>
            <a:custGeom>
              <a:avLst/>
              <a:gdLst/>
              <a:ahLst/>
              <a:cxnLst/>
              <a:rect l="l" t="t" r="r" b="b"/>
              <a:pathLst>
                <a:path w="476" h="349" extrusionOk="0">
                  <a:moveTo>
                    <a:pt x="116" y="0"/>
                  </a:moveTo>
                  <a:cubicBezTo>
                    <a:pt x="58" y="12"/>
                    <a:pt x="0" y="70"/>
                    <a:pt x="12" y="128"/>
                  </a:cubicBezTo>
                  <a:cubicBezTo>
                    <a:pt x="23" y="221"/>
                    <a:pt x="82" y="290"/>
                    <a:pt x="162" y="325"/>
                  </a:cubicBezTo>
                  <a:cubicBezTo>
                    <a:pt x="198" y="340"/>
                    <a:pt x="236" y="349"/>
                    <a:pt x="273" y="349"/>
                  </a:cubicBezTo>
                  <a:cubicBezTo>
                    <a:pt x="320" y="349"/>
                    <a:pt x="367" y="334"/>
                    <a:pt x="406" y="301"/>
                  </a:cubicBezTo>
                  <a:cubicBezTo>
                    <a:pt x="463" y="267"/>
                    <a:pt x="475" y="198"/>
                    <a:pt x="440" y="139"/>
                  </a:cubicBezTo>
                  <a:cubicBezTo>
                    <a:pt x="395" y="77"/>
                    <a:pt x="329" y="21"/>
                    <a:pt x="253" y="21"/>
                  </a:cubicBezTo>
                  <a:cubicBezTo>
                    <a:pt x="236" y="21"/>
                    <a:pt x="218" y="24"/>
                    <a:pt x="200" y="30"/>
                  </a:cubicBezTo>
                  <a:lnTo>
                    <a:pt x="200" y="30"/>
                  </a:lnTo>
                  <a:cubicBezTo>
                    <a:pt x="178" y="12"/>
                    <a:pt x="150" y="0"/>
                    <a:pt x="1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77"/>
            <p:cNvSpPr/>
            <p:nvPr/>
          </p:nvSpPr>
          <p:spPr>
            <a:xfrm>
              <a:off x="2170175" y="2731300"/>
              <a:ext cx="12175" cy="10100"/>
            </a:xfrm>
            <a:custGeom>
              <a:avLst/>
              <a:gdLst/>
              <a:ahLst/>
              <a:cxnLst/>
              <a:rect l="l" t="t" r="r" b="b"/>
              <a:pathLst>
                <a:path w="487" h="404" extrusionOk="0">
                  <a:moveTo>
                    <a:pt x="267" y="1"/>
                  </a:moveTo>
                  <a:cubicBezTo>
                    <a:pt x="186" y="1"/>
                    <a:pt x="117" y="36"/>
                    <a:pt x="59" y="82"/>
                  </a:cubicBezTo>
                  <a:cubicBezTo>
                    <a:pt x="13" y="116"/>
                    <a:pt x="1" y="163"/>
                    <a:pt x="13" y="209"/>
                  </a:cubicBezTo>
                  <a:cubicBezTo>
                    <a:pt x="24" y="267"/>
                    <a:pt x="47" y="314"/>
                    <a:pt x="82" y="360"/>
                  </a:cubicBezTo>
                  <a:cubicBezTo>
                    <a:pt x="110" y="388"/>
                    <a:pt x="142" y="403"/>
                    <a:pt x="176" y="403"/>
                  </a:cubicBezTo>
                  <a:cubicBezTo>
                    <a:pt x="198" y="403"/>
                    <a:pt x="221" y="397"/>
                    <a:pt x="244" y="383"/>
                  </a:cubicBezTo>
                  <a:cubicBezTo>
                    <a:pt x="250" y="379"/>
                    <a:pt x="256" y="375"/>
                    <a:pt x="262" y="371"/>
                  </a:cubicBezTo>
                  <a:lnTo>
                    <a:pt x="262" y="371"/>
                  </a:lnTo>
                  <a:cubicBezTo>
                    <a:pt x="266" y="371"/>
                    <a:pt x="272" y="371"/>
                    <a:pt x="279" y="371"/>
                  </a:cubicBezTo>
                  <a:cubicBezTo>
                    <a:pt x="325" y="371"/>
                    <a:pt x="360" y="360"/>
                    <a:pt x="406" y="337"/>
                  </a:cubicBezTo>
                  <a:cubicBezTo>
                    <a:pt x="464" y="291"/>
                    <a:pt x="487" y="198"/>
                    <a:pt x="453" y="129"/>
                  </a:cubicBezTo>
                  <a:cubicBezTo>
                    <a:pt x="418" y="47"/>
                    <a:pt x="348" y="1"/>
                    <a:pt x="2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77"/>
            <p:cNvSpPr/>
            <p:nvPr/>
          </p:nvSpPr>
          <p:spPr>
            <a:xfrm>
              <a:off x="2151075" y="2717875"/>
              <a:ext cx="11325" cy="10250"/>
            </a:xfrm>
            <a:custGeom>
              <a:avLst/>
              <a:gdLst/>
              <a:ahLst/>
              <a:cxnLst/>
              <a:rect l="l" t="t" r="r" b="b"/>
              <a:pathLst>
                <a:path w="453" h="410" extrusionOk="0">
                  <a:moveTo>
                    <a:pt x="267" y="156"/>
                  </a:moveTo>
                  <a:cubicBezTo>
                    <a:pt x="271" y="160"/>
                    <a:pt x="273" y="163"/>
                    <a:pt x="275" y="167"/>
                  </a:cubicBezTo>
                  <a:lnTo>
                    <a:pt x="275" y="167"/>
                  </a:lnTo>
                  <a:cubicBezTo>
                    <a:pt x="273" y="163"/>
                    <a:pt x="270" y="160"/>
                    <a:pt x="267" y="156"/>
                  </a:cubicBezTo>
                  <a:close/>
                  <a:moveTo>
                    <a:pt x="196" y="174"/>
                  </a:moveTo>
                  <a:cubicBezTo>
                    <a:pt x="197" y="174"/>
                    <a:pt x="201" y="175"/>
                    <a:pt x="209" y="179"/>
                  </a:cubicBezTo>
                  <a:cubicBezTo>
                    <a:pt x="202" y="179"/>
                    <a:pt x="194" y="174"/>
                    <a:pt x="196" y="174"/>
                  </a:cubicBezTo>
                  <a:close/>
                  <a:moveTo>
                    <a:pt x="237" y="0"/>
                  </a:moveTo>
                  <a:cubicBezTo>
                    <a:pt x="204" y="0"/>
                    <a:pt x="170" y="9"/>
                    <a:pt x="140" y="28"/>
                  </a:cubicBezTo>
                  <a:cubicBezTo>
                    <a:pt x="83" y="64"/>
                    <a:pt x="48" y="121"/>
                    <a:pt x="45" y="182"/>
                  </a:cubicBezTo>
                  <a:lnTo>
                    <a:pt x="45" y="182"/>
                  </a:lnTo>
                  <a:cubicBezTo>
                    <a:pt x="42" y="184"/>
                    <a:pt x="39" y="187"/>
                    <a:pt x="36" y="190"/>
                  </a:cubicBezTo>
                  <a:cubicBezTo>
                    <a:pt x="1" y="237"/>
                    <a:pt x="1" y="318"/>
                    <a:pt x="47" y="352"/>
                  </a:cubicBezTo>
                  <a:cubicBezTo>
                    <a:pt x="95" y="387"/>
                    <a:pt x="156" y="410"/>
                    <a:pt x="217" y="410"/>
                  </a:cubicBezTo>
                  <a:cubicBezTo>
                    <a:pt x="258" y="410"/>
                    <a:pt x="299" y="399"/>
                    <a:pt x="337" y="376"/>
                  </a:cubicBezTo>
                  <a:cubicBezTo>
                    <a:pt x="417" y="318"/>
                    <a:pt x="453" y="190"/>
                    <a:pt x="406" y="98"/>
                  </a:cubicBezTo>
                  <a:cubicBezTo>
                    <a:pt x="367" y="36"/>
                    <a:pt x="303" y="0"/>
                    <a:pt x="2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77"/>
            <p:cNvSpPr/>
            <p:nvPr/>
          </p:nvSpPr>
          <p:spPr>
            <a:xfrm>
              <a:off x="2129375" y="2696550"/>
              <a:ext cx="11025" cy="9175"/>
            </a:xfrm>
            <a:custGeom>
              <a:avLst/>
              <a:gdLst/>
              <a:ahLst/>
              <a:cxnLst/>
              <a:rect l="l" t="t" r="r" b="b"/>
              <a:pathLst>
                <a:path w="441" h="367" extrusionOk="0">
                  <a:moveTo>
                    <a:pt x="209" y="117"/>
                  </a:moveTo>
                  <a:cubicBezTo>
                    <a:pt x="214" y="123"/>
                    <a:pt x="215" y="126"/>
                    <a:pt x="213" y="126"/>
                  </a:cubicBezTo>
                  <a:lnTo>
                    <a:pt x="213" y="126"/>
                  </a:lnTo>
                  <a:cubicBezTo>
                    <a:pt x="210" y="124"/>
                    <a:pt x="209" y="121"/>
                    <a:pt x="209" y="117"/>
                  </a:cubicBezTo>
                  <a:close/>
                  <a:moveTo>
                    <a:pt x="236" y="0"/>
                  </a:moveTo>
                  <a:cubicBezTo>
                    <a:pt x="173" y="0"/>
                    <a:pt x="114" y="34"/>
                    <a:pt x="84" y="99"/>
                  </a:cubicBezTo>
                  <a:lnTo>
                    <a:pt x="84" y="99"/>
                  </a:lnTo>
                  <a:cubicBezTo>
                    <a:pt x="67" y="105"/>
                    <a:pt x="50" y="115"/>
                    <a:pt x="35" y="129"/>
                  </a:cubicBezTo>
                  <a:cubicBezTo>
                    <a:pt x="1" y="176"/>
                    <a:pt x="1" y="256"/>
                    <a:pt x="47" y="291"/>
                  </a:cubicBezTo>
                  <a:cubicBezTo>
                    <a:pt x="99" y="336"/>
                    <a:pt x="166" y="367"/>
                    <a:pt x="236" y="367"/>
                  </a:cubicBezTo>
                  <a:cubicBezTo>
                    <a:pt x="273" y="367"/>
                    <a:pt x="311" y="358"/>
                    <a:pt x="348" y="338"/>
                  </a:cubicBezTo>
                  <a:cubicBezTo>
                    <a:pt x="441" y="268"/>
                    <a:pt x="441" y="117"/>
                    <a:pt x="359" y="48"/>
                  </a:cubicBezTo>
                  <a:cubicBezTo>
                    <a:pt x="322" y="16"/>
                    <a:pt x="278" y="0"/>
                    <a:pt x="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77"/>
            <p:cNvSpPr/>
            <p:nvPr/>
          </p:nvSpPr>
          <p:spPr>
            <a:xfrm>
              <a:off x="2113550" y="2670450"/>
              <a:ext cx="11500" cy="10075"/>
            </a:xfrm>
            <a:custGeom>
              <a:avLst/>
              <a:gdLst/>
              <a:ahLst/>
              <a:cxnLst/>
              <a:rect l="l" t="t" r="r" b="b"/>
              <a:pathLst>
                <a:path w="460" h="403" extrusionOk="0">
                  <a:moveTo>
                    <a:pt x="205" y="175"/>
                  </a:moveTo>
                  <a:cubicBezTo>
                    <a:pt x="205" y="176"/>
                    <a:pt x="205" y="178"/>
                    <a:pt x="205" y="178"/>
                  </a:cubicBezTo>
                  <a:cubicBezTo>
                    <a:pt x="203" y="178"/>
                    <a:pt x="202" y="179"/>
                    <a:pt x="201" y="180"/>
                  </a:cubicBezTo>
                  <a:lnTo>
                    <a:pt x="201" y="180"/>
                  </a:lnTo>
                  <a:cubicBezTo>
                    <a:pt x="201" y="178"/>
                    <a:pt x="202" y="177"/>
                    <a:pt x="202" y="177"/>
                  </a:cubicBezTo>
                  <a:lnTo>
                    <a:pt x="202" y="177"/>
                  </a:lnTo>
                  <a:cubicBezTo>
                    <a:pt x="203" y="176"/>
                    <a:pt x="204" y="175"/>
                    <a:pt x="205" y="175"/>
                  </a:cubicBezTo>
                  <a:close/>
                  <a:moveTo>
                    <a:pt x="211" y="1"/>
                  </a:moveTo>
                  <a:cubicBezTo>
                    <a:pt x="173" y="1"/>
                    <a:pt x="135" y="12"/>
                    <a:pt x="101" y="39"/>
                  </a:cubicBezTo>
                  <a:cubicBezTo>
                    <a:pt x="19" y="110"/>
                    <a:pt x="0" y="245"/>
                    <a:pt x="69" y="331"/>
                  </a:cubicBezTo>
                  <a:lnTo>
                    <a:pt x="69" y="331"/>
                  </a:lnTo>
                  <a:cubicBezTo>
                    <a:pt x="81" y="354"/>
                    <a:pt x="99" y="373"/>
                    <a:pt x="124" y="386"/>
                  </a:cubicBezTo>
                  <a:cubicBezTo>
                    <a:pt x="149" y="394"/>
                    <a:pt x="173" y="402"/>
                    <a:pt x="198" y="402"/>
                  </a:cubicBezTo>
                  <a:cubicBezTo>
                    <a:pt x="208" y="402"/>
                    <a:pt x="218" y="401"/>
                    <a:pt x="228" y="397"/>
                  </a:cubicBezTo>
                  <a:cubicBezTo>
                    <a:pt x="356" y="386"/>
                    <a:pt x="460" y="258"/>
                    <a:pt x="402" y="131"/>
                  </a:cubicBezTo>
                  <a:cubicBezTo>
                    <a:pt x="371" y="53"/>
                    <a:pt x="291" y="1"/>
                    <a:pt x="2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77"/>
            <p:cNvSpPr/>
            <p:nvPr/>
          </p:nvSpPr>
          <p:spPr>
            <a:xfrm>
              <a:off x="2114600" y="2699600"/>
              <a:ext cx="8725" cy="6975"/>
            </a:xfrm>
            <a:custGeom>
              <a:avLst/>
              <a:gdLst/>
              <a:ahLst/>
              <a:cxnLst/>
              <a:rect l="l" t="t" r="r" b="b"/>
              <a:pathLst>
                <a:path w="349" h="279" extrusionOk="0">
                  <a:moveTo>
                    <a:pt x="177" y="46"/>
                  </a:moveTo>
                  <a:cubicBezTo>
                    <a:pt x="180" y="48"/>
                    <a:pt x="183" y="50"/>
                    <a:pt x="186" y="54"/>
                  </a:cubicBezTo>
                  <a:lnTo>
                    <a:pt x="175" y="54"/>
                  </a:lnTo>
                  <a:cubicBezTo>
                    <a:pt x="173" y="53"/>
                    <a:pt x="172" y="52"/>
                    <a:pt x="170" y="51"/>
                  </a:cubicBezTo>
                  <a:lnTo>
                    <a:pt x="170" y="51"/>
                  </a:lnTo>
                  <a:cubicBezTo>
                    <a:pt x="172" y="49"/>
                    <a:pt x="175" y="48"/>
                    <a:pt x="177" y="46"/>
                  </a:cubicBezTo>
                  <a:close/>
                  <a:moveTo>
                    <a:pt x="205" y="1"/>
                  </a:moveTo>
                  <a:cubicBezTo>
                    <a:pt x="170" y="1"/>
                    <a:pt x="136" y="14"/>
                    <a:pt x="110" y="37"/>
                  </a:cubicBezTo>
                  <a:lnTo>
                    <a:pt x="110" y="37"/>
                  </a:lnTo>
                  <a:cubicBezTo>
                    <a:pt x="101" y="37"/>
                    <a:pt x="92" y="38"/>
                    <a:pt x="82" y="42"/>
                  </a:cubicBezTo>
                  <a:cubicBezTo>
                    <a:pt x="59" y="54"/>
                    <a:pt x="36" y="77"/>
                    <a:pt x="24" y="100"/>
                  </a:cubicBezTo>
                  <a:cubicBezTo>
                    <a:pt x="13" y="134"/>
                    <a:pt x="1" y="157"/>
                    <a:pt x="13" y="192"/>
                  </a:cubicBezTo>
                  <a:cubicBezTo>
                    <a:pt x="24" y="216"/>
                    <a:pt x="47" y="250"/>
                    <a:pt x="70" y="262"/>
                  </a:cubicBezTo>
                  <a:cubicBezTo>
                    <a:pt x="103" y="270"/>
                    <a:pt x="130" y="278"/>
                    <a:pt x="159" y="278"/>
                  </a:cubicBezTo>
                  <a:cubicBezTo>
                    <a:pt x="172" y="278"/>
                    <a:pt x="184" y="277"/>
                    <a:pt x="198" y="273"/>
                  </a:cubicBezTo>
                  <a:cubicBezTo>
                    <a:pt x="256" y="262"/>
                    <a:pt x="314" y="239"/>
                    <a:pt x="337" y="180"/>
                  </a:cubicBezTo>
                  <a:cubicBezTo>
                    <a:pt x="348" y="123"/>
                    <a:pt x="337" y="65"/>
                    <a:pt x="291" y="30"/>
                  </a:cubicBezTo>
                  <a:cubicBezTo>
                    <a:pt x="265" y="10"/>
                    <a:pt x="235" y="1"/>
                    <a:pt x="2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77"/>
            <p:cNvSpPr/>
            <p:nvPr/>
          </p:nvSpPr>
          <p:spPr>
            <a:xfrm>
              <a:off x="2191600" y="2770525"/>
              <a:ext cx="11825" cy="10475"/>
            </a:xfrm>
            <a:custGeom>
              <a:avLst/>
              <a:gdLst/>
              <a:ahLst/>
              <a:cxnLst/>
              <a:rect l="l" t="t" r="r" b="b"/>
              <a:pathLst>
                <a:path w="473" h="419" extrusionOk="0">
                  <a:moveTo>
                    <a:pt x="221" y="215"/>
                  </a:moveTo>
                  <a:lnTo>
                    <a:pt x="225" y="223"/>
                  </a:lnTo>
                  <a:lnTo>
                    <a:pt x="225" y="223"/>
                  </a:lnTo>
                  <a:cubicBezTo>
                    <a:pt x="225" y="223"/>
                    <a:pt x="224" y="223"/>
                    <a:pt x="224" y="223"/>
                  </a:cubicBezTo>
                  <a:cubicBezTo>
                    <a:pt x="224" y="223"/>
                    <a:pt x="224" y="223"/>
                    <a:pt x="224" y="223"/>
                  </a:cubicBezTo>
                  <a:lnTo>
                    <a:pt x="224" y="223"/>
                  </a:lnTo>
                  <a:cubicBezTo>
                    <a:pt x="224" y="221"/>
                    <a:pt x="223" y="219"/>
                    <a:pt x="221" y="215"/>
                  </a:cubicBezTo>
                  <a:close/>
                  <a:moveTo>
                    <a:pt x="255" y="215"/>
                  </a:moveTo>
                  <a:cubicBezTo>
                    <a:pt x="256" y="215"/>
                    <a:pt x="257" y="215"/>
                    <a:pt x="258" y="215"/>
                  </a:cubicBezTo>
                  <a:lnTo>
                    <a:pt x="258" y="215"/>
                  </a:lnTo>
                  <a:cubicBezTo>
                    <a:pt x="258" y="217"/>
                    <a:pt x="260" y="218"/>
                    <a:pt x="261" y="218"/>
                  </a:cubicBezTo>
                  <a:cubicBezTo>
                    <a:pt x="262" y="218"/>
                    <a:pt x="263" y="218"/>
                    <a:pt x="264" y="217"/>
                  </a:cubicBezTo>
                  <a:lnTo>
                    <a:pt x="264" y="217"/>
                  </a:lnTo>
                  <a:cubicBezTo>
                    <a:pt x="263" y="218"/>
                    <a:pt x="262" y="219"/>
                    <a:pt x="261" y="221"/>
                  </a:cubicBezTo>
                  <a:lnTo>
                    <a:pt x="261" y="221"/>
                  </a:lnTo>
                  <a:cubicBezTo>
                    <a:pt x="261" y="219"/>
                    <a:pt x="261" y="218"/>
                    <a:pt x="261" y="218"/>
                  </a:cubicBezTo>
                  <a:cubicBezTo>
                    <a:pt x="260" y="218"/>
                    <a:pt x="259" y="220"/>
                    <a:pt x="257" y="224"/>
                  </a:cubicBezTo>
                  <a:lnTo>
                    <a:pt x="257" y="224"/>
                  </a:lnTo>
                  <a:cubicBezTo>
                    <a:pt x="257" y="224"/>
                    <a:pt x="257" y="224"/>
                    <a:pt x="257" y="224"/>
                  </a:cubicBezTo>
                  <a:cubicBezTo>
                    <a:pt x="255" y="224"/>
                    <a:pt x="255" y="221"/>
                    <a:pt x="255" y="215"/>
                  </a:cubicBezTo>
                  <a:close/>
                  <a:moveTo>
                    <a:pt x="224" y="224"/>
                  </a:moveTo>
                  <a:cubicBezTo>
                    <a:pt x="224" y="224"/>
                    <a:pt x="226" y="225"/>
                    <a:pt x="227" y="226"/>
                  </a:cubicBezTo>
                  <a:lnTo>
                    <a:pt x="227" y="226"/>
                  </a:lnTo>
                  <a:lnTo>
                    <a:pt x="228" y="230"/>
                  </a:lnTo>
                  <a:lnTo>
                    <a:pt x="228" y="230"/>
                  </a:lnTo>
                  <a:cubicBezTo>
                    <a:pt x="227" y="229"/>
                    <a:pt x="225" y="229"/>
                    <a:pt x="223" y="227"/>
                  </a:cubicBezTo>
                  <a:lnTo>
                    <a:pt x="223" y="227"/>
                  </a:lnTo>
                  <a:cubicBezTo>
                    <a:pt x="222" y="227"/>
                    <a:pt x="222" y="226"/>
                    <a:pt x="222" y="225"/>
                  </a:cubicBezTo>
                  <a:lnTo>
                    <a:pt x="222" y="225"/>
                  </a:lnTo>
                  <a:cubicBezTo>
                    <a:pt x="222" y="225"/>
                    <a:pt x="222" y="225"/>
                    <a:pt x="223" y="225"/>
                  </a:cubicBezTo>
                  <a:cubicBezTo>
                    <a:pt x="223" y="225"/>
                    <a:pt x="224" y="225"/>
                    <a:pt x="224" y="224"/>
                  </a:cubicBezTo>
                  <a:close/>
                  <a:moveTo>
                    <a:pt x="222" y="1"/>
                  </a:moveTo>
                  <a:cubicBezTo>
                    <a:pt x="206" y="1"/>
                    <a:pt x="190" y="2"/>
                    <a:pt x="175" y="6"/>
                  </a:cubicBezTo>
                  <a:cubicBezTo>
                    <a:pt x="167" y="9"/>
                    <a:pt x="159" y="12"/>
                    <a:pt x="151" y="16"/>
                  </a:cubicBezTo>
                  <a:lnTo>
                    <a:pt x="151" y="16"/>
                  </a:lnTo>
                  <a:cubicBezTo>
                    <a:pt x="140" y="18"/>
                    <a:pt x="128" y="23"/>
                    <a:pt x="116" y="29"/>
                  </a:cubicBezTo>
                  <a:cubicBezTo>
                    <a:pt x="12" y="111"/>
                    <a:pt x="0" y="296"/>
                    <a:pt x="116" y="377"/>
                  </a:cubicBezTo>
                  <a:cubicBezTo>
                    <a:pt x="152" y="405"/>
                    <a:pt x="195" y="419"/>
                    <a:pt x="237" y="419"/>
                  </a:cubicBezTo>
                  <a:cubicBezTo>
                    <a:pt x="332" y="419"/>
                    <a:pt x="428" y="353"/>
                    <a:pt x="452" y="250"/>
                  </a:cubicBezTo>
                  <a:cubicBezTo>
                    <a:pt x="473" y="116"/>
                    <a:pt x="347" y="1"/>
                    <a:pt x="2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77"/>
            <p:cNvSpPr/>
            <p:nvPr/>
          </p:nvSpPr>
          <p:spPr>
            <a:xfrm>
              <a:off x="2168450" y="2710725"/>
              <a:ext cx="11325" cy="11425"/>
            </a:xfrm>
            <a:custGeom>
              <a:avLst/>
              <a:gdLst/>
              <a:ahLst/>
              <a:cxnLst/>
              <a:rect l="l" t="t" r="r" b="b"/>
              <a:pathLst>
                <a:path w="453" h="457" extrusionOk="0">
                  <a:moveTo>
                    <a:pt x="200" y="1"/>
                  </a:moveTo>
                  <a:cubicBezTo>
                    <a:pt x="116" y="1"/>
                    <a:pt x="45" y="67"/>
                    <a:pt x="23" y="152"/>
                  </a:cubicBezTo>
                  <a:cubicBezTo>
                    <a:pt x="23" y="152"/>
                    <a:pt x="23" y="153"/>
                    <a:pt x="23" y="153"/>
                  </a:cubicBezTo>
                  <a:lnTo>
                    <a:pt x="23" y="153"/>
                  </a:lnTo>
                  <a:cubicBezTo>
                    <a:pt x="7" y="181"/>
                    <a:pt x="0" y="215"/>
                    <a:pt x="12" y="245"/>
                  </a:cubicBezTo>
                  <a:cubicBezTo>
                    <a:pt x="22" y="262"/>
                    <a:pt x="31" y="278"/>
                    <a:pt x="42" y="294"/>
                  </a:cubicBezTo>
                  <a:lnTo>
                    <a:pt x="42" y="294"/>
                  </a:lnTo>
                  <a:cubicBezTo>
                    <a:pt x="53" y="325"/>
                    <a:pt x="67" y="355"/>
                    <a:pt x="82" y="384"/>
                  </a:cubicBezTo>
                  <a:cubicBezTo>
                    <a:pt x="103" y="420"/>
                    <a:pt x="143" y="438"/>
                    <a:pt x="181" y="438"/>
                  </a:cubicBezTo>
                  <a:cubicBezTo>
                    <a:pt x="190" y="438"/>
                    <a:pt x="199" y="437"/>
                    <a:pt x="208" y="435"/>
                  </a:cubicBezTo>
                  <a:lnTo>
                    <a:pt x="208" y="435"/>
                  </a:lnTo>
                  <a:cubicBezTo>
                    <a:pt x="226" y="443"/>
                    <a:pt x="246" y="449"/>
                    <a:pt x="267" y="453"/>
                  </a:cubicBezTo>
                  <a:cubicBezTo>
                    <a:pt x="275" y="455"/>
                    <a:pt x="284" y="456"/>
                    <a:pt x="292" y="456"/>
                  </a:cubicBezTo>
                  <a:cubicBezTo>
                    <a:pt x="333" y="456"/>
                    <a:pt x="375" y="434"/>
                    <a:pt x="394" y="396"/>
                  </a:cubicBezTo>
                  <a:cubicBezTo>
                    <a:pt x="417" y="314"/>
                    <a:pt x="452" y="222"/>
                    <a:pt x="417" y="141"/>
                  </a:cubicBezTo>
                  <a:cubicBezTo>
                    <a:pt x="383" y="60"/>
                    <a:pt x="301" y="2"/>
                    <a:pt x="221" y="2"/>
                  </a:cubicBezTo>
                  <a:cubicBezTo>
                    <a:pt x="214" y="1"/>
                    <a:pt x="207" y="1"/>
                    <a:pt x="2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77"/>
            <p:cNvSpPr/>
            <p:nvPr/>
          </p:nvSpPr>
          <p:spPr>
            <a:xfrm>
              <a:off x="2159475" y="2790650"/>
              <a:ext cx="9300" cy="8450"/>
            </a:xfrm>
            <a:custGeom>
              <a:avLst/>
              <a:gdLst/>
              <a:ahLst/>
              <a:cxnLst/>
              <a:rect l="l" t="t" r="r" b="b"/>
              <a:pathLst>
                <a:path w="372" h="338" extrusionOk="0">
                  <a:moveTo>
                    <a:pt x="239" y="108"/>
                  </a:moveTo>
                  <a:cubicBezTo>
                    <a:pt x="241" y="110"/>
                    <a:pt x="243" y="113"/>
                    <a:pt x="243" y="116"/>
                  </a:cubicBezTo>
                  <a:lnTo>
                    <a:pt x="243" y="127"/>
                  </a:lnTo>
                  <a:lnTo>
                    <a:pt x="243" y="139"/>
                  </a:lnTo>
                  <a:cubicBezTo>
                    <a:pt x="242" y="131"/>
                    <a:pt x="239" y="122"/>
                    <a:pt x="236" y="114"/>
                  </a:cubicBezTo>
                  <a:lnTo>
                    <a:pt x="236" y="114"/>
                  </a:lnTo>
                  <a:cubicBezTo>
                    <a:pt x="238" y="115"/>
                    <a:pt x="240" y="116"/>
                    <a:pt x="243" y="116"/>
                  </a:cubicBezTo>
                  <a:lnTo>
                    <a:pt x="237" y="110"/>
                  </a:lnTo>
                  <a:lnTo>
                    <a:pt x="237" y="110"/>
                  </a:lnTo>
                  <a:cubicBezTo>
                    <a:pt x="239" y="110"/>
                    <a:pt x="239" y="109"/>
                    <a:pt x="239" y="108"/>
                  </a:cubicBezTo>
                  <a:close/>
                  <a:moveTo>
                    <a:pt x="199" y="0"/>
                  </a:moveTo>
                  <a:cubicBezTo>
                    <a:pt x="169" y="0"/>
                    <a:pt x="138" y="13"/>
                    <a:pt x="115" y="35"/>
                  </a:cubicBezTo>
                  <a:lnTo>
                    <a:pt x="115" y="35"/>
                  </a:lnTo>
                  <a:cubicBezTo>
                    <a:pt x="57" y="36"/>
                    <a:pt x="1" y="94"/>
                    <a:pt x="12" y="151"/>
                  </a:cubicBezTo>
                  <a:cubicBezTo>
                    <a:pt x="24" y="220"/>
                    <a:pt x="58" y="278"/>
                    <a:pt x="128" y="313"/>
                  </a:cubicBezTo>
                  <a:cubicBezTo>
                    <a:pt x="157" y="327"/>
                    <a:pt x="194" y="337"/>
                    <a:pt x="233" y="337"/>
                  </a:cubicBezTo>
                  <a:cubicBezTo>
                    <a:pt x="256" y="337"/>
                    <a:pt x="280" y="333"/>
                    <a:pt x="302" y="325"/>
                  </a:cubicBezTo>
                  <a:cubicBezTo>
                    <a:pt x="348" y="302"/>
                    <a:pt x="371" y="255"/>
                    <a:pt x="371" y="209"/>
                  </a:cubicBezTo>
                  <a:cubicBezTo>
                    <a:pt x="371" y="116"/>
                    <a:pt x="313" y="47"/>
                    <a:pt x="243" y="12"/>
                  </a:cubicBezTo>
                  <a:cubicBezTo>
                    <a:pt x="230" y="4"/>
                    <a:pt x="215" y="0"/>
                    <a:pt x="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77"/>
            <p:cNvSpPr/>
            <p:nvPr/>
          </p:nvSpPr>
          <p:spPr>
            <a:xfrm>
              <a:off x="2184100" y="2790950"/>
              <a:ext cx="11575" cy="10225"/>
            </a:xfrm>
            <a:custGeom>
              <a:avLst/>
              <a:gdLst/>
              <a:ahLst/>
              <a:cxnLst/>
              <a:rect l="l" t="t" r="r" b="b"/>
              <a:pathLst>
                <a:path w="463" h="409" extrusionOk="0">
                  <a:moveTo>
                    <a:pt x="242" y="184"/>
                  </a:moveTo>
                  <a:cubicBezTo>
                    <a:pt x="242" y="184"/>
                    <a:pt x="243" y="184"/>
                    <a:pt x="243" y="185"/>
                  </a:cubicBezTo>
                  <a:cubicBezTo>
                    <a:pt x="242" y="184"/>
                    <a:pt x="242" y="184"/>
                    <a:pt x="242" y="184"/>
                  </a:cubicBezTo>
                  <a:lnTo>
                    <a:pt x="242" y="184"/>
                  </a:lnTo>
                  <a:cubicBezTo>
                    <a:pt x="242" y="184"/>
                    <a:pt x="242" y="184"/>
                    <a:pt x="242" y="184"/>
                  </a:cubicBezTo>
                  <a:close/>
                  <a:moveTo>
                    <a:pt x="231" y="184"/>
                  </a:moveTo>
                  <a:cubicBezTo>
                    <a:pt x="233" y="186"/>
                    <a:pt x="238" y="188"/>
                    <a:pt x="238" y="188"/>
                  </a:cubicBezTo>
                  <a:cubicBezTo>
                    <a:pt x="238" y="188"/>
                    <a:pt x="236" y="188"/>
                    <a:pt x="231" y="185"/>
                  </a:cubicBezTo>
                  <a:cubicBezTo>
                    <a:pt x="231" y="185"/>
                    <a:pt x="231" y="184"/>
                    <a:pt x="231" y="184"/>
                  </a:cubicBezTo>
                  <a:close/>
                  <a:moveTo>
                    <a:pt x="220" y="220"/>
                  </a:moveTo>
                  <a:cubicBezTo>
                    <a:pt x="224" y="222"/>
                    <a:pt x="226" y="224"/>
                    <a:pt x="227" y="224"/>
                  </a:cubicBezTo>
                  <a:lnTo>
                    <a:pt x="227" y="224"/>
                  </a:lnTo>
                  <a:cubicBezTo>
                    <a:pt x="224" y="224"/>
                    <a:pt x="222" y="222"/>
                    <a:pt x="220" y="220"/>
                  </a:cubicBezTo>
                  <a:close/>
                  <a:moveTo>
                    <a:pt x="225" y="0"/>
                  </a:moveTo>
                  <a:cubicBezTo>
                    <a:pt x="176" y="0"/>
                    <a:pt x="127" y="18"/>
                    <a:pt x="92" y="58"/>
                  </a:cubicBezTo>
                  <a:cubicBezTo>
                    <a:pt x="87" y="64"/>
                    <a:pt x="82" y="71"/>
                    <a:pt x="78" y="78"/>
                  </a:cubicBezTo>
                  <a:lnTo>
                    <a:pt x="78" y="78"/>
                  </a:lnTo>
                  <a:cubicBezTo>
                    <a:pt x="45" y="92"/>
                    <a:pt x="18" y="121"/>
                    <a:pt x="11" y="162"/>
                  </a:cubicBezTo>
                  <a:cubicBezTo>
                    <a:pt x="0" y="290"/>
                    <a:pt x="88" y="408"/>
                    <a:pt x="211" y="408"/>
                  </a:cubicBezTo>
                  <a:cubicBezTo>
                    <a:pt x="221" y="408"/>
                    <a:pt x="232" y="407"/>
                    <a:pt x="243" y="405"/>
                  </a:cubicBezTo>
                  <a:cubicBezTo>
                    <a:pt x="370" y="393"/>
                    <a:pt x="463" y="243"/>
                    <a:pt x="416" y="127"/>
                  </a:cubicBezTo>
                  <a:cubicBezTo>
                    <a:pt x="388" y="48"/>
                    <a:pt x="305" y="0"/>
                    <a:pt x="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77"/>
            <p:cNvSpPr/>
            <p:nvPr/>
          </p:nvSpPr>
          <p:spPr>
            <a:xfrm>
              <a:off x="2191025" y="2722875"/>
              <a:ext cx="12175" cy="9900"/>
            </a:xfrm>
            <a:custGeom>
              <a:avLst/>
              <a:gdLst/>
              <a:ahLst/>
              <a:cxnLst/>
              <a:rect l="l" t="t" r="r" b="b"/>
              <a:pathLst>
                <a:path w="487" h="396" extrusionOk="0">
                  <a:moveTo>
                    <a:pt x="247" y="168"/>
                  </a:moveTo>
                  <a:lnTo>
                    <a:pt x="247" y="168"/>
                  </a:lnTo>
                  <a:cubicBezTo>
                    <a:pt x="247" y="168"/>
                    <a:pt x="247" y="170"/>
                    <a:pt x="244" y="176"/>
                  </a:cubicBezTo>
                  <a:lnTo>
                    <a:pt x="244" y="176"/>
                  </a:ln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4" y="176"/>
                    <a:pt x="244" y="176"/>
                    <a:pt x="244" y="176"/>
                  </a:cubicBezTo>
                  <a:lnTo>
                    <a:pt x="244" y="176"/>
                  </a:lnTo>
                  <a:cubicBezTo>
                    <a:pt x="242" y="178"/>
                    <a:pt x="241" y="178"/>
                    <a:pt x="241" y="178"/>
                  </a:cubicBezTo>
                  <a:cubicBezTo>
                    <a:pt x="240" y="178"/>
                    <a:pt x="240" y="178"/>
                    <a:pt x="240" y="178"/>
                  </a:cubicBezTo>
                  <a:lnTo>
                    <a:pt x="240" y="178"/>
                  </a:lnTo>
                  <a:cubicBezTo>
                    <a:pt x="240" y="176"/>
                    <a:pt x="246" y="168"/>
                    <a:pt x="247" y="168"/>
                  </a:cubicBezTo>
                  <a:close/>
                  <a:moveTo>
                    <a:pt x="303" y="1"/>
                  </a:moveTo>
                  <a:cubicBezTo>
                    <a:pt x="267" y="1"/>
                    <a:pt x="230" y="12"/>
                    <a:pt x="198" y="37"/>
                  </a:cubicBezTo>
                  <a:cubicBezTo>
                    <a:pt x="167" y="58"/>
                    <a:pt x="145" y="91"/>
                    <a:pt x="133" y="127"/>
                  </a:cubicBezTo>
                  <a:lnTo>
                    <a:pt x="133" y="127"/>
                  </a:lnTo>
                  <a:cubicBezTo>
                    <a:pt x="93" y="130"/>
                    <a:pt x="51" y="156"/>
                    <a:pt x="35" y="188"/>
                  </a:cubicBezTo>
                  <a:cubicBezTo>
                    <a:pt x="0" y="257"/>
                    <a:pt x="35" y="315"/>
                    <a:pt x="82" y="350"/>
                  </a:cubicBezTo>
                  <a:cubicBezTo>
                    <a:pt x="128" y="377"/>
                    <a:pt x="191" y="396"/>
                    <a:pt x="251" y="396"/>
                  </a:cubicBezTo>
                  <a:cubicBezTo>
                    <a:pt x="294" y="396"/>
                    <a:pt x="337" y="385"/>
                    <a:pt x="371" y="361"/>
                  </a:cubicBezTo>
                  <a:cubicBezTo>
                    <a:pt x="452" y="303"/>
                    <a:pt x="487" y="199"/>
                    <a:pt x="452" y="106"/>
                  </a:cubicBezTo>
                  <a:cubicBezTo>
                    <a:pt x="430" y="39"/>
                    <a:pt x="368" y="1"/>
                    <a:pt x="3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77"/>
            <p:cNvSpPr/>
            <p:nvPr/>
          </p:nvSpPr>
          <p:spPr>
            <a:xfrm>
              <a:off x="2176550" y="2748525"/>
              <a:ext cx="12175" cy="10875"/>
            </a:xfrm>
            <a:custGeom>
              <a:avLst/>
              <a:gdLst/>
              <a:ahLst/>
              <a:cxnLst/>
              <a:rect l="l" t="t" r="r" b="b"/>
              <a:pathLst>
                <a:path w="487" h="435" extrusionOk="0">
                  <a:moveTo>
                    <a:pt x="213" y="218"/>
                  </a:moveTo>
                  <a:cubicBezTo>
                    <a:pt x="214" y="219"/>
                    <a:pt x="214" y="219"/>
                    <a:pt x="214" y="219"/>
                  </a:cubicBezTo>
                  <a:lnTo>
                    <a:pt x="214" y="219"/>
                  </a:lnTo>
                  <a:cubicBezTo>
                    <a:pt x="214" y="220"/>
                    <a:pt x="214" y="220"/>
                    <a:pt x="214" y="220"/>
                  </a:cubicBezTo>
                  <a:lnTo>
                    <a:pt x="214" y="220"/>
                  </a:lnTo>
                  <a:cubicBezTo>
                    <a:pt x="214" y="220"/>
                    <a:pt x="213" y="219"/>
                    <a:pt x="212" y="218"/>
                  </a:cubicBezTo>
                  <a:lnTo>
                    <a:pt x="212" y="218"/>
                  </a:lnTo>
                  <a:cubicBezTo>
                    <a:pt x="213" y="218"/>
                    <a:pt x="213" y="218"/>
                    <a:pt x="213" y="218"/>
                  </a:cubicBezTo>
                  <a:close/>
                  <a:moveTo>
                    <a:pt x="256" y="0"/>
                  </a:moveTo>
                  <a:cubicBezTo>
                    <a:pt x="226" y="0"/>
                    <a:pt x="198" y="10"/>
                    <a:pt x="175" y="42"/>
                  </a:cubicBezTo>
                  <a:cubicBezTo>
                    <a:pt x="157" y="58"/>
                    <a:pt x="143" y="78"/>
                    <a:pt x="131" y="98"/>
                  </a:cubicBezTo>
                  <a:lnTo>
                    <a:pt x="131" y="98"/>
                  </a:lnTo>
                  <a:cubicBezTo>
                    <a:pt x="128" y="98"/>
                    <a:pt x="125" y="98"/>
                    <a:pt x="122" y="98"/>
                  </a:cubicBezTo>
                  <a:cubicBezTo>
                    <a:pt x="117" y="98"/>
                    <a:pt x="111" y="98"/>
                    <a:pt x="105" y="99"/>
                  </a:cubicBezTo>
                  <a:cubicBezTo>
                    <a:pt x="47" y="99"/>
                    <a:pt x="0" y="157"/>
                    <a:pt x="0" y="227"/>
                  </a:cubicBezTo>
                  <a:cubicBezTo>
                    <a:pt x="9" y="347"/>
                    <a:pt x="126" y="435"/>
                    <a:pt x="237" y="435"/>
                  </a:cubicBezTo>
                  <a:cubicBezTo>
                    <a:pt x="276" y="435"/>
                    <a:pt x="315" y="424"/>
                    <a:pt x="348" y="400"/>
                  </a:cubicBezTo>
                  <a:cubicBezTo>
                    <a:pt x="487" y="307"/>
                    <a:pt x="464" y="65"/>
                    <a:pt x="301" y="6"/>
                  </a:cubicBezTo>
                  <a:cubicBezTo>
                    <a:pt x="286" y="3"/>
                    <a:pt x="271" y="0"/>
                    <a:pt x="2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77"/>
            <p:cNvSpPr/>
            <p:nvPr/>
          </p:nvSpPr>
          <p:spPr>
            <a:xfrm>
              <a:off x="2175700" y="2809650"/>
              <a:ext cx="13900" cy="9825"/>
            </a:xfrm>
            <a:custGeom>
              <a:avLst/>
              <a:gdLst/>
              <a:ahLst/>
              <a:cxnLst/>
              <a:rect l="l" t="t" r="r" b="b"/>
              <a:pathLst>
                <a:path w="556" h="393" extrusionOk="0">
                  <a:moveTo>
                    <a:pt x="383" y="0"/>
                  </a:moveTo>
                  <a:cubicBezTo>
                    <a:pt x="303" y="0"/>
                    <a:pt x="228" y="27"/>
                    <a:pt x="168" y="78"/>
                  </a:cubicBezTo>
                  <a:lnTo>
                    <a:pt x="168" y="78"/>
                  </a:lnTo>
                  <a:cubicBezTo>
                    <a:pt x="151" y="88"/>
                    <a:pt x="137" y="103"/>
                    <a:pt x="127" y="119"/>
                  </a:cubicBezTo>
                  <a:lnTo>
                    <a:pt x="127" y="119"/>
                  </a:lnTo>
                  <a:cubicBezTo>
                    <a:pt x="123" y="123"/>
                    <a:pt x="120" y="127"/>
                    <a:pt x="117" y="131"/>
                  </a:cubicBezTo>
                  <a:lnTo>
                    <a:pt x="117" y="131"/>
                  </a:lnTo>
                  <a:cubicBezTo>
                    <a:pt x="69" y="138"/>
                    <a:pt x="21" y="177"/>
                    <a:pt x="11" y="224"/>
                  </a:cubicBezTo>
                  <a:cubicBezTo>
                    <a:pt x="0" y="294"/>
                    <a:pt x="46" y="340"/>
                    <a:pt x="104" y="363"/>
                  </a:cubicBezTo>
                  <a:cubicBezTo>
                    <a:pt x="127" y="370"/>
                    <a:pt x="151" y="374"/>
                    <a:pt x="175" y="375"/>
                  </a:cubicBezTo>
                  <a:lnTo>
                    <a:pt x="175" y="375"/>
                  </a:lnTo>
                  <a:cubicBezTo>
                    <a:pt x="197" y="386"/>
                    <a:pt x="221" y="392"/>
                    <a:pt x="247" y="392"/>
                  </a:cubicBezTo>
                  <a:cubicBezTo>
                    <a:pt x="260" y="392"/>
                    <a:pt x="275" y="390"/>
                    <a:pt x="289" y="386"/>
                  </a:cubicBezTo>
                  <a:cubicBezTo>
                    <a:pt x="332" y="386"/>
                    <a:pt x="375" y="355"/>
                    <a:pt x="390" y="315"/>
                  </a:cubicBezTo>
                  <a:lnTo>
                    <a:pt x="390" y="315"/>
                  </a:lnTo>
                  <a:cubicBezTo>
                    <a:pt x="446" y="278"/>
                    <a:pt x="493" y="227"/>
                    <a:pt x="521" y="167"/>
                  </a:cubicBezTo>
                  <a:cubicBezTo>
                    <a:pt x="556" y="108"/>
                    <a:pt x="510" y="16"/>
                    <a:pt x="440" y="5"/>
                  </a:cubicBezTo>
                  <a:cubicBezTo>
                    <a:pt x="421" y="2"/>
                    <a:pt x="402" y="0"/>
                    <a:pt x="3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77"/>
            <p:cNvSpPr/>
            <p:nvPr/>
          </p:nvSpPr>
          <p:spPr>
            <a:xfrm>
              <a:off x="2202600" y="2749550"/>
              <a:ext cx="11025" cy="9050"/>
            </a:xfrm>
            <a:custGeom>
              <a:avLst/>
              <a:gdLst/>
              <a:ahLst/>
              <a:cxnLst/>
              <a:rect l="l" t="t" r="r" b="b"/>
              <a:pathLst>
                <a:path w="441" h="362" extrusionOk="0">
                  <a:moveTo>
                    <a:pt x="276" y="0"/>
                  </a:moveTo>
                  <a:cubicBezTo>
                    <a:pt x="159" y="0"/>
                    <a:pt x="48" y="82"/>
                    <a:pt x="12" y="197"/>
                  </a:cubicBezTo>
                  <a:cubicBezTo>
                    <a:pt x="1" y="233"/>
                    <a:pt x="10" y="265"/>
                    <a:pt x="30" y="290"/>
                  </a:cubicBezTo>
                  <a:lnTo>
                    <a:pt x="30" y="290"/>
                  </a:lnTo>
                  <a:cubicBezTo>
                    <a:pt x="44" y="328"/>
                    <a:pt x="78" y="359"/>
                    <a:pt x="116" y="359"/>
                  </a:cubicBezTo>
                  <a:cubicBezTo>
                    <a:pt x="125" y="361"/>
                    <a:pt x="134" y="361"/>
                    <a:pt x="142" y="361"/>
                  </a:cubicBezTo>
                  <a:cubicBezTo>
                    <a:pt x="165" y="361"/>
                    <a:pt x="185" y="355"/>
                    <a:pt x="201" y="343"/>
                  </a:cubicBezTo>
                  <a:lnTo>
                    <a:pt x="201" y="343"/>
                  </a:lnTo>
                  <a:cubicBezTo>
                    <a:pt x="204" y="343"/>
                    <a:pt x="208" y="343"/>
                    <a:pt x="211" y="342"/>
                  </a:cubicBezTo>
                  <a:lnTo>
                    <a:pt x="211" y="342"/>
                  </a:lnTo>
                  <a:cubicBezTo>
                    <a:pt x="216" y="343"/>
                    <a:pt x="221" y="343"/>
                    <a:pt x="227" y="343"/>
                  </a:cubicBezTo>
                  <a:cubicBezTo>
                    <a:pt x="327" y="343"/>
                    <a:pt x="432" y="263"/>
                    <a:pt x="440" y="151"/>
                  </a:cubicBezTo>
                  <a:cubicBezTo>
                    <a:pt x="440" y="104"/>
                    <a:pt x="429" y="47"/>
                    <a:pt x="383" y="24"/>
                  </a:cubicBezTo>
                  <a:cubicBezTo>
                    <a:pt x="348" y="8"/>
                    <a:pt x="312" y="0"/>
                    <a:pt x="2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77"/>
            <p:cNvSpPr/>
            <p:nvPr/>
          </p:nvSpPr>
          <p:spPr>
            <a:xfrm>
              <a:off x="2202600" y="2808900"/>
              <a:ext cx="13350" cy="10275"/>
            </a:xfrm>
            <a:custGeom>
              <a:avLst/>
              <a:gdLst/>
              <a:ahLst/>
              <a:cxnLst/>
              <a:rect l="l" t="t" r="r" b="b"/>
              <a:pathLst>
                <a:path w="534" h="411" extrusionOk="0">
                  <a:moveTo>
                    <a:pt x="301" y="243"/>
                  </a:moveTo>
                  <a:cubicBezTo>
                    <a:pt x="311" y="243"/>
                    <a:pt x="313" y="243"/>
                    <a:pt x="307" y="249"/>
                  </a:cubicBezTo>
                  <a:lnTo>
                    <a:pt x="307" y="249"/>
                  </a:lnTo>
                  <a:cubicBezTo>
                    <a:pt x="305" y="250"/>
                    <a:pt x="304" y="251"/>
                    <a:pt x="303" y="251"/>
                  </a:cubicBezTo>
                  <a:cubicBezTo>
                    <a:pt x="301" y="251"/>
                    <a:pt x="301" y="249"/>
                    <a:pt x="301" y="243"/>
                  </a:cubicBezTo>
                  <a:close/>
                  <a:moveTo>
                    <a:pt x="213" y="0"/>
                  </a:moveTo>
                  <a:cubicBezTo>
                    <a:pt x="176" y="0"/>
                    <a:pt x="138" y="8"/>
                    <a:pt x="105" y="23"/>
                  </a:cubicBezTo>
                  <a:cubicBezTo>
                    <a:pt x="1" y="57"/>
                    <a:pt x="14" y="190"/>
                    <a:pt x="85" y="235"/>
                  </a:cubicBezTo>
                  <a:lnTo>
                    <a:pt x="85" y="235"/>
                  </a:lnTo>
                  <a:cubicBezTo>
                    <a:pt x="90" y="282"/>
                    <a:pt x="114" y="330"/>
                    <a:pt x="154" y="362"/>
                  </a:cubicBezTo>
                  <a:lnTo>
                    <a:pt x="154" y="362"/>
                  </a:lnTo>
                  <a:cubicBezTo>
                    <a:pt x="165" y="377"/>
                    <a:pt x="179" y="389"/>
                    <a:pt x="198" y="393"/>
                  </a:cubicBezTo>
                  <a:cubicBezTo>
                    <a:pt x="223" y="405"/>
                    <a:pt x="250" y="410"/>
                    <a:pt x="277" y="410"/>
                  </a:cubicBezTo>
                  <a:cubicBezTo>
                    <a:pt x="407" y="410"/>
                    <a:pt x="533" y="283"/>
                    <a:pt x="476" y="138"/>
                  </a:cubicBezTo>
                  <a:cubicBezTo>
                    <a:pt x="448" y="63"/>
                    <a:pt x="381" y="25"/>
                    <a:pt x="309" y="22"/>
                  </a:cubicBezTo>
                  <a:lnTo>
                    <a:pt x="309" y="22"/>
                  </a:lnTo>
                  <a:cubicBezTo>
                    <a:pt x="279" y="7"/>
                    <a:pt x="246" y="0"/>
                    <a:pt x="2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77"/>
            <p:cNvSpPr/>
            <p:nvPr/>
          </p:nvSpPr>
          <p:spPr>
            <a:xfrm>
              <a:off x="2210425" y="2774825"/>
              <a:ext cx="12175" cy="11475"/>
            </a:xfrm>
            <a:custGeom>
              <a:avLst/>
              <a:gdLst/>
              <a:ahLst/>
              <a:cxnLst/>
              <a:rect l="l" t="t" r="r" b="b"/>
              <a:pathLst>
                <a:path w="487" h="459" extrusionOk="0">
                  <a:moveTo>
                    <a:pt x="243" y="217"/>
                  </a:moveTo>
                  <a:lnTo>
                    <a:pt x="243" y="217"/>
                  </a:lnTo>
                  <a:cubicBezTo>
                    <a:pt x="241" y="219"/>
                    <a:pt x="239" y="220"/>
                    <a:pt x="238" y="222"/>
                  </a:cubicBezTo>
                  <a:lnTo>
                    <a:pt x="238" y="222"/>
                  </a:lnTo>
                  <a:cubicBezTo>
                    <a:pt x="238" y="222"/>
                    <a:pt x="238" y="222"/>
                    <a:pt x="238" y="222"/>
                  </a:cubicBezTo>
                  <a:lnTo>
                    <a:pt x="238" y="222"/>
                  </a:lnTo>
                  <a:lnTo>
                    <a:pt x="243" y="217"/>
                  </a:lnTo>
                  <a:close/>
                  <a:moveTo>
                    <a:pt x="237" y="223"/>
                  </a:moveTo>
                  <a:cubicBezTo>
                    <a:pt x="237" y="223"/>
                    <a:pt x="237" y="223"/>
                    <a:pt x="237" y="223"/>
                  </a:cubicBezTo>
                  <a:lnTo>
                    <a:pt x="237" y="223"/>
                  </a:lnTo>
                  <a:cubicBezTo>
                    <a:pt x="236" y="224"/>
                    <a:pt x="234" y="226"/>
                    <a:pt x="232" y="228"/>
                  </a:cubicBezTo>
                  <a:lnTo>
                    <a:pt x="237" y="223"/>
                  </a:lnTo>
                  <a:close/>
                  <a:moveTo>
                    <a:pt x="231" y="1"/>
                  </a:moveTo>
                  <a:cubicBezTo>
                    <a:pt x="168" y="1"/>
                    <a:pt x="103" y="27"/>
                    <a:pt x="58" y="78"/>
                  </a:cubicBezTo>
                  <a:cubicBezTo>
                    <a:pt x="24" y="124"/>
                    <a:pt x="0" y="194"/>
                    <a:pt x="12" y="251"/>
                  </a:cubicBezTo>
                  <a:cubicBezTo>
                    <a:pt x="13" y="263"/>
                    <a:pt x="16" y="275"/>
                    <a:pt x="19" y="286"/>
                  </a:cubicBezTo>
                  <a:lnTo>
                    <a:pt x="19" y="286"/>
                  </a:lnTo>
                  <a:cubicBezTo>
                    <a:pt x="16" y="311"/>
                    <a:pt x="20" y="336"/>
                    <a:pt x="35" y="356"/>
                  </a:cubicBezTo>
                  <a:cubicBezTo>
                    <a:pt x="85" y="420"/>
                    <a:pt x="162" y="458"/>
                    <a:pt x="239" y="458"/>
                  </a:cubicBezTo>
                  <a:cubicBezTo>
                    <a:pt x="285" y="458"/>
                    <a:pt x="331" y="444"/>
                    <a:pt x="371" y="413"/>
                  </a:cubicBezTo>
                  <a:cubicBezTo>
                    <a:pt x="475" y="333"/>
                    <a:pt x="487" y="182"/>
                    <a:pt x="405" y="89"/>
                  </a:cubicBezTo>
                  <a:cubicBezTo>
                    <a:pt x="364" y="30"/>
                    <a:pt x="298" y="1"/>
                    <a:pt x="2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98" name="Google Shape;3298;p77"/>
          <p:cNvSpPr/>
          <p:nvPr/>
        </p:nvSpPr>
        <p:spPr>
          <a:xfrm>
            <a:off x="4572000" y="1607675"/>
            <a:ext cx="3852000" cy="253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9" name="Google Shape;3299;p77"/>
          <p:cNvSpPr txBox="1">
            <a:spLocks noGrp="1"/>
          </p:cNvSpPr>
          <p:nvPr>
            <p:ph type="title"/>
          </p:nvPr>
        </p:nvSpPr>
        <p:spPr>
          <a:xfrm>
            <a:off x="4579388" y="934037"/>
            <a:ext cx="3852000" cy="96478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latin typeface="+mj-lt"/>
              </a:rPr>
              <a:t>THANKS!</a:t>
            </a:r>
            <a:endParaRPr sz="6000" b="1" dirty="0">
              <a:latin typeface="+mj-lt"/>
            </a:endParaRPr>
          </a:p>
        </p:txBody>
      </p:sp>
      <p:sp>
        <p:nvSpPr>
          <p:cNvPr id="3300" name="Google Shape;3300;p77"/>
          <p:cNvSpPr/>
          <p:nvPr/>
        </p:nvSpPr>
        <p:spPr>
          <a:xfrm rot="-4037116">
            <a:off x="7890378" y="4372302"/>
            <a:ext cx="2154642" cy="1274058"/>
          </a:xfrm>
          <a:custGeom>
            <a:avLst/>
            <a:gdLst/>
            <a:ahLst/>
            <a:cxnLst/>
            <a:rect l="l" t="t" r="r" b="b"/>
            <a:pathLst>
              <a:path w="44273" h="26179" extrusionOk="0">
                <a:moveTo>
                  <a:pt x="14821" y="0"/>
                </a:moveTo>
                <a:cubicBezTo>
                  <a:pt x="10376" y="0"/>
                  <a:pt x="5587" y="2355"/>
                  <a:pt x="3046" y="6350"/>
                </a:cubicBezTo>
                <a:cubicBezTo>
                  <a:pt x="1194" y="9268"/>
                  <a:pt x="1" y="13887"/>
                  <a:pt x="1680" y="17546"/>
                </a:cubicBezTo>
                <a:cubicBezTo>
                  <a:pt x="4223" y="23094"/>
                  <a:pt x="13256" y="26179"/>
                  <a:pt x="22220" y="26179"/>
                </a:cubicBezTo>
                <a:cubicBezTo>
                  <a:pt x="29942" y="26179"/>
                  <a:pt x="37614" y="23889"/>
                  <a:pt x="41043" y="18912"/>
                </a:cubicBezTo>
                <a:cubicBezTo>
                  <a:pt x="43694" y="15056"/>
                  <a:pt x="44272" y="8943"/>
                  <a:pt x="41807" y="6779"/>
                </a:cubicBezTo>
                <a:cubicBezTo>
                  <a:pt x="41206" y="6248"/>
                  <a:pt x="40537" y="6058"/>
                  <a:pt x="39782" y="6058"/>
                </a:cubicBezTo>
                <a:cubicBezTo>
                  <a:pt x="37857" y="6058"/>
                  <a:pt x="35366" y="7293"/>
                  <a:pt x="31973" y="7293"/>
                </a:cubicBezTo>
                <a:cubicBezTo>
                  <a:pt x="31028" y="7293"/>
                  <a:pt x="30013" y="7197"/>
                  <a:pt x="28921" y="6952"/>
                </a:cubicBezTo>
                <a:cubicBezTo>
                  <a:pt x="22519" y="5517"/>
                  <a:pt x="22311" y="944"/>
                  <a:pt x="16533" y="121"/>
                </a:cubicBezTo>
                <a:cubicBezTo>
                  <a:pt x="15972" y="40"/>
                  <a:pt x="15400" y="0"/>
                  <a:pt x="1482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01" name="Google Shape;3301;p77"/>
          <p:cNvGrpSpPr/>
          <p:nvPr/>
        </p:nvGrpSpPr>
        <p:grpSpPr>
          <a:xfrm>
            <a:off x="5845277" y="3291434"/>
            <a:ext cx="496333" cy="354688"/>
            <a:chOff x="6495148" y="3389186"/>
            <a:chExt cx="385082" cy="275165"/>
          </a:xfrm>
        </p:grpSpPr>
        <p:sp>
          <p:nvSpPr>
            <p:cNvPr id="3302" name="Google Shape;3302;p77"/>
            <p:cNvSpPr/>
            <p:nvPr/>
          </p:nvSpPr>
          <p:spPr>
            <a:xfrm>
              <a:off x="6495148" y="3389186"/>
              <a:ext cx="385082" cy="275165"/>
            </a:xfrm>
            <a:custGeom>
              <a:avLst/>
              <a:gdLst/>
              <a:ahLst/>
              <a:cxnLst/>
              <a:rect l="l" t="t" r="r" b="b"/>
              <a:pathLst>
                <a:path w="26976" h="19276" extrusionOk="0">
                  <a:moveTo>
                    <a:pt x="15950" y="0"/>
                  </a:moveTo>
                  <a:cubicBezTo>
                    <a:pt x="13031" y="0"/>
                    <a:pt x="10015" y="732"/>
                    <a:pt x="7398" y="1741"/>
                  </a:cubicBezTo>
                  <a:cubicBezTo>
                    <a:pt x="5488" y="2471"/>
                    <a:pt x="3682" y="3547"/>
                    <a:pt x="2350" y="5098"/>
                  </a:cubicBezTo>
                  <a:cubicBezTo>
                    <a:pt x="798" y="6904"/>
                    <a:pt x="0" y="9348"/>
                    <a:pt x="509" y="11710"/>
                  </a:cubicBezTo>
                  <a:cubicBezTo>
                    <a:pt x="706" y="12589"/>
                    <a:pt x="1042" y="13446"/>
                    <a:pt x="1505" y="14221"/>
                  </a:cubicBezTo>
                  <a:cubicBezTo>
                    <a:pt x="1563" y="14326"/>
                    <a:pt x="1621" y="14419"/>
                    <a:pt x="1690" y="14511"/>
                  </a:cubicBezTo>
                  <a:cubicBezTo>
                    <a:pt x="3103" y="16676"/>
                    <a:pt x="5429" y="18147"/>
                    <a:pt x="7930" y="18818"/>
                  </a:cubicBezTo>
                  <a:cubicBezTo>
                    <a:pt x="9127" y="19135"/>
                    <a:pt x="10364" y="19276"/>
                    <a:pt x="11607" y="19276"/>
                  </a:cubicBezTo>
                  <a:cubicBezTo>
                    <a:pt x="12948" y="19276"/>
                    <a:pt x="14296" y="19112"/>
                    <a:pt x="15606" y="18829"/>
                  </a:cubicBezTo>
                  <a:cubicBezTo>
                    <a:pt x="18790" y="18158"/>
                    <a:pt x="21928" y="16711"/>
                    <a:pt x="24023" y="14210"/>
                  </a:cubicBezTo>
                  <a:cubicBezTo>
                    <a:pt x="26107" y="11710"/>
                    <a:pt x="26975" y="8039"/>
                    <a:pt x="25597" y="5087"/>
                  </a:cubicBezTo>
                  <a:cubicBezTo>
                    <a:pt x="24405" y="2517"/>
                    <a:pt x="21753" y="861"/>
                    <a:pt x="18987" y="294"/>
                  </a:cubicBezTo>
                  <a:cubicBezTo>
                    <a:pt x="18001" y="92"/>
                    <a:pt x="16982" y="0"/>
                    <a:pt x="15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77"/>
            <p:cNvSpPr/>
            <p:nvPr/>
          </p:nvSpPr>
          <p:spPr>
            <a:xfrm>
              <a:off x="6574242" y="3458825"/>
              <a:ext cx="142437" cy="205146"/>
            </a:xfrm>
            <a:custGeom>
              <a:avLst/>
              <a:gdLst/>
              <a:ahLst/>
              <a:cxnLst/>
              <a:rect l="l" t="t" r="r" b="b"/>
              <a:pathLst>
                <a:path w="7407" h="10668" extrusionOk="0">
                  <a:moveTo>
                    <a:pt x="6208" y="0"/>
                  </a:moveTo>
                  <a:cubicBezTo>
                    <a:pt x="4086" y="14"/>
                    <a:pt x="2079" y="1732"/>
                    <a:pt x="2079" y="3854"/>
                  </a:cubicBezTo>
                  <a:lnTo>
                    <a:pt x="2079" y="4114"/>
                  </a:lnTo>
                  <a:cubicBezTo>
                    <a:pt x="2079" y="4129"/>
                    <a:pt x="2051" y="4157"/>
                    <a:pt x="2036" y="4157"/>
                  </a:cubicBezTo>
                  <a:lnTo>
                    <a:pt x="174" y="4157"/>
                  </a:lnTo>
                  <a:cubicBezTo>
                    <a:pt x="73" y="4157"/>
                    <a:pt x="1" y="4230"/>
                    <a:pt x="1" y="4331"/>
                  </a:cubicBezTo>
                  <a:lnTo>
                    <a:pt x="1" y="6048"/>
                  </a:lnTo>
                  <a:cubicBezTo>
                    <a:pt x="1" y="6149"/>
                    <a:pt x="73" y="6236"/>
                    <a:pt x="174" y="6236"/>
                  </a:cubicBezTo>
                  <a:lnTo>
                    <a:pt x="2036" y="6236"/>
                  </a:lnTo>
                  <a:cubicBezTo>
                    <a:pt x="2051" y="6236"/>
                    <a:pt x="2079" y="6251"/>
                    <a:pt x="2079" y="6279"/>
                  </a:cubicBezTo>
                  <a:lnTo>
                    <a:pt x="2079" y="10220"/>
                  </a:lnTo>
                  <a:cubicBezTo>
                    <a:pt x="2079" y="10235"/>
                    <a:pt x="2079" y="10249"/>
                    <a:pt x="2108" y="10264"/>
                  </a:cubicBezTo>
                  <a:cubicBezTo>
                    <a:pt x="2743" y="10495"/>
                    <a:pt x="3422" y="10624"/>
                    <a:pt x="4100" y="10668"/>
                  </a:cubicBezTo>
                  <a:cubicBezTo>
                    <a:pt x="4129" y="10668"/>
                    <a:pt x="4144" y="10639"/>
                    <a:pt x="4144" y="10624"/>
                  </a:cubicBezTo>
                  <a:lnTo>
                    <a:pt x="4144" y="6279"/>
                  </a:lnTo>
                  <a:cubicBezTo>
                    <a:pt x="4144" y="6251"/>
                    <a:pt x="4158" y="6236"/>
                    <a:pt x="4187" y="6236"/>
                  </a:cubicBezTo>
                  <a:lnTo>
                    <a:pt x="7218" y="6236"/>
                  </a:lnTo>
                  <a:cubicBezTo>
                    <a:pt x="7319" y="6236"/>
                    <a:pt x="7406" y="6149"/>
                    <a:pt x="7406" y="6048"/>
                  </a:cubicBezTo>
                  <a:lnTo>
                    <a:pt x="7406" y="4331"/>
                  </a:lnTo>
                  <a:cubicBezTo>
                    <a:pt x="7406" y="4230"/>
                    <a:pt x="7319" y="4143"/>
                    <a:pt x="7218" y="4143"/>
                  </a:cubicBezTo>
                  <a:lnTo>
                    <a:pt x="4187" y="4143"/>
                  </a:lnTo>
                  <a:cubicBezTo>
                    <a:pt x="4158" y="4143"/>
                    <a:pt x="4144" y="4129"/>
                    <a:pt x="4144" y="4100"/>
                  </a:cubicBezTo>
                  <a:lnTo>
                    <a:pt x="4144" y="3854"/>
                  </a:lnTo>
                  <a:cubicBezTo>
                    <a:pt x="4144" y="2714"/>
                    <a:pt x="5068" y="2079"/>
                    <a:pt x="6208" y="2079"/>
                  </a:cubicBezTo>
                  <a:lnTo>
                    <a:pt x="7218" y="2079"/>
                  </a:lnTo>
                  <a:cubicBezTo>
                    <a:pt x="7319" y="2079"/>
                    <a:pt x="7406" y="1992"/>
                    <a:pt x="7406" y="1891"/>
                  </a:cubicBezTo>
                  <a:lnTo>
                    <a:pt x="7406" y="173"/>
                  </a:lnTo>
                  <a:cubicBezTo>
                    <a:pt x="7406" y="72"/>
                    <a:pt x="7319" y="0"/>
                    <a:pt x="721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4" name="Google Shape;3304;p77"/>
          <p:cNvGrpSpPr/>
          <p:nvPr/>
        </p:nvGrpSpPr>
        <p:grpSpPr>
          <a:xfrm>
            <a:off x="6505388" y="3291434"/>
            <a:ext cx="496333" cy="354688"/>
            <a:chOff x="7007298" y="3389186"/>
            <a:chExt cx="385082" cy="275165"/>
          </a:xfrm>
        </p:grpSpPr>
        <p:sp>
          <p:nvSpPr>
            <p:cNvPr id="3305" name="Google Shape;3305;p77"/>
            <p:cNvSpPr/>
            <p:nvPr/>
          </p:nvSpPr>
          <p:spPr>
            <a:xfrm flipH="1">
              <a:off x="7007298" y="3389186"/>
              <a:ext cx="385082" cy="275165"/>
            </a:xfrm>
            <a:custGeom>
              <a:avLst/>
              <a:gdLst/>
              <a:ahLst/>
              <a:cxnLst/>
              <a:rect l="l" t="t" r="r" b="b"/>
              <a:pathLst>
                <a:path w="26976" h="19276" extrusionOk="0">
                  <a:moveTo>
                    <a:pt x="15950" y="0"/>
                  </a:moveTo>
                  <a:cubicBezTo>
                    <a:pt x="13031" y="0"/>
                    <a:pt x="10015" y="732"/>
                    <a:pt x="7398" y="1741"/>
                  </a:cubicBezTo>
                  <a:cubicBezTo>
                    <a:pt x="5488" y="2471"/>
                    <a:pt x="3682" y="3547"/>
                    <a:pt x="2350" y="5098"/>
                  </a:cubicBezTo>
                  <a:cubicBezTo>
                    <a:pt x="798" y="6904"/>
                    <a:pt x="0" y="9348"/>
                    <a:pt x="509" y="11710"/>
                  </a:cubicBezTo>
                  <a:cubicBezTo>
                    <a:pt x="706" y="12589"/>
                    <a:pt x="1042" y="13446"/>
                    <a:pt x="1505" y="14221"/>
                  </a:cubicBezTo>
                  <a:cubicBezTo>
                    <a:pt x="1563" y="14326"/>
                    <a:pt x="1621" y="14419"/>
                    <a:pt x="1690" y="14511"/>
                  </a:cubicBezTo>
                  <a:cubicBezTo>
                    <a:pt x="3103" y="16676"/>
                    <a:pt x="5429" y="18147"/>
                    <a:pt x="7930" y="18818"/>
                  </a:cubicBezTo>
                  <a:cubicBezTo>
                    <a:pt x="9127" y="19135"/>
                    <a:pt x="10364" y="19276"/>
                    <a:pt x="11607" y="19276"/>
                  </a:cubicBezTo>
                  <a:cubicBezTo>
                    <a:pt x="12948" y="19276"/>
                    <a:pt x="14296" y="19112"/>
                    <a:pt x="15606" y="18829"/>
                  </a:cubicBezTo>
                  <a:cubicBezTo>
                    <a:pt x="18790" y="18158"/>
                    <a:pt x="21928" y="16711"/>
                    <a:pt x="24023" y="14210"/>
                  </a:cubicBezTo>
                  <a:cubicBezTo>
                    <a:pt x="26107" y="11710"/>
                    <a:pt x="26975" y="8039"/>
                    <a:pt x="25597" y="5087"/>
                  </a:cubicBezTo>
                  <a:cubicBezTo>
                    <a:pt x="24405" y="2517"/>
                    <a:pt x="21753" y="861"/>
                    <a:pt x="18987" y="294"/>
                  </a:cubicBezTo>
                  <a:cubicBezTo>
                    <a:pt x="18001" y="92"/>
                    <a:pt x="16982" y="0"/>
                    <a:pt x="15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77"/>
            <p:cNvSpPr/>
            <p:nvPr/>
          </p:nvSpPr>
          <p:spPr>
            <a:xfrm>
              <a:off x="7116300" y="3433850"/>
              <a:ext cx="183600" cy="185400"/>
            </a:xfrm>
            <a:prstGeom prst="roundRect">
              <a:avLst>
                <a:gd name="adj" fmla="val 24085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77"/>
            <p:cNvSpPr/>
            <p:nvPr/>
          </p:nvSpPr>
          <p:spPr>
            <a:xfrm>
              <a:off x="7105851" y="3423996"/>
              <a:ext cx="205160" cy="205160"/>
            </a:xfrm>
            <a:custGeom>
              <a:avLst/>
              <a:gdLst/>
              <a:ahLst/>
              <a:cxnLst/>
              <a:rect l="l" t="t" r="r" b="b"/>
              <a:pathLst>
                <a:path w="8720" h="8720" extrusionOk="0">
                  <a:moveTo>
                    <a:pt x="6886" y="448"/>
                  </a:moveTo>
                  <a:cubicBezTo>
                    <a:pt x="7651" y="448"/>
                    <a:pt x="8272" y="1069"/>
                    <a:pt x="8272" y="1834"/>
                  </a:cubicBezTo>
                  <a:lnTo>
                    <a:pt x="8272" y="6872"/>
                  </a:lnTo>
                  <a:lnTo>
                    <a:pt x="8272" y="6886"/>
                  </a:lnTo>
                  <a:cubicBezTo>
                    <a:pt x="8272" y="7652"/>
                    <a:pt x="7651" y="8272"/>
                    <a:pt x="6872" y="8272"/>
                  </a:cubicBezTo>
                  <a:lnTo>
                    <a:pt x="1848" y="8272"/>
                  </a:lnTo>
                  <a:cubicBezTo>
                    <a:pt x="1069" y="8272"/>
                    <a:pt x="448" y="7652"/>
                    <a:pt x="448" y="6886"/>
                  </a:cubicBezTo>
                  <a:lnTo>
                    <a:pt x="448" y="1834"/>
                  </a:lnTo>
                  <a:cubicBezTo>
                    <a:pt x="448" y="1069"/>
                    <a:pt x="1069" y="448"/>
                    <a:pt x="1848" y="448"/>
                  </a:cubicBezTo>
                  <a:close/>
                  <a:moveTo>
                    <a:pt x="1848" y="1"/>
                  </a:moveTo>
                  <a:cubicBezTo>
                    <a:pt x="823" y="1"/>
                    <a:pt x="0" y="824"/>
                    <a:pt x="0" y="1834"/>
                  </a:cubicBezTo>
                  <a:lnTo>
                    <a:pt x="0" y="6872"/>
                  </a:lnTo>
                  <a:cubicBezTo>
                    <a:pt x="0" y="7897"/>
                    <a:pt x="823" y="8720"/>
                    <a:pt x="1848" y="8720"/>
                  </a:cubicBezTo>
                  <a:lnTo>
                    <a:pt x="6886" y="8720"/>
                  </a:lnTo>
                  <a:cubicBezTo>
                    <a:pt x="7897" y="8720"/>
                    <a:pt x="8719" y="7897"/>
                    <a:pt x="8719" y="6886"/>
                  </a:cubicBezTo>
                  <a:lnTo>
                    <a:pt x="8719" y="1834"/>
                  </a:lnTo>
                  <a:cubicBezTo>
                    <a:pt x="8719" y="824"/>
                    <a:pt x="7897" y="1"/>
                    <a:pt x="68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77"/>
            <p:cNvSpPr/>
            <p:nvPr/>
          </p:nvSpPr>
          <p:spPr>
            <a:xfrm>
              <a:off x="7136085" y="3472581"/>
              <a:ext cx="126013" cy="107944"/>
            </a:xfrm>
            <a:custGeom>
              <a:avLst/>
              <a:gdLst/>
              <a:ahLst/>
              <a:cxnLst/>
              <a:rect l="l" t="t" r="r" b="b"/>
              <a:pathLst>
                <a:path w="5356" h="4588" extrusionOk="0">
                  <a:moveTo>
                    <a:pt x="3063" y="447"/>
                  </a:moveTo>
                  <a:cubicBezTo>
                    <a:pt x="4013" y="447"/>
                    <a:pt x="4923" y="1183"/>
                    <a:pt x="4923" y="2295"/>
                  </a:cubicBezTo>
                  <a:cubicBezTo>
                    <a:pt x="4908" y="3320"/>
                    <a:pt x="4085" y="4143"/>
                    <a:pt x="3075" y="4143"/>
                  </a:cubicBezTo>
                  <a:cubicBezTo>
                    <a:pt x="1429" y="4143"/>
                    <a:pt x="592" y="2151"/>
                    <a:pt x="1761" y="996"/>
                  </a:cubicBezTo>
                  <a:cubicBezTo>
                    <a:pt x="2140" y="617"/>
                    <a:pt x="2606" y="447"/>
                    <a:pt x="3063" y="447"/>
                  </a:cubicBezTo>
                  <a:close/>
                  <a:moveTo>
                    <a:pt x="3075" y="0"/>
                  </a:moveTo>
                  <a:cubicBezTo>
                    <a:pt x="1025" y="0"/>
                    <a:pt x="0" y="2468"/>
                    <a:pt x="1444" y="3912"/>
                  </a:cubicBezTo>
                  <a:cubicBezTo>
                    <a:pt x="1910" y="4379"/>
                    <a:pt x="2484" y="4587"/>
                    <a:pt x="3047" y="4587"/>
                  </a:cubicBezTo>
                  <a:cubicBezTo>
                    <a:pt x="4225" y="4587"/>
                    <a:pt x="5356" y="3673"/>
                    <a:pt x="5356" y="2295"/>
                  </a:cubicBezTo>
                  <a:cubicBezTo>
                    <a:pt x="5356" y="1025"/>
                    <a:pt x="4331" y="0"/>
                    <a:pt x="30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77"/>
            <p:cNvSpPr/>
            <p:nvPr/>
          </p:nvSpPr>
          <p:spPr>
            <a:xfrm>
              <a:off x="7249843" y="3450159"/>
              <a:ext cx="27880" cy="27857"/>
            </a:xfrm>
            <a:custGeom>
              <a:avLst/>
              <a:gdLst/>
              <a:ahLst/>
              <a:cxnLst/>
              <a:rect l="l" t="t" r="r" b="b"/>
              <a:pathLst>
                <a:path w="1185" h="1184" extrusionOk="0">
                  <a:moveTo>
                    <a:pt x="593" y="0"/>
                  </a:moveTo>
                  <a:cubicBezTo>
                    <a:pt x="275" y="0"/>
                    <a:pt x="1" y="260"/>
                    <a:pt x="1" y="592"/>
                  </a:cubicBezTo>
                  <a:cubicBezTo>
                    <a:pt x="1" y="910"/>
                    <a:pt x="275" y="1184"/>
                    <a:pt x="593" y="1184"/>
                  </a:cubicBezTo>
                  <a:cubicBezTo>
                    <a:pt x="925" y="1184"/>
                    <a:pt x="1185" y="910"/>
                    <a:pt x="1185" y="592"/>
                  </a:cubicBezTo>
                  <a:cubicBezTo>
                    <a:pt x="1185" y="260"/>
                    <a:pt x="925" y="0"/>
                    <a:pt x="59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0" name="Google Shape;3310;p77"/>
          <p:cNvGrpSpPr/>
          <p:nvPr/>
        </p:nvGrpSpPr>
        <p:grpSpPr>
          <a:xfrm>
            <a:off x="7183816" y="3291434"/>
            <a:ext cx="496333" cy="354688"/>
            <a:chOff x="7533661" y="3389186"/>
            <a:chExt cx="385082" cy="275165"/>
          </a:xfrm>
        </p:grpSpPr>
        <p:sp>
          <p:nvSpPr>
            <p:cNvPr id="3311" name="Google Shape;3311;p77"/>
            <p:cNvSpPr/>
            <p:nvPr/>
          </p:nvSpPr>
          <p:spPr>
            <a:xfrm>
              <a:off x="7533661" y="3389186"/>
              <a:ext cx="385082" cy="275165"/>
            </a:xfrm>
            <a:custGeom>
              <a:avLst/>
              <a:gdLst/>
              <a:ahLst/>
              <a:cxnLst/>
              <a:rect l="l" t="t" r="r" b="b"/>
              <a:pathLst>
                <a:path w="26976" h="19276" extrusionOk="0">
                  <a:moveTo>
                    <a:pt x="15950" y="0"/>
                  </a:moveTo>
                  <a:cubicBezTo>
                    <a:pt x="13031" y="0"/>
                    <a:pt x="10015" y="732"/>
                    <a:pt x="7398" y="1741"/>
                  </a:cubicBezTo>
                  <a:cubicBezTo>
                    <a:pt x="5488" y="2471"/>
                    <a:pt x="3682" y="3547"/>
                    <a:pt x="2350" y="5098"/>
                  </a:cubicBezTo>
                  <a:cubicBezTo>
                    <a:pt x="798" y="6904"/>
                    <a:pt x="0" y="9348"/>
                    <a:pt x="509" y="11710"/>
                  </a:cubicBezTo>
                  <a:cubicBezTo>
                    <a:pt x="706" y="12589"/>
                    <a:pt x="1042" y="13446"/>
                    <a:pt x="1505" y="14221"/>
                  </a:cubicBezTo>
                  <a:cubicBezTo>
                    <a:pt x="1563" y="14326"/>
                    <a:pt x="1621" y="14419"/>
                    <a:pt x="1690" y="14511"/>
                  </a:cubicBezTo>
                  <a:cubicBezTo>
                    <a:pt x="3103" y="16676"/>
                    <a:pt x="5429" y="18147"/>
                    <a:pt x="7930" y="18818"/>
                  </a:cubicBezTo>
                  <a:cubicBezTo>
                    <a:pt x="9127" y="19135"/>
                    <a:pt x="10364" y="19276"/>
                    <a:pt x="11607" y="19276"/>
                  </a:cubicBezTo>
                  <a:cubicBezTo>
                    <a:pt x="12948" y="19276"/>
                    <a:pt x="14296" y="19112"/>
                    <a:pt x="15606" y="18829"/>
                  </a:cubicBezTo>
                  <a:cubicBezTo>
                    <a:pt x="18790" y="18158"/>
                    <a:pt x="21928" y="16711"/>
                    <a:pt x="24023" y="14210"/>
                  </a:cubicBezTo>
                  <a:cubicBezTo>
                    <a:pt x="26107" y="11710"/>
                    <a:pt x="26975" y="8039"/>
                    <a:pt x="25597" y="5087"/>
                  </a:cubicBezTo>
                  <a:cubicBezTo>
                    <a:pt x="24405" y="2517"/>
                    <a:pt x="21753" y="861"/>
                    <a:pt x="18987" y="294"/>
                  </a:cubicBezTo>
                  <a:cubicBezTo>
                    <a:pt x="18001" y="92"/>
                    <a:pt x="16982" y="0"/>
                    <a:pt x="15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77"/>
            <p:cNvSpPr/>
            <p:nvPr/>
          </p:nvSpPr>
          <p:spPr>
            <a:xfrm>
              <a:off x="7642481" y="3498391"/>
              <a:ext cx="35338" cy="104956"/>
            </a:xfrm>
            <a:custGeom>
              <a:avLst/>
              <a:gdLst/>
              <a:ahLst/>
              <a:cxnLst/>
              <a:rect l="l" t="t" r="r" b="b"/>
              <a:pathLst>
                <a:path w="1502" h="4461" extrusionOk="0">
                  <a:moveTo>
                    <a:pt x="58" y="0"/>
                  </a:moveTo>
                  <a:cubicBezTo>
                    <a:pt x="29" y="0"/>
                    <a:pt x="0" y="29"/>
                    <a:pt x="0" y="58"/>
                  </a:cubicBezTo>
                  <a:lnTo>
                    <a:pt x="0" y="4403"/>
                  </a:lnTo>
                  <a:cubicBezTo>
                    <a:pt x="0" y="4432"/>
                    <a:pt x="29" y="4461"/>
                    <a:pt x="58" y="4461"/>
                  </a:cubicBezTo>
                  <a:lnTo>
                    <a:pt x="1444" y="4461"/>
                  </a:lnTo>
                  <a:cubicBezTo>
                    <a:pt x="1473" y="4461"/>
                    <a:pt x="1502" y="4446"/>
                    <a:pt x="1502" y="4403"/>
                  </a:cubicBezTo>
                  <a:lnTo>
                    <a:pt x="1502" y="58"/>
                  </a:lnTo>
                  <a:cubicBezTo>
                    <a:pt x="1502" y="29"/>
                    <a:pt x="1473" y="0"/>
                    <a:pt x="14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77"/>
            <p:cNvSpPr/>
            <p:nvPr/>
          </p:nvSpPr>
          <p:spPr>
            <a:xfrm>
              <a:off x="7628200" y="3435760"/>
              <a:ext cx="49619" cy="42608"/>
            </a:xfrm>
            <a:custGeom>
              <a:avLst/>
              <a:gdLst/>
              <a:ahLst/>
              <a:cxnLst/>
              <a:rect l="l" t="t" r="r" b="b"/>
              <a:pathLst>
                <a:path w="2109" h="1811" extrusionOk="0">
                  <a:moveTo>
                    <a:pt x="1208" y="0"/>
                  </a:moveTo>
                  <a:cubicBezTo>
                    <a:pt x="987" y="0"/>
                    <a:pt x="761" y="83"/>
                    <a:pt x="578" y="266"/>
                  </a:cubicBezTo>
                  <a:cubicBezTo>
                    <a:pt x="1" y="829"/>
                    <a:pt x="405" y="1810"/>
                    <a:pt x="1214" y="1810"/>
                  </a:cubicBezTo>
                  <a:cubicBezTo>
                    <a:pt x="1704" y="1810"/>
                    <a:pt x="2109" y="1406"/>
                    <a:pt x="2109" y="901"/>
                  </a:cubicBezTo>
                  <a:cubicBezTo>
                    <a:pt x="2109" y="355"/>
                    <a:pt x="1668" y="0"/>
                    <a:pt x="120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77"/>
            <p:cNvSpPr/>
            <p:nvPr/>
          </p:nvSpPr>
          <p:spPr>
            <a:xfrm>
              <a:off x="7712100" y="3498367"/>
              <a:ext cx="112109" cy="105333"/>
            </a:xfrm>
            <a:custGeom>
              <a:avLst/>
              <a:gdLst/>
              <a:ahLst/>
              <a:cxnLst/>
              <a:rect l="l" t="t" r="r" b="b"/>
              <a:pathLst>
                <a:path w="4765" h="4477" extrusionOk="0">
                  <a:moveTo>
                    <a:pt x="2716" y="1"/>
                  </a:moveTo>
                  <a:cubicBezTo>
                    <a:pt x="2701" y="1"/>
                    <a:pt x="2686" y="1"/>
                    <a:pt x="2671" y="1"/>
                  </a:cubicBezTo>
                  <a:cubicBezTo>
                    <a:pt x="2180" y="1"/>
                    <a:pt x="1718" y="145"/>
                    <a:pt x="1314" y="434"/>
                  </a:cubicBezTo>
                  <a:cubicBezTo>
                    <a:pt x="1304" y="441"/>
                    <a:pt x="1294" y="444"/>
                    <a:pt x="1284" y="444"/>
                  </a:cubicBezTo>
                  <a:cubicBezTo>
                    <a:pt x="1248" y="444"/>
                    <a:pt x="1213" y="410"/>
                    <a:pt x="1213" y="376"/>
                  </a:cubicBezTo>
                  <a:lnTo>
                    <a:pt x="1213" y="59"/>
                  </a:lnTo>
                  <a:cubicBezTo>
                    <a:pt x="1213" y="30"/>
                    <a:pt x="1170" y="1"/>
                    <a:pt x="1141" y="1"/>
                  </a:cubicBezTo>
                  <a:lnTo>
                    <a:pt x="58" y="1"/>
                  </a:lnTo>
                  <a:cubicBezTo>
                    <a:pt x="29" y="1"/>
                    <a:pt x="1" y="30"/>
                    <a:pt x="1" y="59"/>
                  </a:cubicBezTo>
                  <a:lnTo>
                    <a:pt x="1" y="4389"/>
                  </a:lnTo>
                  <a:cubicBezTo>
                    <a:pt x="1" y="4433"/>
                    <a:pt x="29" y="4462"/>
                    <a:pt x="58" y="4462"/>
                  </a:cubicBezTo>
                  <a:lnTo>
                    <a:pt x="1430" y="4462"/>
                  </a:lnTo>
                  <a:cubicBezTo>
                    <a:pt x="1473" y="4462"/>
                    <a:pt x="1502" y="4433"/>
                    <a:pt x="1502" y="4389"/>
                  </a:cubicBezTo>
                  <a:lnTo>
                    <a:pt x="1502" y="2859"/>
                  </a:lnTo>
                  <a:cubicBezTo>
                    <a:pt x="1502" y="2354"/>
                    <a:pt x="1617" y="1502"/>
                    <a:pt x="2382" y="1502"/>
                  </a:cubicBezTo>
                  <a:cubicBezTo>
                    <a:pt x="3133" y="1502"/>
                    <a:pt x="3249" y="2354"/>
                    <a:pt x="3249" y="2859"/>
                  </a:cubicBezTo>
                  <a:lnTo>
                    <a:pt x="3249" y="4404"/>
                  </a:lnTo>
                  <a:cubicBezTo>
                    <a:pt x="3249" y="4433"/>
                    <a:pt x="3277" y="4462"/>
                    <a:pt x="3321" y="4462"/>
                  </a:cubicBezTo>
                  <a:lnTo>
                    <a:pt x="3321" y="4476"/>
                  </a:lnTo>
                  <a:lnTo>
                    <a:pt x="4692" y="4476"/>
                  </a:lnTo>
                  <a:cubicBezTo>
                    <a:pt x="4721" y="4476"/>
                    <a:pt x="4750" y="4433"/>
                    <a:pt x="4750" y="4404"/>
                  </a:cubicBezTo>
                  <a:lnTo>
                    <a:pt x="4750" y="2383"/>
                  </a:lnTo>
                  <a:cubicBezTo>
                    <a:pt x="4764" y="1806"/>
                    <a:pt x="4591" y="1243"/>
                    <a:pt x="4259" y="766"/>
                  </a:cubicBezTo>
                  <a:cubicBezTo>
                    <a:pt x="3893" y="287"/>
                    <a:pt x="3320" y="1"/>
                    <a:pt x="2716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15" name="Google Shape;3315;p77"/>
          <p:cNvGrpSpPr/>
          <p:nvPr/>
        </p:nvGrpSpPr>
        <p:grpSpPr>
          <a:xfrm>
            <a:off x="7860113" y="3291434"/>
            <a:ext cx="496333" cy="354688"/>
            <a:chOff x="8058369" y="3389186"/>
            <a:chExt cx="385082" cy="275165"/>
          </a:xfrm>
        </p:grpSpPr>
        <p:sp>
          <p:nvSpPr>
            <p:cNvPr id="3316" name="Google Shape;3316;p77"/>
            <p:cNvSpPr/>
            <p:nvPr/>
          </p:nvSpPr>
          <p:spPr>
            <a:xfrm flipH="1">
              <a:off x="8058369" y="3389186"/>
              <a:ext cx="385082" cy="275165"/>
            </a:xfrm>
            <a:custGeom>
              <a:avLst/>
              <a:gdLst/>
              <a:ahLst/>
              <a:cxnLst/>
              <a:rect l="l" t="t" r="r" b="b"/>
              <a:pathLst>
                <a:path w="26976" h="19276" extrusionOk="0">
                  <a:moveTo>
                    <a:pt x="15950" y="0"/>
                  </a:moveTo>
                  <a:cubicBezTo>
                    <a:pt x="13031" y="0"/>
                    <a:pt x="10015" y="732"/>
                    <a:pt x="7398" y="1741"/>
                  </a:cubicBezTo>
                  <a:cubicBezTo>
                    <a:pt x="5488" y="2471"/>
                    <a:pt x="3682" y="3547"/>
                    <a:pt x="2350" y="5098"/>
                  </a:cubicBezTo>
                  <a:cubicBezTo>
                    <a:pt x="798" y="6904"/>
                    <a:pt x="0" y="9348"/>
                    <a:pt x="509" y="11710"/>
                  </a:cubicBezTo>
                  <a:cubicBezTo>
                    <a:pt x="706" y="12589"/>
                    <a:pt x="1042" y="13446"/>
                    <a:pt x="1505" y="14221"/>
                  </a:cubicBezTo>
                  <a:cubicBezTo>
                    <a:pt x="1563" y="14326"/>
                    <a:pt x="1621" y="14419"/>
                    <a:pt x="1690" y="14511"/>
                  </a:cubicBezTo>
                  <a:cubicBezTo>
                    <a:pt x="3103" y="16676"/>
                    <a:pt x="5429" y="18147"/>
                    <a:pt x="7930" y="18818"/>
                  </a:cubicBezTo>
                  <a:cubicBezTo>
                    <a:pt x="9127" y="19135"/>
                    <a:pt x="10364" y="19276"/>
                    <a:pt x="11607" y="19276"/>
                  </a:cubicBezTo>
                  <a:cubicBezTo>
                    <a:pt x="12948" y="19276"/>
                    <a:pt x="14296" y="19112"/>
                    <a:pt x="15606" y="18829"/>
                  </a:cubicBezTo>
                  <a:cubicBezTo>
                    <a:pt x="18790" y="18158"/>
                    <a:pt x="21928" y="16711"/>
                    <a:pt x="24023" y="14210"/>
                  </a:cubicBezTo>
                  <a:cubicBezTo>
                    <a:pt x="26107" y="11710"/>
                    <a:pt x="26975" y="8039"/>
                    <a:pt x="25597" y="5087"/>
                  </a:cubicBezTo>
                  <a:cubicBezTo>
                    <a:pt x="24405" y="2517"/>
                    <a:pt x="21753" y="861"/>
                    <a:pt x="18987" y="294"/>
                  </a:cubicBezTo>
                  <a:cubicBezTo>
                    <a:pt x="18001" y="92"/>
                    <a:pt x="16982" y="0"/>
                    <a:pt x="159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77"/>
            <p:cNvSpPr/>
            <p:nvPr/>
          </p:nvSpPr>
          <p:spPr>
            <a:xfrm>
              <a:off x="8176194" y="3449359"/>
              <a:ext cx="204407" cy="168245"/>
            </a:xfrm>
            <a:custGeom>
              <a:avLst/>
              <a:gdLst/>
              <a:ahLst/>
              <a:cxnLst/>
              <a:rect l="l" t="t" r="r" b="b"/>
              <a:pathLst>
                <a:path w="8688" h="7151" extrusionOk="0">
                  <a:moveTo>
                    <a:pt x="5678" y="0"/>
                  </a:moveTo>
                  <a:cubicBezTo>
                    <a:pt x="4639" y="0"/>
                    <a:pt x="3643" y="810"/>
                    <a:pt x="3652" y="2026"/>
                  </a:cubicBezTo>
                  <a:lnTo>
                    <a:pt x="3652" y="2070"/>
                  </a:lnTo>
                  <a:lnTo>
                    <a:pt x="3551" y="2070"/>
                  </a:lnTo>
                  <a:cubicBezTo>
                    <a:pt x="3219" y="2012"/>
                    <a:pt x="2887" y="1940"/>
                    <a:pt x="2570" y="1839"/>
                  </a:cubicBezTo>
                  <a:cubicBezTo>
                    <a:pt x="1819" y="1579"/>
                    <a:pt x="1155" y="1160"/>
                    <a:pt x="592" y="612"/>
                  </a:cubicBezTo>
                  <a:lnTo>
                    <a:pt x="390" y="410"/>
                  </a:lnTo>
                  <a:cubicBezTo>
                    <a:pt x="375" y="395"/>
                    <a:pt x="358" y="388"/>
                    <a:pt x="342" y="388"/>
                  </a:cubicBezTo>
                  <a:cubicBezTo>
                    <a:pt x="312" y="388"/>
                    <a:pt x="284" y="410"/>
                    <a:pt x="275" y="438"/>
                  </a:cubicBezTo>
                  <a:lnTo>
                    <a:pt x="202" y="727"/>
                  </a:lnTo>
                  <a:cubicBezTo>
                    <a:pt x="0" y="1492"/>
                    <a:pt x="318" y="2301"/>
                    <a:pt x="982" y="2734"/>
                  </a:cubicBezTo>
                  <a:cubicBezTo>
                    <a:pt x="852" y="2734"/>
                    <a:pt x="708" y="2719"/>
                    <a:pt x="578" y="2690"/>
                  </a:cubicBezTo>
                  <a:lnTo>
                    <a:pt x="332" y="2633"/>
                  </a:lnTo>
                  <a:cubicBezTo>
                    <a:pt x="327" y="2631"/>
                    <a:pt x="321" y="2630"/>
                    <a:pt x="315" y="2630"/>
                  </a:cubicBezTo>
                  <a:cubicBezTo>
                    <a:pt x="278" y="2630"/>
                    <a:pt x="246" y="2667"/>
                    <a:pt x="246" y="2705"/>
                  </a:cubicBezTo>
                  <a:lnTo>
                    <a:pt x="289" y="2950"/>
                  </a:lnTo>
                  <a:cubicBezTo>
                    <a:pt x="390" y="3513"/>
                    <a:pt x="751" y="3990"/>
                    <a:pt x="1256" y="4221"/>
                  </a:cubicBezTo>
                  <a:cubicBezTo>
                    <a:pt x="1314" y="4249"/>
                    <a:pt x="1299" y="4336"/>
                    <a:pt x="1242" y="4350"/>
                  </a:cubicBezTo>
                  <a:lnTo>
                    <a:pt x="967" y="4350"/>
                  </a:lnTo>
                  <a:cubicBezTo>
                    <a:pt x="910" y="4365"/>
                    <a:pt x="881" y="4408"/>
                    <a:pt x="910" y="4452"/>
                  </a:cubicBezTo>
                  <a:lnTo>
                    <a:pt x="1040" y="4697"/>
                  </a:lnTo>
                  <a:cubicBezTo>
                    <a:pt x="1314" y="5173"/>
                    <a:pt x="1790" y="5491"/>
                    <a:pt x="2324" y="5563"/>
                  </a:cubicBezTo>
                  <a:cubicBezTo>
                    <a:pt x="2382" y="5577"/>
                    <a:pt x="2397" y="5650"/>
                    <a:pt x="2353" y="5693"/>
                  </a:cubicBezTo>
                  <a:cubicBezTo>
                    <a:pt x="1891" y="6025"/>
                    <a:pt x="1357" y="6256"/>
                    <a:pt x="794" y="6357"/>
                  </a:cubicBezTo>
                  <a:lnTo>
                    <a:pt x="188" y="6458"/>
                  </a:lnTo>
                  <a:cubicBezTo>
                    <a:pt x="116" y="6472"/>
                    <a:pt x="116" y="6559"/>
                    <a:pt x="174" y="6588"/>
                  </a:cubicBezTo>
                  <a:lnTo>
                    <a:pt x="751" y="6804"/>
                  </a:lnTo>
                  <a:cubicBezTo>
                    <a:pt x="1328" y="7035"/>
                    <a:pt x="1949" y="7151"/>
                    <a:pt x="2570" y="7151"/>
                  </a:cubicBezTo>
                  <a:cubicBezTo>
                    <a:pt x="5385" y="7136"/>
                    <a:pt x="7680" y="4870"/>
                    <a:pt x="7694" y="2055"/>
                  </a:cubicBezTo>
                  <a:lnTo>
                    <a:pt x="7694" y="2026"/>
                  </a:lnTo>
                  <a:lnTo>
                    <a:pt x="7694" y="1983"/>
                  </a:lnTo>
                  <a:lnTo>
                    <a:pt x="7694" y="1969"/>
                  </a:lnTo>
                  <a:cubicBezTo>
                    <a:pt x="7896" y="1839"/>
                    <a:pt x="8070" y="1680"/>
                    <a:pt x="8243" y="1507"/>
                  </a:cubicBezTo>
                  <a:lnTo>
                    <a:pt x="8647" y="1088"/>
                  </a:lnTo>
                  <a:cubicBezTo>
                    <a:pt x="8687" y="1048"/>
                    <a:pt x="8653" y="971"/>
                    <a:pt x="8591" y="971"/>
                  </a:cubicBezTo>
                  <a:cubicBezTo>
                    <a:pt x="8586" y="971"/>
                    <a:pt x="8580" y="971"/>
                    <a:pt x="8575" y="973"/>
                  </a:cubicBezTo>
                  <a:lnTo>
                    <a:pt x="8012" y="1117"/>
                  </a:lnTo>
                  <a:lnTo>
                    <a:pt x="7824" y="1146"/>
                  </a:lnTo>
                  <a:cubicBezTo>
                    <a:pt x="7820" y="1147"/>
                    <a:pt x="7816" y="1147"/>
                    <a:pt x="7812" y="1147"/>
                  </a:cubicBezTo>
                  <a:cubicBezTo>
                    <a:pt x="7761" y="1147"/>
                    <a:pt x="7728" y="1070"/>
                    <a:pt x="7781" y="1030"/>
                  </a:cubicBezTo>
                  <a:cubicBezTo>
                    <a:pt x="7839" y="973"/>
                    <a:pt x="7896" y="915"/>
                    <a:pt x="7954" y="857"/>
                  </a:cubicBezTo>
                  <a:lnTo>
                    <a:pt x="8402" y="366"/>
                  </a:lnTo>
                  <a:cubicBezTo>
                    <a:pt x="8439" y="329"/>
                    <a:pt x="8401" y="259"/>
                    <a:pt x="8353" y="259"/>
                  </a:cubicBezTo>
                  <a:cubicBezTo>
                    <a:pt x="8346" y="259"/>
                    <a:pt x="8338" y="261"/>
                    <a:pt x="8330" y="265"/>
                  </a:cubicBezTo>
                  <a:lnTo>
                    <a:pt x="7709" y="467"/>
                  </a:lnTo>
                  <a:cubicBezTo>
                    <a:pt x="7521" y="525"/>
                    <a:pt x="7334" y="583"/>
                    <a:pt x="7131" y="612"/>
                  </a:cubicBezTo>
                  <a:cubicBezTo>
                    <a:pt x="7117" y="612"/>
                    <a:pt x="7088" y="597"/>
                    <a:pt x="7074" y="583"/>
                  </a:cubicBezTo>
                  <a:cubicBezTo>
                    <a:pt x="6667" y="180"/>
                    <a:pt x="6168" y="0"/>
                    <a:pt x="567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5E8762AC-E3C7-40E5-857F-5E381FD343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963" b="90000" l="10000" r="90000">
                        <a14:foregroundMark x1="55200" y1="7037" x2="55200" y2="7037"/>
                        <a14:foregroundMark x1="55200" y1="7037" x2="55200" y2="7037"/>
                        <a14:foregroundMark x1="48800" y1="2963" x2="48800" y2="2963"/>
                        <a14:foregroundMark x1="48800" y1="2963" x2="48800" y2="2963"/>
                        <a14:foregroundMark x1="44100" y1="84352" x2="44100" y2="84352"/>
                        <a14:foregroundMark x1="44100" y1="84352" x2="44100" y2="84352"/>
                        <a14:foregroundMark x1="48300" y1="78889" x2="48300" y2="78889"/>
                        <a14:foregroundMark x1="48300" y1="78889" x2="48300" y2="78889"/>
                        <a14:foregroundMark x1="39000" y1="85185" x2="39000" y2="85185"/>
                        <a14:foregroundMark x1="39000" y1="85185" x2="39000" y2="85185"/>
                        <a14:foregroundMark x1="41300" y1="84259" x2="41300" y2="84259"/>
                        <a14:foregroundMark x1="41200" y1="84259" x2="41200" y2="84259"/>
                        <a14:foregroundMark x1="41200" y1="84259" x2="41200" y2="84259"/>
                        <a14:foregroundMark x1="40900" y1="83796" x2="40900" y2="83796"/>
                        <a14:foregroundMark x1="39200" y1="82778" x2="39200" y2="82778"/>
                        <a14:foregroundMark x1="43800" y1="87315" x2="43800" y2="87315"/>
                        <a14:foregroundMark x1="43800" y1="87315" x2="43800" y2="87315"/>
                        <a14:foregroundMark x1="65100" y1="86481" x2="65100" y2="86481"/>
                        <a14:foregroundMark x1="65100" y1="86481" x2="65100" y2="86481"/>
                        <a14:foregroundMark x1="64600" y1="84907" x2="64600" y2="84907"/>
                        <a14:foregroundMark x1="64600" y1="84907" x2="64600" y2="84907"/>
                        <a14:foregroundMark x1="64600" y1="84907" x2="64600" y2="84907"/>
                        <a14:foregroundMark x1="65700" y1="84537" x2="65700" y2="84537"/>
                        <a14:foregroundMark x1="65700" y1="84537" x2="65700" y2="84537"/>
                        <a14:foregroundMark x1="65700" y1="84537" x2="65700" y2="84537"/>
                        <a14:foregroundMark x1="66800" y1="81667" x2="66800" y2="81667"/>
                        <a14:foregroundMark x1="66800" y1="81667" x2="66800" y2="81667"/>
                        <a14:foregroundMark x1="66800" y1="84537" x2="66800" y2="84537"/>
                        <a14:foregroundMark x1="66900" y1="84537" x2="66900" y2="84537"/>
                        <a14:foregroundMark x1="66900" y1="84815" x2="66900" y2="84815"/>
                        <a14:foregroundMark x1="57000" y1="78889" x2="57000" y2="78889"/>
                        <a14:foregroundMark x1="57000" y1="78889" x2="57000" y2="78889"/>
                        <a14:foregroundMark x1="59100" y1="86667" x2="59100" y2="86667"/>
                        <a14:foregroundMark x1="59100" y1="86759" x2="59100" y2="86759"/>
                        <a14:foregroundMark x1="59100" y1="86759" x2="59100" y2="86759"/>
                        <a14:foregroundMark x1="53000" y1="26944" x2="53000" y2="26944"/>
                        <a14:foregroundMark x1="53000" y1="26944" x2="53000" y2="26944"/>
                        <a14:foregroundMark x1="71600" y1="46019" x2="71600" y2="46019"/>
                        <a14:foregroundMark x1="71600" y1="46019" x2="71600" y2="46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95" r="21657" b="10970"/>
          <a:stretch/>
        </p:blipFill>
        <p:spPr bwMode="auto">
          <a:xfrm flipH="1">
            <a:off x="0" y="362766"/>
            <a:ext cx="2061028" cy="406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D4E167-924E-4829-A8E8-8766281C11D7}"/>
              </a:ext>
            </a:extLst>
          </p:cNvPr>
          <p:cNvSpPr txBox="1"/>
          <p:nvPr/>
        </p:nvSpPr>
        <p:spPr>
          <a:xfrm>
            <a:off x="642255" y="4472957"/>
            <a:ext cx="918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Tom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BFB44FE7-86AE-47D2-A7DC-F3E285A66141}"/>
              </a:ext>
            </a:extLst>
          </p:cNvPr>
          <p:cNvSpPr/>
          <p:nvPr/>
        </p:nvSpPr>
        <p:spPr>
          <a:xfrm>
            <a:off x="2140857" y="107396"/>
            <a:ext cx="5145314" cy="638628"/>
          </a:xfrm>
          <a:prstGeom prst="wedgeRoundRectCallout">
            <a:avLst>
              <a:gd name="adj1" fmla="val -47789"/>
              <a:gd name="adj2" fmla="val 785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I want to visit some natural wonders in Vietnam. Now, let's read a brochure. 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037F44D0-50C1-42E0-A376-D2D6DDAF31F7}"/>
              </a:ext>
            </a:extLst>
          </p:cNvPr>
          <p:cNvSpPr/>
          <p:nvPr/>
        </p:nvSpPr>
        <p:spPr>
          <a:xfrm>
            <a:off x="2140857" y="981428"/>
            <a:ext cx="5145314" cy="378646"/>
          </a:xfrm>
          <a:prstGeom prst="wedgeRoundRectCallout">
            <a:avLst>
              <a:gd name="adj1" fmla="val -48809"/>
              <a:gd name="adj2" fmla="val 80961"/>
              <a:gd name="adj3" fmla="val 16667"/>
            </a:avLst>
          </a:prstGeom>
          <a:solidFill>
            <a:srgbClr val="C9E6E0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1. Can you guess what is it about?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925230-E36E-412A-9402-971357F0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857" y="1553612"/>
            <a:ext cx="3054413" cy="20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3EF81A8C-BCAE-4B15-8F42-79B9F9771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951" y="1553612"/>
            <a:ext cx="3054413" cy="203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E002BB-8F18-4BD2-AC05-FCD226586516}"/>
              </a:ext>
            </a:extLst>
          </p:cNvPr>
          <p:cNvSpPr txBox="1"/>
          <p:nvPr/>
        </p:nvSpPr>
        <p:spPr>
          <a:xfrm>
            <a:off x="5358951" y="3690336"/>
            <a:ext cx="305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700" b="1" dirty="0">
                <a:solidFill>
                  <a:srgbClr val="FF0000"/>
                </a:solidFill>
              </a:rPr>
              <a:t>Mui Ne </a:t>
            </a:r>
            <a:r>
              <a:rPr lang="en-US" sz="1700" dirty="0"/>
              <a:t>is popular for its amazing landscapes. 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DAC5C1-0D97-4D2E-ACB2-2780AA6508AE}"/>
              </a:ext>
            </a:extLst>
          </p:cNvPr>
          <p:cNvSpPr txBox="1"/>
          <p:nvPr/>
        </p:nvSpPr>
        <p:spPr>
          <a:xfrm>
            <a:off x="2140857" y="3690335"/>
            <a:ext cx="305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1700" b="1" dirty="0">
                <a:solidFill>
                  <a:srgbClr val="FF0000"/>
                </a:solidFill>
              </a:rPr>
              <a:t>Ha Long Bay </a:t>
            </a:r>
            <a:r>
              <a:rPr lang="en-US" sz="1700" dirty="0"/>
              <a:t>is in Quang </a:t>
            </a:r>
            <a:r>
              <a:rPr lang="en-US" sz="1700" dirty="0" err="1"/>
              <a:t>Ninh</a:t>
            </a:r>
            <a:r>
              <a:rPr lang="en-US" sz="1700" dirty="0"/>
              <a:t>. …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0B514E8-808F-4384-9AE0-83CCB130E88F}"/>
              </a:ext>
            </a:extLst>
          </p:cNvPr>
          <p:cNvSpPr/>
          <p:nvPr/>
        </p:nvSpPr>
        <p:spPr>
          <a:xfrm>
            <a:off x="2140857" y="4494421"/>
            <a:ext cx="5145314" cy="378646"/>
          </a:xfrm>
          <a:prstGeom prst="wedgeRoundRectCallout">
            <a:avLst>
              <a:gd name="adj1" fmla="val -49257"/>
              <a:gd name="adj2" fmla="val -97621"/>
              <a:gd name="adj3" fmla="val 16667"/>
            </a:avLst>
          </a:prstGeom>
          <a:solidFill>
            <a:srgbClr val="C9E6E0"/>
          </a:solidFill>
          <a:ln>
            <a:solidFill>
              <a:srgbClr val="1C45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dirty="0"/>
              <a:t>2. What do you know about these places? </a:t>
            </a:r>
          </a:p>
        </p:txBody>
      </p:sp>
    </p:spTree>
    <p:extLst>
      <p:ext uri="{BB962C8B-B14F-4D97-AF65-F5344CB8AC3E}">
        <p14:creationId xmlns:p14="http://schemas.microsoft.com/office/powerpoint/2010/main" val="401367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4" grpId="0" animBg="1"/>
      <p:bldP spid="10" grpId="0"/>
      <p:bldP spid="11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F579CD-9EAB-4329-8FB8-6046FCA54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56154"/>
            <a:ext cx="4520400" cy="1136100"/>
          </a:xfrm>
        </p:spPr>
        <p:txBody>
          <a:bodyPr/>
          <a:lstStyle/>
          <a:p>
            <a:r>
              <a:rPr lang="en-US" sz="4000" b="1" dirty="0">
                <a:latin typeface="+mj-lt"/>
              </a:rPr>
              <a:t>OBJECTIVES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D5CCB5B-ACD0-4F7F-A338-6F36DF241054}"/>
              </a:ext>
            </a:extLst>
          </p:cNvPr>
          <p:cNvSpPr txBox="1">
            <a:spLocks/>
          </p:cNvSpPr>
          <p:nvPr/>
        </p:nvSpPr>
        <p:spPr>
          <a:xfrm>
            <a:off x="719999" y="1636347"/>
            <a:ext cx="7635243" cy="216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Font typeface="Anaheim"/>
              <a:buNone/>
              <a:defRPr sz="1600" b="0" i="0" u="none" strike="noStrike" cap="non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pPr marL="139700" indent="0" algn="l">
              <a:lnSpc>
                <a:spcPct val="150000"/>
              </a:lnSpc>
            </a:pPr>
            <a:r>
              <a:rPr lang="en-GB" sz="2400" b="1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the end of the lesson, students will be able to:</a:t>
            </a:r>
          </a:p>
          <a:p>
            <a:pPr marL="139700" indent="0" algn="l">
              <a:lnSpc>
                <a:spcPct val="150000"/>
              </a:lnSpc>
            </a:pPr>
            <a:r>
              <a:rPr lang="en-US" sz="2400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for specific information about natural wonders</a:t>
            </a:r>
            <a:endParaRPr lang="en-US" sz="2800" b="1" dirty="0">
              <a:solidFill>
                <a:srgbClr val="1F272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9700" indent="0" algn="l">
              <a:lnSpc>
                <a:spcPct val="150000"/>
              </a:lnSpc>
            </a:pPr>
            <a:r>
              <a:rPr lang="en-US" sz="2400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 </a:t>
            </a:r>
            <a:r>
              <a:rPr lang="en-US" sz="2400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talk about </a:t>
            </a:r>
            <a:r>
              <a:rPr lang="en-US" sz="240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tourist attractions</a:t>
            </a:r>
            <a:r>
              <a:rPr lang="en-US" sz="2400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what you </a:t>
            </a:r>
            <a:r>
              <a:rPr lang="en-US" sz="2400" b="1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/ mustn’t </a:t>
            </a:r>
            <a:r>
              <a:rPr lang="en-US" sz="2400" dirty="0">
                <a:solidFill>
                  <a:srgbClr val="1F272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there;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0917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A47"/>
        </a:solidFill>
        <a:effectLst/>
      </p:bgPr>
    </p:bg>
    <p:spTree>
      <p:nvGrpSpPr>
        <p:cNvPr id="1" name="Shape 3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8" name="Google Shape;3748;p83"/>
          <p:cNvSpPr txBox="1">
            <a:spLocks noGrp="1"/>
          </p:cNvSpPr>
          <p:nvPr>
            <p:ph type="title" idx="4294967295"/>
          </p:nvPr>
        </p:nvSpPr>
        <p:spPr>
          <a:xfrm>
            <a:off x="1048350" y="761678"/>
            <a:ext cx="70473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Fonts &amp; colors used</a:t>
            </a:r>
            <a:endParaRPr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9" name="Google Shape;3749;p83"/>
          <p:cNvSpPr txBox="1">
            <a:spLocks noGrp="1"/>
          </p:cNvSpPr>
          <p:nvPr>
            <p:ph type="body" idx="4294967295"/>
          </p:nvPr>
        </p:nvSpPr>
        <p:spPr>
          <a:xfrm>
            <a:off x="1048350" y="1265153"/>
            <a:ext cx="70473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This presentation has been made using the following fonts:</a:t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0" name="Google Shape;3750;p83"/>
          <p:cNvSpPr txBox="1">
            <a:spLocks noGrp="1"/>
          </p:cNvSpPr>
          <p:nvPr>
            <p:ph type="body" idx="4294967295"/>
          </p:nvPr>
        </p:nvSpPr>
        <p:spPr>
          <a:xfrm>
            <a:off x="1048350" y="1726327"/>
            <a:ext cx="7047300" cy="12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FEFEF"/>
                </a:solidFill>
                <a:latin typeface="Arial"/>
                <a:ea typeface="Arial"/>
                <a:cs typeface="Arial"/>
                <a:sym typeface="Arial"/>
              </a:rPr>
              <a:t>Caveat Brush</a:t>
            </a:r>
            <a:endParaRPr b="1">
              <a:solidFill>
                <a:srgbClr val="EFEFE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(https://fonts.google.com/specimen/Caveat+Brush)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rgbClr val="435D7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Anaheim</a:t>
            </a:r>
            <a:endParaRPr b="1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  <a:uFill>
                  <a:noFill/>
                </a:u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(https://fonts.google.com/specimen/Anaheim)</a:t>
            </a: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51" name="Google Shape;3751;p83"/>
          <p:cNvGrpSpPr/>
          <p:nvPr/>
        </p:nvGrpSpPr>
        <p:grpSpPr>
          <a:xfrm>
            <a:off x="2306038" y="3306153"/>
            <a:ext cx="5038700" cy="754200"/>
            <a:chOff x="2306038" y="3306153"/>
            <a:chExt cx="5038700" cy="754200"/>
          </a:xfrm>
        </p:grpSpPr>
        <p:sp>
          <p:nvSpPr>
            <p:cNvPr id="3752" name="Google Shape;3752;p83"/>
            <p:cNvSpPr/>
            <p:nvPr/>
          </p:nvSpPr>
          <p:spPr>
            <a:xfrm>
              <a:off x="3367863" y="3306153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1C458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83"/>
            <p:cNvSpPr/>
            <p:nvPr/>
          </p:nvSpPr>
          <p:spPr>
            <a:xfrm>
              <a:off x="4429682" y="3306153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D7B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54" name="Google Shape;3754;p83"/>
            <p:cNvSpPr/>
            <p:nvPr/>
          </p:nvSpPr>
          <p:spPr>
            <a:xfrm>
              <a:off x="5491502" y="3306153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C9E6E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55" name="Google Shape;3755;p83"/>
            <p:cNvSpPr/>
            <p:nvPr/>
          </p:nvSpPr>
          <p:spPr>
            <a:xfrm>
              <a:off x="2306038" y="3306153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FCF4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83"/>
            <p:cNvSpPr txBox="1"/>
            <p:nvPr/>
          </p:nvSpPr>
          <p:spPr>
            <a:xfrm>
              <a:off x="3367863" y="346320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</a:rPr>
                <a:t>#1c4587</a:t>
              </a:r>
              <a:endParaRPr sz="1000">
                <a:solidFill>
                  <a:srgbClr val="FFFFFF"/>
                </a:solidFill>
              </a:endParaRPr>
            </a:p>
          </p:txBody>
        </p:sp>
        <p:sp>
          <p:nvSpPr>
            <p:cNvPr id="3757" name="Google Shape;3757;p83"/>
            <p:cNvSpPr txBox="1"/>
            <p:nvPr/>
          </p:nvSpPr>
          <p:spPr>
            <a:xfrm>
              <a:off x="4429688" y="346320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#ffd7bf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3758" name="Google Shape;3758;p83"/>
            <p:cNvSpPr txBox="1"/>
            <p:nvPr/>
          </p:nvSpPr>
          <p:spPr>
            <a:xfrm>
              <a:off x="5491513" y="346320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#c9e6e0</a:t>
              </a:r>
              <a:endParaRPr sz="1000">
                <a:solidFill>
                  <a:schemeClr val="dk1"/>
                </a:solidFill>
              </a:endParaRPr>
            </a:p>
          </p:txBody>
        </p:sp>
        <p:sp>
          <p:nvSpPr>
            <p:cNvPr id="3759" name="Google Shape;3759;p83"/>
            <p:cNvSpPr txBox="1"/>
            <p:nvPr/>
          </p:nvSpPr>
          <p:spPr>
            <a:xfrm>
              <a:off x="2306038" y="346320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dirty="0">
                  <a:solidFill>
                    <a:schemeClr val="dk1"/>
                  </a:solidFill>
                </a:rPr>
                <a:t>#fffcf4ff</a:t>
              </a:r>
              <a:endParaRPr sz="1000" dirty="0">
                <a:solidFill>
                  <a:schemeClr val="dk1"/>
                </a:solidFill>
              </a:endParaRPr>
            </a:p>
          </p:txBody>
        </p:sp>
        <p:sp>
          <p:nvSpPr>
            <p:cNvPr id="3760" name="Google Shape;3760;p83"/>
            <p:cNvSpPr/>
            <p:nvPr/>
          </p:nvSpPr>
          <p:spPr>
            <a:xfrm>
              <a:off x="6553327" y="3306153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BFD0A2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3761" name="Google Shape;3761;p83"/>
            <p:cNvSpPr txBox="1"/>
            <p:nvPr/>
          </p:nvSpPr>
          <p:spPr>
            <a:xfrm>
              <a:off x="6553338" y="3463203"/>
              <a:ext cx="791400" cy="44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</a:rPr>
                <a:t>#bfd0a2</a:t>
              </a:r>
              <a:endParaRPr sz="10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923A5D-0E41-4380-90C2-79EC59289DC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1387" y="68241"/>
            <a:ext cx="8789327" cy="572701"/>
          </a:xfrm>
          <a:solidFill>
            <a:srgbClr val="FFFCF4"/>
          </a:solidFill>
        </p:spPr>
        <p:txBody>
          <a:bodyPr/>
          <a:lstStyle/>
          <a:p>
            <a:pPr algn="l"/>
            <a:r>
              <a:rPr lang="en-US" sz="2000" b="1" dirty="0">
                <a:solidFill>
                  <a:srgbClr val="1C4587"/>
                </a:solidFill>
                <a:latin typeface="+mj-lt"/>
              </a:rPr>
              <a:t>Ex 2 (p.45) Complete the sentences, using the words from the box.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05F80-7290-460B-86DA-0A38EDF05CEC}"/>
              </a:ext>
            </a:extLst>
          </p:cNvPr>
          <p:cNvSpPr txBox="1"/>
          <p:nvPr/>
        </p:nvSpPr>
        <p:spPr>
          <a:xfrm>
            <a:off x="191387" y="1288939"/>
            <a:ext cx="6163309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1. Ha Long Bay is famous for its beautiful ________.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2. Ha Long Bay is the number one natural ________ in Viet Nam.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3. A ________ is a large area of land with very little water.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4. __________ to bring an umbrella, as it often rains there. 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1800" dirty="0"/>
              <a:t>5. A lot of people ________ Ly Son Island in the summer. 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C523F2-4AF9-4001-92BF-C4E3A2B86A3D}"/>
              </a:ext>
            </a:extLst>
          </p:cNvPr>
          <p:cNvSpPr/>
          <p:nvPr/>
        </p:nvSpPr>
        <p:spPr>
          <a:xfrm>
            <a:off x="191387" y="608469"/>
            <a:ext cx="8789327" cy="572700"/>
          </a:xfrm>
          <a:prstGeom prst="roundRect">
            <a:avLst/>
          </a:prstGeom>
          <a:solidFill>
            <a:srgbClr val="FFD7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 dirty="0">
                <a:solidFill>
                  <a:srgbClr val="1C4587"/>
                </a:solidFill>
              </a:rPr>
              <a:t>desert 		wonder 		visit 		islands 		remember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9F29C0-9D7B-4842-81C7-1D7B7B842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39" y="1288938"/>
            <a:ext cx="1558908" cy="103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9FB6C4-7536-4531-9DD3-E43F9C22F08B}"/>
              </a:ext>
            </a:extLst>
          </p:cNvPr>
          <p:cNvSpPr txBox="1"/>
          <p:nvPr/>
        </p:nvSpPr>
        <p:spPr>
          <a:xfrm>
            <a:off x="4571999" y="1288938"/>
            <a:ext cx="102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islands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E9C61B-9AFB-47E9-A98A-52340D0ABF8F}"/>
              </a:ext>
            </a:extLst>
          </p:cNvPr>
          <p:cNvSpPr txBox="1"/>
          <p:nvPr/>
        </p:nvSpPr>
        <p:spPr>
          <a:xfrm>
            <a:off x="4572000" y="1856659"/>
            <a:ext cx="102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wonder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026" name="Picture 2" descr="Ta có thể biến sa mạc Sahara thành nhà máy năng lượng mặt trời lớn nhất thế  giới không?">
            <a:extLst>
              <a:ext uri="{FF2B5EF4-FFF2-40B4-BE49-F238E27FC236}">
                <a16:creationId xmlns:a16="http://schemas.microsoft.com/office/drawing/2014/main" id="{8F502772-2E5A-40C6-A89A-D1A25A730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23" y="2426003"/>
            <a:ext cx="1558908" cy="11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8E04DB-BF86-4D1C-9D21-7048208B9D15}"/>
              </a:ext>
            </a:extLst>
          </p:cNvPr>
          <p:cNvSpPr txBox="1"/>
          <p:nvPr/>
        </p:nvSpPr>
        <p:spPr>
          <a:xfrm>
            <a:off x="764245" y="2694130"/>
            <a:ext cx="1029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desert 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3A1B9-C5BF-44F0-99B5-E76FBC34CD21}"/>
              </a:ext>
            </a:extLst>
          </p:cNvPr>
          <p:cNvSpPr txBox="1"/>
          <p:nvPr/>
        </p:nvSpPr>
        <p:spPr>
          <a:xfrm>
            <a:off x="543486" y="3299585"/>
            <a:ext cx="147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Remember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FDDF99-399B-408F-8141-95AB8C8C5A46}"/>
              </a:ext>
            </a:extLst>
          </p:cNvPr>
          <p:cNvSpPr txBox="1"/>
          <p:nvPr/>
        </p:nvSpPr>
        <p:spPr>
          <a:xfrm>
            <a:off x="2157133" y="3860985"/>
            <a:ext cx="1471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visit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028" name="Picture 4" descr="Travel Guide to Ly Son Island in Quang Ngai, Vietnam">
            <a:extLst>
              <a:ext uri="{FF2B5EF4-FFF2-40B4-BE49-F238E27FC236}">
                <a16:creationId xmlns:a16="http://schemas.microsoft.com/office/drawing/2014/main" id="{6B65C926-4B03-44D1-A89A-FBFEE1075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540" y="3693247"/>
            <a:ext cx="1561074" cy="116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695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4" grpId="0"/>
      <p:bldP spid="9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E18E5CB-0392-4CAB-BCC4-F845FC237783}"/>
              </a:ext>
            </a:extLst>
          </p:cNvPr>
          <p:cNvSpPr txBox="1"/>
          <p:nvPr/>
        </p:nvSpPr>
        <p:spPr>
          <a:xfrm>
            <a:off x="291280" y="2879382"/>
            <a:ext cx="6293937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1. Where is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2. What can do at Ha Long Bay?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3. Is there a desert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4. Where can you have a picnic in Mui Ne?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5. What is the best time to visit the Mui Ne Sand Dunes?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C5B35-663E-48F9-AD44-780A0899D3BF}"/>
              </a:ext>
            </a:extLst>
          </p:cNvPr>
          <p:cNvGrpSpPr/>
          <p:nvPr/>
        </p:nvGrpSpPr>
        <p:grpSpPr>
          <a:xfrm>
            <a:off x="291280" y="417169"/>
            <a:ext cx="8591463" cy="2462213"/>
            <a:chOff x="291280" y="417169"/>
            <a:chExt cx="8591463" cy="246221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7DF4970-D1DF-4EF5-A1FD-C1D3377572DA}"/>
                </a:ext>
              </a:extLst>
            </p:cNvPr>
            <p:cNvSpPr txBox="1"/>
            <p:nvPr/>
          </p:nvSpPr>
          <p:spPr>
            <a:xfrm>
              <a:off x="291280" y="417169"/>
              <a:ext cx="6770348" cy="2462213"/>
            </a:xfrm>
            <a:prstGeom prst="rect">
              <a:avLst/>
            </a:prstGeom>
            <a:solidFill>
              <a:srgbClr val="C9E6E0"/>
            </a:solidFill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</a:pPr>
              <a:r>
                <a:rPr lang="en-US" sz="1600" b="1" dirty="0"/>
                <a:t>Ha Long Bay </a:t>
              </a:r>
              <a:r>
                <a:rPr lang="en-US" sz="1600" dirty="0"/>
                <a:t>is in Quang </a:t>
              </a:r>
              <a:r>
                <a:rPr lang="en-US" sz="1600" dirty="0" err="1"/>
                <a:t>Ninh</a:t>
              </a:r>
              <a:r>
                <a:rPr lang="en-US" sz="1600" dirty="0"/>
                <a:t>. It has many islands and cave. Tuan Chau, with its beautiful beaches, is a popular tourist attraction in Ha Long Bay. There you can enjoy great seafood. And you can join in exciting activities. Ha Long Bay is Viet Nam's best natural wonder. </a:t>
              </a:r>
            </a:p>
            <a:p>
              <a:pPr>
                <a:spcBef>
                  <a:spcPts val="1200"/>
                </a:spcBef>
              </a:pPr>
              <a:r>
                <a:rPr lang="en-US" sz="1600" b="1" dirty="0"/>
                <a:t>Mui Ne </a:t>
              </a:r>
              <a:r>
                <a:rPr lang="en-US" sz="1600" dirty="0"/>
                <a:t>is popular for its amazing landscapes. The sand has different </a:t>
              </a:r>
              <a:r>
                <a:rPr lang="en-US" sz="1600" dirty="0" err="1"/>
                <a:t>colours</a:t>
              </a:r>
              <a:r>
                <a:rPr lang="en-US" sz="1600" dirty="0"/>
                <a:t>: white, yellow, red ... Its like a desert here. You can ride a bike down the slopes. You can also fly kites. or have a picnic by the beach. The best time to visit the Mui Ne Sand Dunes is early morning or late afternoon. Remember to wear suncream and bring water. 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D6BD379-0A3E-4D33-97D7-4DF017C80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1628" y="417169"/>
              <a:ext cx="1821115" cy="1214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5225F795-1FAC-464D-893C-CC7B645C4A0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29"/>
            <a:stretch/>
          </p:blipFill>
          <p:spPr bwMode="auto">
            <a:xfrm>
              <a:off x="7061628" y="1631246"/>
              <a:ext cx="1821115" cy="124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6CAE3-C45D-4EE2-A393-C6EBF89A41D1}"/>
              </a:ext>
            </a:extLst>
          </p:cNvPr>
          <p:cNvCxnSpPr/>
          <p:nvPr/>
        </p:nvCxnSpPr>
        <p:spPr>
          <a:xfrm>
            <a:off x="660827" y="3181190"/>
            <a:ext cx="6454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589FF9-D4AA-4488-9B3C-99617D4E3A6B}"/>
              </a:ext>
            </a:extLst>
          </p:cNvPr>
          <p:cNvCxnSpPr>
            <a:cxnSpLocks/>
          </p:cNvCxnSpPr>
          <p:nvPr/>
        </p:nvCxnSpPr>
        <p:spPr>
          <a:xfrm>
            <a:off x="1598279" y="3181190"/>
            <a:ext cx="14369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itle 2">
            <a:extLst>
              <a:ext uri="{FF2B5EF4-FFF2-40B4-BE49-F238E27FC236}">
                <a16:creationId xmlns:a16="http://schemas.microsoft.com/office/drawing/2014/main" id="{76363DA3-407F-441A-8C7A-EF3ED0F93C71}"/>
              </a:ext>
            </a:extLst>
          </p:cNvPr>
          <p:cNvSpPr txBox="1">
            <a:spLocks/>
          </p:cNvSpPr>
          <p:nvPr/>
        </p:nvSpPr>
        <p:spPr>
          <a:xfrm>
            <a:off x="191387" y="0"/>
            <a:ext cx="8691356" cy="4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3 (p.45) Before you read, </a:t>
            </a:r>
            <a:r>
              <a:rPr lang="en-US" sz="2000" b="1" u="sng" dirty="0">
                <a:solidFill>
                  <a:srgbClr val="1C4587"/>
                </a:solidFill>
                <a:latin typeface="+mj-lt"/>
              </a:rPr>
              <a:t>underline</a:t>
            </a:r>
            <a:r>
              <a:rPr lang="en-US" sz="2000" b="1" dirty="0">
                <a:solidFill>
                  <a:srgbClr val="1C4587"/>
                </a:solidFill>
                <a:latin typeface="+mj-lt"/>
              </a:rPr>
              <a:t> the key words.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3F47F6E-22DD-15E5-53E7-73011E398999}"/>
              </a:ext>
            </a:extLst>
          </p:cNvPr>
          <p:cNvCxnSpPr>
            <a:cxnSpLocks/>
          </p:cNvCxnSpPr>
          <p:nvPr/>
        </p:nvCxnSpPr>
        <p:spPr>
          <a:xfrm>
            <a:off x="660827" y="3610304"/>
            <a:ext cx="1267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BCB4AF-449E-068E-1DA3-61BD948A43D6}"/>
              </a:ext>
            </a:extLst>
          </p:cNvPr>
          <p:cNvCxnSpPr>
            <a:cxnSpLocks/>
          </p:cNvCxnSpPr>
          <p:nvPr/>
        </p:nvCxnSpPr>
        <p:spPr>
          <a:xfrm>
            <a:off x="2243738" y="3610304"/>
            <a:ext cx="12678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C87ED8C-F6E7-3A85-9D43-DA4FC1BB000A}"/>
              </a:ext>
            </a:extLst>
          </p:cNvPr>
          <p:cNvCxnSpPr>
            <a:cxnSpLocks/>
          </p:cNvCxnSpPr>
          <p:nvPr/>
        </p:nvCxnSpPr>
        <p:spPr>
          <a:xfrm>
            <a:off x="1682804" y="4034118"/>
            <a:ext cx="622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0DC7C3-20C9-D3EE-E03A-254E5E613864}"/>
              </a:ext>
            </a:extLst>
          </p:cNvPr>
          <p:cNvCxnSpPr>
            <a:cxnSpLocks/>
          </p:cNvCxnSpPr>
          <p:nvPr/>
        </p:nvCxnSpPr>
        <p:spPr>
          <a:xfrm>
            <a:off x="2597204" y="4034118"/>
            <a:ext cx="8298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B0D181-1CA0-31D6-F83C-5943237B0184}"/>
              </a:ext>
            </a:extLst>
          </p:cNvPr>
          <p:cNvCxnSpPr>
            <a:cxnSpLocks/>
          </p:cNvCxnSpPr>
          <p:nvPr/>
        </p:nvCxnSpPr>
        <p:spPr>
          <a:xfrm>
            <a:off x="683880" y="4464423"/>
            <a:ext cx="6224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6343CB9-7B1E-C2E2-4FCE-BB5A184FD266}"/>
              </a:ext>
            </a:extLst>
          </p:cNvPr>
          <p:cNvCxnSpPr>
            <a:cxnSpLocks/>
          </p:cNvCxnSpPr>
          <p:nvPr/>
        </p:nvCxnSpPr>
        <p:spPr>
          <a:xfrm>
            <a:off x="2259107" y="4464423"/>
            <a:ext cx="130628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755AB3-96EB-7D87-D9F4-99810815B565}"/>
              </a:ext>
            </a:extLst>
          </p:cNvPr>
          <p:cNvCxnSpPr>
            <a:cxnSpLocks/>
          </p:cNvCxnSpPr>
          <p:nvPr/>
        </p:nvCxnSpPr>
        <p:spPr>
          <a:xfrm>
            <a:off x="3895805" y="4464423"/>
            <a:ext cx="6838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98F8538-360B-EDE4-8B4F-5092331C5EFA}"/>
              </a:ext>
            </a:extLst>
          </p:cNvPr>
          <p:cNvCxnSpPr>
            <a:cxnSpLocks/>
          </p:cNvCxnSpPr>
          <p:nvPr/>
        </p:nvCxnSpPr>
        <p:spPr>
          <a:xfrm>
            <a:off x="660827" y="4887045"/>
            <a:ext cx="5071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900A146-4E01-1279-6B3F-7EB51C5751A6}"/>
              </a:ext>
            </a:extLst>
          </p:cNvPr>
          <p:cNvCxnSpPr>
            <a:cxnSpLocks/>
          </p:cNvCxnSpPr>
          <p:nvPr/>
        </p:nvCxnSpPr>
        <p:spPr>
          <a:xfrm>
            <a:off x="1867221" y="4887045"/>
            <a:ext cx="91439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72D86E-544A-B48F-9ED8-E00F7AD2374E}"/>
              </a:ext>
            </a:extLst>
          </p:cNvPr>
          <p:cNvCxnSpPr>
            <a:cxnSpLocks/>
          </p:cNvCxnSpPr>
          <p:nvPr/>
        </p:nvCxnSpPr>
        <p:spPr>
          <a:xfrm>
            <a:off x="3112034" y="4887045"/>
            <a:ext cx="3150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">
            <a:extLst>
              <a:ext uri="{FF2B5EF4-FFF2-40B4-BE49-F238E27FC236}">
                <a16:creationId xmlns:a16="http://schemas.microsoft.com/office/drawing/2014/main" id="{5113C0D5-18F2-132E-B504-DA5346537BC7}"/>
              </a:ext>
            </a:extLst>
          </p:cNvPr>
          <p:cNvSpPr txBox="1">
            <a:spLocks/>
          </p:cNvSpPr>
          <p:nvPr/>
        </p:nvSpPr>
        <p:spPr>
          <a:xfrm>
            <a:off x="191387" y="0"/>
            <a:ext cx="8691356" cy="417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Caveat Brush"/>
              <a:buNone/>
              <a:defRPr sz="3500" b="0" i="0" u="none" strike="noStrike" cap="none">
                <a:solidFill>
                  <a:schemeClr val="lt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r>
              <a:rPr lang="en-US" sz="2000" b="1" dirty="0">
                <a:solidFill>
                  <a:srgbClr val="1C4587"/>
                </a:solidFill>
                <a:latin typeface="+mj-lt"/>
              </a:rPr>
              <a:t>Ex 3 (p.45) Read the text again. Answer the following questions.</a:t>
            </a:r>
          </a:p>
        </p:txBody>
      </p:sp>
    </p:spTree>
    <p:extLst>
      <p:ext uri="{BB962C8B-B14F-4D97-AF65-F5344CB8AC3E}">
        <p14:creationId xmlns:p14="http://schemas.microsoft.com/office/powerpoint/2010/main" val="1865942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-1"/>
            <a:ext cx="6858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907" b="89856" l="0" r="95333">
                        <a14:foregroundMark x1="52333" y1="13179" x2="52333" y2="13179"/>
                        <a14:foregroundMark x1="50267" y1="11502" x2="51933" y2="13419"/>
                      </a14:backgroundRemoval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3579" y="57619"/>
            <a:ext cx="6858000" cy="5218044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403830" y="106667"/>
            <a:ext cx="6380678" cy="5006579"/>
            <a:chOff x="347774" y="142222"/>
            <a:chExt cx="8507570" cy="6675439"/>
          </a:xfrm>
        </p:grpSpPr>
        <p:sp>
          <p:nvSpPr>
            <p:cNvPr id="24" name="Text Box 58"/>
            <p:cNvSpPr txBox="1">
              <a:spLocks noChangeArrowheads="1"/>
            </p:cNvSpPr>
            <p:nvPr/>
          </p:nvSpPr>
          <p:spPr bwMode="auto">
            <a:xfrm>
              <a:off x="682501" y="3998392"/>
              <a:ext cx="246308" cy="400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685800" fontAlgn="base" latinLnBrk="1">
                <a:spcBef>
                  <a:spcPct val="0"/>
                </a:spcBef>
                <a:spcAft>
                  <a:spcPct val="0"/>
                </a:spcAft>
                <a:buClrTx/>
                <a:buNone/>
              </a:pPr>
              <a:endParaRPr kumimoji="1" lang="en-GB" altLang="en-US" sz="1350" kern="1200">
                <a:solidFill>
                  <a:prstClr val="black"/>
                </a:solidFill>
                <a:latin typeface="Haettenschweiler"/>
                <a:ea typeface="헤드라인A"/>
                <a:cs typeface="Haettenschweiler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2597" y1="47260" x2="28312" y2="70205"/>
                          <a14:foregroundMark x1="22078" y1="12329" x2="22078" y2="12329"/>
                          <a14:backgroundMark x1="99740" y1="70548" x2="97662" y2="77055"/>
                          <a14:backgroundMark x1="78701" y1="62329" x2="54026" y2="78767"/>
                          <a14:backgroundMark x1="33506" y1="69178" x2="33506" y2="69178"/>
                          <a14:backgroundMark x1="28831" y1="49315" x2="28831" y2="49315"/>
                          <a14:backgroundMark x1="28312" y1="46575" x2="28312" y2="46575"/>
                          <a14:backgroundMark x1="21299" y1="68836" x2="21299" y2="92808"/>
                          <a14:backgroundMark x1="12987" y1="35274" x2="11169" y2="30479"/>
                          <a14:backgroundMark x1="27792" y1="45205" x2="27792" y2="45205"/>
                          <a14:backgroundMark x1="0" y1="67808" x2="519" y2="695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83968" y="3418509"/>
              <a:ext cx="4478247" cy="339915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522" b="92920" l="3243" r="91351">
                          <a14:foregroundMark x1="56216" y1="40708" x2="82703" y2="16814"/>
                          <a14:foregroundMark x1="44865" y1="36283" x2="57838" y2="26106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162220" flipV="1">
              <a:off x="1572323" y="243214"/>
              <a:ext cx="731363" cy="973813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76256" y="188640"/>
              <a:ext cx="1206624" cy="99175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0624701" flipH="1" flipV="1">
              <a:off x="691436" y="3261043"/>
              <a:ext cx="1104736" cy="78554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7522" b="92920" l="3243" r="91351">
                          <a14:foregroundMark x1="56216" y1="40708" x2="82703" y2="16814"/>
                          <a14:foregroundMark x1="44865" y1="36283" x2="57838" y2="26106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467926" flipH="1" flipV="1">
              <a:off x="7920183" y="556066"/>
              <a:ext cx="935161" cy="1071194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7522" b="92920" l="3243" r="91351">
                          <a14:foregroundMark x1="56216" y1="40708" x2="82703" y2="16814"/>
                          <a14:foregroundMark x1="44865" y1="36283" x2="57838" y2="26106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46596">
              <a:off x="347774" y="2654994"/>
              <a:ext cx="673345" cy="1015075"/>
            </a:xfrm>
            <a:prstGeom prst="rect">
              <a:avLst/>
            </a:prstGeom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58422" flipH="1">
              <a:off x="529383" y="693089"/>
              <a:ext cx="1088313" cy="853323"/>
            </a:xfrm>
            <a:prstGeom prst="rect">
              <a:avLst/>
            </a:prstGeom>
          </p:spPr>
        </p:pic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7522" b="92920" l="3243" r="91351">
                          <a14:foregroundMark x1="56216" y1="40708" x2="82703" y2="16814"/>
                          <a14:foregroundMark x1="44865" y1="36283" x2="57838" y2="26106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869119" flipH="1" flipV="1">
              <a:off x="4939120" y="142222"/>
              <a:ext cx="527874" cy="604662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18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898749" flipH="1">
              <a:off x="4337397" y="243150"/>
              <a:ext cx="630102" cy="462662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595709">
              <a:off x="2297937" y="223583"/>
              <a:ext cx="581808" cy="567195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7522" b="92920" l="3243" r="91351">
                          <a14:foregroundMark x1="56216" y1="40708" x2="82703" y2="16814"/>
                          <a14:foregroundMark x1="44865" y1="36283" x2="57838" y2="26106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7898305">
              <a:off x="3263087" y="3796136"/>
              <a:ext cx="556124" cy="630282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7522" b="92920" l="3243" r="91351">
                          <a14:foregroundMark x1="56216" y1="40708" x2="82703" y2="16814"/>
                          <a14:foregroundMark x1="44865" y1="36283" x2="57838" y2="26106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 flipV="1">
              <a:off x="7716977" y="3405625"/>
              <a:ext cx="1028677" cy="1178313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4034387">
              <a:off x="8185305" y="3100761"/>
              <a:ext cx="639989" cy="623914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440950" flipH="1">
              <a:off x="3642923" y="3760423"/>
              <a:ext cx="838665" cy="61580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10" cstate="print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800" b="97600" l="0" r="98039">
                          <a14:foregroundMark x1="65359" y1="30400" x2="79085" y2="44800"/>
                          <a14:foregroundMark x1="49020" y1="42400" x2="29412" y2="59200"/>
                          <a14:foregroundMark x1="79085" y1="34400" x2="79085" y2="34400"/>
                          <a14:foregroundMark x1="35948" y1="72800" x2="35948" y2="72800"/>
                          <a14:foregroundMark x1="30065" y1="68800" x2="30065" y2="68800"/>
                          <a14:backgroundMark x1="42484" y1="61600" x2="42484" y2="61600"/>
                          <a14:backgroundMark x1="14379" y1="81600" x2="14379" y2="81600"/>
                          <a14:backgroundMark x1="49673" y1="48000" x2="49673" y2="48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3535630" flipH="1">
              <a:off x="6897500" y="3561479"/>
              <a:ext cx="693112" cy="508928"/>
            </a:xfrm>
            <a:prstGeom prst="rect">
              <a:avLst/>
            </a:prstGeom>
          </p:spPr>
        </p:pic>
      </p:grpSp>
      <p:sp>
        <p:nvSpPr>
          <p:cNvPr id="43" name="Frame 42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1897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 latinLnBrk="1">
              <a:spcBef>
                <a:spcPct val="0"/>
              </a:spcBef>
              <a:spcAft>
                <a:spcPct val="0"/>
              </a:spcAft>
              <a:buClrTx/>
            </a:pPr>
            <a:endParaRPr kumimoji="1" lang="en-US" sz="1200" kern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그룹 1"/>
          <p:cNvGrpSpPr/>
          <p:nvPr/>
        </p:nvGrpSpPr>
        <p:grpSpPr>
          <a:xfrm>
            <a:off x="2141730" y="1544253"/>
            <a:ext cx="5346594" cy="865480"/>
            <a:chOff x="1386408" y="1875878"/>
            <a:chExt cx="6868594" cy="1049066"/>
          </a:xfrm>
        </p:grpSpPr>
        <p:pic>
          <p:nvPicPr>
            <p:cNvPr id="42" name="그림 41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32"/>
            <a:stretch/>
          </p:blipFill>
          <p:spPr>
            <a:xfrm>
              <a:off x="1386408" y="1944216"/>
              <a:ext cx="6858000" cy="980728"/>
            </a:xfrm>
            <a:prstGeom prst="rect">
              <a:avLst/>
            </a:prstGeom>
          </p:spPr>
        </p:pic>
        <p:pic>
          <p:nvPicPr>
            <p:cNvPr id="40" name="그림 39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7002" y="1875878"/>
              <a:ext cx="6858000" cy="980728"/>
            </a:xfrm>
            <a:prstGeom prst="rect">
              <a:avLst/>
            </a:prstGeom>
            <a:effectLst>
              <a:outerShdw dist="88900" dir="13500000" algn="br" rotWithShape="0">
                <a:prstClr val="black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09115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0"/>
            <a:ext cx="6858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0" y="3348372"/>
            <a:ext cx="6915150" cy="1815667"/>
          </a:xfrm>
          <a:prstGeom prst="rect">
            <a:avLst/>
          </a:prstGeom>
        </p:spPr>
      </p:pic>
      <p:sp>
        <p:nvSpPr>
          <p:cNvPr id="5" name="Frame 6"/>
          <p:cNvSpPr/>
          <p:nvPr/>
        </p:nvSpPr>
        <p:spPr>
          <a:xfrm>
            <a:off x="1088993" y="-54006"/>
            <a:ext cx="6960872" cy="5245512"/>
          </a:xfrm>
          <a:prstGeom prst="frame">
            <a:avLst>
              <a:gd name="adj1" fmla="val 1897"/>
            </a:avLst>
          </a:prstGeom>
          <a:solidFill>
            <a:schemeClr val="bg1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 latinLnBrk="1">
              <a:spcBef>
                <a:spcPct val="0"/>
              </a:spcBef>
              <a:spcAft>
                <a:spcPct val="0"/>
              </a:spcAft>
              <a:buClrTx/>
            </a:pPr>
            <a:endParaRPr kumimoji="1" lang="en-US" sz="120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8585" y="87632"/>
            <a:ext cx="5845592" cy="3595789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1582032" y="863705"/>
            <a:ext cx="6087949" cy="1935316"/>
            <a:chOff x="107504" y="240329"/>
            <a:chExt cx="9110189" cy="3089235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989" y="1608481"/>
              <a:ext cx="8965704" cy="1721083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1680489"/>
              <a:ext cx="8929661" cy="1536431"/>
            </a:xfrm>
            <a:prstGeom prst="rect">
              <a:avLst/>
            </a:prstGeom>
            <a:effectLst>
              <a:outerShdw dist="101600" dir="13500000" algn="br" rotWithShape="0">
                <a:prstClr val="black"/>
              </a:outerShdw>
            </a:effectLst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82"/>
            <a:stretch/>
          </p:blipFill>
          <p:spPr>
            <a:xfrm>
              <a:off x="971600" y="240329"/>
              <a:ext cx="7266505" cy="1721083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87"/>
            <a:stretch/>
          </p:blipFill>
          <p:spPr>
            <a:xfrm>
              <a:off x="751095" y="334975"/>
              <a:ext cx="7226293" cy="1536431"/>
            </a:xfrm>
            <a:prstGeom prst="rect">
              <a:avLst/>
            </a:prstGeom>
            <a:effectLst>
              <a:outerShdw dist="88900" dir="13500000" algn="br" rotWithShape="0">
                <a:prstClr val="black"/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5862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1">
              <a:lumMod val="6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rgbClr val="39FF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646" y="195486"/>
            <a:ext cx="6372708" cy="4751017"/>
          </a:xfrm>
          <a:prstGeom prst="rect">
            <a:avLst/>
          </a:prstGeom>
          <a:ln w="139700">
            <a:solidFill>
              <a:schemeClr val="bg1"/>
            </a:solidFill>
          </a:ln>
          <a:effectLst>
            <a:outerShdw blurRad="60325" sx="101000" sy="101000" algn="ctr" rotWithShape="0">
              <a:prstClr val="black">
                <a:alpha val="34000"/>
              </a:prstClr>
            </a:outerShdw>
          </a:effec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09738" y="1113235"/>
            <a:ext cx="5670947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685800" fontAlgn="base" latinLnBrk="1">
              <a:spcBef>
                <a:spcPct val="50000"/>
              </a:spcBef>
              <a:spcAft>
                <a:spcPct val="0"/>
              </a:spcAft>
              <a:buClrTx/>
            </a:pPr>
            <a:endParaRPr kumimoji="1" lang="en-US" altLang="ko-KR" sz="3000" kern="1200">
              <a:solidFill>
                <a:prstClr val="black"/>
              </a:solidFill>
              <a:latin typeface="Times New Roman" pitchFamily="18" charset="0"/>
              <a:ea typeface="굴림" charset="-127"/>
              <a:cs typeface="+mn-cs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5537479" y="2813697"/>
            <a:ext cx="1603979" cy="1552013"/>
            <a:chOff x="5724128" y="3501008"/>
            <a:chExt cx="1944216" cy="1881228"/>
          </a:xfrm>
        </p:grpSpPr>
        <p:sp>
          <p:nvSpPr>
            <p:cNvPr id="22" name="Cube 21"/>
            <p:cNvSpPr/>
            <p:nvPr/>
          </p:nvSpPr>
          <p:spPr>
            <a:xfrm>
              <a:off x="5724128" y="3501008"/>
              <a:ext cx="1944216" cy="1728192"/>
            </a:xfrm>
            <a:prstGeom prst="cube">
              <a:avLst/>
            </a:prstGeom>
            <a:pattFill prst="smCheck">
              <a:fgClr>
                <a:schemeClr val="accent5">
                  <a:lumMod val="75000"/>
                </a:schemeClr>
              </a:fgClr>
              <a:bgClr>
                <a:srgbClr val="1749CA"/>
              </a:bgClr>
            </a:pattFill>
            <a:ln w="57150" cmpd="sng">
              <a:solidFill>
                <a:srgbClr val="FFFF00"/>
              </a:solidFill>
              <a:prstDash val="solid"/>
            </a:ln>
            <a:effectLst>
              <a:outerShdw dist="114300" dir="3480000" algn="tl" rotWithShape="0">
                <a:schemeClr val="tx1">
                  <a:alpha val="5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base" latinLnBrk="1">
                <a:spcBef>
                  <a:spcPct val="0"/>
                </a:spcBef>
                <a:spcAft>
                  <a:spcPct val="0"/>
                </a:spcAft>
                <a:buClrTx/>
              </a:pPr>
              <a:endParaRPr kumimoji="1" lang="en-US" sz="6750" kern="1200" dirty="0">
                <a:ln>
                  <a:solidFill>
                    <a:prstClr val="white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auhaus 93"/>
                <a:cs typeface="Bauhaus 93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61947" y="3731434"/>
              <a:ext cx="903899" cy="16508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 fontAlgn="base" latinLnBrk="1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kumimoji="1" lang="en-US" sz="8250" kern="1200" dirty="0">
                  <a:ln w="28575" cmpd="sng">
                    <a:solidFill>
                      <a:srgbClr val="0E318D"/>
                    </a:solidFill>
                  </a:ln>
                  <a:solidFill>
                    <a:srgbClr val="FFFF00"/>
                  </a:solidFill>
                  <a:latin typeface="Bauhaus 93"/>
                  <a:ea typeface="굴림" charset="-127"/>
                  <a:cs typeface="Bauhaus 93"/>
                </a:rPr>
                <a:t>?</a:t>
              </a:r>
            </a:p>
          </p:txBody>
        </p:sp>
      </p:grpSp>
      <p:cxnSp>
        <p:nvCxnSpPr>
          <p:cNvPr id="28" name="Straight Connector 27"/>
          <p:cNvCxnSpPr/>
          <p:nvPr/>
        </p:nvCxnSpPr>
        <p:spPr>
          <a:xfrm>
            <a:off x="1331640" y="1761660"/>
            <a:ext cx="6480720" cy="0"/>
          </a:xfrm>
          <a:prstGeom prst="line">
            <a:avLst/>
          </a:prstGeom>
          <a:ln w="1079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1385646" y="1815666"/>
            <a:ext cx="6372708" cy="31323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 latinLnBrk="1">
              <a:spcBef>
                <a:spcPct val="0"/>
              </a:spcBef>
              <a:spcAft>
                <a:spcPct val="0"/>
              </a:spcAft>
              <a:buClrTx/>
            </a:pPr>
            <a:endParaRPr kumimoji="1"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646" y="195486"/>
            <a:ext cx="6372708" cy="151216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77" b="94089" l="3355" r="95367">
                        <a14:foregroundMark x1="21725" y1="18371" x2="21725" y2="18371"/>
                        <a14:foregroundMark x1="31470" y1="18051" x2="31470" y2="18051"/>
                        <a14:foregroundMark x1="19489" y1="19329" x2="25240" y2="18850"/>
                        <a14:foregroundMark x1="18530" y1="18530" x2="18530" y2="18530"/>
                        <a14:foregroundMark x1="32268" y1="16933" x2="32268" y2="16933"/>
                        <a14:foregroundMark x1="33866" y1="18211" x2="33866" y2="182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5736" y="1707654"/>
            <a:ext cx="3567085" cy="3567085"/>
          </a:xfrm>
          <a:prstGeom prst="rect">
            <a:avLst/>
          </a:prstGeom>
          <a:effectLst/>
        </p:spPr>
      </p:pic>
      <p:grpSp>
        <p:nvGrpSpPr>
          <p:cNvPr id="6" name="그룹 5"/>
          <p:cNvGrpSpPr/>
          <p:nvPr/>
        </p:nvGrpSpPr>
        <p:grpSpPr>
          <a:xfrm>
            <a:off x="2490690" y="841450"/>
            <a:ext cx="5483689" cy="542168"/>
            <a:chOff x="1724911" y="1121933"/>
            <a:chExt cx="7311585" cy="722891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742"/>
            <a:stretch/>
          </p:blipFill>
          <p:spPr>
            <a:xfrm>
              <a:off x="1724911" y="1124744"/>
              <a:ext cx="6858000" cy="720080"/>
            </a:xfrm>
            <a:prstGeom prst="rect">
              <a:avLst/>
            </a:prstGeom>
            <a:effectLst>
              <a:outerShdw dist="50800" dir="2700000" algn="tl" rotWithShape="0">
                <a:srgbClr val="FFCF21"/>
              </a:outerShdw>
            </a:effectLst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0666" y="1121933"/>
              <a:ext cx="6858000" cy="720080"/>
            </a:xfrm>
            <a:prstGeom prst="rect">
              <a:avLst/>
            </a:prstGeom>
          </p:spPr>
        </p:pic>
        <p:pic>
          <p:nvPicPr>
            <p:cNvPr id="17" name="그림 16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28384" y="1484784"/>
              <a:ext cx="1008112" cy="360040"/>
            </a:xfrm>
            <a:prstGeom prst="rect">
              <a:avLst/>
            </a:prstGeom>
            <a:effectLst>
              <a:outerShdw dist="50800" dir="2700000" algn="tl" rotWithShape="0">
                <a:srgbClr val="FFCF21"/>
              </a:outerShdw>
            </a:effectLst>
          </p:spPr>
        </p:pic>
        <p:pic>
          <p:nvPicPr>
            <p:cNvPr id="18" name="그림 17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12360" y="1461115"/>
              <a:ext cx="1224136" cy="3600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095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bg1">
              <a:lumMod val="6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647" y="195486"/>
            <a:ext cx="6372707" cy="4751017"/>
          </a:xfrm>
          <a:prstGeom prst="rect">
            <a:avLst/>
          </a:prstGeom>
          <a:ln w="139700">
            <a:solidFill>
              <a:schemeClr val="bg1"/>
            </a:solidFill>
          </a:ln>
          <a:effectLst>
            <a:outerShdw blurRad="60325" sx="101000" sy="101000" algn="ctr" rotWithShape="0">
              <a:prstClr val="black">
                <a:alpha val="34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847" b="92173" l="11022" r="53355">
                        <a14:foregroundMark x1="16773" y1="87061" x2="16773" y2="87061"/>
                        <a14:foregroundMark x1="12460" y1="81310" x2="12460" y2="81310"/>
                        <a14:foregroundMark x1="43930" y1="87700" x2="43930" y2="87700"/>
                        <a14:foregroundMark x1="47923" y1="84345" x2="47923" y2="843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0901" t="45432" r="50087" b="7161"/>
          <a:stretch/>
        </p:blipFill>
        <p:spPr>
          <a:xfrm rot="16200000">
            <a:off x="3614808" y="302805"/>
            <a:ext cx="1824182" cy="2216728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1331640" y="3543858"/>
            <a:ext cx="6480720" cy="0"/>
          </a:xfrm>
          <a:prstGeom prst="line">
            <a:avLst/>
          </a:prstGeom>
          <a:ln w="1079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5646" y="3580749"/>
            <a:ext cx="6371371" cy="136726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7" name="Rectangle 26"/>
          <p:cNvSpPr/>
          <p:nvPr/>
        </p:nvSpPr>
        <p:spPr>
          <a:xfrm>
            <a:off x="1385646" y="195486"/>
            <a:ext cx="4212468" cy="33012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 latinLnBrk="1">
              <a:spcBef>
                <a:spcPct val="0"/>
              </a:spcBef>
              <a:spcAft>
                <a:spcPct val="0"/>
              </a:spcAft>
              <a:buClrTx/>
            </a:pPr>
            <a:endParaRPr kumimoji="1"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668" b="89936" l="9904" r="89936">
                        <a14:backgroundMark x1="40895" y1="32268" x2="28594" y2="40415"/>
                        <a14:backgroundMark x1="54633" y1="70128" x2="57668" y2="57668"/>
                        <a14:backgroundMark x1="65335" y1="27157" x2="63259" y2="34665"/>
                        <a14:backgroundMark x1="55431" y1="27796" x2="55431" y2="27796"/>
                        <a14:backgroundMark x1="24601" y1="70927" x2="27157" y2="6549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57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023267">
            <a:off x="-2226886" y="687410"/>
            <a:ext cx="3513079" cy="3513079"/>
          </a:xfrm>
          <a:prstGeom prst="rect">
            <a:avLst/>
          </a:prstGeom>
          <a:effectLst>
            <a:outerShdw dist="38100" dir="3540000" sx="102000" sy="102000" algn="ctr" rotWithShape="0">
              <a:prstClr val="black"/>
            </a:outerShdw>
          </a:effectLst>
        </p:spPr>
      </p:pic>
      <p:cxnSp>
        <p:nvCxnSpPr>
          <p:cNvPr id="28" name="Straight Connector 27"/>
          <p:cNvCxnSpPr/>
          <p:nvPr/>
        </p:nvCxnSpPr>
        <p:spPr>
          <a:xfrm flipV="1">
            <a:off x="5058054" y="141480"/>
            <a:ext cx="540060" cy="3402378"/>
          </a:xfrm>
          <a:prstGeom prst="line">
            <a:avLst/>
          </a:prstGeom>
          <a:ln w="10795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Manual Input 31"/>
          <p:cNvSpPr/>
          <p:nvPr/>
        </p:nvSpPr>
        <p:spPr>
          <a:xfrm rot="5400000" flipV="1">
            <a:off x="4786311" y="529780"/>
            <a:ext cx="3294367" cy="2642867"/>
          </a:xfrm>
          <a:prstGeom prst="flowChartManualInput">
            <a:avLst/>
          </a:prstGeom>
          <a:blipFill rotWithShape="1">
            <a:blip r:embed="rId10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30000"/>
                      </a14:imgEffect>
                      <a14:imgEffect>
                        <a14:brightnessContrast bright="-59000" contrast="-11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base" latinLnBrk="1">
              <a:spcBef>
                <a:spcPct val="0"/>
              </a:spcBef>
              <a:spcAft>
                <a:spcPct val="0"/>
              </a:spcAft>
              <a:buClrTx/>
            </a:pPr>
            <a:endParaRPr kumimoji="1" lang="en-US" sz="1200" kern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9429">
            <a:off x="4939990" y="510222"/>
            <a:ext cx="3064261" cy="2934950"/>
          </a:xfrm>
          <a:prstGeom prst="rect">
            <a:avLst/>
          </a:prstGeom>
        </p:spPr>
      </p:pic>
      <p:cxnSp>
        <p:nvCxnSpPr>
          <p:cNvPr id="41" name="Straight Connector 40"/>
          <p:cNvCxnSpPr/>
          <p:nvPr/>
        </p:nvCxnSpPr>
        <p:spPr>
          <a:xfrm flipV="1">
            <a:off x="5023764" y="195487"/>
            <a:ext cx="520345" cy="3294365"/>
          </a:xfrm>
          <a:prstGeom prst="line">
            <a:avLst/>
          </a:prstGeom>
          <a:ln w="31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그룹 1"/>
          <p:cNvGrpSpPr/>
          <p:nvPr/>
        </p:nvGrpSpPr>
        <p:grpSpPr>
          <a:xfrm>
            <a:off x="489147" y="3749257"/>
            <a:ext cx="5703034" cy="1269471"/>
            <a:chOff x="-837112" y="5075947"/>
            <a:chExt cx="6912768" cy="1538753"/>
          </a:xfrm>
        </p:grpSpPr>
        <p:pic>
          <p:nvPicPr>
            <p:cNvPr id="16" name="그림 15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782344" y="5102040"/>
              <a:ext cx="6858000" cy="1512660"/>
            </a:xfrm>
            <a:prstGeom prst="rect">
              <a:avLst/>
            </a:prstGeom>
            <a:effectLst>
              <a:outerShdw dist="50800" dir="2700000" algn="tl" rotWithShape="0">
                <a:srgbClr val="FF0000"/>
              </a:outerShdw>
            </a:effectLst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7112" y="5075947"/>
              <a:ext cx="6858000" cy="1377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3058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0.45955 0.00394 " pathEditMode="relative" rAng="0" ptsTypes="AA">
                                      <p:cBhvr>
                                        <p:cTn id="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86" y="18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"/>
                            </p:stCondLst>
                            <p:childTnLst>
                              <p:par>
                                <p:cTn id="12" presetID="23" presetClass="entr" presetSubtype="16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co-Friendly Paper Bag Day by Slidesgo">
  <a:themeElements>
    <a:clrScheme name="Simple Light">
      <a:dk1>
        <a:srgbClr val="FFFCF4"/>
      </a:dk1>
      <a:lt1>
        <a:srgbClr val="1C4587"/>
      </a:lt1>
      <a:dk2>
        <a:srgbClr val="FFFFFF"/>
      </a:dk2>
      <a:lt2>
        <a:srgbClr val="FFFFFF"/>
      </a:lt2>
      <a:accent1>
        <a:srgbClr val="FFD7BF"/>
      </a:accent1>
      <a:accent2>
        <a:srgbClr val="C9E6E0"/>
      </a:accent2>
      <a:accent3>
        <a:srgbClr val="BFD0A2"/>
      </a:accent3>
      <a:accent4>
        <a:srgbClr val="FFFFFF"/>
      </a:accent4>
      <a:accent5>
        <a:srgbClr val="FFFFFF"/>
      </a:accent5>
      <a:accent6>
        <a:srgbClr val="FFFFFF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lidesgo Final Pages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2373</Words>
  <Application>Microsoft Office PowerPoint</Application>
  <PresentationFormat>On-screen Show (16:9)</PresentationFormat>
  <Paragraphs>171</Paragraphs>
  <Slides>31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5" baseType="lpstr">
      <vt:lpstr>Times New Roman</vt:lpstr>
      <vt:lpstr>Bauhaus 93</vt:lpstr>
      <vt:lpstr>Haettenschweiler</vt:lpstr>
      <vt:lpstr>Proxima Nova</vt:lpstr>
      <vt:lpstr>Calibri</vt:lpstr>
      <vt:lpstr>Arial</vt:lpstr>
      <vt:lpstr>Gulim</vt:lpstr>
      <vt:lpstr>Caveat Brush</vt:lpstr>
      <vt:lpstr>Anaheim</vt:lpstr>
      <vt:lpstr>Berlin Sans FB Demi</vt:lpstr>
      <vt:lpstr>Proxima Nova Semibold</vt:lpstr>
      <vt:lpstr>Eco-Friendly Paper Bag Day by Slidesgo</vt:lpstr>
      <vt:lpstr>Slidesgo Final Pages</vt:lpstr>
      <vt:lpstr>Office Theme</vt:lpstr>
      <vt:lpstr>Unit 5  Natural wonders of Vietnam</vt:lpstr>
      <vt:lpstr>01.</vt:lpstr>
      <vt:lpstr>PowerPoint Presentation</vt:lpstr>
      <vt:lpstr>Ex 2 (p.45) Complete the sentences, using the words from the box.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02.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OBJECTIVES</vt:lpstr>
      <vt:lpstr>Fonts &amp; colors used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5  Natural wonders of Vietnam</dc:title>
  <cp:lastModifiedBy>Tran Phuong Anh</cp:lastModifiedBy>
  <cp:revision>16</cp:revision>
  <dcterms:modified xsi:type="dcterms:W3CDTF">2022-09-18T11:04:50Z</dcterms:modified>
</cp:coreProperties>
</file>