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Barriecito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osis" pitchFamily="2" charset="0"/>
      <p:regular r:id="rId23"/>
      <p:bold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  <p:embeddedFont>
      <p:font typeface="Londrina Solid" panose="020B0604020202020204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FKt4SWqMDK+ORkr4aDsIZQ5sr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7" name="Google Shape;14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9" name="Google Shape;9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8" name="Google Shape;9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Play the CD twice.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Ask Ss what exactly Vy, Phong and Duy are talking about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Confirm the correct answer: Vy introduces her new friend, Duy. Then they talk about their new school and their first day at school,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1" name="Google Shape;9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0" name="Google Shape;1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5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295" name="Google Shape;295;p25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5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304" name="Google Shape;304;p25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305" name="Google Shape;305;p25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5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5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" name="Google Shape;316;p25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317" name="Google Shape;317;p25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5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5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5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5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5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6" name="Google Shape;326;p25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327" name="Google Shape;327;p25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1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3" name="Google Shape;13;p1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4" name="Google Shape;14;p1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1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1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29" name="Google Shape;29;p1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0" name="Google Shape;30;p1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1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39" name="Google Shape;39;p1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5" name="Google Shape;45;p1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1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5" name="Google Shape;55;p1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3" name="Google Shape;63;p1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66;p1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7" name="Google Shape;67;p1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AutoNum type="arabicPeriod"/>
              <a:defRPr sz="1100"/>
            </a:lvl1pPr>
            <a:lvl2pPr marL="914400" lvl="1" indent="-2952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marL="1371600" lvl="2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marL="1828800" lvl="3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marL="2286000" lvl="4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marL="2743200" lvl="5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marL="3200400" lvl="6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marL="3657600" lvl="7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marL="4114800" lvl="8" indent="-29527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>
            <a:endParaRPr/>
          </a:p>
        </p:txBody>
      </p:sp>
      <p:grpSp>
        <p:nvGrpSpPr>
          <p:cNvPr id="75" name="Google Shape;75;p18"/>
          <p:cNvGrpSpPr/>
          <p:nvPr/>
        </p:nvGrpSpPr>
        <p:grpSpPr>
          <a:xfrm>
            <a:off x="-76200" y="0"/>
            <a:ext cx="9220188" cy="5143500"/>
            <a:chOff x="0" y="-76200"/>
            <a:chExt cx="9220188" cy="5143500"/>
          </a:xfrm>
        </p:grpSpPr>
        <p:sp>
          <p:nvSpPr>
            <p:cNvPr id="76" name="Google Shape;76;p18"/>
            <p:cNvSpPr/>
            <p:nvPr/>
          </p:nvSpPr>
          <p:spPr>
            <a:xfrm rot="10800000" flipH="1">
              <a:off x="228600" y="-76198"/>
              <a:ext cx="4280066" cy="510898"/>
            </a:xfrm>
            <a:custGeom>
              <a:avLst/>
              <a:gdLst/>
              <a:ahLst/>
              <a:cxnLst/>
              <a:rect l="l" t="t" r="r" b="b"/>
              <a:pathLst>
                <a:path w="70364" h="13228" extrusionOk="0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 flipH="1">
              <a:off x="0" y="3687950"/>
              <a:ext cx="1361825" cy="130315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 flipH="1">
              <a:off x="7655175" y="-76200"/>
              <a:ext cx="679975" cy="355050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 flipH="1">
              <a:off x="5603725" y="4758050"/>
              <a:ext cx="1335400" cy="309250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 rot="-5400000">
              <a:off x="8625500" y="251400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18"/>
          <p:cNvGrpSpPr/>
          <p:nvPr/>
        </p:nvGrpSpPr>
        <p:grpSpPr>
          <a:xfrm>
            <a:off x="0" y="-12"/>
            <a:ext cx="9143988" cy="5143513"/>
            <a:chOff x="0" y="-12"/>
            <a:chExt cx="9143988" cy="5143513"/>
          </a:xfrm>
        </p:grpSpPr>
        <p:sp>
          <p:nvSpPr>
            <p:cNvPr id="82" name="Google Shape;82;p18"/>
            <p:cNvSpPr/>
            <p:nvPr/>
          </p:nvSpPr>
          <p:spPr>
            <a:xfrm rot="10800000" flipH="1">
              <a:off x="0" y="2"/>
              <a:ext cx="4280066" cy="510898"/>
            </a:xfrm>
            <a:custGeom>
              <a:avLst/>
              <a:gdLst/>
              <a:ahLst/>
              <a:cxnLst/>
              <a:rect l="l" t="t" r="r" b="b"/>
              <a:pathLst>
                <a:path w="70364" h="13228" extrusionOk="0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 flipH="1">
              <a:off x="0" y="3840350"/>
              <a:ext cx="1361825" cy="130315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 flipH="1">
              <a:off x="7655175" y="0"/>
              <a:ext cx="679975" cy="355050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 flipH="1">
              <a:off x="5603725" y="4834250"/>
              <a:ext cx="1335400" cy="309250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 rot="-5400000">
              <a:off x="8549300" y="251400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8"/>
          <p:cNvGrpSpPr/>
          <p:nvPr/>
        </p:nvGrpSpPr>
        <p:grpSpPr>
          <a:xfrm>
            <a:off x="4913551" y="184899"/>
            <a:ext cx="4116752" cy="4714170"/>
            <a:chOff x="4913551" y="184899"/>
            <a:chExt cx="4116752" cy="4714170"/>
          </a:xfrm>
        </p:grpSpPr>
        <p:sp>
          <p:nvSpPr>
            <p:cNvPr id="88" name="Google Shape;88;p18"/>
            <p:cNvSpPr/>
            <p:nvPr/>
          </p:nvSpPr>
          <p:spPr>
            <a:xfrm>
              <a:off x="8471836" y="455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4913551" y="3182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5035712" y="1848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8324830" y="42909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7117730" y="46744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8649468" y="659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063986" y="8149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8881711" y="16030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8516411" y="2529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8800436" y="3999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8293811" y="4814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7899786" y="45612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6798986" y="47300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5948386" y="6869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8097737" y="65912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8935837" y="13470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8651837" y="2784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8881712" y="41961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8016287" y="480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880262" y="44664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6058101" y="8995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8553101" y="279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8800426" y="14419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482101" y="27246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8935826" y="39186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609176" y="45617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9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16" name="Google Shape;116;p19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19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21" name="Google Shape;121;p19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22" name="Google Shape;122;p19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9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9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9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9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9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9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9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9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9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19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5" name="Google Shape;135;p19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4718875" y="3771300"/>
            <a:ext cx="29130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1512125" y="3870150"/>
            <a:ext cx="2913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-12" y="-17"/>
            <a:ext cx="9144015" cy="5143541"/>
            <a:chOff x="-12" y="-17"/>
            <a:chExt cx="9144015" cy="5143541"/>
          </a:xfrm>
        </p:grpSpPr>
        <p:grpSp>
          <p:nvGrpSpPr>
            <p:cNvPr id="152" name="Google Shape;152;p20"/>
            <p:cNvGrpSpPr/>
            <p:nvPr/>
          </p:nvGrpSpPr>
          <p:grpSpPr>
            <a:xfrm>
              <a:off x="-12" y="2238"/>
              <a:ext cx="9144015" cy="5141285"/>
              <a:chOff x="-76212" y="2225"/>
              <a:chExt cx="9144015" cy="5141285"/>
            </a:xfrm>
          </p:grpSpPr>
          <p:sp>
            <p:nvSpPr>
              <p:cNvPr id="153" name="Google Shape;153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18613" extrusionOk="0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0"/>
              <p:cNvSpPr/>
              <p:nvPr/>
            </p:nvSpPr>
            <p:spPr>
              <a:xfrm rot="-5400000">
                <a:off x="7854105" y="589290"/>
                <a:ext cx="1726805" cy="700590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0"/>
              <p:cNvSpPr/>
              <p:nvPr/>
            </p:nvSpPr>
            <p:spPr>
              <a:xfrm rot="-5400000">
                <a:off x="-638275" y="10838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0"/>
              <p:cNvSpPr/>
              <p:nvPr/>
            </p:nvSpPr>
            <p:spPr>
              <a:xfrm rot="5400000">
                <a:off x="8210211" y="4118062"/>
                <a:ext cx="1143326" cy="571852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20"/>
            <p:cNvGrpSpPr/>
            <p:nvPr/>
          </p:nvGrpSpPr>
          <p:grpSpPr>
            <a:xfrm>
              <a:off x="-12" y="-17"/>
              <a:ext cx="9144015" cy="5143527"/>
              <a:chOff x="-12" y="-17"/>
              <a:chExt cx="9144015" cy="5143527"/>
            </a:xfrm>
          </p:grpSpPr>
          <p:sp>
            <p:nvSpPr>
              <p:cNvPr id="160" name="Google Shape;160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18613" extrusionOk="0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 rot="-5400000">
                <a:off x="7930305" y="513090"/>
                <a:ext cx="1726805" cy="700590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0"/>
              <p:cNvSpPr/>
              <p:nvPr/>
            </p:nvSpPr>
            <p:spPr>
              <a:xfrm rot="-5400000">
                <a:off x="-562075" y="10076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rot="5400000">
                <a:off x="8286411" y="4041862"/>
                <a:ext cx="1143326" cy="571852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" name="Google Shape;166;p20"/>
          <p:cNvGrpSpPr/>
          <p:nvPr/>
        </p:nvGrpSpPr>
        <p:grpSpPr>
          <a:xfrm>
            <a:off x="50337" y="2824973"/>
            <a:ext cx="635041" cy="1112409"/>
            <a:chOff x="50337" y="2824973"/>
            <a:chExt cx="635041" cy="1112409"/>
          </a:xfrm>
        </p:grpSpPr>
        <p:sp>
          <p:nvSpPr>
            <p:cNvPr id="167" name="Google Shape;167;p20"/>
            <p:cNvSpPr/>
            <p:nvPr/>
          </p:nvSpPr>
          <p:spPr>
            <a:xfrm>
              <a:off x="604111" y="35818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543376" y="29094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470512" y="31562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115255" y="33491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50337" y="35767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333823" y="28249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115251" y="38538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0"/>
          <p:cNvGrpSpPr/>
          <p:nvPr/>
        </p:nvGrpSpPr>
        <p:grpSpPr>
          <a:xfrm>
            <a:off x="7263548" y="111498"/>
            <a:ext cx="1083006" cy="844984"/>
            <a:chOff x="7263548" y="111498"/>
            <a:chExt cx="1083006" cy="844984"/>
          </a:xfrm>
        </p:grpSpPr>
        <p:sp>
          <p:nvSpPr>
            <p:cNvPr id="175" name="Google Shape;175;p20"/>
            <p:cNvSpPr/>
            <p:nvPr/>
          </p:nvSpPr>
          <p:spPr>
            <a:xfrm>
              <a:off x="7439537" y="2240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191362" y="6221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8025773" y="111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8065273" y="7884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7263548" y="1959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7730305" y="2014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7344826" y="42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8285826" y="8729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1"/>
          <p:cNvGrpSpPr/>
          <p:nvPr/>
        </p:nvGrpSpPr>
        <p:grpSpPr>
          <a:xfrm>
            <a:off x="-396047" y="2"/>
            <a:ext cx="12875950" cy="5905496"/>
            <a:chOff x="-396047" y="2"/>
            <a:chExt cx="12875950" cy="5905496"/>
          </a:xfrm>
        </p:grpSpPr>
        <p:grpSp>
          <p:nvGrpSpPr>
            <p:cNvPr id="185" name="Google Shape;185;p21"/>
            <p:cNvGrpSpPr/>
            <p:nvPr/>
          </p:nvGrpSpPr>
          <p:grpSpPr>
            <a:xfrm>
              <a:off x="-396047" y="2"/>
              <a:ext cx="12875950" cy="5905496"/>
              <a:chOff x="-396047" y="2"/>
              <a:chExt cx="12875950" cy="5905496"/>
            </a:xfrm>
          </p:grpSpPr>
          <p:sp>
            <p:nvSpPr>
              <p:cNvPr id="186" name="Google Shape;186;p21"/>
              <p:cNvSpPr/>
              <p:nvPr/>
            </p:nvSpPr>
            <p:spPr>
              <a:xfrm rot="10800000">
                <a:off x="-234322" y="2"/>
                <a:ext cx="6417197" cy="1063498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>
                <a:off x="1219200" y="3191377"/>
                <a:ext cx="11260703" cy="2714121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rot="10800000">
                <a:off x="-396047" y="2"/>
                <a:ext cx="6417197" cy="1063498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>
                <a:off x="914400" y="3191377"/>
                <a:ext cx="11260703" cy="2714121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21"/>
            <p:cNvSpPr/>
            <p:nvPr/>
          </p:nvSpPr>
          <p:spPr>
            <a:xfrm>
              <a:off x="6624275" y="4483375"/>
              <a:ext cx="2519686" cy="660118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2" name="Google Shape;192;p21"/>
          <p:cNvGrpSpPr/>
          <p:nvPr/>
        </p:nvGrpSpPr>
        <p:grpSpPr>
          <a:xfrm>
            <a:off x="138937" y="107124"/>
            <a:ext cx="8836091" cy="4709717"/>
            <a:chOff x="138937" y="107124"/>
            <a:chExt cx="8836091" cy="4709717"/>
          </a:xfrm>
        </p:grpSpPr>
        <p:sp>
          <p:nvSpPr>
            <p:cNvPr id="193" name="Google Shape;193;p21"/>
            <p:cNvSpPr/>
            <p:nvPr/>
          </p:nvSpPr>
          <p:spPr>
            <a:xfrm>
              <a:off x="1532086" y="9694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409376" y="13609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468212" y="11816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1260637" y="36610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738462" y="46034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138937" y="41740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8834612" y="30375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7213287" y="10712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6733087" y="5680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008711" y="12550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228211" y="12764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041461" y="36954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927436" y="47323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45536" y="3853935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8893761" y="247271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6960461" y="85686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7627761" y="15721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238476" y="7301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314251" y="36429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161601" y="39362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8272901" y="27548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8725801" y="22804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6672351" y="8747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454326" y="3707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355105" y="44846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1297780" y="15547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3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222" name="Google Shape;222;p23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3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232" name="Google Shape;232;p23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42" name="Google Shape;242;p23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63" name="Google Shape;263;p2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2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69" name="Google Shape;269;p2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75" name="Google Shape;275;p2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"/>
          <p:cNvSpPr txBox="1"/>
          <p:nvPr/>
        </p:nvSpPr>
        <p:spPr>
          <a:xfrm>
            <a:off x="2008378" y="2535155"/>
            <a:ext cx="4607480" cy="115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rgbClr val="FF000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36" name="Google Shape;336;p1"/>
          <p:cNvSpPr txBox="1"/>
          <p:nvPr/>
        </p:nvSpPr>
        <p:spPr>
          <a:xfrm>
            <a:off x="-52484" y="4338702"/>
            <a:ext cx="5317898" cy="11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CHAIN GAME </a:t>
            </a:r>
            <a:endParaRPr/>
          </a:p>
        </p:txBody>
      </p:sp>
      <p:sp>
        <p:nvSpPr>
          <p:cNvPr id="337" name="Google Shape;337;p1"/>
          <p:cNvSpPr/>
          <p:nvPr/>
        </p:nvSpPr>
        <p:spPr>
          <a:xfrm>
            <a:off x="598205" y="225287"/>
            <a:ext cx="8164861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Groups of 6: Think of what you like on the first day at school</a:t>
            </a:r>
            <a:endParaRPr/>
          </a:p>
        </p:txBody>
      </p:sp>
      <p:sp>
        <p:nvSpPr>
          <p:cNvPr id="338" name="Google Shape;338;p1"/>
          <p:cNvSpPr/>
          <p:nvPr/>
        </p:nvSpPr>
        <p:spPr>
          <a:xfrm>
            <a:off x="339749" y="1764901"/>
            <a:ext cx="1921751" cy="1126976"/>
          </a:xfrm>
          <a:prstGeom prst="wedgeEllipseCallout">
            <a:avLst>
              <a:gd name="adj1" fmla="val 102180"/>
              <a:gd name="adj2" fmla="val 104065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</a:t>
            </a:r>
            <a:endParaRPr/>
          </a:p>
        </p:txBody>
      </p:sp>
      <p:sp>
        <p:nvSpPr>
          <p:cNvPr id="339" name="Google Shape;339;p1"/>
          <p:cNvSpPr/>
          <p:nvPr/>
        </p:nvSpPr>
        <p:spPr>
          <a:xfrm>
            <a:off x="2773298" y="1079493"/>
            <a:ext cx="2714302" cy="1126976"/>
          </a:xfrm>
          <a:prstGeom prst="wedgeEllipseCallout">
            <a:avLst>
              <a:gd name="adj1" fmla="val 20724"/>
              <a:gd name="adj2" fmla="val 76881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new teachers </a:t>
            </a:r>
            <a:endParaRPr/>
          </a:p>
        </p:txBody>
      </p:sp>
      <p:sp>
        <p:nvSpPr>
          <p:cNvPr id="340" name="Google Shape;340;p1"/>
          <p:cNvSpPr/>
          <p:nvPr/>
        </p:nvSpPr>
        <p:spPr>
          <a:xfrm>
            <a:off x="5999399" y="1168825"/>
            <a:ext cx="3054226" cy="1327645"/>
          </a:xfrm>
          <a:prstGeom prst="wedgeEllipseCallout">
            <a:avLst>
              <a:gd name="adj1" fmla="val -28991"/>
              <a:gd name="adj2" fmla="val 77113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and new teachers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……………..… </a:t>
            </a:r>
            <a:endParaRPr/>
          </a:p>
        </p:txBody>
      </p:sp>
      <p:pic>
        <p:nvPicPr>
          <p:cNvPr id="341" name="Google Shape;341;p1" descr="Little kids best friends hug Royalty Free Vector Image"/>
          <p:cNvPicPr preferRelativeResize="0"/>
          <p:nvPr/>
        </p:nvPicPr>
        <p:blipFill rotWithShape="1">
          <a:blip r:embed="rId3">
            <a:alphaModFix/>
          </a:blip>
          <a:srcRect b="11698"/>
          <a:stretch/>
        </p:blipFill>
        <p:spPr>
          <a:xfrm>
            <a:off x="2912240" y="2328389"/>
            <a:ext cx="4021803" cy="2898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9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/>
          </a:p>
        </p:txBody>
      </p:sp>
      <p:sp>
        <p:nvSpPr>
          <p:cNvPr id="1168" name="Google Shape;1168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9" name="Google Shape;1169;p9"/>
          <p:cNvSpPr/>
          <p:nvPr/>
        </p:nvSpPr>
        <p:spPr>
          <a:xfrm flipH="1">
            <a:off x="435835" y="955206"/>
            <a:ext cx="526750" cy="542336"/>
          </a:xfrm>
          <a:prstGeom prst="ellipse">
            <a:avLst/>
          </a:prstGeom>
          <a:solidFill>
            <a:srgbClr val="FEC9D6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1" name="Google Shape;1171;p9"/>
          <p:cNvSpPr/>
          <p:nvPr/>
        </p:nvSpPr>
        <p:spPr>
          <a:xfrm flipH="1">
            <a:off x="435835" y="2367800"/>
            <a:ext cx="526750" cy="542336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3" name="Google Shape;1173;p9"/>
          <p:cNvSpPr/>
          <p:nvPr/>
        </p:nvSpPr>
        <p:spPr>
          <a:xfrm flipH="1">
            <a:off x="435835" y="3780394"/>
            <a:ext cx="526750" cy="542336"/>
          </a:xfrm>
          <a:prstGeom prst="ellipse">
            <a:avLst/>
          </a:prstGeom>
          <a:solidFill>
            <a:srgbClr val="ABFB60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5" name="Google Shape;1175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6" name="Google Shape;1176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7" name="Google Shape;1177;p9"/>
          <p:cNvSpPr/>
          <p:nvPr/>
        </p:nvSpPr>
        <p:spPr>
          <a:xfrm>
            <a:off x="7214787" y="955206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8" name="Google Shape;1178;p9"/>
          <p:cNvSpPr/>
          <p:nvPr/>
        </p:nvSpPr>
        <p:spPr>
          <a:xfrm>
            <a:off x="7214787" y="2367800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9" name="Google Shape;1179;p9"/>
          <p:cNvSpPr/>
          <p:nvPr/>
        </p:nvSpPr>
        <p:spPr>
          <a:xfrm>
            <a:off x="7180604" y="3780394"/>
            <a:ext cx="980630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0" name="Google Shape;1180;p9"/>
          <p:cNvSpPr txBox="1"/>
          <p:nvPr/>
        </p:nvSpPr>
        <p:spPr>
          <a:xfrm>
            <a:off x="1273322" y="1673852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And a new uniform, Duy! You look smart!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9"/>
          <p:cNvSpPr txBox="1"/>
          <p:nvPr/>
        </p:nvSpPr>
        <p:spPr>
          <a:xfrm>
            <a:off x="1273322" y="3143232"/>
            <a:ext cx="64661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Yes! I have new books, and we have new subjects to study.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9"/>
          <p:cNvSpPr txBox="1"/>
          <p:nvPr/>
        </p:nvSpPr>
        <p:spPr>
          <a:xfrm>
            <a:off x="1273321" y="4435014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Let me put on my uniform. Then we can go.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0"/>
          <p:cNvSpPr/>
          <p:nvPr/>
        </p:nvSpPr>
        <p:spPr>
          <a:xfrm>
            <a:off x="3766558" y="1876688"/>
            <a:ext cx="1862921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0"/>
          <p:cNvSpPr/>
          <p:nvPr/>
        </p:nvSpPr>
        <p:spPr>
          <a:xfrm>
            <a:off x="5971729" y="2760771"/>
            <a:ext cx="2642432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0"/>
          <p:cNvSpPr/>
          <p:nvPr/>
        </p:nvSpPr>
        <p:spPr>
          <a:xfrm>
            <a:off x="2987047" y="3631125"/>
            <a:ext cx="1456766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0"/>
          <p:cNvSpPr/>
          <p:nvPr/>
        </p:nvSpPr>
        <p:spPr>
          <a:xfrm>
            <a:off x="5533466" y="4065527"/>
            <a:ext cx="730601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0"/>
          <p:cNvSpPr/>
          <p:nvPr/>
        </p:nvSpPr>
        <p:spPr>
          <a:xfrm>
            <a:off x="2728720" y="4497647"/>
            <a:ext cx="2689314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0"/>
          <p:cNvSpPr/>
          <p:nvPr/>
        </p:nvSpPr>
        <p:spPr>
          <a:xfrm>
            <a:off x="3054988" y="2328467"/>
            <a:ext cx="1687570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0"/>
          <p:cNvSpPr/>
          <p:nvPr/>
        </p:nvSpPr>
        <p:spPr>
          <a:xfrm>
            <a:off x="277737" y="63783"/>
            <a:ext cx="6977642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3. (p 7) Write ONE word from the box in each gap.</a:t>
            </a:r>
            <a:endParaRPr sz="11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94" name="Google Shape;1194;p10"/>
          <p:cNvSpPr/>
          <p:nvPr/>
        </p:nvSpPr>
        <p:spPr>
          <a:xfrm>
            <a:off x="999623" y="907463"/>
            <a:ext cx="7144755" cy="7911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859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	subjects	has	 wear	    uniforms</a:t>
            </a:r>
            <a:endParaRPr/>
          </a:p>
        </p:txBody>
      </p:sp>
      <p:sp>
        <p:nvSpPr>
          <p:cNvPr id="1195" name="Google Shape;1195;p10"/>
          <p:cNvSpPr txBox="1"/>
          <p:nvPr/>
        </p:nvSpPr>
        <p:spPr>
          <a:xfrm>
            <a:off x="277737" y="1698627"/>
            <a:ext cx="8763713" cy="338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1. Students __________ their uniforms on Monday.</a:t>
            </a:r>
            <a:endParaRPr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2. Vy ___________ a new friend, Duy.</a:t>
            </a:r>
            <a:endParaRPr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3. - Do Phong, Vy and Duy ___________ to the same school?</a:t>
            </a:r>
            <a:endParaRPr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Yes, they do</a:t>
            </a:r>
            <a:endParaRPr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4. Students always look smart in their ___________.</a:t>
            </a:r>
            <a:endParaRPr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5. - What ___________ do you like to study?</a:t>
            </a:r>
            <a:endParaRPr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I like to study English and history.</a:t>
            </a:r>
            <a:endParaRPr/>
          </a:p>
        </p:txBody>
      </p:sp>
      <p:sp>
        <p:nvSpPr>
          <p:cNvPr id="1196" name="Google Shape;1196;p10"/>
          <p:cNvSpPr txBox="1"/>
          <p:nvPr/>
        </p:nvSpPr>
        <p:spPr>
          <a:xfrm>
            <a:off x="2379918" y="1815075"/>
            <a:ext cx="13866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wear</a:t>
            </a:r>
            <a:endParaRPr sz="1600" b="0" i="0" u="none" strike="noStrike" cap="non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0"/>
          <p:cNvSpPr txBox="1"/>
          <p:nvPr/>
        </p:nvSpPr>
        <p:spPr>
          <a:xfrm>
            <a:off x="1686598" y="2237551"/>
            <a:ext cx="13866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endParaRPr sz="1600" b="0" i="0" u="none" strike="noStrike" cap="non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0"/>
          <p:cNvSpPr txBox="1"/>
          <p:nvPr/>
        </p:nvSpPr>
        <p:spPr>
          <a:xfrm>
            <a:off x="4659593" y="2604342"/>
            <a:ext cx="12723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go</a:t>
            </a:r>
            <a:endParaRPr sz="1600" b="0" i="0" u="none" strike="noStrike" cap="non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0"/>
          <p:cNvSpPr txBox="1"/>
          <p:nvPr/>
        </p:nvSpPr>
        <p:spPr>
          <a:xfrm>
            <a:off x="5533466" y="3510057"/>
            <a:ext cx="18237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uniforms</a:t>
            </a:r>
            <a:endParaRPr sz="1600" b="0" i="0" u="none" strike="noStrike" cap="non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"/>
          <p:cNvSpPr txBox="1"/>
          <p:nvPr/>
        </p:nvSpPr>
        <p:spPr>
          <a:xfrm>
            <a:off x="1846905" y="3974427"/>
            <a:ext cx="17636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subjects</a:t>
            </a:r>
            <a:endParaRPr sz="1600" b="0" i="0" u="none" strike="noStrike" cap="non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0"/>
          <p:cNvSpPr/>
          <p:nvPr/>
        </p:nvSpPr>
        <p:spPr>
          <a:xfrm>
            <a:off x="5141539" y="1042549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10"/>
          <p:cNvSpPr/>
          <p:nvPr/>
        </p:nvSpPr>
        <p:spPr>
          <a:xfrm>
            <a:off x="3955873" y="1021630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10"/>
          <p:cNvSpPr/>
          <p:nvPr/>
        </p:nvSpPr>
        <p:spPr>
          <a:xfrm>
            <a:off x="1106500" y="1062220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0"/>
          <p:cNvSpPr/>
          <p:nvPr/>
        </p:nvSpPr>
        <p:spPr>
          <a:xfrm>
            <a:off x="6317984" y="1042549"/>
            <a:ext cx="1450946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10"/>
          <p:cNvSpPr/>
          <p:nvPr/>
        </p:nvSpPr>
        <p:spPr>
          <a:xfrm>
            <a:off x="2282945" y="1090150"/>
            <a:ext cx="1450946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1"/>
          <p:cNvSpPr txBox="1"/>
          <p:nvPr/>
        </p:nvSpPr>
        <p:spPr>
          <a:xfrm>
            <a:off x="1356443" y="0"/>
            <a:ext cx="718343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30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11" name="Google Shape;121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607" y="1633318"/>
            <a:ext cx="6286501" cy="32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6788" y="887731"/>
            <a:ext cx="1918248" cy="1099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11"/>
          <p:cNvSpPr/>
          <p:nvPr/>
        </p:nvSpPr>
        <p:spPr>
          <a:xfrm>
            <a:off x="123894" y="172761"/>
            <a:ext cx="8415986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4. (p 7) Here are the school things that Vy, Phong, and Duy bring to school.</a:t>
            </a:r>
            <a:endParaRPr/>
          </a:p>
        </p:txBody>
      </p:sp>
      <p:sp>
        <p:nvSpPr>
          <p:cNvPr id="1214" name="Google Shape;1214;p11"/>
          <p:cNvSpPr/>
          <p:nvPr/>
        </p:nvSpPr>
        <p:spPr>
          <a:xfrm>
            <a:off x="1705066" y="918221"/>
            <a:ext cx="4046254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30 seconds, look and remember.</a:t>
            </a:r>
            <a:endParaRPr/>
          </a:p>
        </p:txBody>
      </p:sp>
      <p:grpSp>
        <p:nvGrpSpPr>
          <p:cNvPr id="1215" name="Google Shape;1215;p11"/>
          <p:cNvGrpSpPr/>
          <p:nvPr/>
        </p:nvGrpSpPr>
        <p:grpSpPr>
          <a:xfrm>
            <a:off x="7571775" y="4053752"/>
            <a:ext cx="1233024" cy="916987"/>
            <a:chOff x="857931" y="3300057"/>
            <a:chExt cx="1233024" cy="916987"/>
          </a:xfrm>
        </p:grpSpPr>
        <p:sp>
          <p:nvSpPr>
            <p:cNvPr id="1216" name="Google Shape;1216;p11"/>
            <p:cNvSpPr/>
            <p:nvPr/>
          </p:nvSpPr>
          <p:spPr>
            <a:xfrm>
              <a:off x="866968" y="3304883"/>
              <a:ext cx="1128792" cy="907465"/>
            </a:xfrm>
            <a:custGeom>
              <a:avLst/>
              <a:gdLst/>
              <a:ahLst/>
              <a:cxnLst/>
              <a:rect l="l" t="t" r="r" b="b"/>
              <a:pathLst>
                <a:path w="34850" h="28019" extrusionOk="0">
                  <a:moveTo>
                    <a:pt x="27674" y="1"/>
                  </a:moveTo>
                  <a:cubicBezTo>
                    <a:pt x="27538" y="1"/>
                    <a:pt x="27402" y="26"/>
                    <a:pt x="27273" y="75"/>
                  </a:cubicBezTo>
                  <a:lnTo>
                    <a:pt x="17131" y="3785"/>
                  </a:lnTo>
                  <a:cubicBezTo>
                    <a:pt x="16627" y="3969"/>
                    <a:pt x="16326" y="4466"/>
                    <a:pt x="16364" y="4977"/>
                  </a:cubicBezTo>
                  <a:cubicBezTo>
                    <a:pt x="16193" y="4819"/>
                    <a:pt x="15968" y="4727"/>
                    <a:pt x="15734" y="4727"/>
                  </a:cubicBezTo>
                  <a:cubicBezTo>
                    <a:pt x="15630" y="4727"/>
                    <a:pt x="15525" y="4745"/>
                    <a:pt x="15422" y="4783"/>
                  </a:cubicBezTo>
                  <a:lnTo>
                    <a:pt x="12897" y="5707"/>
                  </a:lnTo>
                  <a:cubicBezTo>
                    <a:pt x="12559" y="5830"/>
                    <a:pt x="12341" y="6133"/>
                    <a:pt x="12302" y="6467"/>
                  </a:cubicBezTo>
                  <a:cubicBezTo>
                    <a:pt x="12085" y="6164"/>
                    <a:pt x="11733" y="5975"/>
                    <a:pt x="11351" y="5975"/>
                  </a:cubicBezTo>
                  <a:cubicBezTo>
                    <a:pt x="11215" y="5975"/>
                    <a:pt x="11077" y="5999"/>
                    <a:pt x="10948" y="6048"/>
                  </a:cubicBezTo>
                  <a:lnTo>
                    <a:pt x="808" y="9759"/>
                  </a:lnTo>
                  <a:cubicBezTo>
                    <a:pt x="513" y="9867"/>
                    <a:pt x="278" y="10081"/>
                    <a:pt x="145" y="10368"/>
                  </a:cubicBezTo>
                  <a:cubicBezTo>
                    <a:pt x="14" y="10652"/>
                    <a:pt x="0" y="10971"/>
                    <a:pt x="108" y="11265"/>
                  </a:cubicBezTo>
                  <a:lnTo>
                    <a:pt x="5957" y="27248"/>
                  </a:lnTo>
                  <a:cubicBezTo>
                    <a:pt x="6126" y="27709"/>
                    <a:pt x="6569" y="28019"/>
                    <a:pt x="7059" y="28019"/>
                  </a:cubicBezTo>
                  <a:cubicBezTo>
                    <a:pt x="7197" y="28019"/>
                    <a:pt x="7333" y="27993"/>
                    <a:pt x="7462" y="27946"/>
                  </a:cubicBezTo>
                  <a:lnTo>
                    <a:pt x="18579" y="23879"/>
                  </a:lnTo>
                  <a:cubicBezTo>
                    <a:pt x="18606" y="23925"/>
                    <a:pt x="18636" y="23972"/>
                    <a:pt x="18672" y="24013"/>
                  </a:cubicBezTo>
                  <a:cubicBezTo>
                    <a:pt x="18846" y="24226"/>
                    <a:pt x="19108" y="24350"/>
                    <a:pt x="19382" y="24350"/>
                  </a:cubicBezTo>
                  <a:cubicBezTo>
                    <a:pt x="19488" y="24350"/>
                    <a:pt x="19595" y="24332"/>
                    <a:pt x="19699" y="24293"/>
                  </a:cubicBezTo>
                  <a:lnTo>
                    <a:pt x="22225" y="23369"/>
                  </a:lnTo>
                  <a:cubicBezTo>
                    <a:pt x="22654" y="23211"/>
                    <a:pt x="22894" y="22766"/>
                    <a:pt x="22809" y="22328"/>
                  </a:cubicBezTo>
                  <a:lnTo>
                    <a:pt x="33927" y="18259"/>
                  </a:lnTo>
                  <a:cubicBezTo>
                    <a:pt x="34536" y="18038"/>
                    <a:pt x="34850" y="17363"/>
                    <a:pt x="34627" y="16754"/>
                  </a:cubicBezTo>
                  <a:lnTo>
                    <a:pt x="28777" y="772"/>
                  </a:lnTo>
                  <a:cubicBezTo>
                    <a:pt x="28609" y="310"/>
                    <a:pt x="28164" y="1"/>
                    <a:pt x="27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1400451" y="3499197"/>
              <a:ext cx="209887" cy="594375"/>
            </a:xfrm>
            <a:custGeom>
              <a:avLst/>
              <a:gdLst/>
              <a:ahLst/>
              <a:cxnLst/>
              <a:rect l="l" t="t" r="r" b="b"/>
              <a:pathLst>
                <a:path w="6480" h="18352" extrusionOk="0">
                  <a:moveTo>
                    <a:pt x="381" y="0"/>
                  </a:moveTo>
                  <a:cubicBezTo>
                    <a:pt x="319" y="140"/>
                    <a:pt x="271" y="284"/>
                    <a:pt x="238" y="432"/>
                  </a:cubicBezTo>
                  <a:cubicBezTo>
                    <a:pt x="1" y="1494"/>
                    <a:pt x="339" y="2587"/>
                    <a:pt x="671" y="3619"/>
                  </a:cubicBezTo>
                  <a:cubicBezTo>
                    <a:pt x="1405" y="5897"/>
                    <a:pt x="2138" y="8174"/>
                    <a:pt x="2872" y="10453"/>
                  </a:cubicBezTo>
                  <a:cubicBezTo>
                    <a:pt x="3298" y="11783"/>
                    <a:pt x="3731" y="13145"/>
                    <a:pt x="3712" y="14543"/>
                  </a:cubicBezTo>
                  <a:cubicBezTo>
                    <a:pt x="3695" y="15848"/>
                    <a:pt x="3215" y="17212"/>
                    <a:pt x="2202" y="18014"/>
                  </a:cubicBezTo>
                  <a:cubicBezTo>
                    <a:pt x="2376" y="18227"/>
                    <a:pt x="2638" y="18351"/>
                    <a:pt x="2912" y="18351"/>
                  </a:cubicBezTo>
                  <a:cubicBezTo>
                    <a:pt x="3018" y="18351"/>
                    <a:pt x="3125" y="18333"/>
                    <a:pt x="3229" y="18294"/>
                  </a:cubicBezTo>
                  <a:lnTo>
                    <a:pt x="5755" y="17370"/>
                  </a:lnTo>
                  <a:cubicBezTo>
                    <a:pt x="6232" y="17194"/>
                    <a:pt x="6479" y="16666"/>
                    <a:pt x="6303" y="1618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857931" y="3300057"/>
              <a:ext cx="1139092" cy="916987"/>
            </a:xfrm>
            <a:custGeom>
              <a:avLst/>
              <a:gdLst/>
              <a:ahLst/>
              <a:cxnLst/>
              <a:rect l="l" t="t" r="r" b="b"/>
              <a:pathLst>
                <a:path w="35168" h="28313" extrusionOk="0">
                  <a:moveTo>
                    <a:pt x="27953" y="298"/>
                  </a:moveTo>
                  <a:cubicBezTo>
                    <a:pt x="28375" y="298"/>
                    <a:pt x="28767" y="555"/>
                    <a:pt x="28917" y="972"/>
                  </a:cubicBezTo>
                  <a:lnTo>
                    <a:pt x="34767" y="16956"/>
                  </a:lnTo>
                  <a:cubicBezTo>
                    <a:pt x="34963" y="17488"/>
                    <a:pt x="34689" y="18077"/>
                    <a:pt x="34156" y="18270"/>
                  </a:cubicBezTo>
                  <a:lnTo>
                    <a:pt x="23193" y="22284"/>
                  </a:lnTo>
                  <a:lnTo>
                    <a:pt x="17024" y="5430"/>
                  </a:lnTo>
                  <a:cubicBezTo>
                    <a:pt x="16970" y="5287"/>
                    <a:pt x="16890" y="5160"/>
                    <a:pt x="16790" y="5054"/>
                  </a:cubicBezTo>
                  <a:cubicBezTo>
                    <a:pt x="16783" y="4628"/>
                    <a:pt x="17041" y="4225"/>
                    <a:pt x="17464" y="4071"/>
                  </a:cubicBezTo>
                  <a:lnTo>
                    <a:pt x="27603" y="361"/>
                  </a:lnTo>
                  <a:cubicBezTo>
                    <a:pt x="27720" y="319"/>
                    <a:pt x="27837" y="298"/>
                    <a:pt x="27953" y="298"/>
                  </a:cubicBezTo>
                  <a:close/>
                  <a:moveTo>
                    <a:pt x="16019" y="5023"/>
                  </a:moveTo>
                  <a:cubicBezTo>
                    <a:pt x="16196" y="5023"/>
                    <a:pt x="16368" y="5082"/>
                    <a:pt x="16506" y="5193"/>
                  </a:cubicBezTo>
                  <a:cubicBezTo>
                    <a:pt x="16612" y="5278"/>
                    <a:pt x="16697" y="5393"/>
                    <a:pt x="16747" y="5529"/>
                  </a:cubicBezTo>
                  <a:lnTo>
                    <a:pt x="22916" y="22384"/>
                  </a:lnTo>
                  <a:cubicBezTo>
                    <a:pt x="22951" y="22481"/>
                    <a:pt x="22967" y="22581"/>
                    <a:pt x="22961" y="22680"/>
                  </a:cubicBezTo>
                  <a:cubicBezTo>
                    <a:pt x="22957" y="22785"/>
                    <a:pt x="22933" y="22885"/>
                    <a:pt x="22889" y="22978"/>
                  </a:cubicBezTo>
                  <a:cubicBezTo>
                    <a:pt x="22802" y="23167"/>
                    <a:pt x="22649" y="23309"/>
                    <a:pt x="22455" y="23382"/>
                  </a:cubicBezTo>
                  <a:lnTo>
                    <a:pt x="19929" y="24304"/>
                  </a:lnTo>
                  <a:cubicBezTo>
                    <a:pt x="19842" y="24335"/>
                    <a:pt x="19753" y="24350"/>
                    <a:pt x="19665" y="24350"/>
                  </a:cubicBezTo>
                  <a:cubicBezTo>
                    <a:pt x="19450" y="24350"/>
                    <a:pt x="19240" y="24262"/>
                    <a:pt x="19092" y="24099"/>
                  </a:cubicBezTo>
                  <a:cubicBezTo>
                    <a:pt x="19083" y="24087"/>
                    <a:pt x="19074" y="24079"/>
                    <a:pt x="19064" y="24067"/>
                  </a:cubicBezTo>
                  <a:cubicBezTo>
                    <a:pt x="19010" y="24002"/>
                    <a:pt x="18968" y="23925"/>
                    <a:pt x="18936" y="23843"/>
                  </a:cubicBezTo>
                  <a:lnTo>
                    <a:pt x="12770" y="6986"/>
                  </a:lnTo>
                  <a:cubicBezTo>
                    <a:pt x="12721" y="6848"/>
                    <a:pt x="12711" y="6706"/>
                    <a:pt x="12738" y="6572"/>
                  </a:cubicBezTo>
                  <a:lnTo>
                    <a:pt x="12738" y="6570"/>
                  </a:lnTo>
                  <a:cubicBezTo>
                    <a:pt x="12789" y="6315"/>
                    <a:pt x="12969" y="6087"/>
                    <a:pt x="13232" y="5991"/>
                  </a:cubicBezTo>
                  <a:lnTo>
                    <a:pt x="15756" y="5068"/>
                  </a:lnTo>
                  <a:cubicBezTo>
                    <a:pt x="15841" y="5037"/>
                    <a:pt x="15932" y="5023"/>
                    <a:pt x="16019" y="5023"/>
                  </a:cubicBezTo>
                  <a:close/>
                  <a:moveTo>
                    <a:pt x="11639" y="6272"/>
                  </a:moveTo>
                  <a:cubicBezTo>
                    <a:pt x="11943" y="6272"/>
                    <a:pt x="12235" y="6413"/>
                    <a:pt x="12427" y="6652"/>
                  </a:cubicBezTo>
                  <a:cubicBezTo>
                    <a:pt x="12417" y="6797"/>
                    <a:pt x="12435" y="6944"/>
                    <a:pt x="12489" y="7090"/>
                  </a:cubicBezTo>
                  <a:lnTo>
                    <a:pt x="18658" y="23942"/>
                  </a:lnTo>
                  <a:lnTo>
                    <a:pt x="7692" y="27955"/>
                  </a:lnTo>
                  <a:cubicBezTo>
                    <a:pt x="7577" y="27997"/>
                    <a:pt x="7457" y="28019"/>
                    <a:pt x="7340" y="28019"/>
                  </a:cubicBezTo>
                  <a:cubicBezTo>
                    <a:pt x="6921" y="28019"/>
                    <a:pt x="6527" y="27762"/>
                    <a:pt x="6376" y="27344"/>
                  </a:cubicBezTo>
                  <a:lnTo>
                    <a:pt x="527" y="11359"/>
                  </a:lnTo>
                  <a:cubicBezTo>
                    <a:pt x="334" y="10827"/>
                    <a:pt x="606" y="10237"/>
                    <a:pt x="1139" y="10043"/>
                  </a:cubicBezTo>
                  <a:lnTo>
                    <a:pt x="11279" y="6333"/>
                  </a:lnTo>
                  <a:cubicBezTo>
                    <a:pt x="11394" y="6290"/>
                    <a:pt x="11514" y="6272"/>
                    <a:pt x="11630" y="6272"/>
                  </a:cubicBezTo>
                  <a:cubicBezTo>
                    <a:pt x="11633" y="6272"/>
                    <a:pt x="11636" y="6272"/>
                    <a:pt x="11639" y="6272"/>
                  </a:cubicBezTo>
                  <a:close/>
                  <a:moveTo>
                    <a:pt x="27955" y="1"/>
                  </a:moveTo>
                  <a:cubicBezTo>
                    <a:pt x="27800" y="1"/>
                    <a:pt x="27647" y="28"/>
                    <a:pt x="27500" y="82"/>
                  </a:cubicBezTo>
                  <a:lnTo>
                    <a:pt x="17360" y="3792"/>
                  </a:lnTo>
                  <a:cubicBezTo>
                    <a:pt x="17030" y="3912"/>
                    <a:pt x="16764" y="4158"/>
                    <a:pt x="16615" y="4477"/>
                  </a:cubicBezTo>
                  <a:cubicBezTo>
                    <a:pt x="16561" y="4595"/>
                    <a:pt x="16526" y="4719"/>
                    <a:pt x="16507" y="4844"/>
                  </a:cubicBezTo>
                  <a:cubicBezTo>
                    <a:pt x="16358" y="4767"/>
                    <a:pt x="16190" y="4726"/>
                    <a:pt x="16019" y="4726"/>
                  </a:cubicBezTo>
                  <a:cubicBezTo>
                    <a:pt x="15897" y="4726"/>
                    <a:pt x="15773" y="4747"/>
                    <a:pt x="15652" y="4791"/>
                  </a:cubicBezTo>
                  <a:lnTo>
                    <a:pt x="13127" y="5714"/>
                  </a:lnTo>
                  <a:cubicBezTo>
                    <a:pt x="12836" y="5820"/>
                    <a:pt x="12617" y="6041"/>
                    <a:pt x="12508" y="6309"/>
                  </a:cubicBezTo>
                  <a:cubicBezTo>
                    <a:pt x="12270" y="6097"/>
                    <a:pt x="11961" y="5975"/>
                    <a:pt x="11632" y="5975"/>
                  </a:cubicBezTo>
                  <a:cubicBezTo>
                    <a:pt x="11478" y="5975"/>
                    <a:pt x="11325" y="6004"/>
                    <a:pt x="11177" y="6056"/>
                  </a:cubicBezTo>
                  <a:lnTo>
                    <a:pt x="1037" y="9766"/>
                  </a:lnTo>
                  <a:cubicBezTo>
                    <a:pt x="354" y="10016"/>
                    <a:pt x="1" y="10777"/>
                    <a:pt x="251" y="11460"/>
                  </a:cubicBezTo>
                  <a:lnTo>
                    <a:pt x="6099" y="27445"/>
                  </a:lnTo>
                  <a:cubicBezTo>
                    <a:pt x="6289" y="27965"/>
                    <a:pt x="6789" y="28312"/>
                    <a:pt x="7341" y="28312"/>
                  </a:cubicBezTo>
                  <a:cubicBezTo>
                    <a:pt x="7496" y="28312"/>
                    <a:pt x="7648" y="28284"/>
                    <a:pt x="7795" y="28232"/>
                  </a:cubicBezTo>
                  <a:lnTo>
                    <a:pt x="18801" y="24205"/>
                  </a:lnTo>
                  <a:cubicBezTo>
                    <a:pt x="18813" y="24222"/>
                    <a:pt x="18826" y="24238"/>
                    <a:pt x="18840" y="24255"/>
                  </a:cubicBezTo>
                  <a:cubicBezTo>
                    <a:pt x="19046" y="24506"/>
                    <a:pt x="19352" y="24645"/>
                    <a:pt x="19665" y="24645"/>
                  </a:cubicBezTo>
                  <a:cubicBezTo>
                    <a:pt x="19788" y="24645"/>
                    <a:pt x="19912" y="24625"/>
                    <a:pt x="20034" y="24581"/>
                  </a:cubicBezTo>
                  <a:lnTo>
                    <a:pt x="22560" y="23658"/>
                  </a:lnTo>
                  <a:cubicBezTo>
                    <a:pt x="22825" y="23561"/>
                    <a:pt x="23042" y="23363"/>
                    <a:pt x="23160" y="23102"/>
                  </a:cubicBezTo>
                  <a:cubicBezTo>
                    <a:pt x="23238" y="22936"/>
                    <a:pt x="23271" y="22754"/>
                    <a:pt x="23257" y="22574"/>
                  </a:cubicBezTo>
                  <a:lnTo>
                    <a:pt x="34261" y="18549"/>
                  </a:lnTo>
                  <a:cubicBezTo>
                    <a:pt x="34594" y="18427"/>
                    <a:pt x="34858" y="18182"/>
                    <a:pt x="35007" y="17863"/>
                  </a:cubicBezTo>
                  <a:cubicBezTo>
                    <a:pt x="35150" y="17545"/>
                    <a:pt x="35167" y="17186"/>
                    <a:pt x="35047" y="16852"/>
                  </a:cubicBezTo>
                  <a:lnTo>
                    <a:pt x="29197" y="870"/>
                  </a:lnTo>
                  <a:cubicBezTo>
                    <a:pt x="29007" y="349"/>
                    <a:pt x="28508" y="1"/>
                    <a:pt x="27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901723" y="3337955"/>
              <a:ext cx="1057695" cy="835241"/>
            </a:xfrm>
            <a:custGeom>
              <a:avLst/>
              <a:gdLst/>
              <a:ahLst/>
              <a:cxnLst/>
              <a:rect l="l" t="t" r="r" b="b"/>
              <a:pathLst>
                <a:path w="32655" h="25789" extrusionOk="0">
                  <a:moveTo>
                    <a:pt x="25105" y="0"/>
                  </a:moveTo>
                  <a:cubicBezTo>
                    <a:pt x="24250" y="0"/>
                    <a:pt x="23396" y="64"/>
                    <a:pt x="22544" y="164"/>
                  </a:cubicBezTo>
                  <a:cubicBezTo>
                    <a:pt x="20569" y="395"/>
                    <a:pt x="18646" y="847"/>
                    <a:pt x="16808" y="1625"/>
                  </a:cubicBezTo>
                  <a:cubicBezTo>
                    <a:pt x="15509" y="2173"/>
                    <a:pt x="14303" y="2883"/>
                    <a:pt x="13217" y="3792"/>
                  </a:cubicBezTo>
                  <a:cubicBezTo>
                    <a:pt x="13074" y="3912"/>
                    <a:pt x="13025" y="4012"/>
                    <a:pt x="13069" y="4176"/>
                  </a:cubicBezTo>
                  <a:cubicBezTo>
                    <a:pt x="12998" y="4025"/>
                    <a:pt x="12899" y="3977"/>
                    <a:pt x="12718" y="3977"/>
                  </a:cubicBezTo>
                  <a:cubicBezTo>
                    <a:pt x="12716" y="3977"/>
                    <a:pt x="12713" y="3977"/>
                    <a:pt x="12710" y="3977"/>
                  </a:cubicBezTo>
                  <a:cubicBezTo>
                    <a:pt x="11295" y="3985"/>
                    <a:pt x="9916" y="4219"/>
                    <a:pt x="8569" y="4641"/>
                  </a:cubicBezTo>
                  <a:cubicBezTo>
                    <a:pt x="6663" y="5233"/>
                    <a:pt x="4903" y="6128"/>
                    <a:pt x="3245" y="7227"/>
                  </a:cubicBezTo>
                  <a:cubicBezTo>
                    <a:pt x="2207" y="7915"/>
                    <a:pt x="1214" y="8661"/>
                    <a:pt x="324" y="9536"/>
                  </a:cubicBezTo>
                  <a:cubicBezTo>
                    <a:pt x="246" y="9614"/>
                    <a:pt x="181" y="9696"/>
                    <a:pt x="132" y="9782"/>
                  </a:cubicBezTo>
                  <a:cubicBezTo>
                    <a:pt x="19" y="9987"/>
                    <a:pt x="0" y="10213"/>
                    <a:pt x="95" y="10469"/>
                  </a:cubicBezTo>
                  <a:cubicBezTo>
                    <a:pt x="1896" y="15388"/>
                    <a:pt x="3695" y="20308"/>
                    <a:pt x="5495" y="25227"/>
                  </a:cubicBezTo>
                  <a:cubicBezTo>
                    <a:pt x="5628" y="25590"/>
                    <a:pt x="5930" y="25789"/>
                    <a:pt x="6253" y="25789"/>
                  </a:cubicBezTo>
                  <a:cubicBezTo>
                    <a:pt x="6448" y="25789"/>
                    <a:pt x="6650" y="25717"/>
                    <a:pt x="6827" y="25565"/>
                  </a:cubicBezTo>
                  <a:cubicBezTo>
                    <a:pt x="7055" y="25371"/>
                    <a:pt x="7282" y="25168"/>
                    <a:pt x="7528" y="24990"/>
                  </a:cubicBezTo>
                  <a:cubicBezTo>
                    <a:pt x="9778" y="23339"/>
                    <a:pt x="12243" y="22126"/>
                    <a:pt x="14946" y="21419"/>
                  </a:cubicBezTo>
                  <a:cubicBezTo>
                    <a:pt x="15873" y="21178"/>
                    <a:pt x="16813" y="21029"/>
                    <a:pt x="17766" y="21029"/>
                  </a:cubicBezTo>
                  <a:cubicBezTo>
                    <a:pt x="18056" y="21029"/>
                    <a:pt x="18347" y="21042"/>
                    <a:pt x="18639" y="21072"/>
                  </a:cubicBezTo>
                  <a:cubicBezTo>
                    <a:pt x="18839" y="21091"/>
                    <a:pt x="19040" y="21120"/>
                    <a:pt x="19278" y="21150"/>
                  </a:cubicBezTo>
                  <a:lnTo>
                    <a:pt x="19284" y="21148"/>
                  </a:lnTo>
                  <a:cubicBezTo>
                    <a:pt x="19444" y="20972"/>
                    <a:pt x="19579" y="20822"/>
                    <a:pt x="19721" y="20677"/>
                  </a:cubicBezTo>
                  <a:cubicBezTo>
                    <a:pt x="20597" y="19771"/>
                    <a:pt x="21641" y="19097"/>
                    <a:pt x="22766" y="18559"/>
                  </a:cubicBezTo>
                  <a:cubicBezTo>
                    <a:pt x="25287" y="17356"/>
                    <a:pt x="27953" y="16690"/>
                    <a:pt x="30737" y="16498"/>
                  </a:cubicBezTo>
                  <a:cubicBezTo>
                    <a:pt x="30909" y="16486"/>
                    <a:pt x="31082" y="16483"/>
                    <a:pt x="31254" y="16483"/>
                  </a:cubicBezTo>
                  <a:cubicBezTo>
                    <a:pt x="31384" y="16483"/>
                    <a:pt x="31514" y="16485"/>
                    <a:pt x="31644" y="16486"/>
                  </a:cubicBezTo>
                  <a:cubicBezTo>
                    <a:pt x="31646" y="16486"/>
                    <a:pt x="31648" y="16486"/>
                    <a:pt x="31649" y="16486"/>
                  </a:cubicBezTo>
                  <a:cubicBezTo>
                    <a:pt x="32267" y="16486"/>
                    <a:pt x="32655" y="15947"/>
                    <a:pt x="32442" y="15364"/>
                  </a:cubicBezTo>
                  <a:cubicBezTo>
                    <a:pt x="30643" y="10443"/>
                    <a:pt x="28842" y="5525"/>
                    <a:pt x="27043" y="606"/>
                  </a:cubicBezTo>
                  <a:cubicBezTo>
                    <a:pt x="26948" y="350"/>
                    <a:pt x="26789" y="190"/>
                    <a:pt x="26570" y="106"/>
                  </a:cubicBezTo>
                  <a:cubicBezTo>
                    <a:pt x="26478" y="70"/>
                    <a:pt x="26376" y="49"/>
                    <a:pt x="26265" y="42"/>
                  </a:cubicBezTo>
                  <a:cubicBezTo>
                    <a:pt x="25878" y="13"/>
                    <a:pt x="25492" y="0"/>
                    <a:pt x="25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1419400" y="3586265"/>
              <a:ext cx="43500" cy="40258"/>
            </a:xfrm>
            <a:custGeom>
              <a:avLst/>
              <a:gdLst/>
              <a:ahLst/>
              <a:cxnLst/>
              <a:rect l="l" t="t" r="r" b="b"/>
              <a:pathLst>
                <a:path w="1343" h="1243" extrusionOk="0">
                  <a:moveTo>
                    <a:pt x="701" y="0"/>
                  </a:moveTo>
                  <a:cubicBezTo>
                    <a:pt x="628" y="0"/>
                    <a:pt x="557" y="13"/>
                    <a:pt x="488" y="37"/>
                  </a:cubicBezTo>
                  <a:cubicBezTo>
                    <a:pt x="165" y="155"/>
                    <a:pt x="1" y="513"/>
                    <a:pt x="117" y="833"/>
                  </a:cubicBezTo>
                  <a:cubicBezTo>
                    <a:pt x="207" y="1079"/>
                    <a:pt x="442" y="1242"/>
                    <a:pt x="701" y="1242"/>
                  </a:cubicBezTo>
                  <a:cubicBezTo>
                    <a:pt x="773" y="1242"/>
                    <a:pt x="844" y="1230"/>
                    <a:pt x="915" y="1205"/>
                  </a:cubicBezTo>
                  <a:cubicBezTo>
                    <a:pt x="1073" y="1149"/>
                    <a:pt x="1196" y="1035"/>
                    <a:pt x="1266" y="883"/>
                  </a:cubicBezTo>
                  <a:cubicBezTo>
                    <a:pt x="1335" y="733"/>
                    <a:pt x="1342" y="564"/>
                    <a:pt x="1286" y="408"/>
                  </a:cubicBezTo>
                  <a:cubicBezTo>
                    <a:pt x="1196" y="163"/>
                    <a:pt x="961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1464942" y="3705366"/>
              <a:ext cx="43403" cy="40258"/>
            </a:xfrm>
            <a:custGeom>
              <a:avLst/>
              <a:gdLst/>
              <a:ahLst/>
              <a:cxnLst/>
              <a:rect l="l" t="t" r="r" b="b"/>
              <a:pathLst>
                <a:path w="1340" h="1243" extrusionOk="0">
                  <a:moveTo>
                    <a:pt x="639" y="0"/>
                  </a:moveTo>
                  <a:cubicBezTo>
                    <a:pt x="565" y="0"/>
                    <a:pt x="494" y="12"/>
                    <a:pt x="426" y="37"/>
                  </a:cubicBezTo>
                  <a:cubicBezTo>
                    <a:pt x="270" y="94"/>
                    <a:pt x="145" y="208"/>
                    <a:pt x="76" y="358"/>
                  </a:cubicBezTo>
                  <a:cubicBezTo>
                    <a:pt x="7" y="509"/>
                    <a:pt x="0" y="677"/>
                    <a:pt x="57" y="834"/>
                  </a:cubicBezTo>
                  <a:cubicBezTo>
                    <a:pt x="145" y="1079"/>
                    <a:pt x="379" y="1243"/>
                    <a:pt x="641" y="1243"/>
                  </a:cubicBezTo>
                  <a:cubicBezTo>
                    <a:pt x="713" y="1243"/>
                    <a:pt x="786" y="1230"/>
                    <a:pt x="854" y="1206"/>
                  </a:cubicBezTo>
                  <a:cubicBezTo>
                    <a:pt x="1175" y="1088"/>
                    <a:pt x="1339" y="730"/>
                    <a:pt x="1223" y="408"/>
                  </a:cubicBezTo>
                  <a:cubicBezTo>
                    <a:pt x="1133" y="164"/>
                    <a:pt x="898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506500" y="3824468"/>
              <a:ext cx="43532" cy="40258"/>
            </a:xfrm>
            <a:custGeom>
              <a:avLst/>
              <a:gdLst/>
              <a:ahLst/>
              <a:cxnLst/>
              <a:rect l="l" t="t" r="r" b="b"/>
              <a:pathLst>
                <a:path w="1344" h="1243" extrusionOk="0">
                  <a:moveTo>
                    <a:pt x="702" y="0"/>
                  </a:moveTo>
                  <a:cubicBezTo>
                    <a:pt x="630" y="0"/>
                    <a:pt x="559" y="13"/>
                    <a:pt x="489" y="37"/>
                  </a:cubicBezTo>
                  <a:cubicBezTo>
                    <a:pt x="167" y="155"/>
                    <a:pt x="1" y="513"/>
                    <a:pt x="119" y="834"/>
                  </a:cubicBezTo>
                  <a:cubicBezTo>
                    <a:pt x="208" y="1080"/>
                    <a:pt x="444" y="1243"/>
                    <a:pt x="702" y="1243"/>
                  </a:cubicBezTo>
                  <a:cubicBezTo>
                    <a:pt x="776" y="1243"/>
                    <a:pt x="848" y="1230"/>
                    <a:pt x="917" y="1206"/>
                  </a:cubicBezTo>
                  <a:cubicBezTo>
                    <a:pt x="1073" y="1149"/>
                    <a:pt x="1198" y="1035"/>
                    <a:pt x="1267" y="884"/>
                  </a:cubicBezTo>
                  <a:cubicBezTo>
                    <a:pt x="1335" y="733"/>
                    <a:pt x="1344" y="564"/>
                    <a:pt x="1286" y="408"/>
                  </a:cubicBezTo>
                  <a:cubicBezTo>
                    <a:pt x="1198" y="164"/>
                    <a:pt x="962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441167" y="3645799"/>
              <a:ext cx="45476" cy="40258"/>
            </a:xfrm>
            <a:custGeom>
              <a:avLst/>
              <a:gdLst/>
              <a:ahLst/>
              <a:cxnLst/>
              <a:rect l="l" t="t" r="r" b="b"/>
              <a:pathLst>
                <a:path w="1404" h="1243" extrusionOk="0">
                  <a:moveTo>
                    <a:pt x="702" y="1"/>
                  </a:moveTo>
                  <a:cubicBezTo>
                    <a:pt x="628" y="1"/>
                    <a:pt x="557" y="13"/>
                    <a:pt x="487" y="38"/>
                  </a:cubicBezTo>
                  <a:cubicBezTo>
                    <a:pt x="166" y="155"/>
                    <a:pt x="0" y="513"/>
                    <a:pt x="118" y="834"/>
                  </a:cubicBezTo>
                  <a:cubicBezTo>
                    <a:pt x="206" y="1080"/>
                    <a:pt x="443" y="1243"/>
                    <a:pt x="702" y="1243"/>
                  </a:cubicBezTo>
                  <a:cubicBezTo>
                    <a:pt x="774" y="1243"/>
                    <a:pt x="847" y="1230"/>
                    <a:pt x="915" y="1206"/>
                  </a:cubicBezTo>
                  <a:cubicBezTo>
                    <a:pt x="1237" y="1088"/>
                    <a:pt x="1403" y="730"/>
                    <a:pt x="1285" y="408"/>
                  </a:cubicBezTo>
                  <a:cubicBezTo>
                    <a:pt x="1197" y="164"/>
                    <a:pt x="962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486677" y="3764901"/>
              <a:ext cx="43467" cy="40290"/>
            </a:xfrm>
            <a:custGeom>
              <a:avLst/>
              <a:gdLst/>
              <a:ahLst/>
              <a:cxnLst/>
              <a:rect l="l" t="t" r="r" b="b"/>
              <a:pathLst>
                <a:path w="1342" h="1244" extrusionOk="0">
                  <a:moveTo>
                    <a:pt x="640" y="1"/>
                  </a:moveTo>
                  <a:cubicBezTo>
                    <a:pt x="567" y="1"/>
                    <a:pt x="496" y="14"/>
                    <a:pt x="427" y="38"/>
                  </a:cubicBezTo>
                  <a:cubicBezTo>
                    <a:pt x="271" y="95"/>
                    <a:pt x="147" y="208"/>
                    <a:pt x="78" y="359"/>
                  </a:cubicBezTo>
                  <a:cubicBezTo>
                    <a:pt x="8" y="511"/>
                    <a:pt x="1" y="678"/>
                    <a:pt x="58" y="834"/>
                  </a:cubicBezTo>
                  <a:cubicBezTo>
                    <a:pt x="147" y="1080"/>
                    <a:pt x="383" y="1243"/>
                    <a:pt x="643" y="1243"/>
                  </a:cubicBezTo>
                  <a:cubicBezTo>
                    <a:pt x="715" y="1243"/>
                    <a:pt x="787" y="1230"/>
                    <a:pt x="853" y="1206"/>
                  </a:cubicBezTo>
                  <a:cubicBezTo>
                    <a:pt x="1177" y="1088"/>
                    <a:pt x="1341" y="732"/>
                    <a:pt x="1225" y="408"/>
                  </a:cubicBezTo>
                  <a:cubicBezTo>
                    <a:pt x="1135" y="164"/>
                    <a:pt x="900" y="1"/>
                    <a:pt x="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1530340" y="3884036"/>
              <a:ext cx="41459" cy="40258"/>
            </a:xfrm>
            <a:custGeom>
              <a:avLst/>
              <a:gdLst/>
              <a:ahLst/>
              <a:cxnLst/>
              <a:rect l="l" t="t" r="r" b="b"/>
              <a:pathLst>
                <a:path w="1280" h="1243" extrusionOk="0">
                  <a:moveTo>
                    <a:pt x="639" y="0"/>
                  </a:moveTo>
                  <a:cubicBezTo>
                    <a:pt x="567" y="0"/>
                    <a:pt x="496" y="13"/>
                    <a:pt x="426" y="37"/>
                  </a:cubicBezTo>
                  <a:cubicBezTo>
                    <a:pt x="270" y="94"/>
                    <a:pt x="147" y="207"/>
                    <a:pt x="77" y="358"/>
                  </a:cubicBezTo>
                  <a:cubicBezTo>
                    <a:pt x="7" y="510"/>
                    <a:pt x="0" y="677"/>
                    <a:pt x="57" y="833"/>
                  </a:cubicBezTo>
                  <a:cubicBezTo>
                    <a:pt x="147" y="1079"/>
                    <a:pt x="382" y="1242"/>
                    <a:pt x="641" y="1242"/>
                  </a:cubicBezTo>
                  <a:cubicBezTo>
                    <a:pt x="714" y="1242"/>
                    <a:pt x="785" y="1230"/>
                    <a:pt x="854" y="1205"/>
                  </a:cubicBezTo>
                  <a:cubicBezTo>
                    <a:pt x="1010" y="1149"/>
                    <a:pt x="1135" y="1035"/>
                    <a:pt x="1204" y="883"/>
                  </a:cubicBezTo>
                  <a:cubicBezTo>
                    <a:pt x="1272" y="733"/>
                    <a:pt x="1280" y="564"/>
                    <a:pt x="1223" y="408"/>
                  </a:cubicBezTo>
                  <a:cubicBezTo>
                    <a:pt x="1135" y="163"/>
                    <a:pt x="899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1248375" y="3748414"/>
              <a:ext cx="165772" cy="232639"/>
            </a:xfrm>
            <a:custGeom>
              <a:avLst/>
              <a:gdLst/>
              <a:ahLst/>
              <a:cxnLst/>
              <a:rect l="l" t="t" r="r" b="b"/>
              <a:pathLst>
                <a:path w="5118" h="7183" extrusionOk="0">
                  <a:moveTo>
                    <a:pt x="3722" y="0"/>
                  </a:moveTo>
                  <a:cubicBezTo>
                    <a:pt x="3519" y="0"/>
                    <a:pt x="3273" y="100"/>
                    <a:pt x="2920" y="325"/>
                  </a:cubicBezTo>
                  <a:cubicBezTo>
                    <a:pt x="1964" y="932"/>
                    <a:pt x="329" y="2245"/>
                    <a:pt x="103" y="4224"/>
                  </a:cubicBezTo>
                  <a:cubicBezTo>
                    <a:pt x="1" y="5126"/>
                    <a:pt x="320" y="6087"/>
                    <a:pt x="655" y="6994"/>
                  </a:cubicBezTo>
                  <a:lnTo>
                    <a:pt x="684" y="7071"/>
                  </a:lnTo>
                  <a:cubicBezTo>
                    <a:pt x="703" y="7125"/>
                    <a:pt x="759" y="7183"/>
                    <a:pt x="855" y="7183"/>
                  </a:cubicBezTo>
                  <a:cubicBezTo>
                    <a:pt x="1193" y="7183"/>
                    <a:pt x="2950" y="6105"/>
                    <a:pt x="3013" y="6057"/>
                  </a:cubicBezTo>
                  <a:cubicBezTo>
                    <a:pt x="3796" y="5486"/>
                    <a:pt x="4320" y="4897"/>
                    <a:pt x="4612" y="4254"/>
                  </a:cubicBezTo>
                  <a:cubicBezTo>
                    <a:pt x="5118" y="3146"/>
                    <a:pt x="5038" y="1776"/>
                    <a:pt x="4403" y="591"/>
                  </a:cubicBezTo>
                  <a:cubicBezTo>
                    <a:pt x="4260" y="324"/>
                    <a:pt x="4121" y="94"/>
                    <a:pt x="3884" y="23"/>
                  </a:cubicBezTo>
                  <a:cubicBezTo>
                    <a:pt x="3834" y="9"/>
                    <a:pt x="3779" y="0"/>
                    <a:pt x="3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1256408" y="3856503"/>
              <a:ext cx="32001" cy="77892"/>
            </a:xfrm>
            <a:custGeom>
              <a:avLst/>
              <a:gdLst/>
              <a:ahLst/>
              <a:cxnLst/>
              <a:rect l="l" t="t" r="r" b="b"/>
              <a:pathLst>
                <a:path w="988" h="2405" extrusionOk="0">
                  <a:moveTo>
                    <a:pt x="453" y="1"/>
                  </a:moveTo>
                  <a:cubicBezTo>
                    <a:pt x="422" y="1"/>
                    <a:pt x="392" y="18"/>
                    <a:pt x="379" y="54"/>
                  </a:cubicBezTo>
                  <a:cubicBezTo>
                    <a:pt x="0" y="1053"/>
                    <a:pt x="546" y="2404"/>
                    <a:pt x="753" y="2404"/>
                  </a:cubicBezTo>
                  <a:cubicBezTo>
                    <a:pt x="756" y="2404"/>
                    <a:pt x="759" y="2404"/>
                    <a:pt x="762" y="2403"/>
                  </a:cubicBezTo>
                  <a:cubicBezTo>
                    <a:pt x="988" y="2354"/>
                    <a:pt x="529" y="1750"/>
                    <a:pt x="535" y="82"/>
                  </a:cubicBezTo>
                  <a:cubicBezTo>
                    <a:pt x="535" y="30"/>
                    <a:pt x="494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1331879" y="3860908"/>
              <a:ext cx="62804" cy="38606"/>
            </a:xfrm>
            <a:custGeom>
              <a:avLst/>
              <a:gdLst/>
              <a:ahLst/>
              <a:cxnLst/>
              <a:rect l="l" t="t" r="r" b="b"/>
              <a:pathLst>
                <a:path w="1939" h="1192" extrusionOk="0">
                  <a:moveTo>
                    <a:pt x="1792" y="1"/>
                  </a:moveTo>
                  <a:cubicBezTo>
                    <a:pt x="1705" y="1"/>
                    <a:pt x="1585" y="343"/>
                    <a:pt x="85" y="1026"/>
                  </a:cubicBezTo>
                  <a:cubicBezTo>
                    <a:pt x="0" y="1065"/>
                    <a:pt x="26" y="1191"/>
                    <a:pt x="119" y="1191"/>
                  </a:cubicBezTo>
                  <a:cubicBezTo>
                    <a:pt x="119" y="1191"/>
                    <a:pt x="120" y="1191"/>
                    <a:pt x="120" y="1191"/>
                  </a:cubicBezTo>
                  <a:cubicBezTo>
                    <a:pt x="1137" y="1181"/>
                    <a:pt x="1939" y="140"/>
                    <a:pt x="1851" y="43"/>
                  </a:cubicBezTo>
                  <a:cubicBezTo>
                    <a:pt x="1825" y="15"/>
                    <a:pt x="1809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1346390" y="3817342"/>
              <a:ext cx="53865" cy="43140"/>
            </a:xfrm>
            <a:custGeom>
              <a:avLst/>
              <a:gdLst/>
              <a:ahLst/>
              <a:cxnLst/>
              <a:rect l="l" t="t" r="r" b="b"/>
              <a:pathLst>
                <a:path w="1663" h="1332" extrusionOk="0">
                  <a:moveTo>
                    <a:pt x="1479" y="1"/>
                  </a:moveTo>
                  <a:cubicBezTo>
                    <a:pt x="1404" y="1"/>
                    <a:pt x="1316" y="144"/>
                    <a:pt x="1106" y="348"/>
                  </a:cubicBezTo>
                  <a:cubicBezTo>
                    <a:pt x="551" y="881"/>
                    <a:pt x="0" y="1126"/>
                    <a:pt x="41" y="1268"/>
                  </a:cubicBezTo>
                  <a:cubicBezTo>
                    <a:pt x="53" y="1307"/>
                    <a:pt x="87" y="1332"/>
                    <a:pt x="125" y="1332"/>
                  </a:cubicBezTo>
                  <a:cubicBezTo>
                    <a:pt x="133" y="1332"/>
                    <a:pt x="141" y="1330"/>
                    <a:pt x="149" y="1328"/>
                  </a:cubicBezTo>
                  <a:lnTo>
                    <a:pt x="155" y="1326"/>
                  </a:lnTo>
                  <a:cubicBezTo>
                    <a:pt x="1200" y="1018"/>
                    <a:pt x="1663" y="149"/>
                    <a:pt x="1531" y="25"/>
                  </a:cubicBezTo>
                  <a:cubicBezTo>
                    <a:pt x="1513" y="8"/>
                    <a:pt x="1497" y="1"/>
                    <a:pt x="1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280410" y="3829003"/>
              <a:ext cx="26625" cy="62897"/>
            </a:xfrm>
            <a:custGeom>
              <a:avLst/>
              <a:gdLst/>
              <a:ahLst/>
              <a:cxnLst/>
              <a:rect l="l" t="t" r="r" b="b"/>
              <a:pathLst>
                <a:path w="822" h="1942" extrusionOk="0">
                  <a:moveTo>
                    <a:pt x="346" y="0"/>
                  </a:moveTo>
                  <a:cubicBezTo>
                    <a:pt x="312" y="0"/>
                    <a:pt x="278" y="20"/>
                    <a:pt x="267" y="61"/>
                  </a:cubicBezTo>
                  <a:cubicBezTo>
                    <a:pt x="1" y="1030"/>
                    <a:pt x="457" y="1942"/>
                    <a:pt x="646" y="1942"/>
                  </a:cubicBezTo>
                  <a:cubicBezTo>
                    <a:pt x="650" y="1942"/>
                    <a:pt x="654" y="1941"/>
                    <a:pt x="657" y="1940"/>
                  </a:cubicBezTo>
                  <a:cubicBezTo>
                    <a:pt x="822" y="1905"/>
                    <a:pt x="640" y="1664"/>
                    <a:pt x="544" y="964"/>
                  </a:cubicBezTo>
                  <a:cubicBezTo>
                    <a:pt x="495" y="671"/>
                    <a:pt x="481" y="373"/>
                    <a:pt x="426" y="66"/>
                  </a:cubicBezTo>
                  <a:cubicBezTo>
                    <a:pt x="418" y="22"/>
                    <a:pt x="38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1305480" y="3911860"/>
              <a:ext cx="54901" cy="28598"/>
            </a:xfrm>
            <a:custGeom>
              <a:avLst/>
              <a:gdLst/>
              <a:ahLst/>
              <a:cxnLst/>
              <a:rect l="l" t="t" r="r" b="b"/>
              <a:pathLst>
                <a:path w="1695" h="883" extrusionOk="0">
                  <a:moveTo>
                    <a:pt x="1531" y="0"/>
                  </a:moveTo>
                  <a:cubicBezTo>
                    <a:pt x="1514" y="0"/>
                    <a:pt x="1498" y="5"/>
                    <a:pt x="1483" y="16"/>
                  </a:cubicBezTo>
                  <a:lnTo>
                    <a:pt x="1482" y="17"/>
                  </a:lnTo>
                  <a:cubicBezTo>
                    <a:pt x="992" y="369"/>
                    <a:pt x="499" y="457"/>
                    <a:pt x="76" y="723"/>
                  </a:cubicBezTo>
                  <a:cubicBezTo>
                    <a:pt x="0" y="771"/>
                    <a:pt x="36" y="882"/>
                    <a:pt x="121" y="882"/>
                  </a:cubicBezTo>
                  <a:cubicBezTo>
                    <a:pt x="123" y="882"/>
                    <a:pt x="126" y="882"/>
                    <a:pt x="129" y="882"/>
                  </a:cubicBezTo>
                  <a:cubicBezTo>
                    <a:pt x="1205" y="801"/>
                    <a:pt x="1695" y="165"/>
                    <a:pt x="1598" y="34"/>
                  </a:cubicBezTo>
                  <a:cubicBezTo>
                    <a:pt x="1583" y="12"/>
                    <a:pt x="1557" y="0"/>
                    <a:pt x="1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307391" y="3803317"/>
              <a:ext cx="18495" cy="52306"/>
            </a:xfrm>
            <a:custGeom>
              <a:avLst/>
              <a:gdLst/>
              <a:ahLst/>
              <a:cxnLst/>
              <a:rect l="l" t="t" r="r" b="b"/>
              <a:pathLst>
                <a:path w="571" h="1615" extrusionOk="0">
                  <a:moveTo>
                    <a:pt x="209" y="0"/>
                  </a:moveTo>
                  <a:cubicBezTo>
                    <a:pt x="1" y="0"/>
                    <a:pt x="47" y="981"/>
                    <a:pt x="405" y="1572"/>
                  </a:cubicBezTo>
                  <a:cubicBezTo>
                    <a:pt x="423" y="1601"/>
                    <a:pt x="451" y="1614"/>
                    <a:pt x="479" y="1614"/>
                  </a:cubicBezTo>
                  <a:cubicBezTo>
                    <a:pt x="525" y="1614"/>
                    <a:pt x="570" y="1580"/>
                    <a:pt x="570" y="1525"/>
                  </a:cubicBezTo>
                  <a:cubicBezTo>
                    <a:pt x="564" y="1142"/>
                    <a:pt x="402" y="401"/>
                    <a:pt x="284" y="56"/>
                  </a:cubicBezTo>
                  <a:cubicBezTo>
                    <a:pt x="276" y="29"/>
                    <a:pt x="254" y="7"/>
                    <a:pt x="225" y="2"/>
                  </a:cubicBezTo>
                  <a:cubicBezTo>
                    <a:pt x="219" y="1"/>
                    <a:pt x="2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1360545" y="3789324"/>
              <a:ext cx="26787" cy="31545"/>
            </a:xfrm>
            <a:custGeom>
              <a:avLst/>
              <a:gdLst/>
              <a:ahLst/>
              <a:cxnLst/>
              <a:rect l="l" t="t" r="r" b="b"/>
              <a:pathLst>
                <a:path w="827" h="974" extrusionOk="0">
                  <a:moveTo>
                    <a:pt x="678" y="0"/>
                  </a:moveTo>
                  <a:cubicBezTo>
                    <a:pt x="656" y="0"/>
                    <a:pt x="635" y="8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8" y="24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7" y="24"/>
                    <a:pt x="615" y="26"/>
                  </a:cubicBezTo>
                  <a:cubicBezTo>
                    <a:pt x="616" y="25"/>
                    <a:pt x="617" y="24"/>
                    <a:pt x="618" y="24"/>
                  </a:cubicBezTo>
                  <a:lnTo>
                    <a:pt x="618" y="24"/>
                  </a:lnTo>
                  <a:cubicBezTo>
                    <a:pt x="616" y="28"/>
                    <a:pt x="217" y="450"/>
                    <a:pt x="66" y="814"/>
                  </a:cubicBezTo>
                  <a:lnTo>
                    <a:pt x="62" y="821"/>
                  </a:lnTo>
                  <a:cubicBezTo>
                    <a:pt x="0" y="914"/>
                    <a:pt x="58" y="973"/>
                    <a:pt x="118" y="973"/>
                  </a:cubicBezTo>
                  <a:cubicBezTo>
                    <a:pt x="147" y="973"/>
                    <a:pt x="177" y="960"/>
                    <a:pt x="194" y="929"/>
                  </a:cubicBezTo>
                  <a:lnTo>
                    <a:pt x="194" y="929"/>
                  </a:lnTo>
                  <a:cubicBezTo>
                    <a:pt x="194" y="935"/>
                    <a:pt x="184" y="945"/>
                    <a:pt x="186" y="945"/>
                  </a:cubicBezTo>
                  <a:lnTo>
                    <a:pt x="195" y="942"/>
                  </a:lnTo>
                  <a:lnTo>
                    <a:pt x="195" y="942"/>
                  </a:lnTo>
                  <a:cubicBezTo>
                    <a:pt x="193" y="943"/>
                    <a:pt x="192" y="943"/>
                    <a:pt x="192" y="943"/>
                  </a:cubicBezTo>
                  <a:cubicBezTo>
                    <a:pt x="195" y="943"/>
                    <a:pt x="301" y="898"/>
                    <a:pt x="408" y="800"/>
                  </a:cubicBezTo>
                  <a:cubicBezTo>
                    <a:pt x="693" y="547"/>
                    <a:pt x="827" y="113"/>
                    <a:pt x="736" y="23"/>
                  </a:cubicBezTo>
                  <a:cubicBezTo>
                    <a:pt x="720" y="8"/>
                    <a:pt x="699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1329968" y="3783461"/>
              <a:ext cx="15644" cy="30703"/>
            </a:xfrm>
            <a:custGeom>
              <a:avLst/>
              <a:gdLst/>
              <a:ahLst/>
              <a:cxnLst/>
              <a:rect l="l" t="t" r="r" b="b"/>
              <a:pathLst>
                <a:path w="483" h="948" extrusionOk="0">
                  <a:moveTo>
                    <a:pt x="134" y="1"/>
                  </a:moveTo>
                  <a:cubicBezTo>
                    <a:pt x="1" y="1"/>
                    <a:pt x="1" y="340"/>
                    <a:pt x="37" y="514"/>
                  </a:cubicBezTo>
                  <a:cubicBezTo>
                    <a:pt x="109" y="808"/>
                    <a:pt x="222" y="948"/>
                    <a:pt x="304" y="948"/>
                  </a:cubicBezTo>
                  <a:cubicBezTo>
                    <a:pt x="428" y="948"/>
                    <a:pt x="482" y="629"/>
                    <a:pt x="216" y="45"/>
                  </a:cubicBezTo>
                  <a:cubicBezTo>
                    <a:pt x="206" y="30"/>
                    <a:pt x="192" y="16"/>
                    <a:pt x="172" y="9"/>
                  </a:cubicBezTo>
                  <a:cubicBezTo>
                    <a:pt x="159" y="3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1447548" y="3369147"/>
              <a:ext cx="222973" cy="121064"/>
            </a:xfrm>
            <a:custGeom>
              <a:avLst/>
              <a:gdLst/>
              <a:ahLst/>
              <a:cxnLst/>
              <a:rect l="l" t="t" r="r" b="b"/>
              <a:pathLst>
                <a:path w="6884" h="3738" extrusionOk="0">
                  <a:moveTo>
                    <a:pt x="5559" y="318"/>
                  </a:moveTo>
                  <a:cubicBezTo>
                    <a:pt x="5707" y="318"/>
                    <a:pt x="5853" y="355"/>
                    <a:pt x="5986" y="428"/>
                  </a:cubicBezTo>
                  <a:cubicBezTo>
                    <a:pt x="6199" y="541"/>
                    <a:pt x="6356" y="731"/>
                    <a:pt x="6425" y="963"/>
                  </a:cubicBezTo>
                  <a:cubicBezTo>
                    <a:pt x="6569" y="1443"/>
                    <a:pt x="6296" y="1950"/>
                    <a:pt x="5816" y="2094"/>
                  </a:cubicBezTo>
                  <a:cubicBezTo>
                    <a:pt x="5730" y="2120"/>
                    <a:pt x="5643" y="2133"/>
                    <a:pt x="5557" y="2133"/>
                  </a:cubicBezTo>
                  <a:cubicBezTo>
                    <a:pt x="5166" y="2133"/>
                    <a:pt x="4804" y="1878"/>
                    <a:pt x="4687" y="1485"/>
                  </a:cubicBezTo>
                  <a:cubicBezTo>
                    <a:pt x="4619" y="1253"/>
                    <a:pt x="4643" y="1007"/>
                    <a:pt x="4758" y="794"/>
                  </a:cubicBezTo>
                  <a:cubicBezTo>
                    <a:pt x="4875" y="581"/>
                    <a:pt x="5066" y="425"/>
                    <a:pt x="5296" y="357"/>
                  </a:cubicBezTo>
                  <a:cubicBezTo>
                    <a:pt x="5383" y="331"/>
                    <a:pt x="5471" y="318"/>
                    <a:pt x="5559" y="318"/>
                  </a:cubicBezTo>
                  <a:close/>
                  <a:moveTo>
                    <a:pt x="1267" y="1605"/>
                  </a:moveTo>
                  <a:cubicBezTo>
                    <a:pt x="1657" y="1605"/>
                    <a:pt x="2020" y="1859"/>
                    <a:pt x="2136" y="2252"/>
                  </a:cubicBezTo>
                  <a:cubicBezTo>
                    <a:pt x="2203" y="2482"/>
                    <a:pt x="2179" y="2728"/>
                    <a:pt x="2064" y="2942"/>
                  </a:cubicBezTo>
                  <a:cubicBezTo>
                    <a:pt x="1947" y="3155"/>
                    <a:pt x="1756" y="3311"/>
                    <a:pt x="1526" y="3381"/>
                  </a:cubicBezTo>
                  <a:cubicBezTo>
                    <a:pt x="1439" y="3407"/>
                    <a:pt x="1352" y="3419"/>
                    <a:pt x="1266" y="3419"/>
                  </a:cubicBezTo>
                  <a:cubicBezTo>
                    <a:pt x="875" y="3419"/>
                    <a:pt x="513" y="3164"/>
                    <a:pt x="397" y="2772"/>
                  </a:cubicBezTo>
                  <a:cubicBezTo>
                    <a:pt x="327" y="2539"/>
                    <a:pt x="353" y="2295"/>
                    <a:pt x="468" y="2082"/>
                  </a:cubicBezTo>
                  <a:cubicBezTo>
                    <a:pt x="532" y="1962"/>
                    <a:pt x="618" y="1862"/>
                    <a:pt x="725" y="1784"/>
                  </a:cubicBezTo>
                  <a:cubicBezTo>
                    <a:pt x="809" y="1721"/>
                    <a:pt x="904" y="1673"/>
                    <a:pt x="1007" y="1643"/>
                  </a:cubicBezTo>
                  <a:cubicBezTo>
                    <a:pt x="1094" y="1617"/>
                    <a:pt x="1181" y="1605"/>
                    <a:pt x="1267" y="1605"/>
                  </a:cubicBezTo>
                  <a:close/>
                  <a:moveTo>
                    <a:pt x="5558" y="1"/>
                  </a:moveTo>
                  <a:cubicBezTo>
                    <a:pt x="5440" y="1"/>
                    <a:pt x="5322" y="18"/>
                    <a:pt x="5206" y="53"/>
                  </a:cubicBezTo>
                  <a:cubicBezTo>
                    <a:pt x="4892" y="147"/>
                    <a:pt x="4635" y="357"/>
                    <a:pt x="4480" y="646"/>
                  </a:cubicBezTo>
                  <a:cubicBezTo>
                    <a:pt x="4401" y="793"/>
                    <a:pt x="4354" y="953"/>
                    <a:pt x="4338" y="1115"/>
                  </a:cubicBezTo>
                  <a:cubicBezTo>
                    <a:pt x="4181" y="1066"/>
                    <a:pt x="3981" y="1027"/>
                    <a:pt x="3752" y="1027"/>
                  </a:cubicBezTo>
                  <a:cubicBezTo>
                    <a:pt x="3599" y="1027"/>
                    <a:pt x="3433" y="1044"/>
                    <a:pt x="3259" y="1089"/>
                  </a:cubicBezTo>
                  <a:cubicBezTo>
                    <a:pt x="2748" y="1221"/>
                    <a:pt x="2413" y="1527"/>
                    <a:pt x="2223" y="1749"/>
                  </a:cubicBezTo>
                  <a:cubicBezTo>
                    <a:pt x="1991" y="1461"/>
                    <a:pt x="1637" y="1288"/>
                    <a:pt x="1264" y="1288"/>
                  </a:cubicBezTo>
                  <a:cubicBezTo>
                    <a:pt x="1148" y="1288"/>
                    <a:pt x="1031" y="1304"/>
                    <a:pt x="915" y="1339"/>
                  </a:cubicBezTo>
                  <a:cubicBezTo>
                    <a:pt x="601" y="1434"/>
                    <a:pt x="343" y="1643"/>
                    <a:pt x="190" y="1933"/>
                  </a:cubicBezTo>
                  <a:cubicBezTo>
                    <a:pt x="35" y="2219"/>
                    <a:pt x="1" y="2552"/>
                    <a:pt x="93" y="2864"/>
                  </a:cubicBezTo>
                  <a:cubicBezTo>
                    <a:pt x="251" y="3394"/>
                    <a:pt x="741" y="3737"/>
                    <a:pt x="1268" y="3737"/>
                  </a:cubicBezTo>
                  <a:cubicBezTo>
                    <a:pt x="1384" y="3737"/>
                    <a:pt x="1502" y="3721"/>
                    <a:pt x="1618" y="3686"/>
                  </a:cubicBezTo>
                  <a:cubicBezTo>
                    <a:pt x="1756" y="3645"/>
                    <a:pt x="1883" y="3580"/>
                    <a:pt x="1997" y="3496"/>
                  </a:cubicBezTo>
                  <a:cubicBezTo>
                    <a:pt x="2139" y="3391"/>
                    <a:pt x="2258" y="3254"/>
                    <a:pt x="2343" y="3093"/>
                  </a:cubicBezTo>
                  <a:cubicBezTo>
                    <a:pt x="2498" y="2806"/>
                    <a:pt x="2532" y="2474"/>
                    <a:pt x="2440" y="2161"/>
                  </a:cubicBezTo>
                  <a:cubicBezTo>
                    <a:pt x="2427" y="2120"/>
                    <a:pt x="2413" y="2080"/>
                    <a:pt x="2397" y="2041"/>
                  </a:cubicBezTo>
                  <a:cubicBezTo>
                    <a:pt x="2535" y="1853"/>
                    <a:pt x="2837" y="1524"/>
                    <a:pt x="3339" y="1395"/>
                  </a:cubicBezTo>
                  <a:cubicBezTo>
                    <a:pt x="3484" y="1357"/>
                    <a:pt x="3623" y="1342"/>
                    <a:pt x="3751" y="1342"/>
                  </a:cubicBezTo>
                  <a:cubicBezTo>
                    <a:pt x="4002" y="1342"/>
                    <a:pt x="4213" y="1399"/>
                    <a:pt x="4357" y="1453"/>
                  </a:cubicBezTo>
                  <a:cubicBezTo>
                    <a:pt x="4364" y="1494"/>
                    <a:pt x="4374" y="1537"/>
                    <a:pt x="4386" y="1578"/>
                  </a:cubicBezTo>
                  <a:cubicBezTo>
                    <a:pt x="4545" y="2107"/>
                    <a:pt x="5034" y="2451"/>
                    <a:pt x="5562" y="2451"/>
                  </a:cubicBezTo>
                  <a:cubicBezTo>
                    <a:pt x="5677" y="2451"/>
                    <a:pt x="5795" y="2434"/>
                    <a:pt x="5911" y="2400"/>
                  </a:cubicBezTo>
                  <a:cubicBezTo>
                    <a:pt x="6050" y="2357"/>
                    <a:pt x="6177" y="2293"/>
                    <a:pt x="6289" y="2209"/>
                  </a:cubicBezTo>
                  <a:cubicBezTo>
                    <a:pt x="6689" y="1911"/>
                    <a:pt x="6884" y="1380"/>
                    <a:pt x="6732" y="875"/>
                  </a:cubicBezTo>
                  <a:cubicBezTo>
                    <a:pt x="6635" y="558"/>
                    <a:pt x="6425" y="301"/>
                    <a:pt x="6138" y="147"/>
                  </a:cubicBezTo>
                  <a:cubicBezTo>
                    <a:pt x="5957" y="50"/>
                    <a:pt x="5759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1466594" y="3491715"/>
              <a:ext cx="75048" cy="43982"/>
            </a:xfrm>
            <a:custGeom>
              <a:avLst/>
              <a:gdLst/>
              <a:ahLst/>
              <a:cxnLst/>
              <a:rect l="l" t="t" r="r" b="b"/>
              <a:pathLst>
                <a:path w="2317" h="1358" extrusionOk="0">
                  <a:moveTo>
                    <a:pt x="1393" y="0"/>
                  </a:moveTo>
                  <a:cubicBezTo>
                    <a:pt x="927" y="0"/>
                    <a:pt x="395" y="234"/>
                    <a:pt x="201" y="643"/>
                  </a:cubicBezTo>
                  <a:cubicBezTo>
                    <a:pt x="1" y="1065"/>
                    <a:pt x="365" y="1357"/>
                    <a:pt x="871" y="1357"/>
                  </a:cubicBezTo>
                  <a:cubicBezTo>
                    <a:pt x="1135" y="1357"/>
                    <a:pt x="1437" y="1278"/>
                    <a:pt x="1718" y="1096"/>
                  </a:cubicBezTo>
                  <a:cubicBezTo>
                    <a:pt x="2316" y="711"/>
                    <a:pt x="2176" y="151"/>
                    <a:pt x="1672" y="31"/>
                  </a:cubicBezTo>
                  <a:cubicBezTo>
                    <a:pt x="1584" y="10"/>
                    <a:pt x="1490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1612355" y="3447825"/>
              <a:ext cx="81850" cy="43594"/>
            </a:xfrm>
            <a:custGeom>
              <a:avLst/>
              <a:gdLst/>
              <a:ahLst/>
              <a:cxnLst/>
              <a:rect l="l" t="t" r="r" b="b"/>
              <a:pathLst>
                <a:path w="2527" h="1346" extrusionOk="0">
                  <a:moveTo>
                    <a:pt x="1398" y="0"/>
                  </a:moveTo>
                  <a:cubicBezTo>
                    <a:pt x="1010" y="0"/>
                    <a:pt x="595" y="176"/>
                    <a:pt x="353" y="432"/>
                  </a:cubicBezTo>
                  <a:cubicBezTo>
                    <a:pt x="1" y="806"/>
                    <a:pt x="188" y="1345"/>
                    <a:pt x="889" y="1345"/>
                  </a:cubicBezTo>
                  <a:cubicBezTo>
                    <a:pt x="894" y="1345"/>
                    <a:pt x="898" y="1345"/>
                    <a:pt x="903" y="1345"/>
                  </a:cubicBezTo>
                  <a:cubicBezTo>
                    <a:pt x="1878" y="1338"/>
                    <a:pt x="2527" y="503"/>
                    <a:pt x="1919" y="134"/>
                  </a:cubicBezTo>
                  <a:cubicBezTo>
                    <a:pt x="1767" y="41"/>
                    <a:pt x="1586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1502743" y="3341356"/>
              <a:ext cx="456699" cy="681465"/>
            </a:xfrm>
            <a:custGeom>
              <a:avLst/>
              <a:gdLst/>
              <a:ahLst/>
              <a:cxnLst/>
              <a:rect l="l" t="t" r="r" b="b"/>
              <a:pathLst>
                <a:path w="14100" h="21041" extrusionOk="0">
                  <a:moveTo>
                    <a:pt x="8014" y="1"/>
                  </a:moveTo>
                  <a:cubicBezTo>
                    <a:pt x="7928" y="68"/>
                    <a:pt x="7856" y="148"/>
                    <a:pt x="7794" y="235"/>
                  </a:cubicBezTo>
                  <a:cubicBezTo>
                    <a:pt x="7558" y="577"/>
                    <a:pt x="7497" y="1010"/>
                    <a:pt x="7467" y="1426"/>
                  </a:cubicBezTo>
                  <a:cubicBezTo>
                    <a:pt x="7051" y="7102"/>
                    <a:pt x="11627" y="13477"/>
                    <a:pt x="7936" y="14810"/>
                  </a:cubicBezTo>
                  <a:cubicBezTo>
                    <a:pt x="6564" y="15306"/>
                    <a:pt x="5140" y="15394"/>
                    <a:pt x="3784" y="16050"/>
                  </a:cubicBezTo>
                  <a:cubicBezTo>
                    <a:pt x="2362" y="16734"/>
                    <a:pt x="796" y="17643"/>
                    <a:pt x="0" y="19050"/>
                  </a:cubicBezTo>
                  <a:lnTo>
                    <a:pt x="729" y="21040"/>
                  </a:lnTo>
                  <a:cubicBezTo>
                    <a:pt x="889" y="20864"/>
                    <a:pt x="1024" y="20714"/>
                    <a:pt x="1166" y="20568"/>
                  </a:cubicBezTo>
                  <a:cubicBezTo>
                    <a:pt x="2042" y="19662"/>
                    <a:pt x="3086" y="18987"/>
                    <a:pt x="4211" y="18451"/>
                  </a:cubicBezTo>
                  <a:cubicBezTo>
                    <a:pt x="6732" y="17247"/>
                    <a:pt x="9398" y="16581"/>
                    <a:pt x="12182" y="16389"/>
                  </a:cubicBezTo>
                  <a:cubicBezTo>
                    <a:pt x="12354" y="16378"/>
                    <a:pt x="12526" y="16375"/>
                    <a:pt x="12698" y="16375"/>
                  </a:cubicBezTo>
                  <a:cubicBezTo>
                    <a:pt x="12828" y="16375"/>
                    <a:pt x="12959" y="16377"/>
                    <a:pt x="13089" y="16378"/>
                  </a:cubicBezTo>
                  <a:cubicBezTo>
                    <a:pt x="13091" y="16378"/>
                    <a:pt x="13093" y="16378"/>
                    <a:pt x="13094" y="16378"/>
                  </a:cubicBezTo>
                  <a:cubicBezTo>
                    <a:pt x="13710" y="16378"/>
                    <a:pt x="14100" y="15840"/>
                    <a:pt x="13886" y="15259"/>
                  </a:cubicBezTo>
                  <a:cubicBezTo>
                    <a:pt x="12087" y="10338"/>
                    <a:pt x="10285" y="5420"/>
                    <a:pt x="8485" y="501"/>
                  </a:cubicBezTo>
                  <a:cubicBezTo>
                    <a:pt x="8391" y="245"/>
                    <a:pt x="8232" y="85"/>
                    <a:pt x="801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901723" y="3654707"/>
              <a:ext cx="624447" cy="518491"/>
            </a:xfrm>
            <a:custGeom>
              <a:avLst/>
              <a:gdLst/>
              <a:ahLst/>
              <a:cxnLst/>
              <a:rect l="l" t="t" r="r" b="b"/>
              <a:pathLst>
                <a:path w="19279" h="16009" extrusionOk="0">
                  <a:moveTo>
                    <a:pt x="170" y="0"/>
                  </a:moveTo>
                  <a:cubicBezTo>
                    <a:pt x="158" y="0"/>
                    <a:pt x="145" y="1"/>
                    <a:pt x="132" y="1"/>
                  </a:cubicBezTo>
                  <a:cubicBezTo>
                    <a:pt x="20" y="204"/>
                    <a:pt x="0" y="431"/>
                    <a:pt x="95" y="687"/>
                  </a:cubicBezTo>
                  <a:cubicBezTo>
                    <a:pt x="1894" y="5606"/>
                    <a:pt x="3692" y="10526"/>
                    <a:pt x="5495" y="15445"/>
                  </a:cubicBezTo>
                  <a:cubicBezTo>
                    <a:pt x="5628" y="15809"/>
                    <a:pt x="5930" y="16008"/>
                    <a:pt x="6254" y="16008"/>
                  </a:cubicBezTo>
                  <a:cubicBezTo>
                    <a:pt x="6448" y="16008"/>
                    <a:pt x="6650" y="15936"/>
                    <a:pt x="6827" y="15785"/>
                  </a:cubicBezTo>
                  <a:cubicBezTo>
                    <a:pt x="7057" y="15590"/>
                    <a:pt x="7282" y="15387"/>
                    <a:pt x="7527" y="15210"/>
                  </a:cubicBezTo>
                  <a:cubicBezTo>
                    <a:pt x="9777" y="13560"/>
                    <a:pt x="12243" y="12347"/>
                    <a:pt x="14945" y="11639"/>
                  </a:cubicBezTo>
                  <a:cubicBezTo>
                    <a:pt x="15871" y="11396"/>
                    <a:pt x="16809" y="11246"/>
                    <a:pt x="17761" y="11246"/>
                  </a:cubicBezTo>
                  <a:cubicBezTo>
                    <a:pt x="18053" y="11246"/>
                    <a:pt x="18345" y="11260"/>
                    <a:pt x="18639" y="11290"/>
                  </a:cubicBezTo>
                  <a:cubicBezTo>
                    <a:pt x="18839" y="11310"/>
                    <a:pt x="19040" y="11338"/>
                    <a:pt x="19278" y="11368"/>
                  </a:cubicBezTo>
                  <a:lnTo>
                    <a:pt x="18550" y="9379"/>
                  </a:lnTo>
                  <a:cubicBezTo>
                    <a:pt x="17961" y="9161"/>
                    <a:pt x="17332" y="9075"/>
                    <a:pt x="16693" y="9075"/>
                  </a:cubicBezTo>
                  <a:cubicBezTo>
                    <a:pt x="15688" y="9075"/>
                    <a:pt x="14658" y="9287"/>
                    <a:pt x="13721" y="9529"/>
                  </a:cubicBezTo>
                  <a:cubicBezTo>
                    <a:pt x="12264" y="9905"/>
                    <a:pt x="11117" y="10757"/>
                    <a:pt x="9751" y="11263"/>
                  </a:cubicBezTo>
                  <a:cubicBezTo>
                    <a:pt x="9462" y="11370"/>
                    <a:pt x="9192" y="11420"/>
                    <a:pt x="8937" y="11420"/>
                  </a:cubicBezTo>
                  <a:cubicBezTo>
                    <a:pt x="5953" y="11420"/>
                    <a:pt x="5138" y="4484"/>
                    <a:pt x="1470" y="737"/>
                  </a:cubicBezTo>
                  <a:cubicBezTo>
                    <a:pt x="1179" y="438"/>
                    <a:pt x="852" y="147"/>
                    <a:pt x="452" y="38"/>
                  </a:cubicBezTo>
                  <a:cubicBezTo>
                    <a:pt x="360" y="14"/>
                    <a:pt x="266" y="0"/>
                    <a:pt x="1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273996" y="3753726"/>
              <a:ext cx="136103" cy="222567"/>
            </a:xfrm>
            <a:custGeom>
              <a:avLst/>
              <a:gdLst/>
              <a:ahLst/>
              <a:cxnLst/>
              <a:rect l="l" t="t" r="r" b="b"/>
              <a:pathLst>
                <a:path w="4202" h="6872" extrusionOk="0">
                  <a:moveTo>
                    <a:pt x="3049" y="1"/>
                  </a:moveTo>
                  <a:cubicBezTo>
                    <a:pt x="2722" y="843"/>
                    <a:pt x="2613" y="1767"/>
                    <a:pt x="2265" y="2603"/>
                  </a:cubicBezTo>
                  <a:cubicBezTo>
                    <a:pt x="1689" y="4002"/>
                    <a:pt x="188" y="6180"/>
                    <a:pt x="0" y="6780"/>
                  </a:cubicBezTo>
                  <a:lnTo>
                    <a:pt x="29" y="6857"/>
                  </a:lnTo>
                  <a:cubicBezTo>
                    <a:pt x="33" y="6867"/>
                    <a:pt x="44" y="6872"/>
                    <a:pt x="63" y="6872"/>
                  </a:cubicBezTo>
                  <a:cubicBezTo>
                    <a:pt x="328" y="6872"/>
                    <a:pt x="2002" y="5875"/>
                    <a:pt x="2137" y="5775"/>
                  </a:cubicBezTo>
                  <a:cubicBezTo>
                    <a:pt x="2769" y="5314"/>
                    <a:pt x="3364" y="4743"/>
                    <a:pt x="3689" y="4030"/>
                  </a:cubicBezTo>
                  <a:cubicBezTo>
                    <a:pt x="4202" y="2904"/>
                    <a:pt x="4055" y="1565"/>
                    <a:pt x="3482" y="498"/>
                  </a:cubicBezTo>
                  <a:cubicBezTo>
                    <a:pt x="3340" y="232"/>
                    <a:pt x="3223" y="55"/>
                    <a:pt x="304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896994" y="3333128"/>
              <a:ext cx="1063914" cy="844796"/>
            </a:xfrm>
            <a:custGeom>
              <a:avLst/>
              <a:gdLst/>
              <a:ahLst/>
              <a:cxnLst/>
              <a:rect l="l" t="t" r="r" b="b"/>
              <a:pathLst>
                <a:path w="32847" h="26084" extrusionOk="0">
                  <a:moveTo>
                    <a:pt x="25252" y="296"/>
                  </a:moveTo>
                  <a:cubicBezTo>
                    <a:pt x="25648" y="296"/>
                    <a:pt x="26029" y="310"/>
                    <a:pt x="26404" y="339"/>
                  </a:cubicBezTo>
                  <a:cubicBezTo>
                    <a:pt x="26502" y="346"/>
                    <a:pt x="26590" y="363"/>
                    <a:pt x="26666" y="392"/>
                  </a:cubicBezTo>
                  <a:cubicBezTo>
                    <a:pt x="26850" y="462"/>
                    <a:pt x="26976" y="597"/>
                    <a:pt x="27053" y="807"/>
                  </a:cubicBezTo>
                  <a:lnTo>
                    <a:pt x="28874" y="5776"/>
                  </a:lnTo>
                  <a:cubicBezTo>
                    <a:pt x="30068" y="9039"/>
                    <a:pt x="31261" y="12302"/>
                    <a:pt x="32456" y="15566"/>
                  </a:cubicBezTo>
                  <a:cubicBezTo>
                    <a:pt x="32534" y="15793"/>
                    <a:pt x="32509" y="16024"/>
                    <a:pt x="32385" y="16204"/>
                  </a:cubicBezTo>
                  <a:cubicBezTo>
                    <a:pt x="32259" y="16382"/>
                    <a:pt x="32046" y="16484"/>
                    <a:pt x="31797" y="16484"/>
                  </a:cubicBezTo>
                  <a:lnTo>
                    <a:pt x="31614" y="16484"/>
                  </a:lnTo>
                  <a:cubicBezTo>
                    <a:pt x="31545" y="16484"/>
                    <a:pt x="31474" y="16483"/>
                    <a:pt x="31403" y="16483"/>
                  </a:cubicBezTo>
                  <a:cubicBezTo>
                    <a:pt x="31228" y="16483"/>
                    <a:pt x="31050" y="16486"/>
                    <a:pt x="30875" y="16497"/>
                  </a:cubicBezTo>
                  <a:cubicBezTo>
                    <a:pt x="28024" y="16691"/>
                    <a:pt x="25325" y="17390"/>
                    <a:pt x="22851" y="18571"/>
                  </a:cubicBezTo>
                  <a:cubicBezTo>
                    <a:pt x="21589" y="19173"/>
                    <a:pt x="20580" y="19876"/>
                    <a:pt x="19763" y="20719"/>
                  </a:cubicBezTo>
                  <a:cubicBezTo>
                    <a:pt x="19673" y="20813"/>
                    <a:pt x="19582" y="20908"/>
                    <a:pt x="19488" y="21013"/>
                  </a:cubicBezTo>
                  <a:lnTo>
                    <a:pt x="18706" y="18874"/>
                  </a:lnTo>
                  <a:lnTo>
                    <a:pt x="14946" y="8609"/>
                  </a:lnTo>
                  <a:cubicBezTo>
                    <a:pt x="14425" y="7186"/>
                    <a:pt x="13907" y="5763"/>
                    <a:pt x="13386" y="4339"/>
                  </a:cubicBezTo>
                  <a:cubicBezTo>
                    <a:pt x="13377" y="4315"/>
                    <a:pt x="13369" y="4294"/>
                    <a:pt x="13357" y="4273"/>
                  </a:cubicBezTo>
                  <a:cubicBezTo>
                    <a:pt x="13357" y="4271"/>
                    <a:pt x="13357" y="4268"/>
                    <a:pt x="13356" y="4267"/>
                  </a:cubicBezTo>
                  <a:cubicBezTo>
                    <a:pt x="13336" y="4180"/>
                    <a:pt x="13364" y="4134"/>
                    <a:pt x="13462" y="4053"/>
                  </a:cubicBezTo>
                  <a:cubicBezTo>
                    <a:pt x="14492" y="3189"/>
                    <a:pt x="15686" y="2470"/>
                    <a:pt x="17016" y="1909"/>
                  </a:cubicBezTo>
                  <a:cubicBezTo>
                    <a:pt x="18734" y="1180"/>
                    <a:pt x="20597" y="705"/>
                    <a:pt x="22711" y="459"/>
                  </a:cubicBezTo>
                  <a:cubicBezTo>
                    <a:pt x="23644" y="350"/>
                    <a:pt x="24474" y="296"/>
                    <a:pt x="25252" y="296"/>
                  </a:cubicBezTo>
                  <a:close/>
                  <a:moveTo>
                    <a:pt x="12858" y="4274"/>
                  </a:moveTo>
                  <a:cubicBezTo>
                    <a:pt x="12985" y="4274"/>
                    <a:pt x="13035" y="4291"/>
                    <a:pt x="13075" y="4375"/>
                  </a:cubicBezTo>
                  <a:cubicBezTo>
                    <a:pt x="13081" y="4398"/>
                    <a:pt x="13089" y="4422"/>
                    <a:pt x="13099" y="4446"/>
                  </a:cubicBezTo>
                  <a:cubicBezTo>
                    <a:pt x="13576" y="5744"/>
                    <a:pt x="14050" y="7043"/>
                    <a:pt x="14526" y="8338"/>
                  </a:cubicBezTo>
                  <a:cubicBezTo>
                    <a:pt x="15821" y="11887"/>
                    <a:pt x="17120" y="15434"/>
                    <a:pt x="18417" y="18982"/>
                  </a:cubicBezTo>
                  <a:lnTo>
                    <a:pt x="19200" y="21117"/>
                  </a:lnTo>
                  <a:cubicBezTo>
                    <a:pt x="19062" y="21100"/>
                    <a:pt x="18930" y="21084"/>
                    <a:pt x="18801" y="21071"/>
                  </a:cubicBezTo>
                  <a:cubicBezTo>
                    <a:pt x="18509" y="21042"/>
                    <a:pt x="18213" y="21028"/>
                    <a:pt x="17912" y="21028"/>
                  </a:cubicBezTo>
                  <a:cubicBezTo>
                    <a:pt x="17012" y="21028"/>
                    <a:pt x="16070" y="21159"/>
                    <a:pt x="15055" y="21425"/>
                  </a:cubicBezTo>
                  <a:cubicBezTo>
                    <a:pt x="12403" y="22121"/>
                    <a:pt x="9892" y="23330"/>
                    <a:pt x="7589" y="25021"/>
                  </a:cubicBezTo>
                  <a:cubicBezTo>
                    <a:pt x="7387" y="25166"/>
                    <a:pt x="7198" y="25328"/>
                    <a:pt x="7015" y="25487"/>
                  </a:cubicBezTo>
                  <a:lnTo>
                    <a:pt x="6879" y="25603"/>
                  </a:lnTo>
                  <a:cubicBezTo>
                    <a:pt x="6735" y="25727"/>
                    <a:pt x="6567" y="25791"/>
                    <a:pt x="6401" y="25791"/>
                  </a:cubicBezTo>
                  <a:cubicBezTo>
                    <a:pt x="6348" y="25791"/>
                    <a:pt x="6295" y="25784"/>
                    <a:pt x="6243" y="25771"/>
                  </a:cubicBezTo>
                  <a:cubicBezTo>
                    <a:pt x="6034" y="25717"/>
                    <a:pt x="5865" y="25554"/>
                    <a:pt x="5781" y="25324"/>
                  </a:cubicBezTo>
                  <a:cubicBezTo>
                    <a:pt x="4573" y="22027"/>
                    <a:pt x="3368" y="18732"/>
                    <a:pt x="2161" y="15434"/>
                  </a:cubicBezTo>
                  <a:lnTo>
                    <a:pt x="379" y="10565"/>
                  </a:lnTo>
                  <a:cubicBezTo>
                    <a:pt x="305" y="10358"/>
                    <a:pt x="314" y="10172"/>
                    <a:pt x="408" y="10000"/>
                  </a:cubicBezTo>
                  <a:cubicBezTo>
                    <a:pt x="447" y="9929"/>
                    <a:pt x="504" y="9858"/>
                    <a:pt x="572" y="9789"/>
                  </a:cubicBezTo>
                  <a:cubicBezTo>
                    <a:pt x="1366" y="9011"/>
                    <a:pt x="2287" y="8282"/>
                    <a:pt x="3473" y="7498"/>
                  </a:cubicBezTo>
                  <a:cubicBezTo>
                    <a:pt x="5248" y="6324"/>
                    <a:pt x="6974" y="5485"/>
                    <a:pt x="8757" y="4929"/>
                  </a:cubicBezTo>
                  <a:cubicBezTo>
                    <a:pt x="10133" y="4500"/>
                    <a:pt x="11510" y="4280"/>
                    <a:pt x="12853" y="4274"/>
                  </a:cubicBezTo>
                  <a:close/>
                  <a:moveTo>
                    <a:pt x="25249" y="1"/>
                  </a:moveTo>
                  <a:cubicBezTo>
                    <a:pt x="24460" y="1"/>
                    <a:pt x="23618" y="55"/>
                    <a:pt x="22671" y="165"/>
                  </a:cubicBezTo>
                  <a:cubicBezTo>
                    <a:pt x="20532" y="417"/>
                    <a:pt x="18642" y="899"/>
                    <a:pt x="16897" y="1638"/>
                  </a:cubicBezTo>
                  <a:cubicBezTo>
                    <a:pt x="15541" y="2208"/>
                    <a:pt x="14321" y="2945"/>
                    <a:pt x="13269" y="3827"/>
                  </a:cubicBezTo>
                  <a:cubicBezTo>
                    <a:pt x="13193" y="3891"/>
                    <a:pt x="13140" y="3953"/>
                    <a:pt x="13105" y="4019"/>
                  </a:cubicBezTo>
                  <a:cubicBezTo>
                    <a:pt x="13035" y="3992"/>
                    <a:pt x="12953" y="3980"/>
                    <a:pt x="12858" y="3977"/>
                  </a:cubicBezTo>
                  <a:cubicBezTo>
                    <a:pt x="11483" y="3983"/>
                    <a:pt x="10076" y="4209"/>
                    <a:pt x="8672" y="4645"/>
                  </a:cubicBezTo>
                  <a:cubicBezTo>
                    <a:pt x="6862" y="5210"/>
                    <a:pt x="5108" y="6062"/>
                    <a:pt x="3311" y="7253"/>
                  </a:cubicBezTo>
                  <a:cubicBezTo>
                    <a:pt x="2111" y="8045"/>
                    <a:pt x="1176" y="8783"/>
                    <a:pt x="369" y="9577"/>
                  </a:cubicBezTo>
                  <a:cubicBezTo>
                    <a:pt x="278" y="9666"/>
                    <a:pt x="206" y="9760"/>
                    <a:pt x="152" y="9855"/>
                  </a:cubicBezTo>
                  <a:cubicBezTo>
                    <a:pt x="16" y="10104"/>
                    <a:pt x="0" y="10378"/>
                    <a:pt x="104" y="10665"/>
                  </a:cubicBezTo>
                  <a:lnTo>
                    <a:pt x="1886" y="15534"/>
                  </a:lnTo>
                  <a:cubicBezTo>
                    <a:pt x="3092" y="18832"/>
                    <a:pt x="4298" y="22126"/>
                    <a:pt x="5506" y="25423"/>
                  </a:cubicBezTo>
                  <a:cubicBezTo>
                    <a:pt x="5624" y="25743"/>
                    <a:pt x="5867" y="25974"/>
                    <a:pt x="6170" y="26053"/>
                  </a:cubicBezTo>
                  <a:cubicBezTo>
                    <a:pt x="6247" y="26075"/>
                    <a:pt x="6325" y="26083"/>
                    <a:pt x="6403" y="26083"/>
                  </a:cubicBezTo>
                  <a:cubicBezTo>
                    <a:pt x="6639" y="26083"/>
                    <a:pt x="6873" y="25995"/>
                    <a:pt x="7072" y="25826"/>
                  </a:cubicBezTo>
                  <a:lnTo>
                    <a:pt x="7208" y="25710"/>
                  </a:lnTo>
                  <a:cubicBezTo>
                    <a:pt x="7387" y="25557"/>
                    <a:pt x="7575" y="25398"/>
                    <a:pt x="7763" y="25257"/>
                  </a:cubicBezTo>
                  <a:cubicBezTo>
                    <a:pt x="10035" y="23589"/>
                    <a:pt x="12515" y="22395"/>
                    <a:pt x="15131" y="21709"/>
                  </a:cubicBezTo>
                  <a:cubicBezTo>
                    <a:pt x="16119" y="21452"/>
                    <a:pt x="17035" y="21322"/>
                    <a:pt x="17909" y="21322"/>
                  </a:cubicBezTo>
                  <a:cubicBezTo>
                    <a:pt x="18201" y="21322"/>
                    <a:pt x="18489" y="21336"/>
                    <a:pt x="18772" y="21365"/>
                  </a:cubicBezTo>
                  <a:cubicBezTo>
                    <a:pt x="18930" y="21381"/>
                    <a:pt x="19089" y="21401"/>
                    <a:pt x="19268" y="21424"/>
                  </a:cubicBezTo>
                  <a:lnTo>
                    <a:pt x="19325" y="21431"/>
                  </a:lnTo>
                  <a:lnTo>
                    <a:pt x="19487" y="21452"/>
                  </a:lnTo>
                  <a:lnTo>
                    <a:pt x="19596" y="21331"/>
                  </a:lnTo>
                  <a:lnTo>
                    <a:pt x="19636" y="21289"/>
                  </a:lnTo>
                  <a:cubicBezTo>
                    <a:pt x="19753" y="21157"/>
                    <a:pt x="19863" y="21040"/>
                    <a:pt x="19972" y="20925"/>
                  </a:cubicBezTo>
                  <a:cubicBezTo>
                    <a:pt x="20764" y="20106"/>
                    <a:pt x="21747" y="19425"/>
                    <a:pt x="22975" y="18838"/>
                  </a:cubicBezTo>
                  <a:cubicBezTo>
                    <a:pt x="25416" y="17671"/>
                    <a:pt x="28079" y="16983"/>
                    <a:pt x="30892" y="16791"/>
                  </a:cubicBezTo>
                  <a:cubicBezTo>
                    <a:pt x="31047" y="16781"/>
                    <a:pt x="31206" y="16778"/>
                    <a:pt x="31363" y="16778"/>
                  </a:cubicBezTo>
                  <a:cubicBezTo>
                    <a:pt x="31446" y="16778"/>
                    <a:pt x="31528" y="16779"/>
                    <a:pt x="31609" y="16779"/>
                  </a:cubicBezTo>
                  <a:lnTo>
                    <a:pt x="31796" y="16779"/>
                  </a:lnTo>
                  <a:cubicBezTo>
                    <a:pt x="32141" y="16779"/>
                    <a:pt x="32443" y="16632"/>
                    <a:pt x="32624" y="16371"/>
                  </a:cubicBezTo>
                  <a:cubicBezTo>
                    <a:pt x="32808" y="16116"/>
                    <a:pt x="32847" y="15783"/>
                    <a:pt x="32727" y="15463"/>
                  </a:cubicBezTo>
                  <a:cubicBezTo>
                    <a:pt x="31533" y="12201"/>
                    <a:pt x="30341" y="8938"/>
                    <a:pt x="29145" y="5674"/>
                  </a:cubicBezTo>
                  <a:lnTo>
                    <a:pt x="27325" y="705"/>
                  </a:lnTo>
                  <a:cubicBezTo>
                    <a:pt x="27220" y="418"/>
                    <a:pt x="27033" y="218"/>
                    <a:pt x="26766" y="116"/>
                  </a:cubicBezTo>
                  <a:cubicBezTo>
                    <a:pt x="26665" y="77"/>
                    <a:pt x="26547" y="52"/>
                    <a:pt x="26422" y="43"/>
                  </a:cubicBezTo>
                  <a:cubicBezTo>
                    <a:pt x="26040" y="15"/>
                    <a:pt x="25651" y="1"/>
                    <a:pt x="25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477964" y="3514421"/>
              <a:ext cx="329665" cy="73293"/>
            </a:xfrm>
            <a:custGeom>
              <a:avLst/>
              <a:gdLst/>
              <a:ahLst/>
              <a:cxnLst/>
              <a:rect l="l" t="t" r="r" b="b"/>
              <a:pathLst>
                <a:path w="10178" h="2263" extrusionOk="0">
                  <a:moveTo>
                    <a:pt x="7725" y="0"/>
                  </a:moveTo>
                  <a:cubicBezTo>
                    <a:pt x="5749" y="0"/>
                    <a:pt x="2808" y="342"/>
                    <a:pt x="92" y="1987"/>
                  </a:cubicBezTo>
                  <a:cubicBezTo>
                    <a:pt x="21" y="2029"/>
                    <a:pt x="0" y="2120"/>
                    <a:pt x="43" y="2191"/>
                  </a:cubicBezTo>
                  <a:cubicBezTo>
                    <a:pt x="71" y="2238"/>
                    <a:pt x="119" y="2262"/>
                    <a:pt x="169" y="2262"/>
                  </a:cubicBezTo>
                  <a:cubicBezTo>
                    <a:pt x="196" y="2262"/>
                    <a:pt x="223" y="2255"/>
                    <a:pt x="246" y="2241"/>
                  </a:cubicBezTo>
                  <a:cubicBezTo>
                    <a:pt x="2905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7" y="465"/>
                  </a:cubicBezTo>
                  <a:cubicBezTo>
                    <a:pt x="9996" y="466"/>
                    <a:pt x="10004" y="467"/>
                    <a:pt x="10013" y="467"/>
                  </a:cubicBezTo>
                  <a:cubicBezTo>
                    <a:pt x="10082" y="467"/>
                    <a:pt x="10146" y="419"/>
                    <a:pt x="10160" y="347"/>
                  </a:cubicBezTo>
                  <a:cubicBezTo>
                    <a:pt x="10177" y="267"/>
                    <a:pt x="10123" y="189"/>
                    <a:pt x="10044" y="174"/>
                  </a:cubicBezTo>
                  <a:cubicBezTo>
                    <a:pt x="10021" y="169"/>
                    <a:pt x="9111" y="0"/>
                    <a:pt x="7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1499698" y="3573859"/>
              <a:ext cx="329633" cy="73163"/>
            </a:xfrm>
            <a:custGeom>
              <a:avLst/>
              <a:gdLst/>
              <a:ahLst/>
              <a:cxnLst/>
              <a:rect l="l" t="t" r="r" b="b"/>
              <a:pathLst>
                <a:path w="10177" h="2259" extrusionOk="0">
                  <a:moveTo>
                    <a:pt x="7734" y="1"/>
                  </a:moveTo>
                  <a:cubicBezTo>
                    <a:pt x="5759" y="1"/>
                    <a:pt x="2813" y="341"/>
                    <a:pt x="93" y="1986"/>
                  </a:cubicBezTo>
                  <a:cubicBezTo>
                    <a:pt x="23" y="2029"/>
                    <a:pt x="1" y="2118"/>
                    <a:pt x="43" y="2188"/>
                  </a:cubicBezTo>
                  <a:cubicBezTo>
                    <a:pt x="72" y="2234"/>
                    <a:pt x="120" y="2259"/>
                    <a:pt x="170" y="2259"/>
                  </a:cubicBezTo>
                  <a:cubicBezTo>
                    <a:pt x="195" y="2259"/>
                    <a:pt x="222" y="2251"/>
                    <a:pt x="245" y="2237"/>
                  </a:cubicBezTo>
                  <a:cubicBezTo>
                    <a:pt x="2907" y="628"/>
                    <a:pt x="5790" y="294"/>
                    <a:pt x="7724" y="294"/>
                  </a:cubicBezTo>
                  <a:cubicBezTo>
                    <a:pt x="9078" y="294"/>
                    <a:pt x="9966" y="458"/>
                    <a:pt x="9987" y="461"/>
                  </a:cubicBezTo>
                  <a:cubicBezTo>
                    <a:pt x="9996" y="463"/>
                    <a:pt x="10005" y="464"/>
                    <a:pt x="10014" y="464"/>
                  </a:cubicBezTo>
                  <a:cubicBezTo>
                    <a:pt x="10084" y="464"/>
                    <a:pt x="10147" y="415"/>
                    <a:pt x="10161" y="343"/>
                  </a:cubicBezTo>
                  <a:cubicBezTo>
                    <a:pt x="10176" y="264"/>
                    <a:pt x="10124" y="186"/>
                    <a:pt x="10044" y="170"/>
                  </a:cubicBezTo>
                  <a:cubicBezTo>
                    <a:pt x="10022" y="167"/>
                    <a:pt x="9116" y="1"/>
                    <a:pt x="7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1521465" y="3633361"/>
              <a:ext cx="329665" cy="73228"/>
            </a:xfrm>
            <a:custGeom>
              <a:avLst/>
              <a:gdLst/>
              <a:ahLst/>
              <a:cxnLst/>
              <a:rect l="l" t="t" r="r" b="b"/>
              <a:pathLst>
                <a:path w="10178" h="2261" extrusionOk="0">
                  <a:moveTo>
                    <a:pt x="7729" y="0"/>
                  </a:moveTo>
                  <a:cubicBezTo>
                    <a:pt x="5754" y="0"/>
                    <a:pt x="2811" y="342"/>
                    <a:pt x="94" y="1988"/>
                  </a:cubicBezTo>
                  <a:cubicBezTo>
                    <a:pt x="24" y="2030"/>
                    <a:pt x="0" y="2120"/>
                    <a:pt x="44" y="2189"/>
                  </a:cubicBezTo>
                  <a:cubicBezTo>
                    <a:pt x="73" y="2236"/>
                    <a:pt x="120" y="2260"/>
                    <a:pt x="169" y="2260"/>
                  </a:cubicBezTo>
                  <a:cubicBezTo>
                    <a:pt x="196" y="2260"/>
                    <a:pt x="223" y="2253"/>
                    <a:pt x="246" y="2239"/>
                  </a:cubicBezTo>
                  <a:cubicBezTo>
                    <a:pt x="2906" y="628"/>
                    <a:pt x="5788" y="294"/>
                    <a:pt x="7722" y="294"/>
                  </a:cubicBezTo>
                  <a:cubicBezTo>
                    <a:pt x="9077" y="294"/>
                    <a:pt x="9966" y="458"/>
                    <a:pt x="9987" y="463"/>
                  </a:cubicBezTo>
                  <a:cubicBezTo>
                    <a:pt x="9996" y="464"/>
                    <a:pt x="10005" y="465"/>
                    <a:pt x="10014" y="465"/>
                  </a:cubicBezTo>
                  <a:cubicBezTo>
                    <a:pt x="10085" y="465"/>
                    <a:pt x="10148" y="417"/>
                    <a:pt x="10162" y="345"/>
                  </a:cubicBezTo>
                  <a:cubicBezTo>
                    <a:pt x="10177" y="265"/>
                    <a:pt x="10125" y="187"/>
                    <a:pt x="10044" y="172"/>
                  </a:cubicBezTo>
                  <a:cubicBezTo>
                    <a:pt x="10022" y="168"/>
                    <a:pt x="9113" y="0"/>
                    <a:pt x="7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1543264" y="3692831"/>
              <a:ext cx="329665" cy="73261"/>
            </a:xfrm>
            <a:custGeom>
              <a:avLst/>
              <a:gdLst/>
              <a:ahLst/>
              <a:cxnLst/>
              <a:rect l="l" t="t" r="r" b="b"/>
              <a:pathLst>
                <a:path w="10178" h="2262" extrusionOk="0">
                  <a:moveTo>
                    <a:pt x="7726" y="0"/>
                  </a:moveTo>
                  <a:cubicBezTo>
                    <a:pt x="5750" y="0"/>
                    <a:pt x="2808" y="342"/>
                    <a:pt x="93" y="1987"/>
                  </a:cubicBezTo>
                  <a:cubicBezTo>
                    <a:pt x="24" y="2030"/>
                    <a:pt x="0" y="2121"/>
                    <a:pt x="43" y="2190"/>
                  </a:cubicBezTo>
                  <a:cubicBezTo>
                    <a:pt x="71" y="2236"/>
                    <a:pt x="120" y="2261"/>
                    <a:pt x="169" y="2261"/>
                  </a:cubicBezTo>
                  <a:cubicBezTo>
                    <a:pt x="196" y="2261"/>
                    <a:pt x="223" y="2254"/>
                    <a:pt x="246" y="2240"/>
                  </a:cubicBezTo>
                  <a:cubicBezTo>
                    <a:pt x="2904" y="629"/>
                    <a:pt x="5785" y="295"/>
                    <a:pt x="7719" y="295"/>
                  </a:cubicBezTo>
                  <a:cubicBezTo>
                    <a:pt x="9075" y="295"/>
                    <a:pt x="9966" y="459"/>
                    <a:pt x="9987" y="464"/>
                  </a:cubicBezTo>
                  <a:cubicBezTo>
                    <a:pt x="9996" y="465"/>
                    <a:pt x="10004" y="466"/>
                    <a:pt x="10013" y="466"/>
                  </a:cubicBezTo>
                  <a:cubicBezTo>
                    <a:pt x="10082" y="466"/>
                    <a:pt x="10146" y="417"/>
                    <a:pt x="10162" y="346"/>
                  </a:cubicBezTo>
                  <a:cubicBezTo>
                    <a:pt x="10177" y="267"/>
                    <a:pt x="10123" y="188"/>
                    <a:pt x="10044" y="173"/>
                  </a:cubicBezTo>
                  <a:cubicBezTo>
                    <a:pt x="10022" y="169"/>
                    <a:pt x="9112" y="0"/>
                    <a:pt x="7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1564999" y="3752301"/>
              <a:ext cx="329633" cy="73293"/>
            </a:xfrm>
            <a:custGeom>
              <a:avLst/>
              <a:gdLst/>
              <a:ahLst/>
              <a:cxnLst/>
              <a:rect l="l" t="t" r="r" b="b"/>
              <a:pathLst>
                <a:path w="10177" h="2263" extrusionOk="0">
                  <a:moveTo>
                    <a:pt x="7729" y="1"/>
                  </a:moveTo>
                  <a:cubicBezTo>
                    <a:pt x="5754" y="1"/>
                    <a:pt x="2810" y="342"/>
                    <a:pt x="93" y="1989"/>
                  </a:cubicBezTo>
                  <a:cubicBezTo>
                    <a:pt x="24" y="2031"/>
                    <a:pt x="1" y="2122"/>
                    <a:pt x="43" y="2192"/>
                  </a:cubicBezTo>
                  <a:cubicBezTo>
                    <a:pt x="72" y="2237"/>
                    <a:pt x="120" y="2263"/>
                    <a:pt x="170" y="2263"/>
                  </a:cubicBezTo>
                  <a:cubicBezTo>
                    <a:pt x="195" y="2263"/>
                    <a:pt x="222" y="2255"/>
                    <a:pt x="245" y="2241"/>
                  </a:cubicBezTo>
                  <a:cubicBezTo>
                    <a:pt x="2904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8" y="464"/>
                  </a:cubicBezTo>
                  <a:cubicBezTo>
                    <a:pt x="9996" y="465"/>
                    <a:pt x="10005" y="466"/>
                    <a:pt x="10014" y="466"/>
                  </a:cubicBezTo>
                  <a:cubicBezTo>
                    <a:pt x="10084" y="466"/>
                    <a:pt x="10147" y="418"/>
                    <a:pt x="10161" y="347"/>
                  </a:cubicBezTo>
                  <a:cubicBezTo>
                    <a:pt x="10176" y="268"/>
                    <a:pt x="10124" y="190"/>
                    <a:pt x="10044" y="173"/>
                  </a:cubicBezTo>
                  <a:cubicBezTo>
                    <a:pt x="10022" y="169"/>
                    <a:pt x="9113" y="1"/>
                    <a:pt x="7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1586701" y="3811739"/>
              <a:ext cx="329665" cy="73261"/>
            </a:xfrm>
            <a:custGeom>
              <a:avLst/>
              <a:gdLst/>
              <a:ahLst/>
              <a:cxnLst/>
              <a:rect l="l" t="t" r="r" b="b"/>
              <a:pathLst>
                <a:path w="10178" h="2262" extrusionOk="0">
                  <a:moveTo>
                    <a:pt x="7732" y="1"/>
                  </a:moveTo>
                  <a:cubicBezTo>
                    <a:pt x="5757" y="1"/>
                    <a:pt x="2813" y="343"/>
                    <a:pt x="93" y="1989"/>
                  </a:cubicBezTo>
                  <a:cubicBezTo>
                    <a:pt x="25" y="2032"/>
                    <a:pt x="1" y="2121"/>
                    <a:pt x="44" y="2191"/>
                  </a:cubicBezTo>
                  <a:cubicBezTo>
                    <a:pt x="72" y="2238"/>
                    <a:pt x="120" y="2262"/>
                    <a:pt x="170" y="2262"/>
                  </a:cubicBezTo>
                  <a:cubicBezTo>
                    <a:pt x="197" y="2262"/>
                    <a:pt x="224" y="2255"/>
                    <a:pt x="247" y="2241"/>
                  </a:cubicBezTo>
                  <a:cubicBezTo>
                    <a:pt x="2906" y="630"/>
                    <a:pt x="5788" y="296"/>
                    <a:pt x="7722" y="296"/>
                  </a:cubicBezTo>
                  <a:cubicBezTo>
                    <a:pt x="9077" y="296"/>
                    <a:pt x="9967" y="460"/>
                    <a:pt x="9988" y="464"/>
                  </a:cubicBezTo>
                  <a:cubicBezTo>
                    <a:pt x="9997" y="466"/>
                    <a:pt x="10005" y="467"/>
                    <a:pt x="10014" y="467"/>
                  </a:cubicBezTo>
                  <a:cubicBezTo>
                    <a:pt x="10084" y="467"/>
                    <a:pt x="10147" y="418"/>
                    <a:pt x="10162" y="347"/>
                  </a:cubicBezTo>
                  <a:cubicBezTo>
                    <a:pt x="10178" y="266"/>
                    <a:pt x="10127" y="189"/>
                    <a:pt x="10044" y="173"/>
                  </a:cubicBezTo>
                  <a:cubicBezTo>
                    <a:pt x="10023" y="169"/>
                    <a:pt x="9115" y="1"/>
                    <a:pt x="7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1416420" y="3581406"/>
              <a:ext cx="53832" cy="49942"/>
            </a:xfrm>
            <a:custGeom>
              <a:avLst/>
              <a:gdLst/>
              <a:ahLst/>
              <a:cxnLst/>
              <a:rect l="l" t="t" r="r" b="b"/>
              <a:pathLst>
                <a:path w="1662" h="1542" extrusionOk="0">
                  <a:moveTo>
                    <a:pt x="791" y="298"/>
                  </a:moveTo>
                  <a:cubicBezTo>
                    <a:pt x="983" y="298"/>
                    <a:pt x="1168" y="414"/>
                    <a:pt x="1237" y="606"/>
                  </a:cubicBezTo>
                  <a:cubicBezTo>
                    <a:pt x="1328" y="851"/>
                    <a:pt x="1202" y="1124"/>
                    <a:pt x="955" y="1215"/>
                  </a:cubicBezTo>
                  <a:cubicBezTo>
                    <a:pt x="902" y="1235"/>
                    <a:pt x="847" y="1243"/>
                    <a:pt x="793" y="1243"/>
                  </a:cubicBezTo>
                  <a:cubicBezTo>
                    <a:pt x="600" y="1243"/>
                    <a:pt x="417" y="1124"/>
                    <a:pt x="348" y="932"/>
                  </a:cubicBezTo>
                  <a:cubicBezTo>
                    <a:pt x="257" y="688"/>
                    <a:pt x="384" y="414"/>
                    <a:pt x="628" y="326"/>
                  </a:cubicBezTo>
                  <a:cubicBezTo>
                    <a:pt x="683" y="306"/>
                    <a:pt x="739" y="298"/>
                    <a:pt x="791" y="298"/>
                  </a:cubicBezTo>
                  <a:close/>
                  <a:moveTo>
                    <a:pt x="793" y="1"/>
                  </a:moveTo>
                  <a:cubicBezTo>
                    <a:pt x="702" y="1"/>
                    <a:pt x="614" y="17"/>
                    <a:pt x="529" y="49"/>
                  </a:cubicBezTo>
                  <a:cubicBezTo>
                    <a:pt x="337" y="117"/>
                    <a:pt x="182" y="259"/>
                    <a:pt x="96" y="448"/>
                  </a:cubicBezTo>
                  <a:cubicBezTo>
                    <a:pt x="9" y="634"/>
                    <a:pt x="1" y="844"/>
                    <a:pt x="71" y="1037"/>
                  </a:cubicBezTo>
                  <a:cubicBezTo>
                    <a:pt x="181" y="1337"/>
                    <a:pt x="472" y="1541"/>
                    <a:pt x="793" y="1541"/>
                  </a:cubicBezTo>
                  <a:cubicBezTo>
                    <a:pt x="884" y="1540"/>
                    <a:pt x="972" y="1526"/>
                    <a:pt x="1058" y="1493"/>
                  </a:cubicBezTo>
                  <a:cubicBezTo>
                    <a:pt x="1457" y="1348"/>
                    <a:pt x="1662" y="904"/>
                    <a:pt x="1515" y="506"/>
                  </a:cubicBezTo>
                  <a:cubicBezTo>
                    <a:pt x="1405" y="205"/>
                    <a:pt x="1114" y="1"/>
                    <a:pt x="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1435790" y="3640973"/>
              <a:ext cx="56229" cy="49877"/>
            </a:xfrm>
            <a:custGeom>
              <a:avLst/>
              <a:gdLst/>
              <a:ahLst/>
              <a:cxnLst/>
              <a:rect l="l" t="t" r="r" b="b"/>
              <a:pathLst>
                <a:path w="1736" h="1540" extrusionOk="0">
                  <a:moveTo>
                    <a:pt x="866" y="297"/>
                  </a:moveTo>
                  <a:cubicBezTo>
                    <a:pt x="1059" y="297"/>
                    <a:pt x="1243" y="415"/>
                    <a:pt x="1312" y="607"/>
                  </a:cubicBezTo>
                  <a:cubicBezTo>
                    <a:pt x="1402" y="852"/>
                    <a:pt x="1277" y="1125"/>
                    <a:pt x="1031" y="1214"/>
                  </a:cubicBezTo>
                  <a:cubicBezTo>
                    <a:pt x="976" y="1236"/>
                    <a:pt x="923" y="1244"/>
                    <a:pt x="868" y="1244"/>
                  </a:cubicBezTo>
                  <a:cubicBezTo>
                    <a:pt x="676" y="1244"/>
                    <a:pt x="493" y="1125"/>
                    <a:pt x="422" y="933"/>
                  </a:cubicBezTo>
                  <a:cubicBezTo>
                    <a:pt x="334" y="689"/>
                    <a:pt x="457" y="415"/>
                    <a:pt x="704" y="326"/>
                  </a:cubicBezTo>
                  <a:cubicBezTo>
                    <a:pt x="758" y="306"/>
                    <a:pt x="812" y="297"/>
                    <a:pt x="866" y="297"/>
                  </a:cubicBezTo>
                  <a:close/>
                  <a:moveTo>
                    <a:pt x="868" y="1"/>
                  </a:moveTo>
                  <a:cubicBezTo>
                    <a:pt x="777" y="1"/>
                    <a:pt x="689" y="16"/>
                    <a:pt x="604" y="46"/>
                  </a:cubicBezTo>
                  <a:cubicBezTo>
                    <a:pt x="206" y="192"/>
                    <a:pt x="0" y="635"/>
                    <a:pt x="145" y="1033"/>
                  </a:cubicBezTo>
                  <a:cubicBezTo>
                    <a:pt x="256" y="1335"/>
                    <a:pt x="547" y="1540"/>
                    <a:pt x="868" y="1540"/>
                  </a:cubicBezTo>
                  <a:cubicBezTo>
                    <a:pt x="959" y="1540"/>
                    <a:pt x="1047" y="1523"/>
                    <a:pt x="1132" y="1493"/>
                  </a:cubicBezTo>
                  <a:cubicBezTo>
                    <a:pt x="1532" y="1348"/>
                    <a:pt x="1735" y="904"/>
                    <a:pt x="1590" y="506"/>
                  </a:cubicBezTo>
                  <a:cubicBezTo>
                    <a:pt x="1480" y="205"/>
                    <a:pt x="1189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1457525" y="3700540"/>
              <a:ext cx="56294" cy="49877"/>
            </a:xfrm>
            <a:custGeom>
              <a:avLst/>
              <a:gdLst/>
              <a:ahLst/>
              <a:cxnLst/>
              <a:rect l="l" t="t" r="r" b="b"/>
              <a:pathLst>
                <a:path w="1738" h="1540" extrusionOk="0">
                  <a:moveTo>
                    <a:pt x="868" y="297"/>
                  </a:moveTo>
                  <a:cubicBezTo>
                    <a:pt x="1061" y="297"/>
                    <a:pt x="1245" y="413"/>
                    <a:pt x="1313" y="605"/>
                  </a:cubicBezTo>
                  <a:cubicBezTo>
                    <a:pt x="1404" y="851"/>
                    <a:pt x="1277" y="1123"/>
                    <a:pt x="1033" y="1214"/>
                  </a:cubicBezTo>
                  <a:cubicBezTo>
                    <a:pt x="979" y="1234"/>
                    <a:pt x="925" y="1242"/>
                    <a:pt x="870" y="1242"/>
                  </a:cubicBezTo>
                  <a:cubicBezTo>
                    <a:pt x="869" y="1242"/>
                    <a:pt x="867" y="1243"/>
                    <a:pt x="866" y="1243"/>
                  </a:cubicBezTo>
                  <a:cubicBezTo>
                    <a:pt x="676" y="1243"/>
                    <a:pt x="494" y="1122"/>
                    <a:pt x="424" y="932"/>
                  </a:cubicBezTo>
                  <a:cubicBezTo>
                    <a:pt x="336" y="687"/>
                    <a:pt x="461" y="413"/>
                    <a:pt x="706" y="325"/>
                  </a:cubicBezTo>
                  <a:cubicBezTo>
                    <a:pt x="759" y="305"/>
                    <a:pt x="814" y="297"/>
                    <a:pt x="868" y="297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8"/>
                  </a:cubicBezTo>
                  <a:cubicBezTo>
                    <a:pt x="207" y="193"/>
                    <a:pt x="1" y="638"/>
                    <a:pt x="147" y="1032"/>
                  </a:cubicBezTo>
                  <a:cubicBezTo>
                    <a:pt x="258" y="1335"/>
                    <a:pt x="550" y="1539"/>
                    <a:pt x="870" y="1539"/>
                  </a:cubicBezTo>
                  <a:cubicBezTo>
                    <a:pt x="961" y="1539"/>
                    <a:pt x="1049" y="1525"/>
                    <a:pt x="1134" y="1492"/>
                  </a:cubicBezTo>
                  <a:cubicBezTo>
                    <a:pt x="1533" y="1348"/>
                    <a:pt x="1737" y="903"/>
                    <a:pt x="1591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1479324" y="3760140"/>
              <a:ext cx="56326" cy="49877"/>
            </a:xfrm>
            <a:custGeom>
              <a:avLst/>
              <a:gdLst/>
              <a:ahLst/>
              <a:cxnLst/>
              <a:rect l="l" t="t" r="r" b="b"/>
              <a:pathLst>
                <a:path w="1739" h="1540" extrusionOk="0">
                  <a:moveTo>
                    <a:pt x="867" y="296"/>
                  </a:moveTo>
                  <a:cubicBezTo>
                    <a:pt x="1060" y="296"/>
                    <a:pt x="1243" y="413"/>
                    <a:pt x="1314" y="605"/>
                  </a:cubicBezTo>
                  <a:cubicBezTo>
                    <a:pt x="1404" y="851"/>
                    <a:pt x="1277" y="1123"/>
                    <a:pt x="1033" y="1213"/>
                  </a:cubicBezTo>
                  <a:cubicBezTo>
                    <a:pt x="979" y="1231"/>
                    <a:pt x="924" y="1243"/>
                    <a:pt x="871" y="1243"/>
                  </a:cubicBezTo>
                  <a:cubicBezTo>
                    <a:pt x="678" y="1243"/>
                    <a:pt x="495" y="1123"/>
                    <a:pt x="424" y="932"/>
                  </a:cubicBezTo>
                  <a:cubicBezTo>
                    <a:pt x="334" y="687"/>
                    <a:pt x="461" y="413"/>
                    <a:pt x="705" y="324"/>
                  </a:cubicBezTo>
                  <a:cubicBezTo>
                    <a:pt x="759" y="304"/>
                    <a:pt x="814" y="296"/>
                    <a:pt x="867" y="296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7"/>
                  </a:cubicBezTo>
                  <a:cubicBezTo>
                    <a:pt x="207" y="192"/>
                    <a:pt x="1" y="636"/>
                    <a:pt x="147" y="1034"/>
                  </a:cubicBezTo>
                  <a:cubicBezTo>
                    <a:pt x="256" y="1335"/>
                    <a:pt x="550" y="1539"/>
                    <a:pt x="871" y="1539"/>
                  </a:cubicBezTo>
                  <a:cubicBezTo>
                    <a:pt x="959" y="1539"/>
                    <a:pt x="1049" y="1524"/>
                    <a:pt x="1134" y="1492"/>
                  </a:cubicBezTo>
                  <a:cubicBezTo>
                    <a:pt x="1533" y="1348"/>
                    <a:pt x="1739" y="903"/>
                    <a:pt x="1592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1503618" y="3819577"/>
              <a:ext cx="51403" cy="49942"/>
            </a:xfrm>
            <a:custGeom>
              <a:avLst/>
              <a:gdLst/>
              <a:ahLst/>
              <a:cxnLst/>
              <a:rect l="l" t="t" r="r" b="b"/>
              <a:pathLst>
                <a:path w="1587" h="1542" extrusionOk="0">
                  <a:moveTo>
                    <a:pt x="791" y="296"/>
                  </a:moveTo>
                  <a:cubicBezTo>
                    <a:pt x="983" y="296"/>
                    <a:pt x="1166" y="416"/>
                    <a:pt x="1237" y="607"/>
                  </a:cubicBezTo>
                  <a:cubicBezTo>
                    <a:pt x="1326" y="853"/>
                    <a:pt x="1200" y="1125"/>
                    <a:pt x="954" y="1216"/>
                  </a:cubicBezTo>
                  <a:cubicBezTo>
                    <a:pt x="902" y="1236"/>
                    <a:pt x="847" y="1245"/>
                    <a:pt x="794" y="1245"/>
                  </a:cubicBezTo>
                  <a:cubicBezTo>
                    <a:pt x="793" y="1245"/>
                    <a:pt x="792" y="1245"/>
                    <a:pt x="791" y="1245"/>
                  </a:cubicBezTo>
                  <a:cubicBezTo>
                    <a:pt x="597" y="1245"/>
                    <a:pt x="417" y="1126"/>
                    <a:pt x="348" y="934"/>
                  </a:cubicBezTo>
                  <a:cubicBezTo>
                    <a:pt x="257" y="690"/>
                    <a:pt x="384" y="416"/>
                    <a:pt x="628" y="328"/>
                  </a:cubicBezTo>
                  <a:cubicBezTo>
                    <a:pt x="682" y="308"/>
                    <a:pt x="736" y="296"/>
                    <a:pt x="791" y="296"/>
                  </a:cubicBezTo>
                  <a:close/>
                  <a:moveTo>
                    <a:pt x="794" y="1"/>
                  </a:moveTo>
                  <a:cubicBezTo>
                    <a:pt x="703" y="1"/>
                    <a:pt x="614" y="17"/>
                    <a:pt x="529" y="48"/>
                  </a:cubicBezTo>
                  <a:cubicBezTo>
                    <a:pt x="337" y="117"/>
                    <a:pt x="184" y="259"/>
                    <a:pt x="94" y="448"/>
                  </a:cubicBezTo>
                  <a:cubicBezTo>
                    <a:pt x="9" y="634"/>
                    <a:pt x="0" y="843"/>
                    <a:pt x="71" y="1035"/>
                  </a:cubicBezTo>
                  <a:cubicBezTo>
                    <a:pt x="181" y="1337"/>
                    <a:pt x="472" y="1541"/>
                    <a:pt x="794" y="1541"/>
                  </a:cubicBezTo>
                  <a:cubicBezTo>
                    <a:pt x="882" y="1541"/>
                    <a:pt x="972" y="1527"/>
                    <a:pt x="1057" y="1495"/>
                  </a:cubicBezTo>
                  <a:cubicBezTo>
                    <a:pt x="1250" y="1424"/>
                    <a:pt x="1402" y="1283"/>
                    <a:pt x="1491" y="1096"/>
                  </a:cubicBezTo>
                  <a:cubicBezTo>
                    <a:pt x="1579" y="907"/>
                    <a:pt x="1586" y="700"/>
                    <a:pt x="1515" y="506"/>
                  </a:cubicBezTo>
                  <a:cubicBezTo>
                    <a:pt x="1406" y="204"/>
                    <a:pt x="111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1522988" y="3879242"/>
              <a:ext cx="56261" cy="49877"/>
            </a:xfrm>
            <a:custGeom>
              <a:avLst/>
              <a:gdLst/>
              <a:ahLst/>
              <a:cxnLst/>
              <a:rect l="l" t="t" r="r" b="b"/>
              <a:pathLst>
                <a:path w="1737" h="1540" extrusionOk="0">
                  <a:moveTo>
                    <a:pt x="866" y="296"/>
                  </a:moveTo>
                  <a:cubicBezTo>
                    <a:pt x="1058" y="296"/>
                    <a:pt x="1241" y="414"/>
                    <a:pt x="1312" y="605"/>
                  </a:cubicBezTo>
                  <a:cubicBezTo>
                    <a:pt x="1400" y="852"/>
                    <a:pt x="1275" y="1123"/>
                    <a:pt x="1029" y="1213"/>
                  </a:cubicBezTo>
                  <a:cubicBezTo>
                    <a:pt x="977" y="1233"/>
                    <a:pt x="922" y="1243"/>
                    <a:pt x="868" y="1243"/>
                  </a:cubicBezTo>
                  <a:cubicBezTo>
                    <a:pt x="675" y="1243"/>
                    <a:pt x="491" y="1123"/>
                    <a:pt x="422" y="932"/>
                  </a:cubicBezTo>
                  <a:cubicBezTo>
                    <a:pt x="332" y="688"/>
                    <a:pt x="457" y="414"/>
                    <a:pt x="703" y="323"/>
                  </a:cubicBezTo>
                  <a:cubicBezTo>
                    <a:pt x="758" y="304"/>
                    <a:pt x="811" y="296"/>
                    <a:pt x="866" y="296"/>
                  </a:cubicBezTo>
                  <a:close/>
                  <a:moveTo>
                    <a:pt x="868" y="0"/>
                  </a:moveTo>
                  <a:cubicBezTo>
                    <a:pt x="777" y="0"/>
                    <a:pt x="689" y="16"/>
                    <a:pt x="604" y="47"/>
                  </a:cubicBezTo>
                  <a:cubicBezTo>
                    <a:pt x="205" y="192"/>
                    <a:pt x="0" y="635"/>
                    <a:pt x="146" y="1033"/>
                  </a:cubicBezTo>
                  <a:cubicBezTo>
                    <a:pt x="256" y="1335"/>
                    <a:pt x="547" y="1539"/>
                    <a:pt x="868" y="1539"/>
                  </a:cubicBezTo>
                  <a:cubicBezTo>
                    <a:pt x="958" y="1539"/>
                    <a:pt x="1048" y="1522"/>
                    <a:pt x="1133" y="1491"/>
                  </a:cubicBezTo>
                  <a:cubicBezTo>
                    <a:pt x="1531" y="1348"/>
                    <a:pt x="1737" y="903"/>
                    <a:pt x="1590" y="506"/>
                  </a:cubicBezTo>
                  <a:cubicBezTo>
                    <a:pt x="1480" y="203"/>
                    <a:pt x="1190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966700" y="3590022"/>
              <a:ext cx="371610" cy="175832"/>
            </a:xfrm>
            <a:custGeom>
              <a:avLst/>
              <a:gdLst/>
              <a:ahLst/>
              <a:cxnLst/>
              <a:rect l="l" t="t" r="r" b="b"/>
              <a:pathLst>
                <a:path w="11473" h="5429" extrusionOk="0">
                  <a:moveTo>
                    <a:pt x="10765" y="0"/>
                  </a:moveTo>
                  <a:cubicBezTo>
                    <a:pt x="4316" y="0"/>
                    <a:pt x="94" y="5135"/>
                    <a:pt x="52" y="5188"/>
                  </a:cubicBezTo>
                  <a:cubicBezTo>
                    <a:pt x="1" y="5252"/>
                    <a:pt x="10" y="5345"/>
                    <a:pt x="73" y="5396"/>
                  </a:cubicBezTo>
                  <a:cubicBezTo>
                    <a:pt x="100" y="5417"/>
                    <a:pt x="134" y="5428"/>
                    <a:pt x="165" y="5428"/>
                  </a:cubicBezTo>
                  <a:cubicBezTo>
                    <a:pt x="208" y="5428"/>
                    <a:pt x="250" y="5408"/>
                    <a:pt x="280" y="5373"/>
                  </a:cubicBezTo>
                  <a:cubicBezTo>
                    <a:pt x="324" y="5322"/>
                    <a:pt x="4452" y="295"/>
                    <a:pt x="10750" y="295"/>
                  </a:cubicBezTo>
                  <a:cubicBezTo>
                    <a:pt x="10936" y="295"/>
                    <a:pt x="11125" y="300"/>
                    <a:pt x="11315" y="309"/>
                  </a:cubicBezTo>
                  <a:cubicBezTo>
                    <a:pt x="11316" y="309"/>
                    <a:pt x="11316" y="309"/>
                    <a:pt x="11317" y="309"/>
                  </a:cubicBezTo>
                  <a:cubicBezTo>
                    <a:pt x="11392" y="309"/>
                    <a:pt x="11465" y="248"/>
                    <a:pt x="11468" y="168"/>
                  </a:cubicBezTo>
                  <a:cubicBezTo>
                    <a:pt x="11472" y="86"/>
                    <a:pt x="11410" y="18"/>
                    <a:pt x="11329" y="13"/>
                  </a:cubicBezTo>
                  <a:cubicBezTo>
                    <a:pt x="11139" y="4"/>
                    <a:pt x="10951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988500" y="3649524"/>
              <a:ext cx="371610" cy="175832"/>
            </a:xfrm>
            <a:custGeom>
              <a:avLst/>
              <a:gdLst/>
              <a:ahLst/>
              <a:cxnLst/>
              <a:rect l="l" t="t" r="r" b="b"/>
              <a:pathLst>
                <a:path w="11473" h="5429" extrusionOk="0">
                  <a:moveTo>
                    <a:pt x="10759" y="0"/>
                  </a:moveTo>
                  <a:cubicBezTo>
                    <a:pt x="4318" y="0"/>
                    <a:pt x="94" y="5135"/>
                    <a:pt x="52" y="5189"/>
                  </a:cubicBezTo>
                  <a:cubicBezTo>
                    <a:pt x="0" y="5252"/>
                    <a:pt x="10" y="5345"/>
                    <a:pt x="73" y="5396"/>
                  </a:cubicBezTo>
                  <a:cubicBezTo>
                    <a:pt x="100" y="5417"/>
                    <a:pt x="133" y="5428"/>
                    <a:pt x="165" y="5428"/>
                  </a:cubicBezTo>
                  <a:cubicBezTo>
                    <a:pt x="208" y="5428"/>
                    <a:pt x="250" y="5409"/>
                    <a:pt x="280" y="5373"/>
                  </a:cubicBezTo>
                  <a:cubicBezTo>
                    <a:pt x="322" y="5321"/>
                    <a:pt x="4453" y="294"/>
                    <a:pt x="10751" y="294"/>
                  </a:cubicBezTo>
                  <a:cubicBezTo>
                    <a:pt x="10937" y="294"/>
                    <a:pt x="11124" y="298"/>
                    <a:pt x="11313" y="307"/>
                  </a:cubicBezTo>
                  <a:lnTo>
                    <a:pt x="11320" y="307"/>
                  </a:lnTo>
                  <a:cubicBezTo>
                    <a:pt x="11398" y="307"/>
                    <a:pt x="11465" y="246"/>
                    <a:pt x="11468" y="168"/>
                  </a:cubicBezTo>
                  <a:cubicBezTo>
                    <a:pt x="11472" y="86"/>
                    <a:pt x="11410" y="16"/>
                    <a:pt x="11327" y="13"/>
                  </a:cubicBezTo>
                  <a:cubicBezTo>
                    <a:pt x="11136" y="4"/>
                    <a:pt x="10947" y="0"/>
                    <a:pt x="10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1010202" y="3709027"/>
              <a:ext cx="371610" cy="175897"/>
            </a:xfrm>
            <a:custGeom>
              <a:avLst/>
              <a:gdLst/>
              <a:ahLst/>
              <a:cxnLst/>
              <a:rect l="l" t="t" r="r" b="b"/>
              <a:pathLst>
                <a:path w="11473" h="5431" extrusionOk="0">
                  <a:moveTo>
                    <a:pt x="10761" y="0"/>
                  </a:moveTo>
                  <a:cubicBezTo>
                    <a:pt x="4321" y="0"/>
                    <a:pt x="96" y="5135"/>
                    <a:pt x="52" y="5189"/>
                  </a:cubicBezTo>
                  <a:cubicBezTo>
                    <a:pt x="1" y="5253"/>
                    <a:pt x="12" y="5345"/>
                    <a:pt x="73" y="5396"/>
                  </a:cubicBezTo>
                  <a:cubicBezTo>
                    <a:pt x="100" y="5417"/>
                    <a:pt x="134" y="5430"/>
                    <a:pt x="165" y="5430"/>
                  </a:cubicBezTo>
                  <a:cubicBezTo>
                    <a:pt x="208" y="5430"/>
                    <a:pt x="250" y="5410"/>
                    <a:pt x="282" y="5375"/>
                  </a:cubicBezTo>
                  <a:cubicBezTo>
                    <a:pt x="324" y="5321"/>
                    <a:pt x="4446" y="294"/>
                    <a:pt x="10750" y="294"/>
                  </a:cubicBezTo>
                  <a:cubicBezTo>
                    <a:pt x="10936" y="294"/>
                    <a:pt x="11125" y="298"/>
                    <a:pt x="11315" y="308"/>
                  </a:cubicBezTo>
                  <a:cubicBezTo>
                    <a:pt x="11389" y="308"/>
                    <a:pt x="11465" y="249"/>
                    <a:pt x="11470" y="167"/>
                  </a:cubicBezTo>
                  <a:cubicBezTo>
                    <a:pt x="11472" y="86"/>
                    <a:pt x="11410" y="16"/>
                    <a:pt x="11329" y="14"/>
                  </a:cubicBezTo>
                  <a:cubicBezTo>
                    <a:pt x="11138" y="5"/>
                    <a:pt x="10948" y="0"/>
                    <a:pt x="10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1032001" y="3824890"/>
              <a:ext cx="146468" cy="119380"/>
            </a:xfrm>
            <a:custGeom>
              <a:avLst/>
              <a:gdLst/>
              <a:ahLst/>
              <a:cxnLst/>
              <a:rect l="l" t="t" r="r" b="b"/>
              <a:pathLst>
                <a:path w="4522" h="3686" extrusionOk="0">
                  <a:moveTo>
                    <a:pt x="4353" y="1"/>
                  </a:moveTo>
                  <a:cubicBezTo>
                    <a:pt x="4329" y="1"/>
                    <a:pt x="4304" y="6"/>
                    <a:pt x="4281" y="19"/>
                  </a:cubicBezTo>
                  <a:cubicBezTo>
                    <a:pt x="1633" y="1504"/>
                    <a:pt x="67" y="3426"/>
                    <a:pt x="52" y="3446"/>
                  </a:cubicBezTo>
                  <a:cubicBezTo>
                    <a:pt x="1" y="3510"/>
                    <a:pt x="11" y="3602"/>
                    <a:pt x="74" y="3653"/>
                  </a:cubicBezTo>
                  <a:cubicBezTo>
                    <a:pt x="101" y="3675"/>
                    <a:pt x="135" y="3686"/>
                    <a:pt x="167" y="3686"/>
                  </a:cubicBezTo>
                  <a:cubicBezTo>
                    <a:pt x="209" y="3686"/>
                    <a:pt x="252" y="3666"/>
                    <a:pt x="283" y="3631"/>
                  </a:cubicBezTo>
                  <a:cubicBezTo>
                    <a:pt x="294" y="3614"/>
                    <a:pt x="1828" y="1734"/>
                    <a:pt x="4425" y="277"/>
                  </a:cubicBezTo>
                  <a:cubicBezTo>
                    <a:pt x="4496" y="236"/>
                    <a:pt x="4521" y="146"/>
                    <a:pt x="4481" y="76"/>
                  </a:cubicBezTo>
                  <a:cubicBezTo>
                    <a:pt x="4455" y="27"/>
                    <a:pt x="4405" y="1"/>
                    <a:pt x="4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1053703" y="3884392"/>
              <a:ext cx="146468" cy="119445"/>
            </a:xfrm>
            <a:custGeom>
              <a:avLst/>
              <a:gdLst/>
              <a:ahLst/>
              <a:cxnLst/>
              <a:rect l="l" t="t" r="r" b="b"/>
              <a:pathLst>
                <a:path w="4522" h="3688" extrusionOk="0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6" y="1504"/>
                    <a:pt x="69" y="3426"/>
                    <a:pt x="53" y="3446"/>
                  </a:cubicBezTo>
                  <a:cubicBezTo>
                    <a:pt x="1" y="3510"/>
                    <a:pt x="12" y="3602"/>
                    <a:pt x="75" y="3654"/>
                  </a:cubicBezTo>
                  <a:cubicBezTo>
                    <a:pt x="100" y="3675"/>
                    <a:pt x="134" y="3688"/>
                    <a:pt x="167" y="3688"/>
                  </a:cubicBezTo>
                  <a:cubicBezTo>
                    <a:pt x="209" y="3688"/>
                    <a:pt x="252" y="3668"/>
                    <a:pt x="282" y="3632"/>
                  </a:cubicBezTo>
                  <a:cubicBezTo>
                    <a:pt x="297" y="3612"/>
                    <a:pt x="1829" y="1735"/>
                    <a:pt x="4426" y="276"/>
                  </a:cubicBezTo>
                  <a:cubicBezTo>
                    <a:pt x="4497" y="235"/>
                    <a:pt x="4521" y="147"/>
                    <a:pt x="4483" y="76"/>
                  </a:cubicBezTo>
                  <a:cubicBezTo>
                    <a:pt x="4456" y="27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1075503" y="3943894"/>
              <a:ext cx="146468" cy="119348"/>
            </a:xfrm>
            <a:custGeom>
              <a:avLst/>
              <a:gdLst/>
              <a:ahLst/>
              <a:cxnLst/>
              <a:rect l="l" t="t" r="r" b="b"/>
              <a:pathLst>
                <a:path w="4522" h="3685" extrusionOk="0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3" y="1504"/>
                    <a:pt x="69" y="3427"/>
                    <a:pt x="52" y="3446"/>
                  </a:cubicBezTo>
                  <a:cubicBezTo>
                    <a:pt x="1" y="3510"/>
                    <a:pt x="12" y="3603"/>
                    <a:pt x="76" y="3654"/>
                  </a:cubicBezTo>
                  <a:cubicBezTo>
                    <a:pt x="102" y="3675"/>
                    <a:pt x="136" y="3685"/>
                    <a:pt x="168" y="3685"/>
                  </a:cubicBezTo>
                  <a:cubicBezTo>
                    <a:pt x="211" y="3685"/>
                    <a:pt x="253" y="3666"/>
                    <a:pt x="283" y="3631"/>
                  </a:cubicBezTo>
                  <a:cubicBezTo>
                    <a:pt x="297" y="3613"/>
                    <a:pt x="1831" y="1733"/>
                    <a:pt x="4425" y="276"/>
                  </a:cubicBezTo>
                  <a:cubicBezTo>
                    <a:pt x="4496" y="235"/>
                    <a:pt x="4521" y="147"/>
                    <a:pt x="4482" y="76"/>
                  </a:cubicBezTo>
                  <a:cubicBezTo>
                    <a:pt x="4455" y="28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1097269" y="4003267"/>
              <a:ext cx="146403" cy="119413"/>
            </a:xfrm>
            <a:custGeom>
              <a:avLst/>
              <a:gdLst/>
              <a:ahLst/>
              <a:cxnLst/>
              <a:rect l="l" t="t" r="r" b="b"/>
              <a:pathLst>
                <a:path w="4520" h="3687" extrusionOk="0">
                  <a:moveTo>
                    <a:pt x="4352" y="1"/>
                  </a:moveTo>
                  <a:cubicBezTo>
                    <a:pt x="4328" y="1"/>
                    <a:pt x="4304" y="7"/>
                    <a:pt x="4281" y="19"/>
                  </a:cubicBezTo>
                  <a:cubicBezTo>
                    <a:pt x="1632" y="1504"/>
                    <a:pt x="67" y="3426"/>
                    <a:pt x="51" y="3446"/>
                  </a:cubicBezTo>
                  <a:cubicBezTo>
                    <a:pt x="0" y="3510"/>
                    <a:pt x="10" y="3603"/>
                    <a:pt x="73" y="3654"/>
                  </a:cubicBezTo>
                  <a:cubicBezTo>
                    <a:pt x="100" y="3675"/>
                    <a:pt x="132" y="3686"/>
                    <a:pt x="165" y="3686"/>
                  </a:cubicBezTo>
                  <a:cubicBezTo>
                    <a:pt x="208" y="3686"/>
                    <a:pt x="250" y="3666"/>
                    <a:pt x="280" y="3631"/>
                  </a:cubicBezTo>
                  <a:cubicBezTo>
                    <a:pt x="296" y="3611"/>
                    <a:pt x="1828" y="1731"/>
                    <a:pt x="4424" y="276"/>
                  </a:cubicBezTo>
                  <a:cubicBezTo>
                    <a:pt x="4495" y="236"/>
                    <a:pt x="4519" y="147"/>
                    <a:pt x="4481" y="76"/>
                  </a:cubicBezTo>
                  <a:cubicBezTo>
                    <a:pt x="4454" y="27"/>
                    <a:pt x="4404" y="1"/>
                    <a:pt x="4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1243516" y="3743620"/>
              <a:ext cx="175683" cy="289188"/>
            </a:xfrm>
            <a:custGeom>
              <a:avLst/>
              <a:gdLst/>
              <a:ahLst/>
              <a:cxnLst/>
              <a:rect l="l" t="t" r="r" b="b"/>
              <a:pathLst>
                <a:path w="5424" h="8929" extrusionOk="0">
                  <a:moveTo>
                    <a:pt x="3876" y="297"/>
                  </a:moveTo>
                  <a:cubicBezTo>
                    <a:pt x="3919" y="297"/>
                    <a:pt x="3957" y="303"/>
                    <a:pt x="3993" y="313"/>
                  </a:cubicBezTo>
                  <a:cubicBezTo>
                    <a:pt x="4169" y="367"/>
                    <a:pt x="4284" y="544"/>
                    <a:pt x="4427" y="810"/>
                  </a:cubicBezTo>
                  <a:cubicBezTo>
                    <a:pt x="4995" y="1875"/>
                    <a:pt x="5143" y="3216"/>
                    <a:pt x="4631" y="4342"/>
                  </a:cubicBezTo>
                  <a:cubicBezTo>
                    <a:pt x="4306" y="5053"/>
                    <a:pt x="3713" y="5626"/>
                    <a:pt x="3081" y="6084"/>
                  </a:cubicBezTo>
                  <a:cubicBezTo>
                    <a:pt x="2958" y="6174"/>
                    <a:pt x="1614" y="6977"/>
                    <a:pt x="1137" y="7152"/>
                  </a:cubicBezTo>
                  <a:cubicBezTo>
                    <a:pt x="1292" y="6686"/>
                    <a:pt x="1551" y="6213"/>
                    <a:pt x="1988" y="5516"/>
                  </a:cubicBezTo>
                  <a:cubicBezTo>
                    <a:pt x="3330" y="3375"/>
                    <a:pt x="3554" y="2066"/>
                    <a:pt x="3665" y="1439"/>
                  </a:cubicBezTo>
                  <a:cubicBezTo>
                    <a:pt x="3684" y="1324"/>
                    <a:pt x="3700" y="1233"/>
                    <a:pt x="3717" y="1176"/>
                  </a:cubicBezTo>
                  <a:cubicBezTo>
                    <a:pt x="3741" y="1098"/>
                    <a:pt x="3696" y="1016"/>
                    <a:pt x="3618" y="992"/>
                  </a:cubicBezTo>
                  <a:cubicBezTo>
                    <a:pt x="3603" y="987"/>
                    <a:pt x="3589" y="985"/>
                    <a:pt x="3575" y="985"/>
                  </a:cubicBezTo>
                  <a:cubicBezTo>
                    <a:pt x="3511" y="985"/>
                    <a:pt x="3454" y="1027"/>
                    <a:pt x="3433" y="1091"/>
                  </a:cubicBezTo>
                  <a:cubicBezTo>
                    <a:pt x="3412" y="1163"/>
                    <a:pt x="3396" y="1257"/>
                    <a:pt x="3374" y="1389"/>
                  </a:cubicBezTo>
                  <a:cubicBezTo>
                    <a:pt x="3268" y="2000"/>
                    <a:pt x="3048" y="3267"/>
                    <a:pt x="1737" y="5360"/>
                  </a:cubicBezTo>
                  <a:cubicBezTo>
                    <a:pt x="1325" y="6018"/>
                    <a:pt x="1062" y="6483"/>
                    <a:pt x="895" y="6955"/>
                  </a:cubicBezTo>
                  <a:lnTo>
                    <a:pt x="895" y="6952"/>
                  </a:lnTo>
                  <a:lnTo>
                    <a:pt x="895" y="6950"/>
                  </a:lnTo>
                  <a:cubicBezTo>
                    <a:pt x="604" y="6152"/>
                    <a:pt x="305" y="5227"/>
                    <a:pt x="401" y="4388"/>
                  </a:cubicBezTo>
                  <a:cubicBezTo>
                    <a:pt x="587" y="2749"/>
                    <a:pt x="1805" y="1453"/>
                    <a:pt x="3152" y="597"/>
                  </a:cubicBezTo>
                  <a:cubicBezTo>
                    <a:pt x="3479" y="390"/>
                    <a:pt x="3703" y="297"/>
                    <a:pt x="3876" y="297"/>
                  </a:cubicBezTo>
                  <a:close/>
                  <a:moveTo>
                    <a:pt x="3873" y="1"/>
                  </a:moveTo>
                  <a:cubicBezTo>
                    <a:pt x="3638" y="1"/>
                    <a:pt x="3372" y="106"/>
                    <a:pt x="2990" y="348"/>
                  </a:cubicBezTo>
                  <a:cubicBezTo>
                    <a:pt x="2013" y="970"/>
                    <a:pt x="338" y="2318"/>
                    <a:pt x="107" y="4356"/>
                  </a:cubicBezTo>
                  <a:cubicBezTo>
                    <a:pt x="0" y="5289"/>
                    <a:pt x="324" y="6272"/>
                    <a:pt x="667" y="7195"/>
                  </a:cubicBezTo>
                  <a:lnTo>
                    <a:pt x="696" y="7270"/>
                  </a:lnTo>
                  <a:cubicBezTo>
                    <a:pt x="711" y="7312"/>
                    <a:pt x="734" y="7351"/>
                    <a:pt x="767" y="7380"/>
                  </a:cubicBezTo>
                  <a:cubicBezTo>
                    <a:pt x="675" y="7774"/>
                    <a:pt x="635" y="8205"/>
                    <a:pt x="625" y="8778"/>
                  </a:cubicBezTo>
                  <a:cubicBezTo>
                    <a:pt x="622" y="8858"/>
                    <a:pt x="689" y="8927"/>
                    <a:pt x="770" y="8928"/>
                  </a:cubicBezTo>
                  <a:lnTo>
                    <a:pt x="774" y="8928"/>
                  </a:lnTo>
                  <a:cubicBezTo>
                    <a:pt x="853" y="8928"/>
                    <a:pt x="919" y="8864"/>
                    <a:pt x="920" y="8782"/>
                  </a:cubicBezTo>
                  <a:cubicBezTo>
                    <a:pt x="930" y="8248"/>
                    <a:pt x="961" y="7848"/>
                    <a:pt x="1047" y="7474"/>
                  </a:cubicBezTo>
                  <a:cubicBezTo>
                    <a:pt x="1529" y="7410"/>
                    <a:pt x="3237" y="6337"/>
                    <a:pt x="3253" y="6324"/>
                  </a:cubicBezTo>
                  <a:cubicBezTo>
                    <a:pt x="4058" y="5736"/>
                    <a:pt x="4596" y="5129"/>
                    <a:pt x="4900" y="4463"/>
                  </a:cubicBezTo>
                  <a:cubicBezTo>
                    <a:pt x="5424" y="3313"/>
                    <a:pt x="5343" y="1894"/>
                    <a:pt x="4687" y="671"/>
                  </a:cubicBezTo>
                  <a:cubicBezTo>
                    <a:pt x="4532" y="382"/>
                    <a:pt x="4369" y="118"/>
                    <a:pt x="4076" y="32"/>
                  </a:cubicBezTo>
                  <a:cubicBezTo>
                    <a:pt x="4014" y="12"/>
                    <a:pt x="3944" y="1"/>
                    <a:pt x="3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1469574" y="3435840"/>
              <a:ext cx="47063" cy="35043"/>
            </a:xfrm>
            <a:custGeom>
              <a:avLst/>
              <a:gdLst/>
              <a:ahLst/>
              <a:cxnLst/>
              <a:rect l="l" t="t" r="r" b="b"/>
              <a:pathLst>
                <a:path w="1453" h="1082" extrusionOk="0">
                  <a:moveTo>
                    <a:pt x="685" y="1"/>
                  </a:moveTo>
                  <a:cubicBezTo>
                    <a:pt x="584" y="1"/>
                    <a:pt x="484" y="26"/>
                    <a:pt x="398" y="75"/>
                  </a:cubicBezTo>
                  <a:cubicBezTo>
                    <a:pt x="1" y="301"/>
                    <a:pt x="87" y="899"/>
                    <a:pt x="499" y="1046"/>
                  </a:cubicBezTo>
                  <a:cubicBezTo>
                    <a:pt x="567" y="1071"/>
                    <a:pt x="634" y="1082"/>
                    <a:pt x="700" y="1082"/>
                  </a:cubicBezTo>
                  <a:cubicBezTo>
                    <a:pt x="1125" y="1082"/>
                    <a:pt x="1453" y="607"/>
                    <a:pt x="1154" y="229"/>
                  </a:cubicBezTo>
                  <a:cubicBezTo>
                    <a:pt x="1031" y="73"/>
                    <a:pt x="856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1607075" y="3395222"/>
              <a:ext cx="41621" cy="35756"/>
            </a:xfrm>
            <a:custGeom>
              <a:avLst/>
              <a:gdLst/>
              <a:ahLst/>
              <a:cxnLst/>
              <a:rect l="l" t="t" r="r" b="b"/>
              <a:pathLst>
                <a:path w="1285" h="1104" extrusionOk="0">
                  <a:moveTo>
                    <a:pt x="617" y="1"/>
                  </a:moveTo>
                  <a:cubicBezTo>
                    <a:pt x="605" y="1"/>
                    <a:pt x="594" y="1"/>
                    <a:pt x="582" y="2"/>
                  </a:cubicBezTo>
                  <a:cubicBezTo>
                    <a:pt x="315" y="20"/>
                    <a:pt x="61" y="232"/>
                    <a:pt x="32" y="546"/>
                  </a:cubicBezTo>
                  <a:cubicBezTo>
                    <a:pt x="1" y="894"/>
                    <a:pt x="273" y="1104"/>
                    <a:pt x="561" y="1104"/>
                  </a:cubicBezTo>
                  <a:cubicBezTo>
                    <a:pt x="731" y="1104"/>
                    <a:pt x="907" y="1030"/>
                    <a:pt x="1029" y="868"/>
                  </a:cubicBezTo>
                  <a:cubicBezTo>
                    <a:pt x="1285" y="528"/>
                    <a:pt x="1049" y="1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1528073" y="3437266"/>
              <a:ext cx="72003" cy="48257"/>
            </a:xfrm>
            <a:custGeom>
              <a:avLst/>
              <a:gdLst/>
              <a:ahLst/>
              <a:cxnLst/>
              <a:rect l="l" t="t" r="r" b="b"/>
              <a:pathLst>
                <a:path w="2223" h="1490" extrusionOk="0">
                  <a:moveTo>
                    <a:pt x="1810" y="1"/>
                  </a:moveTo>
                  <a:cubicBezTo>
                    <a:pt x="1801" y="1"/>
                    <a:pt x="1792" y="1"/>
                    <a:pt x="1783" y="1"/>
                  </a:cubicBezTo>
                  <a:cubicBezTo>
                    <a:pt x="1120" y="41"/>
                    <a:pt x="431" y="348"/>
                    <a:pt x="265" y="486"/>
                  </a:cubicBezTo>
                  <a:cubicBezTo>
                    <a:pt x="1" y="708"/>
                    <a:pt x="207" y="1059"/>
                    <a:pt x="427" y="1258"/>
                  </a:cubicBezTo>
                  <a:cubicBezTo>
                    <a:pt x="468" y="1296"/>
                    <a:pt x="510" y="1329"/>
                    <a:pt x="552" y="1354"/>
                  </a:cubicBezTo>
                  <a:cubicBezTo>
                    <a:pt x="701" y="1447"/>
                    <a:pt x="873" y="1489"/>
                    <a:pt x="1049" y="1489"/>
                  </a:cubicBezTo>
                  <a:cubicBezTo>
                    <a:pt x="1528" y="1489"/>
                    <a:pt x="2032" y="1180"/>
                    <a:pt x="2172" y="744"/>
                  </a:cubicBezTo>
                  <a:cubicBezTo>
                    <a:pt x="2220" y="592"/>
                    <a:pt x="2223" y="426"/>
                    <a:pt x="2166" y="251"/>
                  </a:cubicBezTo>
                  <a:cubicBezTo>
                    <a:pt x="2117" y="99"/>
                    <a:pt x="2000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1541839" y="3454336"/>
              <a:ext cx="56553" cy="31189"/>
            </a:xfrm>
            <a:custGeom>
              <a:avLst/>
              <a:gdLst/>
              <a:ahLst/>
              <a:cxnLst/>
              <a:rect l="l" t="t" r="r" b="b"/>
              <a:pathLst>
                <a:path w="1746" h="963" extrusionOk="0">
                  <a:moveTo>
                    <a:pt x="1076" y="1"/>
                  </a:moveTo>
                  <a:cubicBezTo>
                    <a:pt x="965" y="1"/>
                    <a:pt x="852" y="17"/>
                    <a:pt x="740" y="51"/>
                  </a:cubicBezTo>
                  <a:cubicBezTo>
                    <a:pt x="389" y="156"/>
                    <a:pt x="125" y="416"/>
                    <a:pt x="0" y="732"/>
                  </a:cubicBezTo>
                  <a:cubicBezTo>
                    <a:pt x="43" y="772"/>
                    <a:pt x="84" y="803"/>
                    <a:pt x="125" y="829"/>
                  </a:cubicBezTo>
                  <a:cubicBezTo>
                    <a:pt x="274" y="921"/>
                    <a:pt x="447" y="963"/>
                    <a:pt x="623" y="963"/>
                  </a:cubicBezTo>
                  <a:cubicBezTo>
                    <a:pt x="1101" y="963"/>
                    <a:pt x="1606" y="654"/>
                    <a:pt x="1745" y="218"/>
                  </a:cubicBezTo>
                  <a:cubicBezTo>
                    <a:pt x="1553" y="79"/>
                    <a:pt x="1320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753613" y="3737369"/>
              <a:ext cx="181578" cy="355939"/>
            </a:xfrm>
            <a:custGeom>
              <a:avLst/>
              <a:gdLst/>
              <a:ahLst/>
              <a:cxnLst/>
              <a:rect l="l" t="t" r="r" b="b"/>
              <a:pathLst>
                <a:path w="5606" h="10990" extrusionOk="0">
                  <a:moveTo>
                    <a:pt x="4388" y="1"/>
                  </a:moveTo>
                  <a:cubicBezTo>
                    <a:pt x="4216" y="1"/>
                    <a:pt x="4049" y="41"/>
                    <a:pt x="3898" y="115"/>
                  </a:cubicBezTo>
                  <a:cubicBezTo>
                    <a:pt x="3653" y="236"/>
                    <a:pt x="3452" y="449"/>
                    <a:pt x="3350" y="725"/>
                  </a:cubicBezTo>
                  <a:lnTo>
                    <a:pt x="932" y="7268"/>
                  </a:lnTo>
                  <a:lnTo>
                    <a:pt x="381" y="8760"/>
                  </a:lnTo>
                  <a:lnTo>
                    <a:pt x="220" y="9198"/>
                  </a:lnTo>
                  <a:cubicBezTo>
                    <a:pt x="0" y="9794"/>
                    <a:pt x="327" y="10456"/>
                    <a:pt x="936" y="10642"/>
                  </a:cubicBezTo>
                  <a:lnTo>
                    <a:pt x="1911" y="10941"/>
                  </a:lnTo>
                  <a:cubicBezTo>
                    <a:pt x="2020" y="10974"/>
                    <a:pt x="2129" y="10990"/>
                    <a:pt x="2236" y="10990"/>
                  </a:cubicBezTo>
                  <a:cubicBezTo>
                    <a:pt x="2733" y="10990"/>
                    <a:pt x="3188" y="10654"/>
                    <a:pt x="3313" y="10145"/>
                  </a:cubicBezTo>
                  <a:lnTo>
                    <a:pt x="3802" y="8148"/>
                  </a:lnTo>
                  <a:lnTo>
                    <a:pt x="5215" y="2400"/>
                  </a:lnTo>
                  <a:lnTo>
                    <a:pt x="5466" y="1375"/>
                  </a:lnTo>
                  <a:cubicBezTo>
                    <a:pt x="5606" y="801"/>
                    <a:pt x="5276" y="222"/>
                    <a:pt x="4714" y="50"/>
                  </a:cubicBezTo>
                  <a:cubicBezTo>
                    <a:pt x="4605" y="17"/>
                    <a:pt x="4495" y="1"/>
                    <a:pt x="4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753613" y="3972819"/>
              <a:ext cx="123179" cy="120514"/>
            </a:xfrm>
            <a:custGeom>
              <a:avLst/>
              <a:gdLst/>
              <a:ahLst/>
              <a:cxnLst/>
              <a:rect l="l" t="t" r="r" b="b"/>
              <a:pathLst>
                <a:path w="3803" h="3721" extrusionOk="0">
                  <a:moveTo>
                    <a:pt x="932" y="1"/>
                  </a:moveTo>
                  <a:lnTo>
                    <a:pt x="220" y="1929"/>
                  </a:lnTo>
                  <a:cubicBezTo>
                    <a:pt x="0" y="2525"/>
                    <a:pt x="327" y="3187"/>
                    <a:pt x="936" y="3373"/>
                  </a:cubicBezTo>
                  <a:lnTo>
                    <a:pt x="1911" y="3672"/>
                  </a:lnTo>
                  <a:cubicBezTo>
                    <a:pt x="2020" y="3705"/>
                    <a:pt x="2129" y="3721"/>
                    <a:pt x="2236" y="3721"/>
                  </a:cubicBezTo>
                  <a:cubicBezTo>
                    <a:pt x="2733" y="3721"/>
                    <a:pt x="3188" y="3385"/>
                    <a:pt x="3313" y="2877"/>
                  </a:cubicBezTo>
                  <a:lnTo>
                    <a:pt x="3802" y="8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1753613" y="3815075"/>
              <a:ext cx="168849" cy="278241"/>
            </a:xfrm>
            <a:custGeom>
              <a:avLst/>
              <a:gdLst/>
              <a:ahLst/>
              <a:cxnLst/>
              <a:rect l="l" t="t" r="r" b="b"/>
              <a:pathLst>
                <a:path w="5213" h="8591" extrusionOk="0">
                  <a:moveTo>
                    <a:pt x="5212" y="1"/>
                  </a:moveTo>
                  <a:cubicBezTo>
                    <a:pt x="5163" y="16"/>
                    <a:pt x="5113" y="38"/>
                    <a:pt x="5063" y="59"/>
                  </a:cubicBezTo>
                  <a:cubicBezTo>
                    <a:pt x="4444" y="340"/>
                    <a:pt x="3998" y="936"/>
                    <a:pt x="3719" y="1571"/>
                  </a:cubicBezTo>
                  <a:cubicBezTo>
                    <a:pt x="3438" y="2209"/>
                    <a:pt x="3298" y="2896"/>
                    <a:pt x="3103" y="3564"/>
                  </a:cubicBezTo>
                  <a:cubicBezTo>
                    <a:pt x="2911" y="4232"/>
                    <a:pt x="2652" y="4903"/>
                    <a:pt x="2185" y="5414"/>
                  </a:cubicBezTo>
                  <a:cubicBezTo>
                    <a:pt x="1708" y="5937"/>
                    <a:pt x="1065" y="6232"/>
                    <a:pt x="381" y="6361"/>
                  </a:cubicBezTo>
                  <a:lnTo>
                    <a:pt x="220" y="6799"/>
                  </a:lnTo>
                  <a:cubicBezTo>
                    <a:pt x="0" y="7395"/>
                    <a:pt x="327" y="8057"/>
                    <a:pt x="936" y="8243"/>
                  </a:cubicBezTo>
                  <a:lnTo>
                    <a:pt x="1911" y="8542"/>
                  </a:lnTo>
                  <a:cubicBezTo>
                    <a:pt x="2020" y="8575"/>
                    <a:pt x="2129" y="8591"/>
                    <a:pt x="2236" y="8591"/>
                  </a:cubicBezTo>
                  <a:cubicBezTo>
                    <a:pt x="2732" y="8591"/>
                    <a:pt x="3187" y="8255"/>
                    <a:pt x="3310" y="7746"/>
                  </a:cubicBezTo>
                  <a:lnTo>
                    <a:pt x="3800" y="5749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1813213" y="3827092"/>
              <a:ext cx="51630" cy="136902"/>
            </a:xfrm>
            <a:custGeom>
              <a:avLst/>
              <a:gdLst/>
              <a:ahLst/>
              <a:cxnLst/>
              <a:rect l="l" t="t" r="r" b="b"/>
              <a:pathLst>
                <a:path w="1594" h="4227" extrusionOk="0">
                  <a:moveTo>
                    <a:pt x="1453" y="0"/>
                  </a:moveTo>
                  <a:cubicBezTo>
                    <a:pt x="1404" y="0"/>
                    <a:pt x="1357" y="26"/>
                    <a:pt x="1332" y="71"/>
                  </a:cubicBezTo>
                  <a:cubicBezTo>
                    <a:pt x="905" y="876"/>
                    <a:pt x="460" y="2163"/>
                    <a:pt x="236" y="3029"/>
                  </a:cubicBezTo>
                  <a:cubicBezTo>
                    <a:pt x="147" y="3368"/>
                    <a:pt x="66" y="3710"/>
                    <a:pt x="15" y="4061"/>
                  </a:cubicBezTo>
                  <a:cubicBezTo>
                    <a:pt x="0" y="4161"/>
                    <a:pt x="81" y="4227"/>
                    <a:pt x="161" y="4227"/>
                  </a:cubicBezTo>
                  <a:cubicBezTo>
                    <a:pt x="209" y="4227"/>
                    <a:pt x="257" y="4203"/>
                    <a:pt x="284" y="4150"/>
                  </a:cubicBezTo>
                  <a:cubicBezTo>
                    <a:pt x="828" y="3121"/>
                    <a:pt x="1424" y="1248"/>
                    <a:pt x="1583" y="155"/>
                  </a:cubicBezTo>
                  <a:cubicBezTo>
                    <a:pt x="1593" y="100"/>
                    <a:pt x="1566" y="43"/>
                    <a:pt x="1514" y="15"/>
                  </a:cubicBezTo>
                  <a:cubicBezTo>
                    <a:pt x="1494" y="5"/>
                    <a:pt x="1473" y="0"/>
                    <a:pt x="145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1781923" y="3516883"/>
              <a:ext cx="300903" cy="274095"/>
            </a:xfrm>
            <a:custGeom>
              <a:avLst/>
              <a:gdLst/>
              <a:ahLst/>
              <a:cxnLst/>
              <a:rect l="l" t="t" r="r" b="b"/>
              <a:pathLst>
                <a:path w="9290" h="8463" extrusionOk="0">
                  <a:moveTo>
                    <a:pt x="4644" y="1"/>
                  </a:moveTo>
                  <a:cubicBezTo>
                    <a:pt x="3561" y="1"/>
                    <a:pt x="2478" y="413"/>
                    <a:pt x="1652" y="1239"/>
                  </a:cubicBezTo>
                  <a:cubicBezTo>
                    <a:pt x="1" y="2892"/>
                    <a:pt x="1" y="5571"/>
                    <a:pt x="1652" y="7223"/>
                  </a:cubicBezTo>
                  <a:cubicBezTo>
                    <a:pt x="2478" y="8050"/>
                    <a:pt x="3561" y="8463"/>
                    <a:pt x="4644" y="8463"/>
                  </a:cubicBezTo>
                  <a:cubicBezTo>
                    <a:pt x="5727" y="8463"/>
                    <a:pt x="6810" y="8050"/>
                    <a:pt x="7636" y="7223"/>
                  </a:cubicBezTo>
                  <a:cubicBezTo>
                    <a:pt x="9289" y="5571"/>
                    <a:pt x="9289" y="2892"/>
                    <a:pt x="7636" y="1239"/>
                  </a:cubicBezTo>
                  <a:cubicBezTo>
                    <a:pt x="6810" y="413"/>
                    <a:pt x="5727" y="1"/>
                    <a:pt x="4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1823449" y="3552513"/>
              <a:ext cx="219669" cy="202746"/>
            </a:xfrm>
            <a:custGeom>
              <a:avLst/>
              <a:gdLst/>
              <a:ahLst/>
              <a:cxnLst/>
              <a:rect l="l" t="t" r="r" b="b"/>
              <a:pathLst>
                <a:path w="6782" h="6260" extrusionOk="0">
                  <a:moveTo>
                    <a:pt x="3361" y="1"/>
                  </a:moveTo>
                  <a:cubicBezTo>
                    <a:pt x="2022" y="1"/>
                    <a:pt x="783" y="867"/>
                    <a:pt x="372" y="2213"/>
                  </a:cubicBezTo>
                  <a:cubicBezTo>
                    <a:pt x="1" y="3423"/>
                    <a:pt x="400" y="4685"/>
                    <a:pt x="1289" y="5473"/>
                  </a:cubicBezTo>
                  <a:cubicBezTo>
                    <a:pt x="1614" y="5761"/>
                    <a:pt x="2004" y="5986"/>
                    <a:pt x="2446" y="6121"/>
                  </a:cubicBezTo>
                  <a:cubicBezTo>
                    <a:pt x="2752" y="6214"/>
                    <a:pt x="3061" y="6259"/>
                    <a:pt x="3365" y="6259"/>
                  </a:cubicBezTo>
                  <a:cubicBezTo>
                    <a:pt x="4704" y="6259"/>
                    <a:pt x="5943" y="5393"/>
                    <a:pt x="6354" y="4046"/>
                  </a:cubicBezTo>
                  <a:cubicBezTo>
                    <a:pt x="6782" y="2656"/>
                    <a:pt x="6191" y="1198"/>
                    <a:pt x="5009" y="468"/>
                  </a:cubicBezTo>
                  <a:cubicBezTo>
                    <a:pt x="4786" y="332"/>
                    <a:pt x="4541" y="219"/>
                    <a:pt x="4280" y="139"/>
                  </a:cubicBezTo>
                  <a:cubicBezTo>
                    <a:pt x="3974" y="45"/>
                    <a:pt x="3665" y="1"/>
                    <a:pt x="3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1865169" y="3567640"/>
              <a:ext cx="177951" cy="187621"/>
            </a:xfrm>
            <a:custGeom>
              <a:avLst/>
              <a:gdLst/>
              <a:ahLst/>
              <a:cxnLst/>
              <a:rect l="l" t="t" r="r" b="b"/>
              <a:pathLst>
                <a:path w="5494" h="5793" extrusionOk="0">
                  <a:moveTo>
                    <a:pt x="3721" y="0"/>
                  </a:moveTo>
                  <a:lnTo>
                    <a:pt x="3721" y="0"/>
                  </a:lnTo>
                  <a:cubicBezTo>
                    <a:pt x="3938" y="1958"/>
                    <a:pt x="3583" y="4708"/>
                    <a:pt x="1" y="5006"/>
                  </a:cubicBezTo>
                  <a:cubicBezTo>
                    <a:pt x="326" y="5294"/>
                    <a:pt x="716" y="5519"/>
                    <a:pt x="1158" y="5654"/>
                  </a:cubicBezTo>
                  <a:cubicBezTo>
                    <a:pt x="1464" y="5747"/>
                    <a:pt x="1773" y="5792"/>
                    <a:pt x="2077" y="5792"/>
                  </a:cubicBezTo>
                  <a:cubicBezTo>
                    <a:pt x="3416" y="5792"/>
                    <a:pt x="4655" y="4926"/>
                    <a:pt x="5066" y="3579"/>
                  </a:cubicBezTo>
                  <a:cubicBezTo>
                    <a:pt x="5494" y="2189"/>
                    <a:pt x="4903" y="731"/>
                    <a:pt x="372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1863452" y="3581082"/>
              <a:ext cx="100409" cy="80094"/>
            </a:xfrm>
            <a:custGeom>
              <a:avLst/>
              <a:gdLst/>
              <a:ahLst/>
              <a:cxnLst/>
              <a:rect l="l" t="t" r="r" b="b"/>
              <a:pathLst>
                <a:path w="3100" h="2473" extrusionOk="0">
                  <a:moveTo>
                    <a:pt x="2200" y="1"/>
                  </a:moveTo>
                  <a:cubicBezTo>
                    <a:pt x="1106" y="1"/>
                    <a:pt x="1" y="825"/>
                    <a:pt x="69" y="2276"/>
                  </a:cubicBezTo>
                  <a:cubicBezTo>
                    <a:pt x="77" y="2399"/>
                    <a:pt x="178" y="2473"/>
                    <a:pt x="280" y="2473"/>
                  </a:cubicBezTo>
                  <a:cubicBezTo>
                    <a:pt x="347" y="2473"/>
                    <a:pt x="414" y="2442"/>
                    <a:pt x="455" y="2373"/>
                  </a:cubicBezTo>
                  <a:lnTo>
                    <a:pt x="455" y="2373"/>
                  </a:lnTo>
                  <a:cubicBezTo>
                    <a:pt x="454" y="2377"/>
                    <a:pt x="453" y="2379"/>
                    <a:pt x="453" y="2379"/>
                  </a:cubicBezTo>
                  <a:cubicBezTo>
                    <a:pt x="454" y="2379"/>
                    <a:pt x="768" y="1749"/>
                    <a:pt x="881" y="1611"/>
                  </a:cubicBezTo>
                  <a:cubicBezTo>
                    <a:pt x="1472" y="687"/>
                    <a:pt x="2714" y="573"/>
                    <a:pt x="2893" y="502"/>
                  </a:cubicBezTo>
                  <a:cubicBezTo>
                    <a:pt x="3083" y="458"/>
                    <a:pt x="3099" y="194"/>
                    <a:pt x="2916" y="126"/>
                  </a:cubicBezTo>
                  <a:cubicBezTo>
                    <a:pt x="2686" y="42"/>
                    <a:pt x="2443" y="1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1752285" y="3511992"/>
              <a:ext cx="338670" cy="586084"/>
            </a:xfrm>
            <a:custGeom>
              <a:avLst/>
              <a:gdLst/>
              <a:ahLst/>
              <a:cxnLst/>
              <a:rect l="l" t="t" r="r" b="b"/>
              <a:pathLst>
                <a:path w="10456" h="18096" extrusionOk="0">
                  <a:moveTo>
                    <a:pt x="5559" y="294"/>
                  </a:moveTo>
                  <a:cubicBezTo>
                    <a:pt x="5962" y="294"/>
                    <a:pt x="6365" y="355"/>
                    <a:pt x="6761" y="476"/>
                  </a:cubicBezTo>
                  <a:cubicBezTo>
                    <a:pt x="8909" y="1136"/>
                    <a:pt x="10126" y="3423"/>
                    <a:pt x="9466" y="5576"/>
                  </a:cubicBezTo>
                  <a:cubicBezTo>
                    <a:pt x="8933" y="7308"/>
                    <a:pt x="7347" y="8435"/>
                    <a:pt x="5628" y="8462"/>
                  </a:cubicBezTo>
                  <a:cubicBezTo>
                    <a:pt x="5596" y="8463"/>
                    <a:pt x="5564" y="8463"/>
                    <a:pt x="5533" y="8463"/>
                  </a:cubicBezTo>
                  <a:cubicBezTo>
                    <a:pt x="5464" y="8463"/>
                    <a:pt x="5396" y="8461"/>
                    <a:pt x="5327" y="8456"/>
                  </a:cubicBezTo>
                  <a:cubicBezTo>
                    <a:pt x="5008" y="8439"/>
                    <a:pt x="4684" y="8382"/>
                    <a:pt x="4366" y="8284"/>
                  </a:cubicBezTo>
                  <a:cubicBezTo>
                    <a:pt x="4052" y="8188"/>
                    <a:pt x="3753" y="8057"/>
                    <a:pt x="3476" y="7890"/>
                  </a:cubicBezTo>
                  <a:cubicBezTo>
                    <a:pt x="3389" y="7840"/>
                    <a:pt x="3303" y="7786"/>
                    <a:pt x="3222" y="7725"/>
                  </a:cubicBezTo>
                  <a:cubicBezTo>
                    <a:pt x="2698" y="7362"/>
                    <a:pt x="2268" y="6875"/>
                    <a:pt x="1958" y="6295"/>
                  </a:cubicBezTo>
                  <a:cubicBezTo>
                    <a:pt x="1640" y="5696"/>
                    <a:pt x="1478" y="5043"/>
                    <a:pt x="1478" y="4386"/>
                  </a:cubicBezTo>
                  <a:cubicBezTo>
                    <a:pt x="1478" y="3983"/>
                    <a:pt x="1538" y="3579"/>
                    <a:pt x="1658" y="3183"/>
                  </a:cubicBezTo>
                  <a:cubicBezTo>
                    <a:pt x="1978" y="2140"/>
                    <a:pt x="2684" y="1284"/>
                    <a:pt x="3649" y="774"/>
                  </a:cubicBezTo>
                  <a:cubicBezTo>
                    <a:pt x="4248" y="456"/>
                    <a:pt x="4901" y="294"/>
                    <a:pt x="5559" y="294"/>
                  </a:cubicBezTo>
                  <a:close/>
                  <a:moveTo>
                    <a:pt x="3369" y="8172"/>
                  </a:moveTo>
                  <a:cubicBezTo>
                    <a:pt x="3649" y="8336"/>
                    <a:pt x="3954" y="8469"/>
                    <a:pt x="4278" y="8570"/>
                  </a:cubicBezTo>
                  <a:cubicBezTo>
                    <a:pt x="4600" y="8669"/>
                    <a:pt x="4930" y="8727"/>
                    <a:pt x="5252" y="8750"/>
                  </a:cubicBezTo>
                  <a:lnTo>
                    <a:pt x="3209" y="17069"/>
                  </a:lnTo>
                  <a:cubicBezTo>
                    <a:pt x="3145" y="17328"/>
                    <a:pt x="2985" y="17544"/>
                    <a:pt x="2750" y="17676"/>
                  </a:cubicBezTo>
                  <a:cubicBezTo>
                    <a:pt x="2603" y="17759"/>
                    <a:pt x="2440" y="17802"/>
                    <a:pt x="2275" y="17802"/>
                  </a:cubicBezTo>
                  <a:cubicBezTo>
                    <a:pt x="2182" y="17802"/>
                    <a:pt x="2087" y="17788"/>
                    <a:pt x="1995" y="17760"/>
                  </a:cubicBezTo>
                  <a:lnTo>
                    <a:pt x="1020" y="17462"/>
                  </a:lnTo>
                  <a:cubicBezTo>
                    <a:pt x="765" y="17384"/>
                    <a:pt x="558" y="17209"/>
                    <a:pt x="440" y="16968"/>
                  </a:cubicBezTo>
                  <a:cubicBezTo>
                    <a:pt x="322" y="16731"/>
                    <a:pt x="308" y="16458"/>
                    <a:pt x="401" y="16208"/>
                  </a:cubicBezTo>
                  <a:lnTo>
                    <a:pt x="3369" y="8172"/>
                  </a:lnTo>
                  <a:close/>
                  <a:moveTo>
                    <a:pt x="5555" y="1"/>
                  </a:moveTo>
                  <a:cubicBezTo>
                    <a:pt x="4849" y="1"/>
                    <a:pt x="4149" y="173"/>
                    <a:pt x="3507" y="513"/>
                  </a:cubicBezTo>
                  <a:cubicBezTo>
                    <a:pt x="2992" y="787"/>
                    <a:pt x="2544" y="1153"/>
                    <a:pt x="2182" y="1592"/>
                  </a:cubicBezTo>
                  <a:cubicBezTo>
                    <a:pt x="1820" y="2030"/>
                    <a:pt x="1545" y="2540"/>
                    <a:pt x="1374" y="3098"/>
                  </a:cubicBezTo>
                  <a:cubicBezTo>
                    <a:pt x="795" y="4982"/>
                    <a:pt x="1556" y="6963"/>
                    <a:pt x="3111" y="8010"/>
                  </a:cubicBezTo>
                  <a:lnTo>
                    <a:pt x="121" y="16106"/>
                  </a:lnTo>
                  <a:cubicBezTo>
                    <a:pt x="0" y="16433"/>
                    <a:pt x="20" y="16785"/>
                    <a:pt x="175" y="17097"/>
                  </a:cubicBezTo>
                  <a:cubicBezTo>
                    <a:pt x="328" y="17409"/>
                    <a:pt x="598" y="17639"/>
                    <a:pt x="930" y="17742"/>
                  </a:cubicBezTo>
                  <a:lnTo>
                    <a:pt x="1907" y="18040"/>
                  </a:lnTo>
                  <a:cubicBezTo>
                    <a:pt x="2029" y="18077"/>
                    <a:pt x="2153" y="18095"/>
                    <a:pt x="2277" y="18095"/>
                  </a:cubicBezTo>
                  <a:cubicBezTo>
                    <a:pt x="2490" y="18095"/>
                    <a:pt x="2703" y="18040"/>
                    <a:pt x="2895" y="17932"/>
                  </a:cubicBezTo>
                  <a:cubicBezTo>
                    <a:pt x="3199" y="17760"/>
                    <a:pt x="3413" y="17478"/>
                    <a:pt x="3497" y="17138"/>
                  </a:cubicBezTo>
                  <a:lnTo>
                    <a:pt x="5553" y="8759"/>
                  </a:lnTo>
                  <a:lnTo>
                    <a:pt x="5557" y="8759"/>
                  </a:lnTo>
                  <a:cubicBezTo>
                    <a:pt x="7433" y="8759"/>
                    <a:pt x="9170" y="7545"/>
                    <a:pt x="9747" y="5664"/>
                  </a:cubicBezTo>
                  <a:cubicBezTo>
                    <a:pt x="10455" y="3356"/>
                    <a:pt x="9151" y="902"/>
                    <a:pt x="6843" y="195"/>
                  </a:cubicBezTo>
                  <a:cubicBezTo>
                    <a:pt x="6419" y="65"/>
                    <a:pt x="5986" y="1"/>
                    <a:pt x="5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1818720" y="3547752"/>
              <a:ext cx="229289" cy="212332"/>
            </a:xfrm>
            <a:custGeom>
              <a:avLst/>
              <a:gdLst/>
              <a:ahLst/>
              <a:cxnLst/>
              <a:rect l="l" t="t" r="r" b="b"/>
              <a:pathLst>
                <a:path w="7079" h="6556" extrusionOk="0">
                  <a:moveTo>
                    <a:pt x="3505" y="297"/>
                  </a:moveTo>
                  <a:cubicBezTo>
                    <a:pt x="3797" y="297"/>
                    <a:pt x="4094" y="340"/>
                    <a:pt x="4381" y="429"/>
                  </a:cubicBezTo>
                  <a:cubicBezTo>
                    <a:pt x="4622" y="503"/>
                    <a:pt x="4859" y="608"/>
                    <a:pt x="5076" y="743"/>
                  </a:cubicBezTo>
                  <a:cubicBezTo>
                    <a:pt x="5971" y="1296"/>
                    <a:pt x="6489" y="2262"/>
                    <a:pt x="6489" y="3276"/>
                  </a:cubicBezTo>
                  <a:cubicBezTo>
                    <a:pt x="6492" y="3566"/>
                    <a:pt x="6449" y="3861"/>
                    <a:pt x="6358" y="4151"/>
                  </a:cubicBezTo>
                  <a:cubicBezTo>
                    <a:pt x="6126" y="4912"/>
                    <a:pt x="5609" y="5536"/>
                    <a:pt x="4906" y="5910"/>
                  </a:cubicBezTo>
                  <a:cubicBezTo>
                    <a:pt x="4472" y="6140"/>
                    <a:pt x="4000" y="6258"/>
                    <a:pt x="3520" y="6258"/>
                  </a:cubicBezTo>
                  <a:cubicBezTo>
                    <a:pt x="3485" y="6258"/>
                    <a:pt x="3450" y="6257"/>
                    <a:pt x="3415" y="6256"/>
                  </a:cubicBezTo>
                  <a:cubicBezTo>
                    <a:pt x="3266" y="6251"/>
                    <a:pt x="3120" y="6236"/>
                    <a:pt x="2971" y="6208"/>
                  </a:cubicBezTo>
                  <a:cubicBezTo>
                    <a:pt x="2857" y="6188"/>
                    <a:pt x="2745" y="6160"/>
                    <a:pt x="2634" y="6126"/>
                  </a:cubicBezTo>
                  <a:cubicBezTo>
                    <a:pt x="2527" y="6093"/>
                    <a:pt x="2420" y="6053"/>
                    <a:pt x="2318" y="6008"/>
                  </a:cubicBezTo>
                  <a:cubicBezTo>
                    <a:pt x="2179" y="5948"/>
                    <a:pt x="2044" y="5877"/>
                    <a:pt x="1916" y="5798"/>
                  </a:cubicBezTo>
                  <a:cubicBezTo>
                    <a:pt x="1781" y="5712"/>
                    <a:pt x="1653" y="5617"/>
                    <a:pt x="1533" y="5511"/>
                  </a:cubicBezTo>
                  <a:cubicBezTo>
                    <a:pt x="659" y="4738"/>
                    <a:pt x="316" y="3517"/>
                    <a:pt x="658" y="2404"/>
                  </a:cubicBezTo>
                  <a:cubicBezTo>
                    <a:pt x="891" y="1643"/>
                    <a:pt x="1406" y="1019"/>
                    <a:pt x="2112" y="645"/>
                  </a:cubicBezTo>
                  <a:cubicBezTo>
                    <a:pt x="2548" y="415"/>
                    <a:pt x="3023" y="297"/>
                    <a:pt x="3505" y="297"/>
                  </a:cubicBezTo>
                  <a:close/>
                  <a:moveTo>
                    <a:pt x="3507" y="1"/>
                  </a:moveTo>
                  <a:cubicBezTo>
                    <a:pt x="2978" y="1"/>
                    <a:pt x="2453" y="130"/>
                    <a:pt x="1973" y="383"/>
                  </a:cubicBezTo>
                  <a:cubicBezTo>
                    <a:pt x="1199" y="794"/>
                    <a:pt x="633" y="1482"/>
                    <a:pt x="376" y="2319"/>
                  </a:cubicBezTo>
                  <a:cubicBezTo>
                    <a:pt x="1" y="3544"/>
                    <a:pt x="380" y="4883"/>
                    <a:pt x="1338" y="5734"/>
                  </a:cubicBezTo>
                  <a:cubicBezTo>
                    <a:pt x="1430" y="5816"/>
                    <a:pt x="1526" y="5891"/>
                    <a:pt x="1625" y="5961"/>
                  </a:cubicBezTo>
                  <a:cubicBezTo>
                    <a:pt x="1712" y="6023"/>
                    <a:pt x="1804" y="6080"/>
                    <a:pt x="1899" y="6133"/>
                  </a:cubicBezTo>
                  <a:cubicBezTo>
                    <a:pt x="2101" y="6249"/>
                    <a:pt x="2319" y="6341"/>
                    <a:pt x="2548" y="6410"/>
                  </a:cubicBezTo>
                  <a:cubicBezTo>
                    <a:pt x="2775" y="6481"/>
                    <a:pt x="3009" y="6526"/>
                    <a:pt x="3242" y="6544"/>
                  </a:cubicBezTo>
                  <a:cubicBezTo>
                    <a:pt x="3330" y="6552"/>
                    <a:pt x="3421" y="6556"/>
                    <a:pt x="3512" y="6556"/>
                  </a:cubicBezTo>
                  <a:cubicBezTo>
                    <a:pt x="3529" y="6556"/>
                    <a:pt x="3546" y="6556"/>
                    <a:pt x="3563" y="6554"/>
                  </a:cubicBezTo>
                  <a:cubicBezTo>
                    <a:pt x="4074" y="6546"/>
                    <a:pt x="4578" y="6417"/>
                    <a:pt x="5044" y="6171"/>
                  </a:cubicBezTo>
                  <a:cubicBezTo>
                    <a:pt x="5815" y="5759"/>
                    <a:pt x="6383" y="5072"/>
                    <a:pt x="6638" y="4236"/>
                  </a:cubicBezTo>
                  <a:cubicBezTo>
                    <a:pt x="7078" y="2810"/>
                    <a:pt x="6500" y="1270"/>
                    <a:pt x="5233" y="489"/>
                  </a:cubicBezTo>
                  <a:cubicBezTo>
                    <a:pt x="4994" y="343"/>
                    <a:pt x="4734" y="226"/>
                    <a:pt x="4470" y="146"/>
                  </a:cubicBezTo>
                  <a:cubicBezTo>
                    <a:pt x="4153" y="49"/>
                    <a:pt x="3829" y="1"/>
                    <a:pt x="3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2"/>
          <p:cNvSpPr txBox="1"/>
          <p:nvPr/>
        </p:nvSpPr>
        <p:spPr>
          <a:xfrm>
            <a:off x="1181449" y="254000"/>
            <a:ext cx="7183437" cy="74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30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81" name="Google Shape;12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427" y="909824"/>
            <a:ext cx="8013483" cy="414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12"/>
          <p:cNvSpPr txBox="1"/>
          <p:nvPr/>
        </p:nvSpPr>
        <p:spPr>
          <a:xfrm>
            <a:off x="1225108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school bag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2"/>
          <p:cNvSpPr txBox="1"/>
          <p:nvPr/>
        </p:nvSpPr>
        <p:spPr>
          <a:xfrm>
            <a:off x="3606659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compass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12"/>
          <p:cNvSpPr txBox="1"/>
          <p:nvPr/>
        </p:nvSpPr>
        <p:spPr>
          <a:xfrm>
            <a:off x="983557" y="4442295"/>
            <a:ext cx="27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rubber</a:t>
            </a:r>
            <a:endParaRPr sz="2400" b="1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12"/>
          <p:cNvSpPr txBox="1"/>
          <p:nvPr/>
        </p:nvSpPr>
        <p:spPr>
          <a:xfrm>
            <a:off x="6291975" y="2330575"/>
            <a:ext cx="233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sharpener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12"/>
          <p:cNvSpPr txBox="1"/>
          <p:nvPr/>
        </p:nvSpPr>
        <p:spPr>
          <a:xfrm>
            <a:off x="3931360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case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12"/>
          <p:cNvSpPr txBox="1"/>
          <p:nvPr/>
        </p:nvSpPr>
        <p:spPr>
          <a:xfrm>
            <a:off x="6355635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calculator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12"/>
          <p:cNvSpPr/>
          <p:nvPr/>
        </p:nvSpPr>
        <p:spPr>
          <a:xfrm>
            <a:off x="1547450" y="221547"/>
            <a:ext cx="6415101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down the school things you remember.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Google Shape;1293;p13"/>
          <p:cNvPicPr preferRelativeResize="0"/>
          <p:nvPr/>
        </p:nvPicPr>
        <p:blipFill rotWithShape="1">
          <a:blip r:embed="rId3">
            <a:alphaModFix/>
          </a:blip>
          <a:srcRect l="10926" t="21626" r="12061" b="18442"/>
          <a:stretch/>
        </p:blipFill>
        <p:spPr>
          <a:xfrm>
            <a:off x="5156617" y="2221841"/>
            <a:ext cx="3867462" cy="16929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3"/>
          <p:cNvSpPr/>
          <p:nvPr/>
        </p:nvSpPr>
        <p:spPr>
          <a:xfrm>
            <a:off x="235558" y="2363484"/>
            <a:ext cx="4773118" cy="1409700"/>
          </a:xfrm>
          <a:prstGeom prst="roundRect">
            <a:avLst>
              <a:gd name="adj" fmla="val 16667"/>
            </a:avLst>
          </a:prstGeom>
          <a:solidFill>
            <a:srgbClr val="B0D8ED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as many school things as you can.</a:t>
            </a:r>
            <a:endParaRPr/>
          </a:p>
        </p:txBody>
      </p:sp>
      <p:sp>
        <p:nvSpPr>
          <p:cNvPr id="1295" name="Google Shape;1295;p13"/>
          <p:cNvSpPr txBox="1"/>
          <p:nvPr/>
        </p:nvSpPr>
        <p:spPr>
          <a:xfrm>
            <a:off x="1181449" y="448872"/>
            <a:ext cx="7183437" cy="93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54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296" name="Google Shape;1296;p13"/>
          <p:cNvSpPr/>
          <p:nvPr/>
        </p:nvSpPr>
        <p:spPr>
          <a:xfrm>
            <a:off x="2070874" y="229063"/>
            <a:ext cx="5175959" cy="1289801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RECAP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things races</a:t>
            </a:r>
            <a:endParaRPr/>
          </a:p>
        </p:txBody>
      </p:sp>
      <p:grpSp>
        <p:nvGrpSpPr>
          <p:cNvPr id="1297" name="Google Shape;1297;p13"/>
          <p:cNvGrpSpPr/>
          <p:nvPr/>
        </p:nvGrpSpPr>
        <p:grpSpPr>
          <a:xfrm>
            <a:off x="117707" y="438643"/>
            <a:ext cx="1307072" cy="1057682"/>
            <a:chOff x="6978993" y="1902394"/>
            <a:chExt cx="1307072" cy="1057682"/>
          </a:xfrm>
        </p:grpSpPr>
        <p:sp>
          <p:nvSpPr>
            <p:cNvPr id="1298" name="Google Shape;1298;p13"/>
            <p:cNvSpPr/>
            <p:nvPr/>
          </p:nvSpPr>
          <p:spPr>
            <a:xfrm>
              <a:off x="6978993" y="1907252"/>
              <a:ext cx="1244424" cy="1016579"/>
            </a:xfrm>
            <a:custGeom>
              <a:avLst/>
              <a:gdLst/>
              <a:ahLst/>
              <a:cxnLst/>
              <a:rect l="l" t="t" r="r" b="b"/>
              <a:pathLst>
                <a:path w="38420" h="31388" extrusionOk="0">
                  <a:moveTo>
                    <a:pt x="30191" y="0"/>
                  </a:moveTo>
                  <a:cubicBezTo>
                    <a:pt x="30013" y="0"/>
                    <a:pt x="29831" y="30"/>
                    <a:pt x="29652" y="90"/>
                  </a:cubicBezTo>
                  <a:lnTo>
                    <a:pt x="1384" y="9581"/>
                  </a:lnTo>
                  <a:cubicBezTo>
                    <a:pt x="483" y="9884"/>
                    <a:pt x="0" y="10859"/>
                    <a:pt x="303" y="11760"/>
                  </a:cubicBezTo>
                  <a:lnTo>
                    <a:pt x="6892" y="31387"/>
                  </a:lnTo>
                  <a:lnTo>
                    <a:pt x="38419" y="20802"/>
                  </a:lnTo>
                  <a:lnTo>
                    <a:pt x="31830" y="1175"/>
                  </a:lnTo>
                  <a:cubicBezTo>
                    <a:pt x="31610" y="522"/>
                    <a:pt x="31039" y="87"/>
                    <a:pt x="30398" y="13"/>
                  </a:cubicBezTo>
                  <a:cubicBezTo>
                    <a:pt x="30329" y="5"/>
                    <a:pt x="30261" y="0"/>
                    <a:pt x="30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7186620" y="1907608"/>
              <a:ext cx="1036804" cy="1016223"/>
            </a:xfrm>
            <a:custGeom>
              <a:avLst/>
              <a:gdLst/>
              <a:ahLst/>
              <a:cxnLst/>
              <a:rect l="l" t="t" r="r" b="b"/>
              <a:pathLst>
                <a:path w="32010" h="31377" extrusionOk="0">
                  <a:moveTo>
                    <a:pt x="23988" y="1"/>
                  </a:moveTo>
                  <a:cubicBezTo>
                    <a:pt x="23133" y="630"/>
                    <a:pt x="22515" y="1316"/>
                    <a:pt x="22317" y="2768"/>
                  </a:cubicBezTo>
                  <a:cubicBezTo>
                    <a:pt x="21922" y="5664"/>
                    <a:pt x="23202" y="8625"/>
                    <a:pt x="24290" y="11233"/>
                  </a:cubicBezTo>
                  <a:cubicBezTo>
                    <a:pt x="25413" y="13927"/>
                    <a:pt x="25978" y="17250"/>
                    <a:pt x="23065" y="19070"/>
                  </a:cubicBezTo>
                  <a:cubicBezTo>
                    <a:pt x="22187" y="19621"/>
                    <a:pt x="21193" y="19960"/>
                    <a:pt x="20212" y="20295"/>
                  </a:cubicBezTo>
                  <a:cubicBezTo>
                    <a:pt x="5191" y="25423"/>
                    <a:pt x="8716" y="24170"/>
                    <a:pt x="5083" y="25643"/>
                  </a:cubicBezTo>
                  <a:cubicBezTo>
                    <a:pt x="3810" y="26160"/>
                    <a:pt x="2545" y="26761"/>
                    <a:pt x="1528" y="27678"/>
                  </a:cubicBezTo>
                  <a:cubicBezTo>
                    <a:pt x="845" y="28297"/>
                    <a:pt x="284" y="29085"/>
                    <a:pt x="0" y="29945"/>
                  </a:cubicBezTo>
                  <a:lnTo>
                    <a:pt x="482" y="31376"/>
                  </a:lnTo>
                  <a:lnTo>
                    <a:pt x="32009" y="20791"/>
                  </a:lnTo>
                  <a:lnTo>
                    <a:pt x="25420" y="1164"/>
                  </a:lnTo>
                  <a:cubicBezTo>
                    <a:pt x="25200" y="511"/>
                    <a:pt x="24629" y="76"/>
                    <a:pt x="239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7044293" y="2216781"/>
              <a:ext cx="159294" cy="163330"/>
            </a:xfrm>
            <a:custGeom>
              <a:avLst/>
              <a:gdLst/>
              <a:ahLst/>
              <a:cxnLst/>
              <a:rect l="l" t="t" r="r" b="b"/>
              <a:pathLst>
                <a:path w="4918" h="5043" extrusionOk="0">
                  <a:moveTo>
                    <a:pt x="4711" y="1"/>
                  </a:moveTo>
                  <a:cubicBezTo>
                    <a:pt x="4701" y="1"/>
                    <a:pt x="4690" y="2"/>
                    <a:pt x="4678" y="4"/>
                  </a:cubicBezTo>
                  <a:cubicBezTo>
                    <a:pt x="3565" y="218"/>
                    <a:pt x="1921" y="684"/>
                    <a:pt x="879" y="1030"/>
                  </a:cubicBezTo>
                  <a:cubicBezTo>
                    <a:pt x="430" y="1179"/>
                    <a:pt x="90" y="1607"/>
                    <a:pt x="44" y="2077"/>
                  </a:cubicBezTo>
                  <a:cubicBezTo>
                    <a:pt x="0" y="2439"/>
                    <a:pt x="149" y="2755"/>
                    <a:pt x="320" y="3178"/>
                  </a:cubicBezTo>
                  <a:cubicBezTo>
                    <a:pt x="567" y="3786"/>
                    <a:pt x="822" y="4389"/>
                    <a:pt x="1149" y="4970"/>
                  </a:cubicBezTo>
                  <a:cubicBezTo>
                    <a:pt x="1173" y="5013"/>
                    <a:pt x="1222" y="5042"/>
                    <a:pt x="1274" y="5042"/>
                  </a:cubicBezTo>
                  <a:cubicBezTo>
                    <a:pt x="1280" y="5042"/>
                    <a:pt x="1285" y="5042"/>
                    <a:pt x="1291" y="5041"/>
                  </a:cubicBezTo>
                  <a:cubicBezTo>
                    <a:pt x="1369" y="5030"/>
                    <a:pt x="1424" y="4959"/>
                    <a:pt x="1413" y="4881"/>
                  </a:cubicBezTo>
                  <a:cubicBezTo>
                    <a:pt x="1251" y="3702"/>
                    <a:pt x="817" y="2389"/>
                    <a:pt x="811" y="2304"/>
                  </a:cubicBezTo>
                  <a:cubicBezTo>
                    <a:pt x="780" y="2084"/>
                    <a:pt x="910" y="1837"/>
                    <a:pt x="1136" y="1757"/>
                  </a:cubicBezTo>
                  <a:cubicBezTo>
                    <a:pt x="2286" y="1351"/>
                    <a:pt x="3669" y="829"/>
                    <a:pt x="4772" y="286"/>
                  </a:cubicBezTo>
                  <a:cubicBezTo>
                    <a:pt x="4918" y="213"/>
                    <a:pt x="4858" y="1"/>
                    <a:pt x="47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7386539" y="2192067"/>
              <a:ext cx="93931" cy="56225"/>
            </a:xfrm>
            <a:custGeom>
              <a:avLst/>
              <a:gdLst/>
              <a:ahLst/>
              <a:cxnLst/>
              <a:rect l="l" t="t" r="r" b="b"/>
              <a:pathLst>
                <a:path w="2900" h="1736" extrusionOk="0">
                  <a:moveTo>
                    <a:pt x="1762" y="0"/>
                  </a:moveTo>
                  <a:cubicBezTo>
                    <a:pt x="1159" y="0"/>
                    <a:pt x="462" y="319"/>
                    <a:pt x="227" y="861"/>
                  </a:cubicBezTo>
                  <a:cubicBezTo>
                    <a:pt x="0" y="1386"/>
                    <a:pt x="440" y="1735"/>
                    <a:pt x="1051" y="1735"/>
                  </a:cubicBezTo>
                  <a:cubicBezTo>
                    <a:pt x="1396" y="1735"/>
                    <a:pt x="1795" y="1624"/>
                    <a:pt x="2160" y="1372"/>
                  </a:cubicBezTo>
                  <a:cubicBezTo>
                    <a:pt x="2899" y="859"/>
                    <a:pt x="2699" y="158"/>
                    <a:pt x="2059" y="29"/>
                  </a:cubicBezTo>
                  <a:cubicBezTo>
                    <a:pt x="1964" y="10"/>
                    <a:pt x="1865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7568546" y="2130589"/>
              <a:ext cx="102547" cy="55836"/>
            </a:xfrm>
            <a:custGeom>
              <a:avLst/>
              <a:gdLst/>
              <a:ahLst/>
              <a:cxnLst/>
              <a:rect l="l" t="t" r="r" b="b"/>
              <a:pathLst>
                <a:path w="3166" h="1724" extrusionOk="0">
                  <a:moveTo>
                    <a:pt x="1773" y="1"/>
                  </a:moveTo>
                  <a:cubicBezTo>
                    <a:pt x="1268" y="1"/>
                    <a:pt x="726" y="244"/>
                    <a:pt x="421" y="591"/>
                  </a:cubicBezTo>
                  <a:cubicBezTo>
                    <a:pt x="1" y="1069"/>
                    <a:pt x="240" y="1724"/>
                    <a:pt x="1081" y="1724"/>
                  </a:cubicBezTo>
                  <a:cubicBezTo>
                    <a:pt x="1104" y="1724"/>
                    <a:pt x="1127" y="1723"/>
                    <a:pt x="1151" y="1722"/>
                  </a:cubicBezTo>
                  <a:cubicBezTo>
                    <a:pt x="2382" y="1671"/>
                    <a:pt x="3165" y="589"/>
                    <a:pt x="2385" y="149"/>
                  </a:cubicBezTo>
                  <a:cubicBezTo>
                    <a:pt x="2203" y="46"/>
                    <a:pt x="1991" y="1"/>
                    <a:pt x="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7468165" y="2123722"/>
              <a:ext cx="83858" cy="63026"/>
            </a:xfrm>
            <a:custGeom>
              <a:avLst/>
              <a:gdLst/>
              <a:ahLst/>
              <a:cxnLst/>
              <a:rect l="l" t="t" r="r" b="b"/>
              <a:pathLst>
                <a:path w="2589" h="1946" extrusionOk="0">
                  <a:moveTo>
                    <a:pt x="2239" y="1"/>
                  </a:moveTo>
                  <a:cubicBezTo>
                    <a:pt x="2222" y="1"/>
                    <a:pt x="2206" y="3"/>
                    <a:pt x="2190" y="9"/>
                  </a:cubicBezTo>
                  <a:cubicBezTo>
                    <a:pt x="2113" y="36"/>
                    <a:pt x="2070" y="120"/>
                    <a:pt x="2097" y="198"/>
                  </a:cubicBezTo>
                  <a:cubicBezTo>
                    <a:pt x="2268" y="689"/>
                    <a:pt x="2163" y="1341"/>
                    <a:pt x="1635" y="1578"/>
                  </a:cubicBezTo>
                  <a:cubicBezTo>
                    <a:pt x="1519" y="1629"/>
                    <a:pt x="1409" y="1649"/>
                    <a:pt x="1309" y="1649"/>
                  </a:cubicBezTo>
                  <a:cubicBezTo>
                    <a:pt x="1171" y="1649"/>
                    <a:pt x="1052" y="1612"/>
                    <a:pt x="962" y="1571"/>
                  </a:cubicBezTo>
                  <a:cubicBezTo>
                    <a:pt x="665" y="1436"/>
                    <a:pt x="409" y="1135"/>
                    <a:pt x="307" y="801"/>
                  </a:cubicBezTo>
                  <a:cubicBezTo>
                    <a:pt x="288" y="737"/>
                    <a:pt x="229" y="695"/>
                    <a:pt x="165" y="695"/>
                  </a:cubicBezTo>
                  <a:cubicBezTo>
                    <a:pt x="151" y="695"/>
                    <a:pt x="137" y="697"/>
                    <a:pt x="122" y="702"/>
                  </a:cubicBezTo>
                  <a:cubicBezTo>
                    <a:pt x="44" y="724"/>
                    <a:pt x="0" y="808"/>
                    <a:pt x="24" y="886"/>
                  </a:cubicBezTo>
                  <a:cubicBezTo>
                    <a:pt x="154" y="1307"/>
                    <a:pt x="466" y="1670"/>
                    <a:pt x="841" y="1840"/>
                  </a:cubicBezTo>
                  <a:cubicBezTo>
                    <a:pt x="996" y="1911"/>
                    <a:pt x="1153" y="1945"/>
                    <a:pt x="1309" y="1945"/>
                  </a:cubicBezTo>
                  <a:cubicBezTo>
                    <a:pt x="1460" y="1945"/>
                    <a:pt x="1610" y="1913"/>
                    <a:pt x="1757" y="1847"/>
                  </a:cubicBezTo>
                  <a:cubicBezTo>
                    <a:pt x="2445" y="1539"/>
                    <a:pt x="2589" y="717"/>
                    <a:pt x="2378" y="101"/>
                  </a:cubicBezTo>
                  <a:cubicBezTo>
                    <a:pt x="2357" y="39"/>
                    <a:pt x="2300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7559444" y="2069467"/>
              <a:ext cx="58010" cy="56646"/>
            </a:xfrm>
            <a:custGeom>
              <a:avLst/>
              <a:gdLst/>
              <a:ahLst/>
              <a:cxnLst/>
              <a:rect l="l" t="t" r="r" b="b"/>
              <a:pathLst>
                <a:path w="1791" h="1749" extrusionOk="0">
                  <a:moveTo>
                    <a:pt x="1175" y="1"/>
                  </a:moveTo>
                  <a:cubicBezTo>
                    <a:pt x="1119" y="1"/>
                    <a:pt x="1066" y="33"/>
                    <a:pt x="1040" y="87"/>
                  </a:cubicBezTo>
                  <a:lnTo>
                    <a:pt x="861" y="477"/>
                  </a:lnTo>
                  <a:cubicBezTo>
                    <a:pt x="810" y="462"/>
                    <a:pt x="757" y="455"/>
                    <a:pt x="701" y="455"/>
                  </a:cubicBezTo>
                  <a:cubicBezTo>
                    <a:pt x="682" y="455"/>
                    <a:pt x="662" y="455"/>
                    <a:pt x="642" y="457"/>
                  </a:cubicBezTo>
                  <a:cubicBezTo>
                    <a:pt x="331" y="488"/>
                    <a:pt x="40" y="745"/>
                    <a:pt x="22" y="1115"/>
                  </a:cubicBezTo>
                  <a:cubicBezTo>
                    <a:pt x="1" y="1515"/>
                    <a:pt x="313" y="1749"/>
                    <a:pt x="641" y="1749"/>
                  </a:cubicBezTo>
                  <a:cubicBezTo>
                    <a:pt x="847" y="1749"/>
                    <a:pt x="1060" y="1656"/>
                    <a:pt x="1202" y="1455"/>
                  </a:cubicBezTo>
                  <a:cubicBezTo>
                    <a:pt x="1318" y="1288"/>
                    <a:pt x="1337" y="1089"/>
                    <a:pt x="1286" y="912"/>
                  </a:cubicBezTo>
                  <a:lnTo>
                    <a:pt x="1704" y="638"/>
                  </a:lnTo>
                  <a:cubicBezTo>
                    <a:pt x="1772" y="592"/>
                    <a:pt x="1791" y="500"/>
                    <a:pt x="1747" y="433"/>
                  </a:cubicBezTo>
                  <a:cubicBezTo>
                    <a:pt x="1718" y="389"/>
                    <a:pt x="1671" y="366"/>
                    <a:pt x="1623" y="366"/>
                  </a:cubicBezTo>
                  <a:cubicBezTo>
                    <a:pt x="1595" y="366"/>
                    <a:pt x="1567" y="374"/>
                    <a:pt x="1542" y="390"/>
                  </a:cubicBezTo>
                  <a:lnTo>
                    <a:pt x="1144" y="653"/>
                  </a:lnTo>
                  <a:cubicBezTo>
                    <a:pt x="1136" y="645"/>
                    <a:pt x="1126" y="635"/>
                    <a:pt x="1118" y="628"/>
                  </a:cubicBezTo>
                  <a:lnTo>
                    <a:pt x="1310" y="212"/>
                  </a:lnTo>
                  <a:cubicBezTo>
                    <a:pt x="1344" y="136"/>
                    <a:pt x="1311" y="50"/>
                    <a:pt x="1237" y="14"/>
                  </a:cubicBezTo>
                  <a:cubicBezTo>
                    <a:pt x="1217" y="5"/>
                    <a:pt x="1196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7386150" y="2136451"/>
              <a:ext cx="70060" cy="41067"/>
            </a:xfrm>
            <a:custGeom>
              <a:avLst/>
              <a:gdLst/>
              <a:ahLst/>
              <a:cxnLst/>
              <a:rect l="l" t="t" r="r" b="b"/>
              <a:pathLst>
                <a:path w="2163" h="1268" extrusionOk="0">
                  <a:moveTo>
                    <a:pt x="1258" y="1"/>
                  </a:moveTo>
                  <a:cubicBezTo>
                    <a:pt x="1131" y="1"/>
                    <a:pt x="1006" y="35"/>
                    <a:pt x="901" y="100"/>
                  </a:cubicBezTo>
                  <a:cubicBezTo>
                    <a:pt x="833" y="141"/>
                    <a:pt x="782" y="192"/>
                    <a:pt x="739" y="248"/>
                  </a:cubicBezTo>
                  <a:lnTo>
                    <a:pt x="360" y="46"/>
                  </a:lnTo>
                  <a:cubicBezTo>
                    <a:pt x="337" y="34"/>
                    <a:pt x="313" y="28"/>
                    <a:pt x="289" y="28"/>
                  </a:cubicBezTo>
                  <a:cubicBezTo>
                    <a:pt x="236" y="28"/>
                    <a:pt x="186" y="57"/>
                    <a:pt x="158" y="106"/>
                  </a:cubicBezTo>
                  <a:cubicBezTo>
                    <a:pt x="120" y="178"/>
                    <a:pt x="149" y="268"/>
                    <a:pt x="220" y="306"/>
                  </a:cubicBezTo>
                  <a:lnTo>
                    <a:pt x="624" y="523"/>
                  </a:lnTo>
                  <a:cubicBezTo>
                    <a:pt x="621" y="536"/>
                    <a:pt x="620" y="546"/>
                    <a:pt x="620" y="559"/>
                  </a:cubicBezTo>
                  <a:lnTo>
                    <a:pt x="144" y="590"/>
                  </a:lnTo>
                  <a:cubicBezTo>
                    <a:pt x="63" y="596"/>
                    <a:pt x="1" y="667"/>
                    <a:pt x="7" y="749"/>
                  </a:cubicBezTo>
                  <a:cubicBezTo>
                    <a:pt x="12" y="824"/>
                    <a:pt x="76" y="885"/>
                    <a:pt x="154" y="885"/>
                  </a:cubicBezTo>
                  <a:lnTo>
                    <a:pt x="164" y="885"/>
                  </a:lnTo>
                  <a:lnTo>
                    <a:pt x="663" y="851"/>
                  </a:lnTo>
                  <a:cubicBezTo>
                    <a:pt x="729" y="1023"/>
                    <a:pt x="864" y="1171"/>
                    <a:pt x="1057" y="1233"/>
                  </a:cubicBezTo>
                  <a:cubicBezTo>
                    <a:pt x="1130" y="1256"/>
                    <a:pt x="1202" y="1267"/>
                    <a:pt x="1271" y="1267"/>
                  </a:cubicBezTo>
                  <a:cubicBezTo>
                    <a:pt x="1780" y="1267"/>
                    <a:pt x="2162" y="689"/>
                    <a:pt x="1791" y="249"/>
                  </a:cubicBezTo>
                  <a:cubicBezTo>
                    <a:pt x="1647" y="80"/>
                    <a:pt x="1450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7189924" y="2392665"/>
              <a:ext cx="602843" cy="301592"/>
            </a:xfrm>
            <a:custGeom>
              <a:avLst/>
              <a:gdLst/>
              <a:ahLst/>
              <a:cxnLst/>
              <a:rect l="l" t="t" r="r" b="b"/>
              <a:pathLst>
                <a:path w="18612" h="9312" extrusionOk="0">
                  <a:moveTo>
                    <a:pt x="344" y="321"/>
                  </a:moveTo>
                  <a:lnTo>
                    <a:pt x="6816" y="1658"/>
                  </a:lnTo>
                  <a:lnTo>
                    <a:pt x="6692" y="1900"/>
                  </a:lnTo>
                  <a:cubicBezTo>
                    <a:pt x="6655" y="1972"/>
                    <a:pt x="6684" y="2062"/>
                    <a:pt x="6756" y="2099"/>
                  </a:cubicBezTo>
                  <a:cubicBezTo>
                    <a:pt x="6777" y="2110"/>
                    <a:pt x="6801" y="2114"/>
                    <a:pt x="6824" y="2114"/>
                  </a:cubicBezTo>
                  <a:cubicBezTo>
                    <a:pt x="6877" y="2114"/>
                    <a:pt x="6931" y="2084"/>
                    <a:pt x="6955" y="2033"/>
                  </a:cubicBezTo>
                  <a:lnTo>
                    <a:pt x="7104" y="1741"/>
                  </a:lnTo>
                  <a:cubicBezTo>
                    <a:pt x="7108" y="1734"/>
                    <a:pt x="7108" y="1725"/>
                    <a:pt x="7110" y="1720"/>
                  </a:cubicBezTo>
                  <a:lnTo>
                    <a:pt x="18136" y="3997"/>
                  </a:lnTo>
                  <a:lnTo>
                    <a:pt x="6299" y="7971"/>
                  </a:lnTo>
                  <a:lnTo>
                    <a:pt x="5355" y="5158"/>
                  </a:lnTo>
                  <a:cubicBezTo>
                    <a:pt x="5365" y="5107"/>
                    <a:pt x="5348" y="5053"/>
                    <a:pt x="5308" y="5018"/>
                  </a:cubicBezTo>
                  <a:lnTo>
                    <a:pt x="5272" y="4914"/>
                  </a:lnTo>
                  <a:lnTo>
                    <a:pt x="2231" y="5936"/>
                  </a:lnTo>
                  <a:lnTo>
                    <a:pt x="344" y="321"/>
                  </a:lnTo>
                  <a:close/>
                  <a:moveTo>
                    <a:pt x="4939" y="5337"/>
                  </a:moveTo>
                  <a:lnTo>
                    <a:pt x="4800" y="5611"/>
                  </a:lnTo>
                  <a:cubicBezTo>
                    <a:pt x="4765" y="5688"/>
                    <a:pt x="4794" y="5776"/>
                    <a:pt x="4866" y="5813"/>
                  </a:cubicBezTo>
                  <a:cubicBezTo>
                    <a:pt x="4888" y="5824"/>
                    <a:pt x="4910" y="5830"/>
                    <a:pt x="4934" y="5830"/>
                  </a:cubicBezTo>
                  <a:cubicBezTo>
                    <a:pt x="4987" y="5830"/>
                    <a:pt x="5041" y="5799"/>
                    <a:pt x="5065" y="5747"/>
                  </a:cubicBezTo>
                  <a:lnTo>
                    <a:pt x="5172" y="5540"/>
                  </a:lnTo>
                  <a:lnTo>
                    <a:pt x="6008" y="8030"/>
                  </a:lnTo>
                  <a:lnTo>
                    <a:pt x="3462" y="8884"/>
                  </a:lnTo>
                  <a:cubicBezTo>
                    <a:pt x="3482" y="8816"/>
                    <a:pt x="3454" y="8745"/>
                    <a:pt x="3390" y="8712"/>
                  </a:cubicBezTo>
                  <a:cubicBezTo>
                    <a:pt x="3369" y="8701"/>
                    <a:pt x="3346" y="8696"/>
                    <a:pt x="3324" y="8696"/>
                  </a:cubicBezTo>
                  <a:cubicBezTo>
                    <a:pt x="3277" y="8696"/>
                    <a:pt x="3231" y="8720"/>
                    <a:pt x="3204" y="8762"/>
                  </a:cubicBezTo>
                  <a:lnTo>
                    <a:pt x="2346" y="6209"/>
                  </a:lnTo>
                  <a:lnTo>
                    <a:pt x="4939" y="5337"/>
                  </a:lnTo>
                  <a:close/>
                  <a:moveTo>
                    <a:pt x="227" y="0"/>
                  </a:moveTo>
                  <a:cubicBezTo>
                    <a:pt x="168" y="0"/>
                    <a:pt x="112" y="24"/>
                    <a:pt x="72" y="70"/>
                  </a:cubicBezTo>
                  <a:cubicBezTo>
                    <a:pt x="18" y="131"/>
                    <a:pt x="1" y="219"/>
                    <a:pt x="26" y="301"/>
                  </a:cubicBezTo>
                  <a:lnTo>
                    <a:pt x="2998" y="9148"/>
                  </a:lnTo>
                  <a:cubicBezTo>
                    <a:pt x="3015" y="9203"/>
                    <a:pt x="3053" y="9249"/>
                    <a:pt x="3100" y="9280"/>
                  </a:cubicBezTo>
                  <a:cubicBezTo>
                    <a:pt x="3136" y="9301"/>
                    <a:pt x="3175" y="9311"/>
                    <a:pt x="3214" y="9311"/>
                  </a:cubicBezTo>
                  <a:cubicBezTo>
                    <a:pt x="3236" y="9311"/>
                    <a:pt x="3259" y="9308"/>
                    <a:pt x="3280" y="9301"/>
                  </a:cubicBezTo>
                  <a:lnTo>
                    <a:pt x="18459" y="4204"/>
                  </a:lnTo>
                  <a:cubicBezTo>
                    <a:pt x="18553" y="4171"/>
                    <a:pt x="18611" y="4081"/>
                    <a:pt x="18604" y="3978"/>
                  </a:cubicBezTo>
                  <a:cubicBezTo>
                    <a:pt x="18597" y="3868"/>
                    <a:pt x="18522" y="3778"/>
                    <a:pt x="18419" y="3757"/>
                  </a:cubicBezTo>
                  <a:lnTo>
                    <a:pt x="270" y="4"/>
                  </a:lnTo>
                  <a:cubicBezTo>
                    <a:pt x="256" y="2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7303423" y="2634270"/>
              <a:ext cx="20049" cy="27400"/>
            </a:xfrm>
            <a:custGeom>
              <a:avLst/>
              <a:gdLst/>
              <a:ahLst/>
              <a:cxnLst/>
              <a:rect l="l" t="t" r="r" b="b"/>
              <a:pathLst>
                <a:path w="619" h="846" extrusionOk="0">
                  <a:moveTo>
                    <a:pt x="449" y="1"/>
                  </a:moveTo>
                  <a:cubicBezTo>
                    <a:pt x="396" y="1"/>
                    <a:pt x="345" y="30"/>
                    <a:pt x="319" y="82"/>
                  </a:cubicBezTo>
                  <a:lnTo>
                    <a:pt x="39" y="631"/>
                  </a:lnTo>
                  <a:cubicBezTo>
                    <a:pt x="1" y="703"/>
                    <a:pt x="29" y="793"/>
                    <a:pt x="103" y="830"/>
                  </a:cubicBezTo>
                  <a:cubicBezTo>
                    <a:pt x="124" y="841"/>
                    <a:pt x="147" y="845"/>
                    <a:pt x="170" y="845"/>
                  </a:cubicBezTo>
                  <a:cubicBezTo>
                    <a:pt x="224" y="845"/>
                    <a:pt x="276" y="816"/>
                    <a:pt x="300" y="765"/>
                  </a:cubicBezTo>
                  <a:lnTo>
                    <a:pt x="581" y="214"/>
                  </a:lnTo>
                  <a:cubicBezTo>
                    <a:pt x="618" y="143"/>
                    <a:pt x="590" y="53"/>
                    <a:pt x="518" y="18"/>
                  </a:cubicBezTo>
                  <a:cubicBezTo>
                    <a:pt x="496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7323862" y="2594169"/>
              <a:ext cx="20017" cy="27400"/>
            </a:xfrm>
            <a:custGeom>
              <a:avLst/>
              <a:gdLst/>
              <a:ahLst/>
              <a:cxnLst/>
              <a:rect l="l" t="t" r="r" b="b"/>
              <a:pathLst>
                <a:path w="618" h="846" extrusionOk="0">
                  <a:moveTo>
                    <a:pt x="450" y="0"/>
                  </a:moveTo>
                  <a:cubicBezTo>
                    <a:pt x="396" y="0"/>
                    <a:pt x="344" y="29"/>
                    <a:pt x="318" y="80"/>
                  </a:cubicBezTo>
                  <a:lnTo>
                    <a:pt x="37" y="631"/>
                  </a:lnTo>
                  <a:cubicBezTo>
                    <a:pt x="0" y="703"/>
                    <a:pt x="28" y="791"/>
                    <a:pt x="101" y="830"/>
                  </a:cubicBezTo>
                  <a:cubicBezTo>
                    <a:pt x="122" y="840"/>
                    <a:pt x="146" y="845"/>
                    <a:pt x="169" y="845"/>
                  </a:cubicBezTo>
                  <a:cubicBezTo>
                    <a:pt x="222" y="845"/>
                    <a:pt x="276" y="816"/>
                    <a:pt x="300" y="763"/>
                  </a:cubicBezTo>
                  <a:lnTo>
                    <a:pt x="581" y="214"/>
                  </a:lnTo>
                  <a:cubicBezTo>
                    <a:pt x="618" y="143"/>
                    <a:pt x="589" y="53"/>
                    <a:pt x="517" y="16"/>
                  </a:cubicBezTo>
                  <a:cubicBezTo>
                    <a:pt x="495" y="5"/>
                    <a:pt x="472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7364675" y="2513904"/>
              <a:ext cx="20017" cy="27465"/>
            </a:xfrm>
            <a:custGeom>
              <a:avLst/>
              <a:gdLst/>
              <a:ahLst/>
              <a:cxnLst/>
              <a:rect l="l" t="t" r="r" b="b"/>
              <a:pathLst>
                <a:path w="618" h="848" extrusionOk="0">
                  <a:moveTo>
                    <a:pt x="449" y="1"/>
                  </a:moveTo>
                  <a:cubicBezTo>
                    <a:pt x="395" y="1"/>
                    <a:pt x="343" y="30"/>
                    <a:pt x="317" y="81"/>
                  </a:cubicBezTo>
                  <a:lnTo>
                    <a:pt x="38" y="632"/>
                  </a:lnTo>
                  <a:cubicBezTo>
                    <a:pt x="1" y="705"/>
                    <a:pt x="29" y="795"/>
                    <a:pt x="102" y="832"/>
                  </a:cubicBezTo>
                  <a:cubicBezTo>
                    <a:pt x="123" y="842"/>
                    <a:pt x="146" y="847"/>
                    <a:pt x="168" y="847"/>
                  </a:cubicBezTo>
                  <a:cubicBezTo>
                    <a:pt x="222" y="847"/>
                    <a:pt x="275" y="817"/>
                    <a:pt x="300" y="766"/>
                  </a:cubicBezTo>
                  <a:lnTo>
                    <a:pt x="580" y="216"/>
                  </a:lnTo>
                  <a:cubicBezTo>
                    <a:pt x="617" y="143"/>
                    <a:pt x="589" y="54"/>
                    <a:pt x="516" y="17"/>
                  </a:cubicBezTo>
                  <a:cubicBezTo>
                    <a:pt x="495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7385049" y="2473837"/>
              <a:ext cx="20049" cy="27465"/>
            </a:xfrm>
            <a:custGeom>
              <a:avLst/>
              <a:gdLst/>
              <a:ahLst/>
              <a:cxnLst/>
              <a:rect l="l" t="t" r="r" b="b"/>
              <a:pathLst>
                <a:path w="619" h="848" extrusionOk="0">
                  <a:moveTo>
                    <a:pt x="450" y="1"/>
                  </a:moveTo>
                  <a:cubicBezTo>
                    <a:pt x="397" y="1"/>
                    <a:pt x="345" y="30"/>
                    <a:pt x="319" y="81"/>
                  </a:cubicBezTo>
                  <a:lnTo>
                    <a:pt x="38" y="630"/>
                  </a:lnTo>
                  <a:cubicBezTo>
                    <a:pt x="1" y="706"/>
                    <a:pt x="29" y="794"/>
                    <a:pt x="103" y="832"/>
                  </a:cubicBezTo>
                  <a:cubicBezTo>
                    <a:pt x="124" y="842"/>
                    <a:pt x="147" y="848"/>
                    <a:pt x="170" y="848"/>
                  </a:cubicBezTo>
                  <a:cubicBezTo>
                    <a:pt x="224" y="848"/>
                    <a:pt x="276" y="818"/>
                    <a:pt x="300" y="765"/>
                  </a:cubicBezTo>
                  <a:lnTo>
                    <a:pt x="582" y="216"/>
                  </a:lnTo>
                  <a:cubicBezTo>
                    <a:pt x="618" y="142"/>
                    <a:pt x="590" y="54"/>
                    <a:pt x="518" y="17"/>
                  </a:cubicBezTo>
                  <a:cubicBezTo>
                    <a:pt x="496" y="6"/>
                    <a:pt x="473" y="1"/>
                    <a:pt x="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7155978" y="2297176"/>
              <a:ext cx="49427" cy="76273"/>
            </a:xfrm>
            <a:custGeom>
              <a:avLst/>
              <a:gdLst/>
              <a:ahLst/>
              <a:cxnLst/>
              <a:rect l="l" t="t" r="r" b="b"/>
              <a:pathLst>
                <a:path w="1526" h="2355" extrusionOk="0">
                  <a:moveTo>
                    <a:pt x="401" y="679"/>
                  </a:moveTo>
                  <a:cubicBezTo>
                    <a:pt x="431" y="679"/>
                    <a:pt x="521" y="842"/>
                    <a:pt x="718" y="1261"/>
                  </a:cubicBezTo>
                  <a:cubicBezTo>
                    <a:pt x="645" y="1286"/>
                    <a:pt x="569" y="1314"/>
                    <a:pt x="499" y="1334"/>
                  </a:cubicBezTo>
                  <a:cubicBezTo>
                    <a:pt x="430" y="971"/>
                    <a:pt x="361" y="679"/>
                    <a:pt x="401" y="679"/>
                  </a:cubicBezTo>
                  <a:close/>
                  <a:moveTo>
                    <a:pt x="360" y="1"/>
                  </a:moveTo>
                  <a:cubicBezTo>
                    <a:pt x="107" y="113"/>
                    <a:pt x="55" y="110"/>
                    <a:pt x="1" y="138"/>
                  </a:cubicBezTo>
                  <a:cubicBezTo>
                    <a:pt x="35" y="1179"/>
                    <a:pt x="238" y="2265"/>
                    <a:pt x="242" y="2353"/>
                  </a:cubicBezTo>
                  <a:cubicBezTo>
                    <a:pt x="247" y="2355"/>
                    <a:pt x="247" y="2355"/>
                    <a:pt x="249" y="2355"/>
                  </a:cubicBezTo>
                  <a:cubicBezTo>
                    <a:pt x="518" y="2261"/>
                    <a:pt x="634" y="2240"/>
                    <a:pt x="664" y="2218"/>
                  </a:cubicBezTo>
                  <a:cubicBezTo>
                    <a:pt x="668" y="2216"/>
                    <a:pt x="670" y="2213"/>
                    <a:pt x="671" y="2213"/>
                  </a:cubicBezTo>
                  <a:cubicBezTo>
                    <a:pt x="697" y="2059"/>
                    <a:pt x="624" y="1817"/>
                    <a:pt x="636" y="1675"/>
                  </a:cubicBezTo>
                  <a:cubicBezTo>
                    <a:pt x="725" y="1645"/>
                    <a:pt x="714" y="1636"/>
                    <a:pt x="820" y="1616"/>
                  </a:cubicBezTo>
                  <a:cubicBezTo>
                    <a:pt x="912" y="1716"/>
                    <a:pt x="1032" y="1942"/>
                    <a:pt x="1123" y="2052"/>
                  </a:cubicBezTo>
                  <a:lnTo>
                    <a:pt x="1127" y="2051"/>
                  </a:lnTo>
                  <a:cubicBezTo>
                    <a:pt x="1263" y="2035"/>
                    <a:pt x="1415" y="1993"/>
                    <a:pt x="1526" y="1930"/>
                  </a:cubicBezTo>
                  <a:lnTo>
                    <a:pt x="1524" y="1927"/>
                  </a:lnTo>
                  <a:lnTo>
                    <a:pt x="954" y="966"/>
                  </a:lnTo>
                  <a:cubicBezTo>
                    <a:pt x="840" y="784"/>
                    <a:pt x="447" y="143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7283697" y="2721142"/>
              <a:ext cx="61120" cy="74977"/>
            </a:xfrm>
            <a:custGeom>
              <a:avLst/>
              <a:gdLst/>
              <a:ahLst/>
              <a:cxnLst/>
              <a:rect l="l" t="t" r="r" b="b"/>
              <a:pathLst>
                <a:path w="1887" h="2315" extrusionOk="0">
                  <a:moveTo>
                    <a:pt x="821" y="495"/>
                  </a:moveTo>
                  <a:cubicBezTo>
                    <a:pt x="878" y="495"/>
                    <a:pt x="929" y="512"/>
                    <a:pt x="976" y="556"/>
                  </a:cubicBezTo>
                  <a:cubicBezTo>
                    <a:pt x="1029" y="608"/>
                    <a:pt x="1020" y="686"/>
                    <a:pt x="1010" y="743"/>
                  </a:cubicBezTo>
                  <a:cubicBezTo>
                    <a:pt x="985" y="882"/>
                    <a:pt x="818" y="922"/>
                    <a:pt x="695" y="946"/>
                  </a:cubicBezTo>
                  <a:cubicBezTo>
                    <a:pt x="614" y="818"/>
                    <a:pt x="600" y="674"/>
                    <a:pt x="560" y="584"/>
                  </a:cubicBezTo>
                  <a:cubicBezTo>
                    <a:pt x="608" y="532"/>
                    <a:pt x="709" y="509"/>
                    <a:pt x="794" y="496"/>
                  </a:cubicBezTo>
                  <a:cubicBezTo>
                    <a:pt x="803" y="495"/>
                    <a:pt x="813" y="495"/>
                    <a:pt x="821" y="495"/>
                  </a:cubicBezTo>
                  <a:close/>
                  <a:moveTo>
                    <a:pt x="1085" y="1305"/>
                  </a:moveTo>
                  <a:cubicBezTo>
                    <a:pt x="1137" y="1305"/>
                    <a:pt x="1193" y="1327"/>
                    <a:pt x="1230" y="1364"/>
                  </a:cubicBezTo>
                  <a:cubicBezTo>
                    <a:pt x="1280" y="1422"/>
                    <a:pt x="1318" y="1511"/>
                    <a:pt x="1294" y="1585"/>
                  </a:cubicBezTo>
                  <a:cubicBezTo>
                    <a:pt x="1246" y="1706"/>
                    <a:pt x="1092" y="1734"/>
                    <a:pt x="985" y="1772"/>
                  </a:cubicBezTo>
                  <a:lnTo>
                    <a:pt x="977" y="1770"/>
                  </a:lnTo>
                  <a:cubicBezTo>
                    <a:pt x="882" y="1697"/>
                    <a:pt x="840" y="1484"/>
                    <a:pt x="830" y="1358"/>
                  </a:cubicBezTo>
                  <a:cubicBezTo>
                    <a:pt x="906" y="1342"/>
                    <a:pt x="989" y="1308"/>
                    <a:pt x="1068" y="1305"/>
                  </a:cubicBezTo>
                  <a:cubicBezTo>
                    <a:pt x="1074" y="1305"/>
                    <a:pt x="1080" y="1305"/>
                    <a:pt x="1085" y="1305"/>
                  </a:cubicBezTo>
                  <a:close/>
                  <a:moveTo>
                    <a:pt x="787" y="1"/>
                  </a:moveTo>
                  <a:cubicBezTo>
                    <a:pt x="522" y="1"/>
                    <a:pt x="225" y="132"/>
                    <a:pt x="3" y="282"/>
                  </a:cubicBezTo>
                  <a:lnTo>
                    <a:pt x="1" y="285"/>
                  </a:lnTo>
                  <a:cubicBezTo>
                    <a:pt x="242" y="966"/>
                    <a:pt x="439" y="1640"/>
                    <a:pt x="693" y="2315"/>
                  </a:cubicBezTo>
                  <a:cubicBezTo>
                    <a:pt x="695" y="2315"/>
                    <a:pt x="697" y="2315"/>
                    <a:pt x="698" y="2315"/>
                  </a:cubicBezTo>
                  <a:cubicBezTo>
                    <a:pt x="719" y="2315"/>
                    <a:pt x="738" y="2307"/>
                    <a:pt x="760" y="2299"/>
                  </a:cubicBezTo>
                  <a:cubicBezTo>
                    <a:pt x="1193" y="2167"/>
                    <a:pt x="1886" y="2072"/>
                    <a:pt x="1792" y="1483"/>
                  </a:cubicBezTo>
                  <a:cubicBezTo>
                    <a:pt x="1755" y="1213"/>
                    <a:pt x="1582" y="1114"/>
                    <a:pt x="1406" y="1000"/>
                  </a:cubicBezTo>
                  <a:cubicBezTo>
                    <a:pt x="1378" y="985"/>
                    <a:pt x="1366" y="975"/>
                    <a:pt x="1371" y="943"/>
                  </a:cubicBezTo>
                  <a:cubicBezTo>
                    <a:pt x="1406" y="783"/>
                    <a:pt x="1418" y="598"/>
                    <a:pt x="1361" y="434"/>
                  </a:cubicBezTo>
                  <a:cubicBezTo>
                    <a:pt x="1254" y="115"/>
                    <a:pt x="1034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7786215" y="2551057"/>
              <a:ext cx="58885" cy="73811"/>
            </a:xfrm>
            <a:custGeom>
              <a:avLst/>
              <a:gdLst/>
              <a:ahLst/>
              <a:cxnLst/>
              <a:rect l="l" t="t" r="r" b="b"/>
              <a:pathLst>
                <a:path w="1818" h="2279" extrusionOk="0">
                  <a:moveTo>
                    <a:pt x="670" y="1"/>
                  </a:moveTo>
                  <a:cubicBezTo>
                    <a:pt x="511" y="1"/>
                    <a:pt x="349" y="49"/>
                    <a:pt x="208" y="155"/>
                  </a:cubicBezTo>
                  <a:cubicBezTo>
                    <a:pt x="157" y="189"/>
                    <a:pt x="114" y="226"/>
                    <a:pt x="80" y="274"/>
                  </a:cubicBezTo>
                  <a:cubicBezTo>
                    <a:pt x="29" y="366"/>
                    <a:pt x="3" y="471"/>
                    <a:pt x="3" y="586"/>
                  </a:cubicBezTo>
                  <a:cubicBezTo>
                    <a:pt x="1" y="653"/>
                    <a:pt x="6" y="730"/>
                    <a:pt x="37" y="795"/>
                  </a:cubicBezTo>
                  <a:cubicBezTo>
                    <a:pt x="243" y="1438"/>
                    <a:pt x="348" y="1739"/>
                    <a:pt x="458" y="2020"/>
                  </a:cubicBezTo>
                  <a:cubicBezTo>
                    <a:pt x="543" y="2208"/>
                    <a:pt x="712" y="2278"/>
                    <a:pt x="892" y="2278"/>
                  </a:cubicBezTo>
                  <a:cubicBezTo>
                    <a:pt x="1018" y="2278"/>
                    <a:pt x="1150" y="2243"/>
                    <a:pt x="1260" y="2189"/>
                  </a:cubicBezTo>
                  <a:cubicBezTo>
                    <a:pt x="1690" y="2034"/>
                    <a:pt x="1818" y="1498"/>
                    <a:pt x="1548" y="1134"/>
                  </a:cubicBezTo>
                  <a:lnTo>
                    <a:pt x="1548" y="1134"/>
                  </a:lnTo>
                  <a:cubicBezTo>
                    <a:pt x="1427" y="1139"/>
                    <a:pt x="1266" y="1225"/>
                    <a:pt x="1149" y="1248"/>
                  </a:cubicBezTo>
                  <a:cubicBezTo>
                    <a:pt x="1160" y="1353"/>
                    <a:pt x="1222" y="1447"/>
                    <a:pt x="1209" y="1553"/>
                  </a:cubicBezTo>
                  <a:cubicBezTo>
                    <a:pt x="1196" y="1645"/>
                    <a:pt x="1122" y="1708"/>
                    <a:pt x="1033" y="1728"/>
                  </a:cubicBezTo>
                  <a:cubicBezTo>
                    <a:pt x="1030" y="1728"/>
                    <a:pt x="1027" y="1728"/>
                    <a:pt x="1024" y="1728"/>
                  </a:cubicBezTo>
                  <a:cubicBezTo>
                    <a:pt x="904" y="1728"/>
                    <a:pt x="823" y="1620"/>
                    <a:pt x="774" y="1512"/>
                  </a:cubicBezTo>
                  <a:cubicBezTo>
                    <a:pt x="661" y="1252"/>
                    <a:pt x="499" y="690"/>
                    <a:pt x="503" y="666"/>
                  </a:cubicBezTo>
                  <a:cubicBezTo>
                    <a:pt x="503" y="654"/>
                    <a:pt x="500" y="633"/>
                    <a:pt x="507" y="622"/>
                  </a:cubicBezTo>
                  <a:cubicBezTo>
                    <a:pt x="529" y="579"/>
                    <a:pt x="593" y="551"/>
                    <a:pt x="639" y="524"/>
                  </a:cubicBezTo>
                  <a:cubicBezTo>
                    <a:pt x="670" y="512"/>
                    <a:pt x="698" y="507"/>
                    <a:pt x="722" y="507"/>
                  </a:cubicBezTo>
                  <a:cubicBezTo>
                    <a:pt x="877" y="507"/>
                    <a:pt x="913" y="720"/>
                    <a:pt x="979" y="846"/>
                  </a:cubicBezTo>
                  <a:cubicBezTo>
                    <a:pt x="1138" y="822"/>
                    <a:pt x="1280" y="795"/>
                    <a:pt x="1413" y="714"/>
                  </a:cubicBezTo>
                  <a:cubicBezTo>
                    <a:pt x="1416" y="282"/>
                    <a:pt x="105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7859516" y="2131625"/>
              <a:ext cx="17329" cy="29084"/>
            </a:xfrm>
            <a:custGeom>
              <a:avLst/>
              <a:gdLst/>
              <a:ahLst/>
              <a:cxnLst/>
              <a:rect l="l" t="t" r="r" b="b"/>
              <a:pathLst>
                <a:path w="535" h="898" extrusionOk="0">
                  <a:moveTo>
                    <a:pt x="164" y="1"/>
                  </a:moveTo>
                  <a:cubicBezTo>
                    <a:pt x="149" y="1"/>
                    <a:pt x="134" y="3"/>
                    <a:pt x="118" y="8"/>
                  </a:cubicBezTo>
                  <a:cubicBezTo>
                    <a:pt x="40" y="35"/>
                    <a:pt x="1" y="118"/>
                    <a:pt x="25" y="196"/>
                  </a:cubicBezTo>
                  <a:lnTo>
                    <a:pt x="229" y="796"/>
                  </a:lnTo>
                  <a:cubicBezTo>
                    <a:pt x="251" y="858"/>
                    <a:pt x="307" y="898"/>
                    <a:pt x="370" y="898"/>
                  </a:cubicBezTo>
                  <a:cubicBezTo>
                    <a:pt x="385" y="898"/>
                    <a:pt x="401" y="895"/>
                    <a:pt x="415" y="891"/>
                  </a:cubicBezTo>
                  <a:cubicBezTo>
                    <a:pt x="493" y="864"/>
                    <a:pt x="534" y="780"/>
                    <a:pt x="509" y="702"/>
                  </a:cubicBezTo>
                  <a:lnTo>
                    <a:pt x="307" y="103"/>
                  </a:lnTo>
                  <a:cubicBezTo>
                    <a:pt x="286" y="40"/>
                    <a:pt x="22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7918306" y="2306569"/>
              <a:ext cx="17264" cy="29052"/>
            </a:xfrm>
            <a:custGeom>
              <a:avLst/>
              <a:gdLst/>
              <a:ahLst/>
              <a:cxnLst/>
              <a:rect l="l" t="t" r="r" b="b"/>
              <a:pathLst>
                <a:path w="533" h="897" extrusionOk="0">
                  <a:moveTo>
                    <a:pt x="165" y="0"/>
                  </a:moveTo>
                  <a:cubicBezTo>
                    <a:pt x="150" y="0"/>
                    <a:pt x="134" y="3"/>
                    <a:pt x="119" y="7"/>
                  </a:cubicBezTo>
                  <a:cubicBezTo>
                    <a:pt x="41" y="34"/>
                    <a:pt x="0" y="118"/>
                    <a:pt x="26" y="196"/>
                  </a:cubicBezTo>
                  <a:lnTo>
                    <a:pt x="227" y="795"/>
                  </a:lnTo>
                  <a:cubicBezTo>
                    <a:pt x="249" y="858"/>
                    <a:pt x="305" y="896"/>
                    <a:pt x="368" y="896"/>
                  </a:cubicBezTo>
                  <a:cubicBezTo>
                    <a:pt x="383" y="896"/>
                    <a:pt x="401" y="895"/>
                    <a:pt x="415" y="889"/>
                  </a:cubicBezTo>
                  <a:cubicBezTo>
                    <a:pt x="493" y="864"/>
                    <a:pt x="533" y="780"/>
                    <a:pt x="508" y="702"/>
                  </a:cubicBezTo>
                  <a:lnTo>
                    <a:pt x="305" y="101"/>
                  </a:lnTo>
                  <a:cubicBezTo>
                    <a:pt x="285" y="38"/>
                    <a:pt x="227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7888960" y="2219049"/>
              <a:ext cx="17264" cy="29084"/>
            </a:xfrm>
            <a:custGeom>
              <a:avLst/>
              <a:gdLst/>
              <a:ahLst/>
              <a:cxnLst/>
              <a:rect l="l" t="t" r="r" b="b"/>
              <a:pathLst>
                <a:path w="533" h="898" extrusionOk="0">
                  <a:moveTo>
                    <a:pt x="164" y="1"/>
                  </a:moveTo>
                  <a:cubicBezTo>
                    <a:pt x="148" y="1"/>
                    <a:pt x="133" y="3"/>
                    <a:pt x="118" y="8"/>
                  </a:cubicBezTo>
                  <a:cubicBezTo>
                    <a:pt x="40" y="35"/>
                    <a:pt x="0" y="118"/>
                    <a:pt x="24" y="196"/>
                  </a:cubicBezTo>
                  <a:lnTo>
                    <a:pt x="227" y="797"/>
                  </a:lnTo>
                  <a:cubicBezTo>
                    <a:pt x="249" y="858"/>
                    <a:pt x="306" y="898"/>
                    <a:pt x="367" y="898"/>
                  </a:cubicBezTo>
                  <a:cubicBezTo>
                    <a:pt x="384" y="898"/>
                    <a:pt x="399" y="895"/>
                    <a:pt x="413" y="891"/>
                  </a:cubicBezTo>
                  <a:cubicBezTo>
                    <a:pt x="492" y="864"/>
                    <a:pt x="533" y="780"/>
                    <a:pt x="507" y="702"/>
                  </a:cubicBezTo>
                  <a:lnTo>
                    <a:pt x="307" y="103"/>
                  </a:lnTo>
                  <a:cubicBezTo>
                    <a:pt x="285" y="40"/>
                    <a:pt x="226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7736235" y="2090035"/>
              <a:ext cx="322669" cy="287180"/>
            </a:xfrm>
            <a:custGeom>
              <a:avLst/>
              <a:gdLst/>
              <a:ahLst/>
              <a:cxnLst/>
              <a:rect l="l" t="t" r="r" b="b"/>
              <a:pathLst>
                <a:path w="9962" h="8867" extrusionOk="0">
                  <a:moveTo>
                    <a:pt x="4978" y="298"/>
                  </a:moveTo>
                  <a:cubicBezTo>
                    <a:pt x="6558" y="298"/>
                    <a:pt x="8043" y="1210"/>
                    <a:pt x="8729" y="2686"/>
                  </a:cubicBezTo>
                  <a:cubicBezTo>
                    <a:pt x="8511" y="2597"/>
                    <a:pt x="8212" y="2551"/>
                    <a:pt x="7834" y="2551"/>
                  </a:cubicBezTo>
                  <a:cubicBezTo>
                    <a:pt x="7740" y="2551"/>
                    <a:pt x="7642" y="2554"/>
                    <a:pt x="7539" y="2560"/>
                  </a:cubicBezTo>
                  <a:cubicBezTo>
                    <a:pt x="6737" y="2604"/>
                    <a:pt x="5736" y="2814"/>
                    <a:pt x="4705" y="3149"/>
                  </a:cubicBezTo>
                  <a:lnTo>
                    <a:pt x="4568" y="2737"/>
                  </a:lnTo>
                  <a:cubicBezTo>
                    <a:pt x="4546" y="2674"/>
                    <a:pt x="4487" y="2635"/>
                    <a:pt x="4424" y="2635"/>
                  </a:cubicBezTo>
                  <a:cubicBezTo>
                    <a:pt x="4409" y="2635"/>
                    <a:pt x="4394" y="2637"/>
                    <a:pt x="4379" y="2642"/>
                  </a:cubicBezTo>
                  <a:cubicBezTo>
                    <a:pt x="4301" y="2669"/>
                    <a:pt x="4260" y="2753"/>
                    <a:pt x="4285" y="2831"/>
                  </a:cubicBezTo>
                  <a:lnTo>
                    <a:pt x="4423" y="3242"/>
                  </a:lnTo>
                  <a:cubicBezTo>
                    <a:pt x="2871" y="3782"/>
                    <a:pt x="1362" y="4594"/>
                    <a:pt x="936" y="5300"/>
                  </a:cubicBezTo>
                  <a:cubicBezTo>
                    <a:pt x="510" y="3318"/>
                    <a:pt x="1600" y="1285"/>
                    <a:pt x="3526" y="563"/>
                  </a:cubicBezTo>
                  <a:lnTo>
                    <a:pt x="3582" y="731"/>
                  </a:lnTo>
                  <a:cubicBezTo>
                    <a:pt x="3604" y="793"/>
                    <a:pt x="3660" y="833"/>
                    <a:pt x="3723" y="833"/>
                  </a:cubicBezTo>
                  <a:cubicBezTo>
                    <a:pt x="3739" y="833"/>
                    <a:pt x="3754" y="830"/>
                    <a:pt x="3768" y="826"/>
                  </a:cubicBezTo>
                  <a:cubicBezTo>
                    <a:pt x="3846" y="799"/>
                    <a:pt x="3888" y="715"/>
                    <a:pt x="3863" y="637"/>
                  </a:cubicBezTo>
                  <a:lnTo>
                    <a:pt x="3807" y="468"/>
                  </a:lnTo>
                  <a:cubicBezTo>
                    <a:pt x="4196" y="353"/>
                    <a:pt x="4590" y="298"/>
                    <a:pt x="4978" y="298"/>
                  </a:cubicBezTo>
                  <a:close/>
                  <a:moveTo>
                    <a:pt x="7841" y="2845"/>
                  </a:moveTo>
                  <a:cubicBezTo>
                    <a:pt x="8499" y="2845"/>
                    <a:pt x="8791" y="2990"/>
                    <a:pt x="8841" y="3137"/>
                  </a:cubicBezTo>
                  <a:cubicBezTo>
                    <a:pt x="8975" y="3532"/>
                    <a:pt x="7729" y="4560"/>
                    <a:pt x="5407" y="5358"/>
                  </a:cubicBezTo>
                  <a:cubicBezTo>
                    <a:pt x="5383" y="5345"/>
                    <a:pt x="5357" y="5337"/>
                    <a:pt x="5330" y="5337"/>
                  </a:cubicBezTo>
                  <a:cubicBezTo>
                    <a:pt x="5315" y="5337"/>
                    <a:pt x="5301" y="5339"/>
                    <a:pt x="5286" y="5344"/>
                  </a:cubicBezTo>
                  <a:cubicBezTo>
                    <a:pt x="5243" y="5358"/>
                    <a:pt x="5214" y="5391"/>
                    <a:pt x="5198" y="5427"/>
                  </a:cubicBezTo>
                  <a:cubicBezTo>
                    <a:pt x="3909" y="5850"/>
                    <a:pt x="2841" y="6018"/>
                    <a:pt x="2120" y="6018"/>
                  </a:cubicBezTo>
                  <a:cubicBezTo>
                    <a:pt x="1535" y="6018"/>
                    <a:pt x="1179" y="5907"/>
                    <a:pt x="1119" y="5731"/>
                  </a:cubicBezTo>
                  <a:cubicBezTo>
                    <a:pt x="988" y="5335"/>
                    <a:pt x="2232" y="4307"/>
                    <a:pt x="4555" y="3511"/>
                  </a:cubicBezTo>
                  <a:cubicBezTo>
                    <a:pt x="4576" y="3524"/>
                    <a:pt x="4602" y="3532"/>
                    <a:pt x="4627" y="3532"/>
                  </a:cubicBezTo>
                  <a:cubicBezTo>
                    <a:pt x="4644" y="3532"/>
                    <a:pt x="4660" y="3529"/>
                    <a:pt x="4674" y="3525"/>
                  </a:cubicBezTo>
                  <a:cubicBezTo>
                    <a:pt x="4717" y="3511"/>
                    <a:pt x="4747" y="3478"/>
                    <a:pt x="4762" y="3441"/>
                  </a:cubicBezTo>
                  <a:cubicBezTo>
                    <a:pt x="5782" y="3108"/>
                    <a:pt x="6770" y="2899"/>
                    <a:pt x="7556" y="2853"/>
                  </a:cubicBezTo>
                  <a:cubicBezTo>
                    <a:pt x="7658" y="2848"/>
                    <a:pt x="7753" y="2845"/>
                    <a:pt x="7841" y="2845"/>
                  </a:cubicBezTo>
                  <a:close/>
                  <a:moveTo>
                    <a:pt x="9026" y="3566"/>
                  </a:moveTo>
                  <a:lnTo>
                    <a:pt x="9026" y="3566"/>
                  </a:lnTo>
                  <a:cubicBezTo>
                    <a:pt x="9452" y="5550"/>
                    <a:pt x="8361" y="7580"/>
                    <a:pt x="6436" y="8304"/>
                  </a:cubicBezTo>
                  <a:lnTo>
                    <a:pt x="6379" y="8135"/>
                  </a:lnTo>
                  <a:cubicBezTo>
                    <a:pt x="6358" y="8072"/>
                    <a:pt x="6299" y="8034"/>
                    <a:pt x="6238" y="8034"/>
                  </a:cubicBezTo>
                  <a:cubicBezTo>
                    <a:pt x="6223" y="8034"/>
                    <a:pt x="6208" y="8037"/>
                    <a:pt x="6193" y="8041"/>
                  </a:cubicBezTo>
                  <a:cubicBezTo>
                    <a:pt x="6115" y="8068"/>
                    <a:pt x="6074" y="8152"/>
                    <a:pt x="6100" y="8230"/>
                  </a:cubicBezTo>
                  <a:lnTo>
                    <a:pt x="6156" y="8398"/>
                  </a:lnTo>
                  <a:cubicBezTo>
                    <a:pt x="5766" y="8513"/>
                    <a:pt x="5372" y="8569"/>
                    <a:pt x="4983" y="8569"/>
                  </a:cubicBezTo>
                  <a:cubicBezTo>
                    <a:pt x="3404" y="8569"/>
                    <a:pt x="1920" y="7657"/>
                    <a:pt x="1233" y="6181"/>
                  </a:cubicBezTo>
                  <a:lnTo>
                    <a:pt x="1233" y="6181"/>
                  </a:lnTo>
                  <a:cubicBezTo>
                    <a:pt x="1458" y="6272"/>
                    <a:pt x="1759" y="6315"/>
                    <a:pt x="2120" y="6315"/>
                  </a:cubicBezTo>
                  <a:cubicBezTo>
                    <a:pt x="2983" y="6315"/>
                    <a:pt x="4152" y="6076"/>
                    <a:pt x="5258" y="5719"/>
                  </a:cubicBezTo>
                  <a:lnTo>
                    <a:pt x="5397" y="6130"/>
                  </a:lnTo>
                  <a:cubicBezTo>
                    <a:pt x="5418" y="6193"/>
                    <a:pt x="5475" y="6231"/>
                    <a:pt x="5536" y="6231"/>
                  </a:cubicBezTo>
                  <a:cubicBezTo>
                    <a:pt x="5552" y="6231"/>
                    <a:pt x="5569" y="6230"/>
                    <a:pt x="5583" y="6224"/>
                  </a:cubicBezTo>
                  <a:cubicBezTo>
                    <a:pt x="5661" y="6197"/>
                    <a:pt x="5702" y="6115"/>
                    <a:pt x="5677" y="6037"/>
                  </a:cubicBezTo>
                  <a:lnTo>
                    <a:pt x="5539" y="5625"/>
                  </a:lnTo>
                  <a:cubicBezTo>
                    <a:pt x="7091" y="5085"/>
                    <a:pt x="8600" y="4272"/>
                    <a:pt x="9026" y="3566"/>
                  </a:cubicBezTo>
                  <a:close/>
                  <a:moveTo>
                    <a:pt x="4977" y="0"/>
                  </a:moveTo>
                  <a:cubicBezTo>
                    <a:pt x="4510" y="0"/>
                    <a:pt x="4036" y="75"/>
                    <a:pt x="3570" y="231"/>
                  </a:cubicBezTo>
                  <a:cubicBezTo>
                    <a:pt x="1254" y="1008"/>
                    <a:pt x="0" y="3526"/>
                    <a:pt x="778" y="5845"/>
                  </a:cubicBezTo>
                  <a:cubicBezTo>
                    <a:pt x="1402" y="7695"/>
                    <a:pt x="3132" y="8866"/>
                    <a:pt x="4985" y="8866"/>
                  </a:cubicBezTo>
                  <a:cubicBezTo>
                    <a:pt x="5451" y="8866"/>
                    <a:pt x="5925" y="8792"/>
                    <a:pt x="6392" y="8636"/>
                  </a:cubicBezTo>
                  <a:cubicBezTo>
                    <a:pt x="8708" y="7858"/>
                    <a:pt x="9961" y="5341"/>
                    <a:pt x="9183" y="3022"/>
                  </a:cubicBezTo>
                  <a:cubicBezTo>
                    <a:pt x="8563" y="1172"/>
                    <a:pt x="6831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7796871" y="1988683"/>
              <a:ext cx="62804" cy="80094"/>
            </a:xfrm>
            <a:custGeom>
              <a:avLst/>
              <a:gdLst/>
              <a:ahLst/>
              <a:cxnLst/>
              <a:rect l="l" t="t" r="r" b="b"/>
              <a:pathLst>
                <a:path w="1939" h="2473" extrusionOk="0">
                  <a:moveTo>
                    <a:pt x="1293" y="1"/>
                  </a:moveTo>
                  <a:lnTo>
                    <a:pt x="1290" y="2"/>
                  </a:lnTo>
                  <a:cubicBezTo>
                    <a:pt x="1064" y="79"/>
                    <a:pt x="942" y="123"/>
                    <a:pt x="841" y="166"/>
                  </a:cubicBezTo>
                  <a:lnTo>
                    <a:pt x="843" y="168"/>
                  </a:lnTo>
                  <a:cubicBezTo>
                    <a:pt x="844" y="363"/>
                    <a:pt x="881" y="728"/>
                    <a:pt x="866" y="911"/>
                  </a:cubicBezTo>
                  <a:cubicBezTo>
                    <a:pt x="759" y="779"/>
                    <a:pt x="553" y="472"/>
                    <a:pt x="451" y="323"/>
                  </a:cubicBezTo>
                  <a:cubicBezTo>
                    <a:pt x="446" y="319"/>
                    <a:pt x="440" y="317"/>
                    <a:pt x="432" y="317"/>
                  </a:cubicBezTo>
                  <a:cubicBezTo>
                    <a:pt x="410" y="317"/>
                    <a:pt x="372" y="334"/>
                    <a:pt x="292" y="360"/>
                  </a:cubicBezTo>
                  <a:cubicBezTo>
                    <a:pt x="221" y="384"/>
                    <a:pt x="126" y="421"/>
                    <a:pt x="1" y="472"/>
                  </a:cubicBezTo>
                  <a:cubicBezTo>
                    <a:pt x="242" y="763"/>
                    <a:pt x="494" y="1047"/>
                    <a:pt x="678" y="1371"/>
                  </a:cubicBezTo>
                  <a:cubicBezTo>
                    <a:pt x="721" y="1726"/>
                    <a:pt x="688" y="2153"/>
                    <a:pt x="708" y="2473"/>
                  </a:cubicBezTo>
                  <a:cubicBezTo>
                    <a:pt x="710" y="2473"/>
                    <a:pt x="712" y="2473"/>
                    <a:pt x="714" y="2473"/>
                  </a:cubicBezTo>
                  <a:cubicBezTo>
                    <a:pt x="796" y="2473"/>
                    <a:pt x="890" y="2442"/>
                    <a:pt x="979" y="2410"/>
                  </a:cubicBezTo>
                  <a:cubicBezTo>
                    <a:pt x="1027" y="2395"/>
                    <a:pt x="1073" y="2375"/>
                    <a:pt x="1115" y="2358"/>
                  </a:cubicBezTo>
                  <a:cubicBezTo>
                    <a:pt x="1142" y="2125"/>
                    <a:pt x="1086" y="1864"/>
                    <a:pt x="1111" y="1607"/>
                  </a:cubicBezTo>
                  <a:lnTo>
                    <a:pt x="1111" y="1607"/>
                  </a:lnTo>
                  <a:lnTo>
                    <a:pt x="1114" y="1608"/>
                  </a:lnTo>
                  <a:cubicBezTo>
                    <a:pt x="1272" y="1763"/>
                    <a:pt x="1388" y="2043"/>
                    <a:pt x="1539" y="2203"/>
                  </a:cubicBezTo>
                  <a:lnTo>
                    <a:pt x="1541" y="2204"/>
                  </a:lnTo>
                  <a:cubicBezTo>
                    <a:pt x="1583" y="2202"/>
                    <a:pt x="1625" y="2190"/>
                    <a:pt x="1675" y="2173"/>
                  </a:cubicBezTo>
                  <a:cubicBezTo>
                    <a:pt x="1743" y="2149"/>
                    <a:pt x="1801" y="2125"/>
                    <a:pt x="1861" y="2104"/>
                  </a:cubicBezTo>
                  <a:cubicBezTo>
                    <a:pt x="1888" y="2095"/>
                    <a:pt x="1911" y="2085"/>
                    <a:pt x="1939" y="2081"/>
                  </a:cubicBezTo>
                  <a:cubicBezTo>
                    <a:pt x="1750" y="1783"/>
                    <a:pt x="1496" y="1486"/>
                    <a:pt x="1327" y="1169"/>
                  </a:cubicBezTo>
                  <a:cubicBezTo>
                    <a:pt x="1260" y="785"/>
                    <a:pt x="1297" y="387"/>
                    <a:pt x="1291" y="8"/>
                  </a:cubicBezTo>
                  <a:cubicBezTo>
                    <a:pt x="1290" y="4"/>
                    <a:pt x="1293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7436519" y="2323121"/>
              <a:ext cx="55938" cy="71544"/>
            </a:xfrm>
            <a:custGeom>
              <a:avLst/>
              <a:gdLst/>
              <a:ahLst/>
              <a:cxnLst/>
              <a:rect l="l" t="t" r="r" b="b"/>
              <a:pathLst>
                <a:path w="1727" h="2209" extrusionOk="0">
                  <a:moveTo>
                    <a:pt x="970" y="0"/>
                  </a:moveTo>
                  <a:cubicBezTo>
                    <a:pt x="849" y="0"/>
                    <a:pt x="723" y="26"/>
                    <a:pt x="603" y="79"/>
                  </a:cubicBezTo>
                  <a:cubicBezTo>
                    <a:pt x="171" y="246"/>
                    <a:pt x="1" y="740"/>
                    <a:pt x="113" y="1136"/>
                  </a:cubicBezTo>
                  <a:lnTo>
                    <a:pt x="114" y="1141"/>
                  </a:lnTo>
                  <a:cubicBezTo>
                    <a:pt x="270" y="1092"/>
                    <a:pt x="434" y="1058"/>
                    <a:pt x="587" y="989"/>
                  </a:cubicBezTo>
                  <a:cubicBezTo>
                    <a:pt x="699" y="897"/>
                    <a:pt x="619" y="652"/>
                    <a:pt x="851" y="652"/>
                  </a:cubicBezTo>
                  <a:cubicBezTo>
                    <a:pt x="860" y="652"/>
                    <a:pt x="870" y="653"/>
                    <a:pt x="881" y="654"/>
                  </a:cubicBezTo>
                  <a:cubicBezTo>
                    <a:pt x="1297" y="665"/>
                    <a:pt x="982" y="1212"/>
                    <a:pt x="942" y="1470"/>
                  </a:cubicBezTo>
                  <a:cubicBezTo>
                    <a:pt x="894" y="1646"/>
                    <a:pt x="916" y="1804"/>
                    <a:pt x="945" y="1980"/>
                  </a:cubicBezTo>
                  <a:lnTo>
                    <a:pt x="986" y="2129"/>
                  </a:lnTo>
                  <a:cubicBezTo>
                    <a:pt x="994" y="2156"/>
                    <a:pt x="1003" y="2195"/>
                    <a:pt x="1030" y="2208"/>
                  </a:cubicBezTo>
                  <a:lnTo>
                    <a:pt x="1034" y="2207"/>
                  </a:lnTo>
                  <a:cubicBezTo>
                    <a:pt x="1187" y="2143"/>
                    <a:pt x="1354" y="2113"/>
                    <a:pt x="1506" y="2039"/>
                  </a:cubicBezTo>
                  <a:lnTo>
                    <a:pt x="1504" y="2036"/>
                  </a:lnTo>
                  <a:cubicBezTo>
                    <a:pt x="1477" y="1997"/>
                    <a:pt x="1477" y="1946"/>
                    <a:pt x="1476" y="1900"/>
                  </a:cubicBezTo>
                  <a:cubicBezTo>
                    <a:pt x="1449" y="1706"/>
                    <a:pt x="1449" y="1554"/>
                    <a:pt x="1506" y="1365"/>
                  </a:cubicBezTo>
                  <a:cubicBezTo>
                    <a:pt x="1548" y="1236"/>
                    <a:pt x="1605" y="1162"/>
                    <a:pt x="1647" y="1021"/>
                  </a:cubicBezTo>
                  <a:cubicBezTo>
                    <a:pt x="1699" y="879"/>
                    <a:pt x="1727" y="725"/>
                    <a:pt x="1691" y="553"/>
                  </a:cubicBezTo>
                  <a:cubicBezTo>
                    <a:pt x="1618" y="201"/>
                    <a:pt x="1311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7471922" y="2396843"/>
              <a:ext cx="19823" cy="19951"/>
            </a:xfrm>
            <a:custGeom>
              <a:avLst/>
              <a:gdLst/>
              <a:ahLst/>
              <a:cxnLst/>
              <a:rect l="l" t="t" r="r" b="b"/>
              <a:pathLst>
                <a:path w="612" h="616" extrusionOk="0">
                  <a:moveTo>
                    <a:pt x="472" y="0"/>
                  </a:moveTo>
                  <a:cubicBezTo>
                    <a:pt x="379" y="0"/>
                    <a:pt x="89" y="95"/>
                    <a:pt x="1" y="171"/>
                  </a:cubicBezTo>
                  <a:cubicBezTo>
                    <a:pt x="26" y="243"/>
                    <a:pt x="97" y="507"/>
                    <a:pt x="156" y="615"/>
                  </a:cubicBezTo>
                  <a:lnTo>
                    <a:pt x="168" y="612"/>
                  </a:lnTo>
                  <a:lnTo>
                    <a:pt x="604" y="470"/>
                  </a:lnTo>
                  <a:lnTo>
                    <a:pt x="611" y="469"/>
                  </a:lnTo>
                  <a:lnTo>
                    <a:pt x="610" y="465"/>
                  </a:lnTo>
                  <a:lnTo>
                    <a:pt x="608" y="462"/>
                  </a:lnTo>
                  <a:cubicBezTo>
                    <a:pt x="583" y="385"/>
                    <a:pt x="482" y="7"/>
                    <a:pt x="481" y="0"/>
                  </a:cubicBezTo>
                  <a:cubicBezTo>
                    <a:pt x="478" y="0"/>
                    <a:pt x="475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7547588" y="2355253"/>
              <a:ext cx="539909" cy="89195"/>
            </a:xfrm>
            <a:custGeom>
              <a:avLst/>
              <a:gdLst/>
              <a:ahLst/>
              <a:cxnLst/>
              <a:rect l="l" t="t" r="r" b="b"/>
              <a:pathLst>
                <a:path w="16669" h="2754" extrusionOk="0">
                  <a:moveTo>
                    <a:pt x="1832" y="1"/>
                  </a:moveTo>
                  <a:lnTo>
                    <a:pt x="0" y="565"/>
                  </a:lnTo>
                  <a:lnTo>
                    <a:pt x="1406" y="1869"/>
                  </a:lnTo>
                  <a:lnTo>
                    <a:pt x="1588" y="1080"/>
                  </a:lnTo>
                  <a:lnTo>
                    <a:pt x="8773" y="2721"/>
                  </a:lnTo>
                  <a:cubicBezTo>
                    <a:pt x="8867" y="2742"/>
                    <a:pt x="8965" y="2754"/>
                    <a:pt x="9060" y="2754"/>
                  </a:cubicBezTo>
                  <a:cubicBezTo>
                    <a:pt x="9199" y="2754"/>
                    <a:pt x="9337" y="2730"/>
                    <a:pt x="9470" y="2686"/>
                  </a:cubicBezTo>
                  <a:lnTo>
                    <a:pt x="16549" y="309"/>
                  </a:lnTo>
                  <a:cubicBezTo>
                    <a:pt x="16626" y="285"/>
                    <a:pt x="16668" y="200"/>
                    <a:pt x="16642" y="123"/>
                  </a:cubicBezTo>
                  <a:cubicBezTo>
                    <a:pt x="16621" y="61"/>
                    <a:pt x="16563" y="22"/>
                    <a:pt x="16501" y="22"/>
                  </a:cubicBezTo>
                  <a:cubicBezTo>
                    <a:pt x="16486" y="22"/>
                    <a:pt x="16470" y="24"/>
                    <a:pt x="16454" y="29"/>
                  </a:cubicBezTo>
                  <a:lnTo>
                    <a:pt x="9375" y="2405"/>
                  </a:lnTo>
                  <a:cubicBezTo>
                    <a:pt x="9272" y="2440"/>
                    <a:pt x="9166" y="2457"/>
                    <a:pt x="9059" y="2457"/>
                  </a:cubicBezTo>
                  <a:cubicBezTo>
                    <a:pt x="8985" y="2457"/>
                    <a:pt x="8910" y="2449"/>
                    <a:pt x="8837" y="2432"/>
                  </a:cubicBezTo>
                  <a:lnTo>
                    <a:pt x="1652" y="790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6978993" y="1902394"/>
              <a:ext cx="1250546" cy="1027461"/>
            </a:xfrm>
            <a:custGeom>
              <a:avLst/>
              <a:gdLst/>
              <a:ahLst/>
              <a:cxnLst/>
              <a:rect l="l" t="t" r="r" b="b"/>
              <a:pathLst>
                <a:path w="38609" h="31724" extrusionOk="0">
                  <a:moveTo>
                    <a:pt x="30192" y="297"/>
                  </a:moveTo>
                  <a:cubicBezTo>
                    <a:pt x="30254" y="297"/>
                    <a:pt x="30318" y="302"/>
                    <a:pt x="30381" y="310"/>
                  </a:cubicBezTo>
                  <a:cubicBezTo>
                    <a:pt x="30983" y="379"/>
                    <a:pt x="31497" y="794"/>
                    <a:pt x="31690" y="1370"/>
                  </a:cubicBezTo>
                  <a:lnTo>
                    <a:pt x="38233" y="20856"/>
                  </a:lnTo>
                  <a:lnTo>
                    <a:pt x="6985" y="31349"/>
                  </a:lnTo>
                  <a:lnTo>
                    <a:pt x="443" y="11862"/>
                  </a:lnTo>
                  <a:cubicBezTo>
                    <a:pt x="308" y="11463"/>
                    <a:pt x="338" y="11037"/>
                    <a:pt x="524" y="10661"/>
                  </a:cubicBezTo>
                  <a:cubicBezTo>
                    <a:pt x="710" y="10285"/>
                    <a:pt x="1034" y="10002"/>
                    <a:pt x="1431" y="9870"/>
                  </a:cubicBezTo>
                  <a:lnTo>
                    <a:pt x="29699" y="379"/>
                  </a:lnTo>
                  <a:cubicBezTo>
                    <a:pt x="29861" y="324"/>
                    <a:pt x="30026" y="297"/>
                    <a:pt x="30192" y="297"/>
                  </a:cubicBezTo>
                  <a:close/>
                  <a:moveTo>
                    <a:pt x="30195" y="0"/>
                  </a:moveTo>
                  <a:cubicBezTo>
                    <a:pt x="29997" y="0"/>
                    <a:pt x="29799" y="34"/>
                    <a:pt x="29604" y="98"/>
                  </a:cubicBezTo>
                  <a:lnTo>
                    <a:pt x="1336" y="9589"/>
                  </a:lnTo>
                  <a:cubicBezTo>
                    <a:pt x="863" y="9750"/>
                    <a:pt x="480" y="10083"/>
                    <a:pt x="259" y="10530"/>
                  </a:cubicBezTo>
                  <a:cubicBezTo>
                    <a:pt x="36" y="10978"/>
                    <a:pt x="0" y="11483"/>
                    <a:pt x="161" y="11957"/>
                  </a:cubicBezTo>
                  <a:lnTo>
                    <a:pt x="6750" y="31583"/>
                  </a:lnTo>
                  <a:lnTo>
                    <a:pt x="6798" y="31723"/>
                  </a:lnTo>
                  <a:lnTo>
                    <a:pt x="38468" y="21091"/>
                  </a:lnTo>
                  <a:lnTo>
                    <a:pt x="38608" y="21044"/>
                  </a:lnTo>
                  <a:lnTo>
                    <a:pt x="31971" y="1276"/>
                  </a:lnTo>
                  <a:cubicBezTo>
                    <a:pt x="31742" y="592"/>
                    <a:pt x="31129" y="97"/>
                    <a:pt x="30416" y="14"/>
                  </a:cubicBezTo>
                  <a:cubicBezTo>
                    <a:pt x="30342" y="5"/>
                    <a:pt x="30269" y="0"/>
                    <a:pt x="30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7146099" y="2522520"/>
              <a:ext cx="75695" cy="133728"/>
            </a:xfrm>
            <a:custGeom>
              <a:avLst/>
              <a:gdLst/>
              <a:ahLst/>
              <a:cxnLst/>
              <a:rect l="l" t="t" r="r" b="b"/>
              <a:pathLst>
                <a:path w="2337" h="4129" extrusionOk="0">
                  <a:moveTo>
                    <a:pt x="1806" y="1"/>
                  </a:moveTo>
                  <a:cubicBezTo>
                    <a:pt x="1617" y="1"/>
                    <a:pt x="1439" y="114"/>
                    <a:pt x="1364" y="297"/>
                  </a:cubicBezTo>
                  <a:lnTo>
                    <a:pt x="106" y="3377"/>
                  </a:lnTo>
                  <a:cubicBezTo>
                    <a:pt x="1" y="3627"/>
                    <a:pt x="128" y="3912"/>
                    <a:pt x="384" y="4004"/>
                  </a:cubicBezTo>
                  <a:lnTo>
                    <a:pt x="645" y="4100"/>
                  </a:lnTo>
                  <a:cubicBezTo>
                    <a:pt x="699" y="4119"/>
                    <a:pt x="754" y="4128"/>
                    <a:pt x="807" y="4128"/>
                  </a:cubicBezTo>
                  <a:cubicBezTo>
                    <a:pt x="1010" y="4128"/>
                    <a:pt x="1198" y="3998"/>
                    <a:pt x="1263" y="3794"/>
                  </a:cubicBezTo>
                  <a:lnTo>
                    <a:pt x="2260" y="622"/>
                  </a:lnTo>
                  <a:cubicBezTo>
                    <a:pt x="2336" y="377"/>
                    <a:pt x="2207" y="117"/>
                    <a:pt x="1967" y="29"/>
                  </a:cubicBezTo>
                  <a:cubicBezTo>
                    <a:pt x="1914" y="10"/>
                    <a:pt x="1859" y="1"/>
                    <a:pt x="1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7142892" y="2517662"/>
              <a:ext cx="84214" cy="143315"/>
            </a:xfrm>
            <a:custGeom>
              <a:avLst/>
              <a:gdLst/>
              <a:ahLst/>
              <a:cxnLst/>
              <a:rect l="l" t="t" r="r" b="b"/>
              <a:pathLst>
                <a:path w="2600" h="4425" extrusionOk="0">
                  <a:moveTo>
                    <a:pt x="1902" y="298"/>
                  </a:moveTo>
                  <a:cubicBezTo>
                    <a:pt x="1939" y="298"/>
                    <a:pt x="1977" y="304"/>
                    <a:pt x="2015" y="318"/>
                  </a:cubicBezTo>
                  <a:cubicBezTo>
                    <a:pt x="2181" y="376"/>
                    <a:pt x="2270" y="558"/>
                    <a:pt x="2217" y="726"/>
                  </a:cubicBezTo>
                  <a:lnTo>
                    <a:pt x="1220" y="3897"/>
                  </a:lnTo>
                  <a:cubicBezTo>
                    <a:pt x="1191" y="3984"/>
                    <a:pt x="1133" y="4054"/>
                    <a:pt x="1051" y="4095"/>
                  </a:cubicBezTo>
                  <a:cubicBezTo>
                    <a:pt x="1005" y="4117"/>
                    <a:pt x="956" y="4128"/>
                    <a:pt x="905" y="4128"/>
                  </a:cubicBezTo>
                  <a:cubicBezTo>
                    <a:pt x="868" y="4128"/>
                    <a:pt x="830" y="4122"/>
                    <a:pt x="794" y="4109"/>
                  </a:cubicBezTo>
                  <a:lnTo>
                    <a:pt x="533" y="4015"/>
                  </a:lnTo>
                  <a:cubicBezTo>
                    <a:pt x="447" y="3984"/>
                    <a:pt x="381" y="3923"/>
                    <a:pt x="342" y="3841"/>
                  </a:cubicBezTo>
                  <a:cubicBezTo>
                    <a:pt x="306" y="3757"/>
                    <a:pt x="306" y="3665"/>
                    <a:pt x="340" y="3581"/>
                  </a:cubicBezTo>
                  <a:lnTo>
                    <a:pt x="1598" y="503"/>
                  </a:lnTo>
                  <a:cubicBezTo>
                    <a:pt x="1650" y="376"/>
                    <a:pt x="1772" y="298"/>
                    <a:pt x="1902" y="298"/>
                  </a:cubicBezTo>
                  <a:close/>
                  <a:moveTo>
                    <a:pt x="1902" y="1"/>
                  </a:moveTo>
                  <a:cubicBezTo>
                    <a:pt x="1655" y="1"/>
                    <a:pt x="1424" y="148"/>
                    <a:pt x="1324" y="391"/>
                  </a:cubicBezTo>
                  <a:lnTo>
                    <a:pt x="66" y="3470"/>
                  </a:lnTo>
                  <a:cubicBezTo>
                    <a:pt x="0" y="3628"/>
                    <a:pt x="3" y="3802"/>
                    <a:pt x="73" y="3960"/>
                  </a:cubicBezTo>
                  <a:cubicBezTo>
                    <a:pt x="142" y="4116"/>
                    <a:pt x="270" y="4235"/>
                    <a:pt x="432" y="4294"/>
                  </a:cubicBezTo>
                  <a:lnTo>
                    <a:pt x="693" y="4387"/>
                  </a:lnTo>
                  <a:cubicBezTo>
                    <a:pt x="761" y="4413"/>
                    <a:pt x="835" y="4424"/>
                    <a:pt x="906" y="4424"/>
                  </a:cubicBezTo>
                  <a:cubicBezTo>
                    <a:pt x="1000" y="4424"/>
                    <a:pt x="1095" y="4403"/>
                    <a:pt x="1184" y="4359"/>
                  </a:cubicBezTo>
                  <a:cubicBezTo>
                    <a:pt x="1339" y="4282"/>
                    <a:pt x="1453" y="4149"/>
                    <a:pt x="1504" y="3985"/>
                  </a:cubicBezTo>
                  <a:lnTo>
                    <a:pt x="2500" y="815"/>
                  </a:lnTo>
                  <a:cubicBezTo>
                    <a:pt x="2600" y="493"/>
                    <a:pt x="2431" y="152"/>
                    <a:pt x="2116" y="38"/>
                  </a:cubicBezTo>
                  <a:cubicBezTo>
                    <a:pt x="2045" y="13"/>
                    <a:pt x="1973" y="1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7571234" y="2674823"/>
              <a:ext cx="137010" cy="74103"/>
            </a:xfrm>
            <a:custGeom>
              <a:avLst/>
              <a:gdLst/>
              <a:ahLst/>
              <a:cxnLst/>
              <a:rect l="l" t="t" r="r" b="b"/>
              <a:pathLst>
                <a:path w="4230" h="2288" extrusionOk="0">
                  <a:moveTo>
                    <a:pt x="3585" y="1"/>
                  </a:moveTo>
                  <a:cubicBezTo>
                    <a:pt x="3521" y="1"/>
                    <a:pt x="3456" y="14"/>
                    <a:pt x="3393" y="41"/>
                  </a:cubicBezTo>
                  <a:lnTo>
                    <a:pt x="345" y="1372"/>
                  </a:lnTo>
                  <a:cubicBezTo>
                    <a:pt x="111" y="1475"/>
                    <a:pt x="0" y="1743"/>
                    <a:pt x="92" y="1983"/>
                  </a:cubicBezTo>
                  <a:cubicBezTo>
                    <a:pt x="165" y="2170"/>
                    <a:pt x="345" y="2287"/>
                    <a:pt x="537" y="2287"/>
                  </a:cubicBezTo>
                  <a:cubicBezTo>
                    <a:pt x="588" y="2287"/>
                    <a:pt x="640" y="2279"/>
                    <a:pt x="692" y="2261"/>
                  </a:cubicBezTo>
                  <a:lnTo>
                    <a:pt x="3838" y="1188"/>
                  </a:lnTo>
                  <a:cubicBezTo>
                    <a:pt x="4096" y="1098"/>
                    <a:pt x="4230" y="814"/>
                    <a:pt x="4130" y="563"/>
                  </a:cubicBezTo>
                  <a:lnTo>
                    <a:pt x="4029" y="306"/>
                  </a:lnTo>
                  <a:cubicBezTo>
                    <a:pt x="3957" y="116"/>
                    <a:pt x="3776" y="1"/>
                    <a:pt x="3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7565792" y="2669997"/>
              <a:ext cx="145658" cy="83625"/>
            </a:xfrm>
            <a:custGeom>
              <a:avLst/>
              <a:gdLst/>
              <a:ahLst/>
              <a:cxnLst/>
              <a:rect l="l" t="t" r="r" b="b"/>
              <a:pathLst>
                <a:path w="4497" h="2582" extrusionOk="0">
                  <a:moveTo>
                    <a:pt x="3753" y="296"/>
                  </a:moveTo>
                  <a:cubicBezTo>
                    <a:pt x="3796" y="296"/>
                    <a:pt x="3838" y="303"/>
                    <a:pt x="3878" y="323"/>
                  </a:cubicBezTo>
                  <a:cubicBezTo>
                    <a:pt x="3962" y="357"/>
                    <a:pt x="4026" y="423"/>
                    <a:pt x="4060" y="508"/>
                  </a:cubicBezTo>
                  <a:lnTo>
                    <a:pt x="4159" y="765"/>
                  </a:lnTo>
                  <a:cubicBezTo>
                    <a:pt x="4190" y="850"/>
                    <a:pt x="4189" y="942"/>
                    <a:pt x="4151" y="1024"/>
                  </a:cubicBezTo>
                  <a:cubicBezTo>
                    <a:pt x="4114" y="1105"/>
                    <a:pt x="4044" y="1166"/>
                    <a:pt x="3959" y="1196"/>
                  </a:cubicBezTo>
                  <a:lnTo>
                    <a:pt x="813" y="2270"/>
                  </a:lnTo>
                  <a:cubicBezTo>
                    <a:pt x="778" y="2281"/>
                    <a:pt x="742" y="2287"/>
                    <a:pt x="707" y="2287"/>
                  </a:cubicBezTo>
                  <a:cubicBezTo>
                    <a:pt x="573" y="2287"/>
                    <a:pt x="449" y="2207"/>
                    <a:pt x="398" y="2077"/>
                  </a:cubicBezTo>
                  <a:cubicBezTo>
                    <a:pt x="334" y="1912"/>
                    <a:pt x="411" y="1727"/>
                    <a:pt x="574" y="1656"/>
                  </a:cubicBezTo>
                  <a:lnTo>
                    <a:pt x="3621" y="325"/>
                  </a:lnTo>
                  <a:cubicBezTo>
                    <a:pt x="3664" y="306"/>
                    <a:pt x="3709" y="296"/>
                    <a:pt x="3753" y="296"/>
                  </a:cubicBezTo>
                  <a:close/>
                  <a:moveTo>
                    <a:pt x="3751" y="0"/>
                  </a:moveTo>
                  <a:cubicBezTo>
                    <a:pt x="3667" y="0"/>
                    <a:pt x="3583" y="18"/>
                    <a:pt x="3503" y="53"/>
                  </a:cubicBezTo>
                  <a:lnTo>
                    <a:pt x="455" y="1385"/>
                  </a:lnTo>
                  <a:cubicBezTo>
                    <a:pt x="148" y="1517"/>
                    <a:pt x="1" y="1869"/>
                    <a:pt x="124" y="2183"/>
                  </a:cubicBezTo>
                  <a:cubicBezTo>
                    <a:pt x="219" y="2430"/>
                    <a:pt x="455" y="2582"/>
                    <a:pt x="706" y="2582"/>
                  </a:cubicBezTo>
                  <a:cubicBezTo>
                    <a:pt x="773" y="2582"/>
                    <a:pt x="841" y="2572"/>
                    <a:pt x="906" y="2551"/>
                  </a:cubicBezTo>
                  <a:lnTo>
                    <a:pt x="4053" y="1477"/>
                  </a:lnTo>
                  <a:cubicBezTo>
                    <a:pt x="4216" y="1422"/>
                    <a:pt x="4345" y="1304"/>
                    <a:pt x="4419" y="1148"/>
                  </a:cubicBezTo>
                  <a:cubicBezTo>
                    <a:pt x="4491" y="992"/>
                    <a:pt x="4497" y="819"/>
                    <a:pt x="4435" y="658"/>
                  </a:cubicBezTo>
                  <a:lnTo>
                    <a:pt x="4335" y="401"/>
                  </a:lnTo>
                  <a:cubicBezTo>
                    <a:pt x="4273" y="239"/>
                    <a:pt x="4151" y="116"/>
                    <a:pt x="3993" y="51"/>
                  </a:cubicBezTo>
                  <a:cubicBezTo>
                    <a:pt x="3915" y="17"/>
                    <a:pt x="3833" y="0"/>
                    <a:pt x="3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7864731" y="2445009"/>
              <a:ext cx="286392" cy="190730"/>
            </a:xfrm>
            <a:custGeom>
              <a:avLst/>
              <a:gdLst/>
              <a:ahLst/>
              <a:cxnLst/>
              <a:rect l="l" t="t" r="r" b="b"/>
              <a:pathLst>
                <a:path w="8842" h="5889" extrusionOk="0">
                  <a:moveTo>
                    <a:pt x="7071" y="0"/>
                  </a:moveTo>
                  <a:cubicBezTo>
                    <a:pt x="6963" y="0"/>
                    <a:pt x="6854" y="18"/>
                    <a:pt x="6747" y="54"/>
                  </a:cubicBezTo>
                  <a:lnTo>
                    <a:pt x="824" y="2042"/>
                  </a:lnTo>
                  <a:cubicBezTo>
                    <a:pt x="288" y="2220"/>
                    <a:pt x="0" y="2801"/>
                    <a:pt x="180" y="3334"/>
                  </a:cubicBezTo>
                  <a:lnTo>
                    <a:pt x="805" y="5193"/>
                  </a:lnTo>
                  <a:cubicBezTo>
                    <a:pt x="913" y="5517"/>
                    <a:pt x="1170" y="5751"/>
                    <a:pt x="1475" y="5844"/>
                  </a:cubicBezTo>
                  <a:cubicBezTo>
                    <a:pt x="1571" y="5873"/>
                    <a:pt x="1671" y="5889"/>
                    <a:pt x="1772" y="5889"/>
                  </a:cubicBezTo>
                  <a:cubicBezTo>
                    <a:pt x="1879" y="5889"/>
                    <a:pt x="1988" y="5872"/>
                    <a:pt x="2097" y="5835"/>
                  </a:cubicBezTo>
                  <a:lnTo>
                    <a:pt x="8019" y="3847"/>
                  </a:lnTo>
                  <a:cubicBezTo>
                    <a:pt x="8553" y="3669"/>
                    <a:pt x="8841" y="3088"/>
                    <a:pt x="8661" y="2555"/>
                  </a:cubicBezTo>
                  <a:lnTo>
                    <a:pt x="8036" y="696"/>
                  </a:lnTo>
                  <a:cubicBezTo>
                    <a:pt x="7941" y="409"/>
                    <a:pt x="7728" y="192"/>
                    <a:pt x="7471" y="82"/>
                  </a:cubicBezTo>
                  <a:cubicBezTo>
                    <a:pt x="7346" y="29"/>
                    <a:pt x="7210" y="0"/>
                    <a:pt x="7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7902240" y="2481934"/>
              <a:ext cx="195798" cy="70119"/>
            </a:xfrm>
            <a:custGeom>
              <a:avLst/>
              <a:gdLst/>
              <a:ahLst/>
              <a:cxnLst/>
              <a:rect l="l" t="t" r="r" b="b"/>
              <a:pathLst>
                <a:path w="6045" h="2165" extrusionOk="0">
                  <a:moveTo>
                    <a:pt x="5862" y="1"/>
                  </a:moveTo>
                  <a:cubicBezTo>
                    <a:pt x="5853" y="1"/>
                    <a:pt x="5842" y="2"/>
                    <a:pt x="5832" y="4"/>
                  </a:cubicBezTo>
                  <a:cubicBezTo>
                    <a:pt x="4268" y="348"/>
                    <a:pt x="1595" y="1247"/>
                    <a:pt x="124" y="1931"/>
                  </a:cubicBezTo>
                  <a:cubicBezTo>
                    <a:pt x="1" y="1986"/>
                    <a:pt x="50" y="2164"/>
                    <a:pt x="172" y="2164"/>
                  </a:cubicBezTo>
                  <a:cubicBezTo>
                    <a:pt x="182" y="2164"/>
                    <a:pt x="192" y="2163"/>
                    <a:pt x="202" y="2161"/>
                  </a:cubicBezTo>
                  <a:cubicBezTo>
                    <a:pt x="1763" y="1824"/>
                    <a:pt x="4435" y="934"/>
                    <a:pt x="5915" y="251"/>
                  </a:cubicBezTo>
                  <a:cubicBezTo>
                    <a:pt x="6045" y="191"/>
                    <a:pt x="5992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7917853" y="2528513"/>
              <a:ext cx="195830" cy="70119"/>
            </a:xfrm>
            <a:custGeom>
              <a:avLst/>
              <a:gdLst/>
              <a:ahLst/>
              <a:cxnLst/>
              <a:rect l="l" t="t" r="r" b="b"/>
              <a:pathLst>
                <a:path w="6046" h="2165" extrusionOk="0">
                  <a:moveTo>
                    <a:pt x="5864" y="1"/>
                  </a:moveTo>
                  <a:cubicBezTo>
                    <a:pt x="5854" y="1"/>
                    <a:pt x="5843" y="2"/>
                    <a:pt x="5832" y="4"/>
                  </a:cubicBezTo>
                  <a:cubicBezTo>
                    <a:pt x="4235" y="354"/>
                    <a:pt x="1557" y="1267"/>
                    <a:pt x="125" y="1930"/>
                  </a:cubicBezTo>
                  <a:cubicBezTo>
                    <a:pt x="1" y="1988"/>
                    <a:pt x="51" y="2164"/>
                    <a:pt x="173" y="2164"/>
                  </a:cubicBezTo>
                  <a:cubicBezTo>
                    <a:pt x="183" y="2164"/>
                    <a:pt x="193" y="2163"/>
                    <a:pt x="203" y="2161"/>
                  </a:cubicBezTo>
                  <a:cubicBezTo>
                    <a:pt x="1806" y="1815"/>
                    <a:pt x="4478" y="915"/>
                    <a:pt x="5916" y="251"/>
                  </a:cubicBezTo>
                  <a:cubicBezTo>
                    <a:pt x="6045" y="190"/>
                    <a:pt x="5994" y="1"/>
                    <a:pt x="5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7912508" y="2447665"/>
              <a:ext cx="238617" cy="188074"/>
            </a:xfrm>
            <a:custGeom>
              <a:avLst/>
              <a:gdLst/>
              <a:ahLst/>
              <a:cxnLst/>
              <a:rect l="l" t="t" r="r" b="b"/>
              <a:pathLst>
                <a:path w="7367" h="5807" extrusionOk="0">
                  <a:moveTo>
                    <a:pt x="5993" y="0"/>
                  </a:moveTo>
                  <a:cubicBezTo>
                    <a:pt x="5855" y="412"/>
                    <a:pt x="5756" y="845"/>
                    <a:pt x="5549" y="1224"/>
                  </a:cubicBezTo>
                  <a:cubicBezTo>
                    <a:pt x="5083" y="2075"/>
                    <a:pt x="4153" y="2552"/>
                    <a:pt x="3252" y="2912"/>
                  </a:cubicBezTo>
                  <a:cubicBezTo>
                    <a:pt x="2351" y="3273"/>
                    <a:pt x="1392" y="3587"/>
                    <a:pt x="703" y="4269"/>
                  </a:cubicBezTo>
                  <a:cubicBezTo>
                    <a:pt x="310" y="4659"/>
                    <a:pt x="41" y="5218"/>
                    <a:pt x="0" y="5762"/>
                  </a:cubicBezTo>
                  <a:cubicBezTo>
                    <a:pt x="96" y="5791"/>
                    <a:pt x="196" y="5807"/>
                    <a:pt x="297" y="5807"/>
                  </a:cubicBezTo>
                  <a:cubicBezTo>
                    <a:pt x="404" y="5807"/>
                    <a:pt x="513" y="5790"/>
                    <a:pt x="622" y="5753"/>
                  </a:cubicBezTo>
                  <a:lnTo>
                    <a:pt x="6544" y="3765"/>
                  </a:lnTo>
                  <a:cubicBezTo>
                    <a:pt x="7078" y="3587"/>
                    <a:pt x="7366" y="3006"/>
                    <a:pt x="7186" y="2473"/>
                  </a:cubicBezTo>
                  <a:lnTo>
                    <a:pt x="6561" y="614"/>
                  </a:lnTo>
                  <a:cubicBezTo>
                    <a:pt x="6466" y="327"/>
                    <a:pt x="6253" y="110"/>
                    <a:pt x="599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7862755" y="2440280"/>
              <a:ext cx="290247" cy="200317"/>
            </a:xfrm>
            <a:custGeom>
              <a:avLst/>
              <a:gdLst/>
              <a:ahLst/>
              <a:cxnLst/>
              <a:rect l="l" t="t" r="r" b="b"/>
              <a:pathLst>
                <a:path w="8961" h="6185" extrusionOk="0">
                  <a:moveTo>
                    <a:pt x="7130" y="295"/>
                  </a:moveTo>
                  <a:cubicBezTo>
                    <a:pt x="7248" y="295"/>
                    <a:pt x="7363" y="318"/>
                    <a:pt x="7471" y="365"/>
                  </a:cubicBezTo>
                  <a:cubicBezTo>
                    <a:pt x="7702" y="462"/>
                    <a:pt x="7877" y="654"/>
                    <a:pt x="7958" y="890"/>
                  </a:cubicBezTo>
                  <a:lnTo>
                    <a:pt x="8583" y="2750"/>
                  </a:lnTo>
                  <a:cubicBezTo>
                    <a:pt x="8736" y="3205"/>
                    <a:pt x="8490" y="3701"/>
                    <a:pt x="8033" y="3853"/>
                  </a:cubicBezTo>
                  <a:lnTo>
                    <a:pt x="2111" y="5841"/>
                  </a:lnTo>
                  <a:cubicBezTo>
                    <a:pt x="2021" y="5872"/>
                    <a:pt x="1928" y="5887"/>
                    <a:pt x="1835" y="5887"/>
                  </a:cubicBezTo>
                  <a:cubicBezTo>
                    <a:pt x="1749" y="5887"/>
                    <a:pt x="1662" y="5874"/>
                    <a:pt x="1579" y="5848"/>
                  </a:cubicBezTo>
                  <a:cubicBezTo>
                    <a:pt x="1309" y="5767"/>
                    <a:pt x="1095" y="5559"/>
                    <a:pt x="1005" y="5293"/>
                  </a:cubicBezTo>
                  <a:lnTo>
                    <a:pt x="381" y="3433"/>
                  </a:lnTo>
                  <a:cubicBezTo>
                    <a:pt x="307" y="3213"/>
                    <a:pt x="322" y="2977"/>
                    <a:pt x="427" y="2767"/>
                  </a:cubicBezTo>
                  <a:cubicBezTo>
                    <a:pt x="532" y="2559"/>
                    <a:pt x="710" y="2403"/>
                    <a:pt x="931" y="2329"/>
                  </a:cubicBezTo>
                  <a:lnTo>
                    <a:pt x="6853" y="342"/>
                  </a:lnTo>
                  <a:cubicBezTo>
                    <a:pt x="6944" y="311"/>
                    <a:pt x="7036" y="295"/>
                    <a:pt x="7130" y="295"/>
                  </a:cubicBezTo>
                  <a:close/>
                  <a:moveTo>
                    <a:pt x="7128" y="0"/>
                  </a:moveTo>
                  <a:cubicBezTo>
                    <a:pt x="7004" y="0"/>
                    <a:pt x="6879" y="20"/>
                    <a:pt x="6758" y="61"/>
                  </a:cubicBezTo>
                  <a:lnTo>
                    <a:pt x="835" y="2048"/>
                  </a:lnTo>
                  <a:cubicBezTo>
                    <a:pt x="540" y="2148"/>
                    <a:pt x="300" y="2355"/>
                    <a:pt x="160" y="2636"/>
                  </a:cubicBezTo>
                  <a:cubicBezTo>
                    <a:pt x="23" y="2914"/>
                    <a:pt x="0" y="3232"/>
                    <a:pt x="99" y="3526"/>
                  </a:cubicBezTo>
                  <a:lnTo>
                    <a:pt x="724" y="5386"/>
                  </a:lnTo>
                  <a:cubicBezTo>
                    <a:pt x="845" y="5745"/>
                    <a:pt x="1132" y="6024"/>
                    <a:pt x="1492" y="6132"/>
                  </a:cubicBezTo>
                  <a:cubicBezTo>
                    <a:pt x="1604" y="6166"/>
                    <a:pt x="1719" y="6184"/>
                    <a:pt x="1833" y="6184"/>
                  </a:cubicBezTo>
                  <a:cubicBezTo>
                    <a:pt x="1959" y="6184"/>
                    <a:pt x="2083" y="6163"/>
                    <a:pt x="2202" y="6123"/>
                  </a:cubicBezTo>
                  <a:lnTo>
                    <a:pt x="8124" y="4135"/>
                  </a:lnTo>
                  <a:cubicBezTo>
                    <a:pt x="8421" y="4036"/>
                    <a:pt x="8661" y="3829"/>
                    <a:pt x="8798" y="3548"/>
                  </a:cubicBezTo>
                  <a:cubicBezTo>
                    <a:pt x="8938" y="3269"/>
                    <a:pt x="8960" y="2951"/>
                    <a:pt x="8861" y="2657"/>
                  </a:cubicBezTo>
                  <a:lnTo>
                    <a:pt x="8236" y="798"/>
                  </a:lnTo>
                  <a:cubicBezTo>
                    <a:pt x="8131" y="481"/>
                    <a:pt x="7894" y="225"/>
                    <a:pt x="7586" y="95"/>
                  </a:cubicBezTo>
                  <a:cubicBezTo>
                    <a:pt x="7440" y="32"/>
                    <a:pt x="7284" y="0"/>
                    <a:pt x="7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7139102" y="2532173"/>
              <a:ext cx="1141553" cy="423175"/>
            </a:xfrm>
            <a:custGeom>
              <a:avLst/>
              <a:gdLst/>
              <a:ahLst/>
              <a:cxnLst/>
              <a:rect l="l" t="t" r="r" b="b"/>
              <a:pathLst>
                <a:path w="35244" h="13066" extrusionOk="0">
                  <a:moveTo>
                    <a:pt x="34135" y="1"/>
                  </a:moveTo>
                  <a:cubicBezTo>
                    <a:pt x="34030" y="1"/>
                    <a:pt x="33924" y="18"/>
                    <a:pt x="33820" y="53"/>
                  </a:cubicBezTo>
                  <a:lnTo>
                    <a:pt x="796" y="11142"/>
                  </a:lnTo>
                  <a:cubicBezTo>
                    <a:pt x="279" y="11315"/>
                    <a:pt x="1" y="11874"/>
                    <a:pt x="174" y="12393"/>
                  </a:cubicBezTo>
                  <a:cubicBezTo>
                    <a:pt x="261" y="12650"/>
                    <a:pt x="445" y="12848"/>
                    <a:pt x="671" y="12962"/>
                  </a:cubicBezTo>
                  <a:cubicBezTo>
                    <a:pt x="806" y="13029"/>
                    <a:pt x="956" y="13065"/>
                    <a:pt x="1110" y="13065"/>
                  </a:cubicBezTo>
                  <a:cubicBezTo>
                    <a:pt x="1215" y="13065"/>
                    <a:pt x="1321" y="13049"/>
                    <a:pt x="1425" y="13013"/>
                  </a:cubicBezTo>
                  <a:lnTo>
                    <a:pt x="34449" y="1925"/>
                  </a:lnTo>
                  <a:cubicBezTo>
                    <a:pt x="34966" y="1751"/>
                    <a:pt x="35244" y="1191"/>
                    <a:pt x="35071" y="674"/>
                  </a:cubicBezTo>
                  <a:cubicBezTo>
                    <a:pt x="34986" y="415"/>
                    <a:pt x="34801" y="217"/>
                    <a:pt x="34574" y="104"/>
                  </a:cubicBezTo>
                  <a:cubicBezTo>
                    <a:pt x="34438" y="38"/>
                    <a:pt x="34288" y="1"/>
                    <a:pt x="34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7144739" y="2553972"/>
              <a:ext cx="1135917" cy="401378"/>
            </a:xfrm>
            <a:custGeom>
              <a:avLst/>
              <a:gdLst/>
              <a:ahLst/>
              <a:cxnLst/>
              <a:rect l="l" t="t" r="r" b="b"/>
              <a:pathLst>
                <a:path w="35070" h="12393" extrusionOk="0">
                  <a:moveTo>
                    <a:pt x="34897" y="1"/>
                  </a:moveTo>
                  <a:lnTo>
                    <a:pt x="0" y="11720"/>
                  </a:lnTo>
                  <a:cubicBezTo>
                    <a:pt x="87" y="11977"/>
                    <a:pt x="271" y="12175"/>
                    <a:pt x="497" y="12289"/>
                  </a:cubicBezTo>
                  <a:cubicBezTo>
                    <a:pt x="632" y="12356"/>
                    <a:pt x="782" y="12392"/>
                    <a:pt x="936" y="12392"/>
                  </a:cubicBezTo>
                  <a:cubicBezTo>
                    <a:pt x="1041" y="12392"/>
                    <a:pt x="1147" y="12376"/>
                    <a:pt x="1251" y="12340"/>
                  </a:cubicBezTo>
                  <a:lnTo>
                    <a:pt x="34275" y="1252"/>
                  </a:lnTo>
                  <a:cubicBezTo>
                    <a:pt x="34792" y="1078"/>
                    <a:pt x="35070" y="518"/>
                    <a:pt x="3489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7133726" y="2527347"/>
              <a:ext cx="1152339" cy="432729"/>
            </a:xfrm>
            <a:custGeom>
              <a:avLst/>
              <a:gdLst/>
              <a:ahLst/>
              <a:cxnLst/>
              <a:rect l="l" t="t" r="r" b="b"/>
              <a:pathLst>
                <a:path w="35577" h="13361" extrusionOk="0">
                  <a:moveTo>
                    <a:pt x="34303" y="297"/>
                  </a:moveTo>
                  <a:cubicBezTo>
                    <a:pt x="34430" y="297"/>
                    <a:pt x="34557" y="326"/>
                    <a:pt x="34676" y="384"/>
                  </a:cubicBezTo>
                  <a:cubicBezTo>
                    <a:pt x="34876" y="486"/>
                    <a:pt x="35027" y="659"/>
                    <a:pt x="35098" y="871"/>
                  </a:cubicBezTo>
                  <a:cubicBezTo>
                    <a:pt x="35245" y="1310"/>
                    <a:pt x="35008" y="1787"/>
                    <a:pt x="34569" y="1933"/>
                  </a:cubicBezTo>
                  <a:lnTo>
                    <a:pt x="1545" y="13023"/>
                  </a:lnTo>
                  <a:cubicBezTo>
                    <a:pt x="1457" y="13052"/>
                    <a:pt x="1366" y="13067"/>
                    <a:pt x="1275" y="13067"/>
                  </a:cubicBezTo>
                  <a:cubicBezTo>
                    <a:pt x="1148" y="13067"/>
                    <a:pt x="1022" y="13038"/>
                    <a:pt x="905" y="12980"/>
                  </a:cubicBezTo>
                  <a:cubicBezTo>
                    <a:pt x="704" y="12878"/>
                    <a:pt x="553" y="12705"/>
                    <a:pt x="482" y="12493"/>
                  </a:cubicBezTo>
                  <a:cubicBezTo>
                    <a:pt x="334" y="12055"/>
                    <a:pt x="573" y="11578"/>
                    <a:pt x="1012" y="11430"/>
                  </a:cubicBezTo>
                  <a:lnTo>
                    <a:pt x="34036" y="341"/>
                  </a:lnTo>
                  <a:cubicBezTo>
                    <a:pt x="34122" y="312"/>
                    <a:pt x="34213" y="297"/>
                    <a:pt x="34303" y="297"/>
                  </a:cubicBezTo>
                  <a:close/>
                  <a:moveTo>
                    <a:pt x="34301" y="1"/>
                  </a:moveTo>
                  <a:cubicBezTo>
                    <a:pt x="34179" y="1"/>
                    <a:pt x="34057" y="20"/>
                    <a:pt x="33939" y="60"/>
                  </a:cubicBezTo>
                  <a:lnTo>
                    <a:pt x="915" y="11149"/>
                  </a:lnTo>
                  <a:cubicBezTo>
                    <a:pt x="322" y="11348"/>
                    <a:pt x="1" y="11994"/>
                    <a:pt x="200" y="12586"/>
                  </a:cubicBezTo>
                  <a:cubicBezTo>
                    <a:pt x="296" y="12874"/>
                    <a:pt x="500" y="13105"/>
                    <a:pt x="772" y="13243"/>
                  </a:cubicBezTo>
                  <a:cubicBezTo>
                    <a:pt x="931" y="13322"/>
                    <a:pt x="1102" y="13361"/>
                    <a:pt x="1276" y="13361"/>
                  </a:cubicBezTo>
                  <a:cubicBezTo>
                    <a:pt x="1398" y="13361"/>
                    <a:pt x="1518" y="13342"/>
                    <a:pt x="1638" y="13301"/>
                  </a:cubicBezTo>
                  <a:lnTo>
                    <a:pt x="34662" y="2213"/>
                  </a:lnTo>
                  <a:cubicBezTo>
                    <a:pt x="35254" y="2014"/>
                    <a:pt x="35576" y="1368"/>
                    <a:pt x="35376" y="774"/>
                  </a:cubicBezTo>
                  <a:cubicBezTo>
                    <a:pt x="35281" y="488"/>
                    <a:pt x="35076" y="255"/>
                    <a:pt x="34805" y="119"/>
                  </a:cubicBezTo>
                  <a:cubicBezTo>
                    <a:pt x="34646" y="40"/>
                    <a:pt x="34474" y="1"/>
                    <a:pt x="34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13"/>
          <p:cNvGrpSpPr/>
          <p:nvPr/>
        </p:nvGrpSpPr>
        <p:grpSpPr>
          <a:xfrm>
            <a:off x="1247594" y="66460"/>
            <a:ext cx="1117748" cy="1006721"/>
            <a:chOff x="7071664" y="3215754"/>
            <a:chExt cx="1117748" cy="1006721"/>
          </a:xfrm>
        </p:grpSpPr>
        <p:sp>
          <p:nvSpPr>
            <p:cNvPr id="1336" name="Google Shape;1336;p13"/>
            <p:cNvSpPr/>
            <p:nvPr/>
          </p:nvSpPr>
          <p:spPr>
            <a:xfrm>
              <a:off x="7089997" y="3220580"/>
              <a:ext cx="882336" cy="949407"/>
            </a:xfrm>
            <a:custGeom>
              <a:avLst/>
              <a:gdLst/>
              <a:ahLst/>
              <a:cxnLst/>
              <a:rect l="l" t="t" r="r" b="b"/>
              <a:pathLst>
                <a:path w="27241" h="29314" extrusionOk="0">
                  <a:moveTo>
                    <a:pt x="16214" y="1"/>
                  </a:moveTo>
                  <a:cubicBezTo>
                    <a:pt x="16060" y="1"/>
                    <a:pt x="15904" y="35"/>
                    <a:pt x="15757" y="108"/>
                  </a:cubicBezTo>
                  <a:lnTo>
                    <a:pt x="716" y="7610"/>
                  </a:lnTo>
                  <a:cubicBezTo>
                    <a:pt x="208" y="7864"/>
                    <a:pt x="1" y="8483"/>
                    <a:pt x="255" y="8992"/>
                  </a:cubicBezTo>
                  <a:lnTo>
                    <a:pt x="10104" y="28742"/>
                  </a:lnTo>
                  <a:cubicBezTo>
                    <a:pt x="10284" y="29104"/>
                    <a:pt x="10648" y="29314"/>
                    <a:pt x="11026" y="29314"/>
                  </a:cubicBezTo>
                  <a:cubicBezTo>
                    <a:pt x="11181" y="29314"/>
                    <a:pt x="11337" y="29279"/>
                    <a:pt x="11485" y="29205"/>
                  </a:cubicBezTo>
                  <a:lnTo>
                    <a:pt x="26526" y="21703"/>
                  </a:lnTo>
                  <a:cubicBezTo>
                    <a:pt x="27034" y="21450"/>
                    <a:pt x="27240" y="20831"/>
                    <a:pt x="26988" y="20320"/>
                  </a:cubicBezTo>
                  <a:lnTo>
                    <a:pt x="17137" y="570"/>
                  </a:lnTo>
                  <a:cubicBezTo>
                    <a:pt x="16957" y="209"/>
                    <a:pt x="16592" y="1"/>
                    <a:pt x="16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7144317" y="3443981"/>
              <a:ext cx="359821" cy="708995"/>
            </a:xfrm>
            <a:custGeom>
              <a:avLst/>
              <a:gdLst/>
              <a:ahLst/>
              <a:cxnLst/>
              <a:rect l="l" t="t" r="r" b="b"/>
              <a:pathLst>
                <a:path w="11109" h="21891" extrusionOk="0">
                  <a:moveTo>
                    <a:pt x="170" y="1"/>
                  </a:moveTo>
                  <a:cubicBezTo>
                    <a:pt x="148" y="1"/>
                    <a:pt x="125" y="6"/>
                    <a:pt x="104" y="16"/>
                  </a:cubicBezTo>
                  <a:cubicBezTo>
                    <a:pt x="32" y="53"/>
                    <a:pt x="0" y="141"/>
                    <a:pt x="39" y="215"/>
                  </a:cubicBezTo>
                  <a:lnTo>
                    <a:pt x="10808" y="21810"/>
                  </a:lnTo>
                  <a:cubicBezTo>
                    <a:pt x="10833" y="21861"/>
                    <a:pt x="10886" y="21891"/>
                    <a:pt x="10940" y="21891"/>
                  </a:cubicBezTo>
                  <a:cubicBezTo>
                    <a:pt x="10962" y="21891"/>
                    <a:pt x="10987" y="21886"/>
                    <a:pt x="11006" y="21875"/>
                  </a:cubicBezTo>
                  <a:cubicBezTo>
                    <a:pt x="11079" y="21838"/>
                    <a:pt x="11109" y="21749"/>
                    <a:pt x="11072" y="21676"/>
                  </a:cubicBezTo>
                  <a:lnTo>
                    <a:pt x="303" y="82"/>
                  </a:lnTo>
                  <a:cubicBezTo>
                    <a:pt x="277" y="30"/>
                    <a:pt x="224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7267566" y="3383669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0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0" y="6152"/>
                    <a:pt x="39" y="6224"/>
                  </a:cubicBezTo>
                  <a:cubicBezTo>
                    <a:pt x="64" y="6275"/>
                    <a:pt x="117" y="6306"/>
                    <a:pt x="171" y="6306"/>
                  </a:cubicBezTo>
                  <a:cubicBezTo>
                    <a:pt x="192" y="6306"/>
                    <a:pt x="216" y="6302"/>
                    <a:pt x="237" y="6289"/>
                  </a:cubicBezTo>
                  <a:lnTo>
                    <a:pt x="12287" y="281"/>
                  </a:lnTo>
                  <a:cubicBezTo>
                    <a:pt x="12359" y="244"/>
                    <a:pt x="12391" y="155"/>
                    <a:pt x="12352" y="82"/>
                  </a:cubicBezTo>
                  <a:cubicBezTo>
                    <a:pt x="12326" y="31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7286418" y="3421567"/>
              <a:ext cx="401344" cy="204203"/>
            </a:xfrm>
            <a:custGeom>
              <a:avLst/>
              <a:gdLst/>
              <a:ahLst/>
              <a:cxnLst/>
              <a:rect l="l" t="t" r="r" b="b"/>
              <a:pathLst>
                <a:path w="12391" h="6305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5"/>
                  </a:cubicBezTo>
                  <a:lnTo>
                    <a:pt x="104" y="6025"/>
                  </a:lnTo>
                  <a:cubicBezTo>
                    <a:pt x="32" y="6062"/>
                    <a:pt x="0" y="6150"/>
                    <a:pt x="39" y="6224"/>
                  </a:cubicBezTo>
                  <a:cubicBezTo>
                    <a:pt x="64" y="6275"/>
                    <a:pt x="115" y="6305"/>
                    <a:pt x="171" y="6305"/>
                  </a:cubicBezTo>
                  <a:cubicBezTo>
                    <a:pt x="192" y="6305"/>
                    <a:pt x="216" y="6301"/>
                    <a:pt x="237" y="6289"/>
                  </a:cubicBezTo>
                  <a:lnTo>
                    <a:pt x="12287" y="279"/>
                  </a:lnTo>
                  <a:cubicBezTo>
                    <a:pt x="12360" y="243"/>
                    <a:pt x="12391" y="154"/>
                    <a:pt x="12352" y="81"/>
                  </a:cubicBezTo>
                  <a:cubicBezTo>
                    <a:pt x="12326" y="29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7305270" y="3459367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1" y="6152"/>
                    <a:pt x="39" y="6224"/>
                  </a:cubicBezTo>
                  <a:cubicBezTo>
                    <a:pt x="64" y="6277"/>
                    <a:pt x="117" y="6306"/>
                    <a:pt x="171" y="6306"/>
                  </a:cubicBezTo>
                  <a:cubicBezTo>
                    <a:pt x="195" y="6306"/>
                    <a:pt x="216" y="6301"/>
                    <a:pt x="238" y="6291"/>
                  </a:cubicBezTo>
                  <a:lnTo>
                    <a:pt x="12287" y="281"/>
                  </a:lnTo>
                  <a:cubicBezTo>
                    <a:pt x="12360" y="244"/>
                    <a:pt x="12391" y="155"/>
                    <a:pt x="12353" y="82"/>
                  </a:cubicBezTo>
                  <a:cubicBezTo>
                    <a:pt x="12326" y="31"/>
                    <a:pt x="12275" y="0"/>
                    <a:pt x="12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7324218" y="3497265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4" y="15"/>
                  </a:cubicBezTo>
                  <a:lnTo>
                    <a:pt x="103" y="6025"/>
                  </a:lnTo>
                  <a:cubicBezTo>
                    <a:pt x="30" y="6062"/>
                    <a:pt x="0" y="6152"/>
                    <a:pt x="37" y="6224"/>
                  </a:cubicBezTo>
                  <a:cubicBezTo>
                    <a:pt x="64" y="6275"/>
                    <a:pt x="115" y="6306"/>
                    <a:pt x="171" y="6306"/>
                  </a:cubicBezTo>
                  <a:cubicBezTo>
                    <a:pt x="191" y="6306"/>
                    <a:pt x="215" y="6301"/>
                    <a:pt x="236" y="6289"/>
                  </a:cubicBezTo>
                  <a:lnTo>
                    <a:pt x="12286" y="281"/>
                  </a:lnTo>
                  <a:cubicBezTo>
                    <a:pt x="12360" y="242"/>
                    <a:pt x="12389" y="154"/>
                    <a:pt x="12353" y="82"/>
                  </a:cubicBezTo>
                  <a:cubicBezTo>
                    <a:pt x="12325" y="30"/>
                    <a:pt x="12272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7343038" y="3535065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5" y="17"/>
                  </a:cubicBezTo>
                  <a:lnTo>
                    <a:pt x="104" y="6027"/>
                  </a:lnTo>
                  <a:cubicBezTo>
                    <a:pt x="31" y="6064"/>
                    <a:pt x="0" y="6152"/>
                    <a:pt x="38" y="6225"/>
                  </a:cubicBezTo>
                  <a:cubicBezTo>
                    <a:pt x="65" y="6277"/>
                    <a:pt x="117" y="6306"/>
                    <a:pt x="172" y="6306"/>
                  </a:cubicBezTo>
                  <a:cubicBezTo>
                    <a:pt x="193" y="6306"/>
                    <a:pt x="216" y="6301"/>
                    <a:pt x="237" y="6291"/>
                  </a:cubicBezTo>
                  <a:lnTo>
                    <a:pt x="12287" y="281"/>
                  </a:lnTo>
                  <a:cubicBezTo>
                    <a:pt x="12361" y="244"/>
                    <a:pt x="12391" y="156"/>
                    <a:pt x="12354" y="82"/>
                  </a:cubicBezTo>
                  <a:cubicBezTo>
                    <a:pt x="12326" y="31"/>
                    <a:pt x="12274" y="1"/>
                    <a:pt x="1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7361922" y="3572898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1" y="6152"/>
                    <a:pt x="38" y="6224"/>
                  </a:cubicBezTo>
                  <a:cubicBezTo>
                    <a:pt x="65" y="6276"/>
                    <a:pt x="116" y="6307"/>
                    <a:pt x="171" y="6307"/>
                  </a:cubicBezTo>
                  <a:cubicBezTo>
                    <a:pt x="194" y="6307"/>
                    <a:pt x="215" y="6301"/>
                    <a:pt x="236" y="6290"/>
                  </a:cubicBezTo>
                  <a:lnTo>
                    <a:pt x="12286" y="281"/>
                  </a:lnTo>
                  <a:cubicBezTo>
                    <a:pt x="12360" y="243"/>
                    <a:pt x="12390" y="155"/>
                    <a:pt x="12353" y="83"/>
                  </a:cubicBezTo>
                  <a:cubicBezTo>
                    <a:pt x="12326" y="30"/>
                    <a:pt x="12273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7380838" y="3610763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2" y="6027"/>
                  </a:lnTo>
                  <a:cubicBezTo>
                    <a:pt x="30" y="6064"/>
                    <a:pt x="0" y="6152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7399690" y="3648628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5"/>
                  </a:lnTo>
                  <a:cubicBezTo>
                    <a:pt x="30" y="6063"/>
                    <a:pt x="0" y="6151"/>
                    <a:pt x="37" y="6223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0"/>
                    <a:pt x="236" y="6289"/>
                  </a:cubicBezTo>
                  <a:lnTo>
                    <a:pt x="12287" y="280"/>
                  </a:lnTo>
                  <a:cubicBezTo>
                    <a:pt x="12359" y="243"/>
                    <a:pt x="12389" y="154"/>
                    <a:pt x="12352" y="81"/>
                  </a:cubicBezTo>
                  <a:cubicBezTo>
                    <a:pt x="12326" y="30"/>
                    <a:pt x="12274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7418542" y="3686429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0"/>
                  </a:moveTo>
                  <a:cubicBezTo>
                    <a:pt x="12197" y="0"/>
                    <a:pt x="12175" y="5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4" y="6306"/>
                    <a:pt x="215" y="6302"/>
                    <a:pt x="236" y="6290"/>
                  </a:cubicBezTo>
                  <a:lnTo>
                    <a:pt x="12287" y="280"/>
                  </a:lnTo>
                  <a:cubicBezTo>
                    <a:pt x="12360" y="243"/>
                    <a:pt x="12389" y="155"/>
                    <a:pt x="12352" y="82"/>
                  </a:cubicBezTo>
                  <a:cubicBezTo>
                    <a:pt x="12326" y="30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7437426" y="3724326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1"/>
                  </a:moveTo>
                  <a:cubicBezTo>
                    <a:pt x="12198" y="1"/>
                    <a:pt x="12175" y="6"/>
                    <a:pt x="12154" y="16"/>
                  </a:cubicBezTo>
                  <a:lnTo>
                    <a:pt x="105" y="6025"/>
                  </a:lnTo>
                  <a:cubicBezTo>
                    <a:pt x="31" y="6063"/>
                    <a:pt x="1" y="6151"/>
                    <a:pt x="38" y="6223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3" y="6306"/>
                    <a:pt x="215" y="6300"/>
                    <a:pt x="237" y="6290"/>
                  </a:cubicBezTo>
                  <a:lnTo>
                    <a:pt x="12288" y="280"/>
                  </a:lnTo>
                  <a:cubicBezTo>
                    <a:pt x="12360" y="243"/>
                    <a:pt x="12390" y="154"/>
                    <a:pt x="12353" y="81"/>
                  </a:cubicBezTo>
                  <a:cubicBezTo>
                    <a:pt x="12327" y="30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7456310" y="37621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3" y="15"/>
                  </a:cubicBezTo>
                  <a:lnTo>
                    <a:pt x="104" y="6025"/>
                  </a:lnTo>
                  <a:cubicBezTo>
                    <a:pt x="30" y="6062"/>
                    <a:pt x="0" y="6151"/>
                    <a:pt x="37" y="6224"/>
                  </a:cubicBezTo>
                  <a:cubicBezTo>
                    <a:pt x="64" y="6275"/>
                    <a:pt x="115" y="6306"/>
                    <a:pt x="170" y="6306"/>
                  </a:cubicBezTo>
                  <a:cubicBezTo>
                    <a:pt x="192" y="6306"/>
                    <a:pt x="214" y="6301"/>
                    <a:pt x="236" y="6289"/>
                  </a:cubicBezTo>
                  <a:lnTo>
                    <a:pt x="12287" y="281"/>
                  </a:lnTo>
                  <a:cubicBezTo>
                    <a:pt x="12359" y="244"/>
                    <a:pt x="12389" y="154"/>
                    <a:pt x="12352" y="82"/>
                  </a:cubicBezTo>
                  <a:cubicBezTo>
                    <a:pt x="12326" y="30"/>
                    <a:pt x="12273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7475162" y="37999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4" y="6025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3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7494046" y="3837889"/>
              <a:ext cx="401377" cy="204236"/>
            </a:xfrm>
            <a:custGeom>
              <a:avLst/>
              <a:gdLst/>
              <a:ahLst/>
              <a:cxnLst/>
              <a:rect l="l" t="t" r="r" b="b"/>
              <a:pathLst>
                <a:path w="12392" h="6306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6"/>
                  </a:cubicBezTo>
                  <a:lnTo>
                    <a:pt x="104" y="6024"/>
                  </a:lnTo>
                  <a:cubicBezTo>
                    <a:pt x="32" y="6061"/>
                    <a:pt x="1" y="6150"/>
                    <a:pt x="39" y="6223"/>
                  </a:cubicBezTo>
                  <a:cubicBezTo>
                    <a:pt x="65" y="6274"/>
                    <a:pt x="117" y="6305"/>
                    <a:pt x="171" y="6305"/>
                  </a:cubicBezTo>
                  <a:cubicBezTo>
                    <a:pt x="192" y="6305"/>
                    <a:pt x="216" y="6299"/>
                    <a:pt x="238" y="6290"/>
                  </a:cubicBezTo>
                  <a:lnTo>
                    <a:pt x="12287" y="280"/>
                  </a:lnTo>
                  <a:cubicBezTo>
                    <a:pt x="12360" y="243"/>
                    <a:pt x="12391" y="153"/>
                    <a:pt x="12353" y="81"/>
                  </a:cubicBezTo>
                  <a:cubicBezTo>
                    <a:pt x="12327" y="30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7512897" y="3875657"/>
              <a:ext cx="401377" cy="204268"/>
            </a:xfrm>
            <a:custGeom>
              <a:avLst/>
              <a:gdLst/>
              <a:ahLst/>
              <a:cxnLst/>
              <a:rect l="l" t="t" r="r" b="b"/>
              <a:pathLst>
                <a:path w="12392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4" y="17"/>
                  </a:cubicBezTo>
                  <a:lnTo>
                    <a:pt x="104" y="6026"/>
                  </a:lnTo>
                  <a:cubicBezTo>
                    <a:pt x="32" y="6063"/>
                    <a:pt x="1" y="6153"/>
                    <a:pt x="39" y="6225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2" y="6306"/>
                    <a:pt x="217" y="6302"/>
                    <a:pt x="238" y="6291"/>
                  </a:cubicBezTo>
                  <a:lnTo>
                    <a:pt x="12288" y="282"/>
                  </a:lnTo>
                  <a:cubicBezTo>
                    <a:pt x="12360" y="244"/>
                    <a:pt x="12391" y="156"/>
                    <a:pt x="12353" y="83"/>
                  </a:cubicBezTo>
                  <a:cubicBezTo>
                    <a:pt x="12327" y="31"/>
                    <a:pt x="12275" y="1"/>
                    <a:pt x="12221" y="1"/>
                  </a:cubicBezTo>
                  <a:close/>
                </a:path>
              </a:pathLst>
            </a:custGeom>
            <a:solidFill>
              <a:srgbClr val="0A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7111214" y="3532182"/>
              <a:ext cx="861121" cy="637839"/>
            </a:xfrm>
            <a:custGeom>
              <a:avLst/>
              <a:gdLst/>
              <a:ahLst/>
              <a:cxnLst/>
              <a:rect l="l" t="t" r="r" b="b"/>
              <a:pathLst>
                <a:path w="26586" h="19694" extrusionOk="0">
                  <a:moveTo>
                    <a:pt x="1251" y="1"/>
                  </a:moveTo>
                  <a:cubicBezTo>
                    <a:pt x="829" y="1"/>
                    <a:pt x="407" y="60"/>
                    <a:pt x="0" y="175"/>
                  </a:cubicBezTo>
                  <a:lnTo>
                    <a:pt x="9449" y="19122"/>
                  </a:lnTo>
                  <a:cubicBezTo>
                    <a:pt x="9629" y="19484"/>
                    <a:pt x="9993" y="19694"/>
                    <a:pt x="10371" y="19694"/>
                  </a:cubicBezTo>
                  <a:cubicBezTo>
                    <a:pt x="10526" y="19694"/>
                    <a:pt x="10682" y="19659"/>
                    <a:pt x="10830" y="19585"/>
                  </a:cubicBezTo>
                  <a:lnTo>
                    <a:pt x="25871" y="12083"/>
                  </a:lnTo>
                  <a:cubicBezTo>
                    <a:pt x="26379" y="11830"/>
                    <a:pt x="26585" y="11213"/>
                    <a:pt x="26333" y="10702"/>
                  </a:cubicBezTo>
                  <a:lnTo>
                    <a:pt x="25773" y="9581"/>
                  </a:lnTo>
                  <a:cubicBezTo>
                    <a:pt x="25537" y="9525"/>
                    <a:pt x="25296" y="9500"/>
                    <a:pt x="25053" y="9500"/>
                  </a:cubicBezTo>
                  <a:cubicBezTo>
                    <a:pt x="23694" y="9500"/>
                    <a:pt x="22259" y="10280"/>
                    <a:pt x="21133" y="10838"/>
                  </a:cubicBezTo>
                  <a:cubicBezTo>
                    <a:pt x="17236" y="12759"/>
                    <a:pt x="15072" y="14221"/>
                    <a:pt x="13334" y="14221"/>
                  </a:cubicBezTo>
                  <a:cubicBezTo>
                    <a:pt x="12627" y="14221"/>
                    <a:pt x="11990" y="13980"/>
                    <a:pt x="11336" y="13429"/>
                  </a:cubicBezTo>
                  <a:cubicBezTo>
                    <a:pt x="7575" y="10263"/>
                    <a:pt x="6868" y="2044"/>
                    <a:pt x="2942" y="344"/>
                  </a:cubicBezTo>
                  <a:cubicBezTo>
                    <a:pt x="2408" y="113"/>
                    <a:pt x="1830" y="1"/>
                    <a:pt x="12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7325806" y="3447188"/>
              <a:ext cx="72294" cy="54022"/>
            </a:xfrm>
            <a:custGeom>
              <a:avLst/>
              <a:gdLst/>
              <a:ahLst/>
              <a:cxnLst/>
              <a:rect l="l" t="t" r="r" b="b"/>
              <a:pathLst>
                <a:path w="2232" h="1668" extrusionOk="0">
                  <a:moveTo>
                    <a:pt x="1554" y="1"/>
                  </a:moveTo>
                  <a:cubicBezTo>
                    <a:pt x="970" y="1"/>
                    <a:pt x="181" y="440"/>
                    <a:pt x="62" y="1060"/>
                  </a:cubicBezTo>
                  <a:cubicBezTo>
                    <a:pt x="0" y="1382"/>
                    <a:pt x="235" y="1667"/>
                    <a:pt x="700" y="1667"/>
                  </a:cubicBezTo>
                  <a:cubicBezTo>
                    <a:pt x="717" y="1667"/>
                    <a:pt x="734" y="1667"/>
                    <a:pt x="751" y="1666"/>
                  </a:cubicBezTo>
                  <a:cubicBezTo>
                    <a:pt x="1546" y="1634"/>
                    <a:pt x="2232" y="941"/>
                    <a:pt x="2190" y="488"/>
                  </a:cubicBezTo>
                  <a:cubicBezTo>
                    <a:pt x="2159" y="147"/>
                    <a:pt x="1891" y="1"/>
                    <a:pt x="1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7474028" y="3367927"/>
              <a:ext cx="87842" cy="52209"/>
            </a:xfrm>
            <a:custGeom>
              <a:avLst/>
              <a:gdLst/>
              <a:ahLst/>
              <a:cxnLst/>
              <a:rect l="l" t="t" r="r" b="b"/>
              <a:pathLst>
                <a:path w="2712" h="1612" extrusionOk="0">
                  <a:moveTo>
                    <a:pt x="1880" y="1"/>
                  </a:moveTo>
                  <a:cubicBezTo>
                    <a:pt x="1014" y="1"/>
                    <a:pt x="1" y="919"/>
                    <a:pt x="587" y="1451"/>
                  </a:cubicBezTo>
                  <a:cubicBezTo>
                    <a:pt x="703" y="1557"/>
                    <a:pt x="894" y="1611"/>
                    <a:pt x="1114" y="1611"/>
                  </a:cubicBezTo>
                  <a:cubicBezTo>
                    <a:pt x="1534" y="1611"/>
                    <a:pt x="2062" y="1416"/>
                    <a:pt x="2393" y="1014"/>
                  </a:cubicBezTo>
                  <a:cubicBezTo>
                    <a:pt x="2711" y="628"/>
                    <a:pt x="2628" y="249"/>
                    <a:pt x="2325" y="98"/>
                  </a:cubicBezTo>
                  <a:cubicBezTo>
                    <a:pt x="2189" y="31"/>
                    <a:pt x="2037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7084523" y="3215754"/>
              <a:ext cx="893219" cy="958994"/>
            </a:xfrm>
            <a:custGeom>
              <a:avLst/>
              <a:gdLst/>
              <a:ahLst/>
              <a:cxnLst/>
              <a:rect l="l" t="t" r="r" b="b"/>
              <a:pathLst>
                <a:path w="27577" h="29610" extrusionOk="0">
                  <a:moveTo>
                    <a:pt x="16383" y="297"/>
                  </a:moveTo>
                  <a:cubicBezTo>
                    <a:pt x="16477" y="297"/>
                    <a:pt x="16574" y="313"/>
                    <a:pt x="16664" y="342"/>
                  </a:cubicBezTo>
                  <a:cubicBezTo>
                    <a:pt x="16887" y="418"/>
                    <a:pt x="17069" y="574"/>
                    <a:pt x="17173" y="784"/>
                  </a:cubicBezTo>
                  <a:lnTo>
                    <a:pt x="27023" y="20536"/>
                  </a:lnTo>
                  <a:cubicBezTo>
                    <a:pt x="27242" y="20970"/>
                    <a:pt x="27064" y="21503"/>
                    <a:pt x="26628" y="21719"/>
                  </a:cubicBezTo>
                  <a:lnTo>
                    <a:pt x="11589" y="29221"/>
                  </a:lnTo>
                  <a:cubicBezTo>
                    <a:pt x="11463" y="29283"/>
                    <a:pt x="11329" y="29313"/>
                    <a:pt x="11196" y="29313"/>
                  </a:cubicBezTo>
                  <a:cubicBezTo>
                    <a:pt x="10872" y="29313"/>
                    <a:pt x="10560" y="29134"/>
                    <a:pt x="10405" y="28823"/>
                  </a:cubicBezTo>
                  <a:lnTo>
                    <a:pt x="554" y="9073"/>
                  </a:lnTo>
                  <a:cubicBezTo>
                    <a:pt x="338" y="8638"/>
                    <a:pt x="516" y="8107"/>
                    <a:pt x="950" y="7891"/>
                  </a:cubicBezTo>
                  <a:lnTo>
                    <a:pt x="15992" y="389"/>
                  </a:lnTo>
                  <a:cubicBezTo>
                    <a:pt x="16115" y="328"/>
                    <a:pt x="16248" y="297"/>
                    <a:pt x="16383" y="297"/>
                  </a:cubicBezTo>
                  <a:close/>
                  <a:moveTo>
                    <a:pt x="16383" y="1"/>
                  </a:moveTo>
                  <a:cubicBezTo>
                    <a:pt x="16203" y="1"/>
                    <a:pt x="16025" y="43"/>
                    <a:pt x="15859" y="125"/>
                  </a:cubicBezTo>
                  <a:lnTo>
                    <a:pt x="818" y="7626"/>
                  </a:lnTo>
                  <a:cubicBezTo>
                    <a:pt x="238" y="7917"/>
                    <a:pt x="1" y="8625"/>
                    <a:pt x="290" y="9206"/>
                  </a:cubicBezTo>
                  <a:lnTo>
                    <a:pt x="10141" y="28957"/>
                  </a:lnTo>
                  <a:cubicBezTo>
                    <a:pt x="10348" y="29370"/>
                    <a:pt x="10765" y="29610"/>
                    <a:pt x="11198" y="29610"/>
                  </a:cubicBezTo>
                  <a:cubicBezTo>
                    <a:pt x="11373" y="29610"/>
                    <a:pt x="11553" y="29568"/>
                    <a:pt x="11719" y="29487"/>
                  </a:cubicBezTo>
                  <a:lnTo>
                    <a:pt x="26761" y="21985"/>
                  </a:lnTo>
                  <a:cubicBezTo>
                    <a:pt x="27340" y="21696"/>
                    <a:pt x="27577" y="20986"/>
                    <a:pt x="27287" y="20404"/>
                  </a:cubicBezTo>
                  <a:lnTo>
                    <a:pt x="17437" y="653"/>
                  </a:lnTo>
                  <a:cubicBezTo>
                    <a:pt x="17298" y="371"/>
                    <a:pt x="17056" y="162"/>
                    <a:pt x="16758" y="63"/>
                  </a:cubicBezTo>
                  <a:cubicBezTo>
                    <a:pt x="16635" y="21"/>
                    <a:pt x="1650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7383592" y="3369385"/>
              <a:ext cx="81914" cy="66394"/>
            </a:xfrm>
            <a:custGeom>
              <a:avLst/>
              <a:gdLst/>
              <a:ahLst/>
              <a:cxnLst/>
              <a:rect l="l" t="t" r="r" b="b"/>
              <a:pathLst>
                <a:path w="2529" h="2050" extrusionOk="0">
                  <a:moveTo>
                    <a:pt x="2106" y="1"/>
                  </a:moveTo>
                  <a:cubicBezTo>
                    <a:pt x="2083" y="1"/>
                    <a:pt x="2060" y="6"/>
                    <a:pt x="2038" y="18"/>
                  </a:cubicBezTo>
                  <a:cubicBezTo>
                    <a:pt x="1965" y="55"/>
                    <a:pt x="1937" y="143"/>
                    <a:pt x="1974" y="217"/>
                  </a:cubicBezTo>
                  <a:cubicBezTo>
                    <a:pt x="2207" y="675"/>
                    <a:pt x="2194" y="1327"/>
                    <a:pt x="1710" y="1632"/>
                  </a:cubicBezTo>
                  <a:cubicBezTo>
                    <a:pt x="1564" y="1723"/>
                    <a:pt x="1421" y="1754"/>
                    <a:pt x="1294" y="1754"/>
                  </a:cubicBezTo>
                  <a:cubicBezTo>
                    <a:pt x="1202" y="1754"/>
                    <a:pt x="1118" y="1738"/>
                    <a:pt x="1050" y="1717"/>
                  </a:cubicBezTo>
                  <a:cubicBezTo>
                    <a:pt x="742" y="1625"/>
                    <a:pt x="449" y="1364"/>
                    <a:pt x="304" y="1051"/>
                  </a:cubicBezTo>
                  <a:cubicBezTo>
                    <a:pt x="278" y="997"/>
                    <a:pt x="224" y="965"/>
                    <a:pt x="168" y="965"/>
                  </a:cubicBezTo>
                  <a:cubicBezTo>
                    <a:pt x="148" y="965"/>
                    <a:pt x="127" y="970"/>
                    <a:pt x="107" y="979"/>
                  </a:cubicBezTo>
                  <a:cubicBezTo>
                    <a:pt x="32" y="1014"/>
                    <a:pt x="0" y="1101"/>
                    <a:pt x="34" y="1176"/>
                  </a:cubicBezTo>
                  <a:cubicBezTo>
                    <a:pt x="215" y="1568"/>
                    <a:pt x="571" y="1885"/>
                    <a:pt x="964" y="2000"/>
                  </a:cubicBezTo>
                  <a:cubicBezTo>
                    <a:pt x="1075" y="2034"/>
                    <a:pt x="1186" y="2049"/>
                    <a:pt x="1294" y="2049"/>
                  </a:cubicBezTo>
                  <a:cubicBezTo>
                    <a:pt x="1494" y="2049"/>
                    <a:pt x="1688" y="1993"/>
                    <a:pt x="1867" y="1880"/>
                  </a:cubicBezTo>
                  <a:cubicBezTo>
                    <a:pt x="2499" y="1483"/>
                    <a:pt x="2529" y="657"/>
                    <a:pt x="2237" y="82"/>
                  </a:cubicBezTo>
                  <a:cubicBezTo>
                    <a:pt x="2211" y="30"/>
                    <a:pt x="2159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7452812" y="3309332"/>
              <a:ext cx="60990" cy="52273"/>
            </a:xfrm>
            <a:custGeom>
              <a:avLst/>
              <a:gdLst/>
              <a:ahLst/>
              <a:cxnLst/>
              <a:rect l="l" t="t" r="r" b="b"/>
              <a:pathLst>
                <a:path w="1883" h="1614" extrusionOk="0">
                  <a:moveTo>
                    <a:pt x="1512" y="0"/>
                  </a:moveTo>
                  <a:cubicBezTo>
                    <a:pt x="1490" y="0"/>
                    <a:pt x="1468" y="5"/>
                    <a:pt x="1447" y="16"/>
                  </a:cubicBezTo>
                  <a:cubicBezTo>
                    <a:pt x="1373" y="54"/>
                    <a:pt x="1343" y="142"/>
                    <a:pt x="1380" y="215"/>
                  </a:cubicBezTo>
                  <a:cubicBezTo>
                    <a:pt x="1558" y="563"/>
                    <a:pt x="1576" y="1043"/>
                    <a:pt x="1264" y="1244"/>
                  </a:cubicBezTo>
                  <a:cubicBezTo>
                    <a:pt x="1191" y="1292"/>
                    <a:pt x="1111" y="1316"/>
                    <a:pt x="1027" y="1316"/>
                  </a:cubicBezTo>
                  <a:cubicBezTo>
                    <a:pt x="980" y="1316"/>
                    <a:pt x="932" y="1309"/>
                    <a:pt x="882" y="1294"/>
                  </a:cubicBezTo>
                  <a:cubicBezTo>
                    <a:pt x="655" y="1229"/>
                    <a:pt x="420" y="1014"/>
                    <a:pt x="301" y="759"/>
                  </a:cubicBezTo>
                  <a:cubicBezTo>
                    <a:pt x="275" y="706"/>
                    <a:pt x="222" y="674"/>
                    <a:pt x="167" y="674"/>
                  </a:cubicBezTo>
                  <a:cubicBezTo>
                    <a:pt x="146" y="674"/>
                    <a:pt x="125" y="678"/>
                    <a:pt x="105" y="688"/>
                  </a:cubicBezTo>
                  <a:cubicBezTo>
                    <a:pt x="31" y="723"/>
                    <a:pt x="0" y="810"/>
                    <a:pt x="34" y="885"/>
                  </a:cubicBezTo>
                  <a:cubicBezTo>
                    <a:pt x="190" y="1219"/>
                    <a:pt x="490" y="1491"/>
                    <a:pt x="801" y="1581"/>
                  </a:cubicBezTo>
                  <a:cubicBezTo>
                    <a:pt x="876" y="1603"/>
                    <a:pt x="953" y="1613"/>
                    <a:pt x="1028" y="1613"/>
                  </a:cubicBezTo>
                  <a:cubicBezTo>
                    <a:pt x="1167" y="1613"/>
                    <a:pt x="1302" y="1575"/>
                    <a:pt x="1426" y="1493"/>
                  </a:cubicBezTo>
                  <a:cubicBezTo>
                    <a:pt x="1883" y="1197"/>
                    <a:pt x="1880" y="546"/>
                    <a:pt x="1646" y="83"/>
                  </a:cubicBezTo>
                  <a:cubicBezTo>
                    <a:pt x="1618" y="30"/>
                    <a:pt x="1566" y="0"/>
                    <a:pt x="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7305626" y="3382730"/>
              <a:ext cx="61023" cy="52306"/>
            </a:xfrm>
            <a:custGeom>
              <a:avLst/>
              <a:gdLst/>
              <a:ahLst/>
              <a:cxnLst/>
              <a:rect l="l" t="t" r="r" b="b"/>
              <a:pathLst>
                <a:path w="1884" h="1615" extrusionOk="0">
                  <a:moveTo>
                    <a:pt x="1514" y="1"/>
                  </a:moveTo>
                  <a:cubicBezTo>
                    <a:pt x="1491" y="1"/>
                    <a:pt x="1469" y="6"/>
                    <a:pt x="1448" y="17"/>
                  </a:cubicBezTo>
                  <a:cubicBezTo>
                    <a:pt x="1374" y="54"/>
                    <a:pt x="1344" y="142"/>
                    <a:pt x="1381" y="216"/>
                  </a:cubicBezTo>
                  <a:cubicBezTo>
                    <a:pt x="1558" y="564"/>
                    <a:pt x="1577" y="1043"/>
                    <a:pt x="1264" y="1246"/>
                  </a:cubicBezTo>
                  <a:cubicBezTo>
                    <a:pt x="1191" y="1293"/>
                    <a:pt x="1111" y="1316"/>
                    <a:pt x="1026" y="1316"/>
                  </a:cubicBezTo>
                  <a:cubicBezTo>
                    <a:pt x="980" y="1316"/>
                    <a:pt x="932" y="1309"/>
                    <a:pt x="883" y="1295"/>
                  </a:cubicBezTo>
                  <a:cubicBezTo>
                    <a:pt x="655" y="1231"/>
                    <a:pt x="421" y="1014"/>
                    <a:pt x="302" y="759"/>
                  </a:cubicBezTo>
                  <a:cubicBezTo>
                    <a:pt x="276" y="706"/>
                    <a:pt x="223" y="673"/>
                    <a:pt x="168" y="673"/>
                  </a:cubicBezTo>
                  <a:cubicBezTo>
                    <a:pt x="147" y="673"/>
                    <a:pt x="126" y="678"/>
                    <a:pt x="106" y="688"/>
                  </a:cubicBezTo>
                  <a:cubicBezTo>
                    <a:pt x="32" y="723"/>
                    <a:pt x="1" y="810"/>
                    <a:pt x="35" y="885"/>
                  </a:cubicBezTo>
                  <a:cubicBezTo>
                    <a:pt x="191" y="1219"/>
                    <a:pt x="491" y="1491"/>
                    <a:pt x="802" y="1581"/>
                  </a:cubicBezTo>
                  <a:cubicBezTo>
                    <a:pt x="880" y="1603"/>
                    <a:pt x="954" y="1615"/>
                    <a:pt x="1029" y="1615"/>
                  </a:cubicBezTo>
                  <a:cubicBezTo>
                    <a:pt x="1168" y="1615"/>
                    <a:pt x="1303" y="1574"/>
                    <a:pt x="1426" y="1494"/>
                  </a:cubicBezTo>
                  <a:cubicBezTo>
                    <a:pt x="1883" y="1197"/>
                    <a:pt x="1881" y="546"/>
                    <a:pt x="1646" y="83"/>
                  </a:cubicBezTo>
                  <a:cubicBezTo>
                    <a:pt x="1619" y="32"/>
                    <a:pt x="1567" y="1"/>
                    <a:pt x="1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7077106" y="351482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7" y="1"/>
                  </a:moveTo>
                  <a:cubicBezTo>
                    <a:pt x="1541" y="1"/>
                    <a:pt x="1475" y="15"/>
                    <a:pt x="1412" y="47"/>
                  </a:cubicBezTo>
                  <a:lnTo>
                    <a:pt x="305" y="599"/>
                  </a:lnTo>
                  <a:cubicBezTo>
                    <a:pt x="88" y="707"/>
                    <a:pt x="1" y="970"/>
                    <a:pt x="109" y="1186"/>
                  </a:cubicBezTo>
                  <a:cubicBezTo>
                    <a:pt x="186" y="1338"/>
                    <a:pt x="339" y="1426"/>
                    <a:pt x="499" y="1426"/>
                  </a:cubicBezTo>
                  <a:cubicBezTo>
                    <a:pt x="565" y="1426"/>
                    <a:pt x="632" y="1412"/>
                    <a:pt x="695" y="1380"/>
                  </a:cubicBezTo>
                  <a:lnTo>
                    <a:pt x="1803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1" y="89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7103796" y="3568298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7" y="0"/>
                  </a:moveTo>
                  <a:cubicBezTo>
                    <a:pt x="1541" y="0"/>
                    <a:pt x="1474" y="15"/>
                    <a:pt x="1412" y="47"/>
                  </a:cubicBezTo>
                  <a:lnTo>
                    <a:pt x="304" y="599"/>
                  </a:lnTo>
                  <a:cubicBezTo>
                    <a:pt x="87" y="707"/>
                    <a:pt x="0" y="970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6" y="1425"/>
                    <a:pt x="632" y="1411"/>
                    <a:pt x="695" y="1380"/>
                  </a:cubicBezTo>
                  <a:lnTo>
                    <a:pt x="1802" y="828"/>
                  </a:lnTo>
                  <a:cubicBezTo>
                    <a:pt x="2018" y="719"/>
                    <a:pt x="2106" y="457"/>
                    <a:pt x="1997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7130422" y="3621711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1" y="0"/>
                    <a:pt x="1474" y="15"/>
                    <a:pt x="1412" y="46"/>
                  </a:cubicBezTo>
                  <a:lnTo>
                    <a:pt x="304" y="599"/>
                  </a:lnTo>
                  <a:cubicBezTo>
                    <a:pt x="87" y="707"/>
                    <a:pt x="1" y="969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7"/>
                  </a:lnTo>
                  <a:cubicBezTo>
                    <a:pt x="2018" y="719"/>
                    <a:pt x="2105" y="457"/>
                    <a:pt x="1997" y="242"/>
                  </a:cubicBezTo>
                  <a:cubicBezTo>
                    <a:pt x="1920" y="88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7157015" y="3675092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8" y="707"/>
                    <a:pt x="0" y="970"/>
                    <a:pt x="109" y="1185"/>
                  </a:cubicBezTo>
                  <a:cubicBezTo>
                    <a:pt x="186" y="1338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4" y="1380"/>
                  </a:cubicBezTo>
                  <a:lnTo>
                    <a:pt x="1802" y="828"/>
                  </a:lnTo>
                  <a:cubicBezTo>
                    <a:pt x="2019" y="720"/>
                    <a:pt x="2106" y="457"/>
                    <a:pt x="1998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7183738" y="3728505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0"/>
                  </a:moveTo>
                  <a:cubicBezTo>
                    <a:pt x="1541" y="0"/>
                    <a:pt x="1473" y="15"/>
                    <a:pt x="1410" y="48"/>
                  </a:cubicBezTo>
                  <a:lnTo>
                    <a:pt x="302" y="598"/>
                  </a:lnTo>
                  <a:cubicBezTo>
                    <a:pt x="87" y="708"/>
                    <a:pt x="0" y="970"/>
                    <a:pt x="108" y="1185"/>
                  </a:cubicBezTo>
                  <a:cubicBezTo>
                    <a:pt x="183" y="1337"/>
                    <a:pt x="338" y="1426"/>
                    <a:pt x="498" y="1426"/>
                  </a:cubicBezTo>
                  <a:cubicBezTo>
                    <a:pt x="563" y="1426"/>
                    <a:pt x="630" y="1411"/>
                    <a:pt x="693" y="1379"/>
                  </a:cubicBezTo>
                  <a:lnTo>
                    <a:pt x="1800" y="828"/>
                  </a:lnTo>
                  <a:cubicBezTo>
                    <a:pt x="2018" y="719"/>
                    <a:pt x="2104" y="456"/>
                    <a:pt x="1996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7210298" y="3781885"/>
              <a:ext cx="68246" cy="46217"/>
            </a:xfrm>
            <a:custGeom>
              <a:avLst/>
              <a:gdLst/>
              <a:ahLst/>
              <a:cxnLst/>
              <a:rect l="l" t="t" r="r" b="b"/>
              <a:pathLst>
                <a:path w="2107" h="1427" extrusionOk="0">
                  <a:moveTo>
                    <a:pt x="1607" y="1"/>
                  </a:moveTo>
                  <a:cubicBezTo>
                    <a:pt x="1541" y="1"/>
                    <a:pt x="1475" y="16"/>
                    <a:pt x="1412" y="48"/>
                  </a:cubicBezTo>
                  <a:lnTo>
                    <a:pt x="304" y="600"/>
                  </a:lnTo>
                  <a:cubicBezTo>
                    <a:pt x="87" y="708"/>
                    <a:pt x="1" y="971"/>
                    <a:pt x="110" y="1185"/>
                  </a:cubicBezTo>
                  <a:cubicBezTo>
                    <a:pt x="187" y="1338"/>
                    <a:pt x="340" y="1427"/>
                    <a:pt x="501" y="1427"/>
                  </a:cubicBezTo>
                  <a:cubicBezTo>
                    <a:pt x="566" y="1427"/>
                    <a:pt x="632" y="1412"/>
                    <a:pt x="695" y="1381"/>
                  </a:cubicBezTo>
                  <a:lnTo>
                    <a:pt x="1802" y="829"/>
                  </a:lnTo>
                  <a:cubicBezTo>
                    <a:pt x="2020" y="719"/>
                    <a:pt x="2106" y="458"/>
                    <a:pt x="1998" y="242"/>
                  </a:cubicBezTo>
                  <a:cubicBezTo>
                    <a:pt x="1921" y="90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7236924" y="3835298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1"/>
                  </a:moveTo>
                  <a:cubicBezTo>
                    <a:pt x="1541" y="1"/>
                    <a:pt x="1474" y="16"/>
                    <a:pt x="1412" y="47"/>
                  </a:cubicBezTo>
                  <a:lnTo>
                    <a:pt x="305" y="600"/>
                  </a:lnTo>
                  <a:cubicBezTo>
                    <a:pt x="87" y="707"/>
                    <a:pt x="1" y="970"/>
                    <a:pt x="109" y="1185"/>
                  </a:cubicBezTo>
                  <a:cubicBezTo>
                    <a:pt x="186" y="1338"/>
                    <a:pt x="341" y="1427"/>
                    <a:pt x="500" y="1427"/>
                  </a:cubicBezTo>
                  <a:cubicBezTo>
                    <a:pt x="566" y="1427"/>
                    <a:pt x="633" y="1412"/>
                    <a:pt x="695" y="1380"/>
                  </a:cubicBezTo>
                  <a:lnTo>
                    <a:pt x="1802" y="828"/>
                  </a:lnTo>
                  <a:cubicBezTo>
                    <a:pt x="2018" y="720"/>
                    <a:pt x="2105" y="458"/>
                    <a:pt x="1997" y="242"/>
                  </a:cubicBezTo>
                  <a:cubicBezTo>
                    <a:pt x="1920" y="89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7263614" y="388871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7" y="707"/>
                    <a:pt x="0" y="969"/>
                    <a:pt x="108" y="1184"/>
                  </a:cubicBezTo>
                  <a:cubicBezTo>
                    <a:pt x="184" y="1338"/>
                    <a:pt x="337" y="1426"/>
                    <a:pt x="498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2" y="828"/>
                  </a:lnTo>
                  <a:cubicBezTo>
                    <a:pt x="2018" y="720"/>
                    <a:pt x="2106" y="457"/>
                    <a:pt x="1996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7290240" y="3942156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7" y="1"/>
                  </a:moveTo>
                  <a:cubicBezTo>
                    <a:pt x="1541" y="1"/>
                    <a:pt x="1474" y="16"/>
                    <a:pt x="1411" y="48"/>
                  </a:cubicBezTo>
                  <a:lnTo>
                    <a:pt x="304" y="599"/>
                  </a:lnTo>
                  <a:cubicBezTo>
                    <a:pt x="87" y="708"/>
                    <a:pt x="0" y="971"/>
                    <a:pt x="108" y="1185"/>
                  </a:cubicBezTo>
                  <a:cubicBezTo>
                    <a:pt x="185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9"/>
                  </a:lnTo>
                  <a:cubicBezTo>
                    <a:pt x="2018" y="719"/>
                    <a:pt x="2104" y="457"/>
                    <a:pt x="1996" y="242"/>
                  </a:cubicBezTo>
                  <a:cubicBezTo>
                    <a:pt x="1920" y="90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7316898" y="3995569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1"/>
                  </a:moveTo>
                  <a:cubicBezTo>
                    <a:pt x="1540" y="1"/>
                    <a:pt x="1473" y="16"/>
                    <a:pt x="1411" y="47"/>
                  </a:cubicBezTo>
                  <a:lnTo>
                    <a:pt x="305" y="599"/>
                  </a:lnTo>
                  <a:cubicBezTo>
                    <a:pt x="87" y="707"/>
                    <a:pt x="1" y="970"/>
                    <a:pt x="109" y="1184"/>
                  </a:cubicBezTo>
                  <a:cubicBezTo>
                    <a:pt x="184" y="1337"/>
                    <a:pt x="339" y="1426"/>
                    <a:pt x="501" y="1426"/>
                  </a:cubicBezTo>
                  <a:cubicBezTo>
                    <a:pt x="566" y="1426"/>
                    <a:pt x="632" y="1411"/>
                    <a:pt x="695" y="1380"/>
                  </a:cubicBezTo>
                  <a:lnTo>
                    <a:pt x="1801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0" y="89"/>
                    <a:pt x="1766" y="1"/>
                    <a:pt x="1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7343524" y="4048982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0" y="0"/>
                    <a:pt x="1473" y="15"/>
                    <a:pt x="1411" y="47"/>
                  </a:cubicBezTo>
                  <a:lnTo>
                    <a:pt x="303" y="599"/>
                  </a:lnTo>
                  <a:cubicBezTo>
                    <a:pt x="87" y="707"/>
                    <a:pt x="1" y="969"/>
                    <a:pt x="109" y="1185"/>
                  </a:cubicBezTo>
                  <a:cubicBezTo>
                    <a:pt x="184" y="1337"/>
                    <a:pt x="338" y="1426"/>
                    <a:pt x="499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1" y="827"/>
                  </a:lnTo>
                  <a:cubicBezTo>
                    <a:pt x="2018" y="720"/>
                    <a:pt x="2105" y="457"/>
                    <a:pt x="1997" y="242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7370117" y="4102395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8" y="0"/>
                  </a:moveTo>
                  <a:cubicBezTo>
                    <a:pt x="1542" y="0"/>
                    <a:pt x="1475" y="15"/>
                    <a:pt x="1412" y="47"/>
                  </a:cubicBezTo>
                  <a:lnTo>
                    <a:pt x="304" y="598"/>
                  </a:lnTo>
                  <a:cubicBezTo>
                    <a:pt x="87" y="708"/>
                    <a:pt x="0" y="970"/>
                    <a:pt x="110" y="1185"/>
                  </a:cubicBezTo>
                  <a:cubicBezTo>
                    <a:pt x="186" y="1337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5" y="1379"/>
                  </a:cubicBezTo>
                  <a:lnTo>
                    <a:pt x="1802" y="828"/>
                  </a:lnTo>
                  <a:cubicBezTo>
                    <a:pt x="2019" y="719"/>
                    <a:pt x="2106" y="456"/>
                    <a:pt x="1998" y="242"/>
                  </a:cubicBezTo>
                  <a:cubicBezTo>
                    <a:pt x="1921" y="88"/>
                    <a:pt x="1767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7071664" y="3510092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5"/>
                  </a:moveTo>
                  <a:cubicBezTo>
                    <a:pt x="1881" y="295"/>
                    <a:pt x="1985" y="353"/>
                    <a:pt x="2036" y="456"/>
                  </a:cubicBezTo>
                  <a:cubicBezTo>
                    <a:pt x="2071" y="525"/>
                    <a:pt x="2077" y="603"/>
                    <a:pt x="2052" y="676"/>
                  </a:cubicBezTo>
                  <a:cubicBezTo>
                    <a:pt x="2027" y="749"/>
                    <a:pt x="1976" y="809"/>
                    <a:pt x="1907" y="843"/>
                  </a:cubicBezTo>
                  <a:lnTo>
                    <a:pt x="799" y="1395"/>
                  </a:lnTo>
                  <a:cubicBezTo>
                    <a:pt x="758" y="1416"/>
                    <a:pt x="714" y="1425"/>
                    <a:pt x="671" y="1425"/>
                  </a:cubicBezTo>
                  <a:cubicBezTo>
                    <a:pt x="564" y="1425"/>
                    <a:pt x="461" y="1366"/>
                    <a:pt x="410" y="1265"/>
                  </a:cubicBezTo>
                  <a:cubicBezTo>
                    <a:pt x="339" y="1121"/>
                    <a:pt x="398" y="948"/>
                    <a:pt x="540" y="877"/>
                  </a:cubicBezTo>
                  <a:lnTo>
                    <a:pt x="1647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4" y="0"/>
                  </a:moveTo>
                  <a:cubicBezTo>
                    <a:pt x="1686" y="0"/>
                    <a:pt x="1597" y="20"/>
                    <a:pt x="1514" y="62"/>
                  </a:cubicBezTo>
                  <a:lnTo>
                    <a:pt x="406" y="615"/>
                  </a:lnTo>
                  <a:cubicBezTo>
                    <a:pt x="118" y="758"/>
                    <a:pt x="0" y="1109"/>
                    <a:pt x="143" y="1398"/>
                  </a:cubicBezTo>
                  <a:cubicBezTo>
                    <a:pt x="247" y="1603"/>
                    <a:pt x="454" y="1722"/>
                    <a:pt x="670" y="1722"/>
                  </a:cubicBezTo>
                  <a:cubicBezTo>
                    <a:pt x="757" y="1722"/>
                    <a:pt x="845" y="1701"/>
                    <a:pt x="929" y="1661"/>
                  </a:cubicBezTo>
                  <a:lnTo>
                    <a:pt x="2036" y="1109"/>
                  </a:lnTo>
                  <a:cubicBezTo>
                    <a:pt x="2326" y="965"/>
                    <a:pt x="2442" y="615"/>
                    <a:pt x="2299" y="325"/>
                  </a:cubicBezTo>
                  <a:cubicBezTo>
                    <a:pt x="2197" y="119"/>
                    <a:pt x="1989" y="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7100330" y="3563504"/>
              <a:ext cx="77121" cy="55771"/>
            </a:xfrm>
            <a:custGeom>
              <a:avLst/>
              <a:gdLst/>
              <a:ahLst/>
              <a:cxnLst/>
              <a:rect l="l" t="t" r="r" b="b"/>
              <a:pathLst>
                <a:path w="2381" h="1722" extrusionOk="0">
                  <a:moveTo>
                    <a:pt x="1713" y="294"/>
                  </a:moveTo>
                  <a:cubicBezTo>
                    <a:pt x="1743" y="294"/>
                    <a:pt x="1776" y="300"/>
                    <a:pt x="1804" y="309"/>
                  </a:cubicBezTo>
                  <a:cubicBezTo>
                    <a:pt x="1877" y="333"/>
                    <a:pt x="1938" y="385"/>
                    <a:pt x="1972" y="453"/>
                  </a:cubicBezTo>
                  <a:cubicBezTo>
                    <a:pt x="2007" y="523"/>
                    <a:pt x="2011" y="601"/>
                    <a:pt x="1987" y="674"/>
                  </a:cubicBezTo>
                  <a:cubicBezTo>
                    <a:pt x="1962" y="746"/>
                    <a:pt x="1911" y="807"/>
                    <a:pt x="1841" y="841"/>
                  </a:cubicBezTo>
                  <a:lnTo>
                    <a:pt x="734" y="1392"/>
                  </a:lnTo>
                  <a:cubicBezTo>
                    <a:pt x="694" y="1413"/>
                    <a:pt x="650" y="1424"/>
                    <a:pt x="605" y="1424"/>
                  </a:cubicBezTo>
                  <a:cubicBezTo>
                    <a:pt x="575" y="1424"/>
                    <a:pt x="544" y="1419"/>
                    <a:pt x="514" y="1409"/>
                  </a:cubicBezTo>
                  <a:cubicBezTo>
                    <a:pt x="441" y="1383"/>
                    <a:pt x="381" y="1332"/>
                    <a:pt x="347" y="1263"/>
                  </a:cubicBezTo>
                  <a:cubicBezTo>
                    <a:pt x="312" y="1195"/>
                    <a:pt x="306" y="1117"/>
                    <a:pt x="332" y="1043"/>
                  </a:cubicBezTo>
                  <a:cubicBezTo>
                    <a:pt x="356" y="970"/>
                    <a:pt x="407" y="911"/>
                    <a:pt x="477" y="877"/>
                  </a:cubicBezTo>
                  <a:lnTo>
                    <a:pt x="1584" y="324"/>
                  </a:lnTo>
                  <a:cubicBezTo>
                    <a:pt x="1625" y="304"/>
                    <a:pt x="1669" y="294"/>
                    <a:pt x="1713" y="294"/>
                  </a:cubicBezTo>
                  <a:close/>
                  <a:moveTo>
                    <a:pt x="1713" y="0"/>
                  </a:moveTo>
                  <a:cubicBezTo>
                    <a:pt x="1625" y="0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3"/>
                    <a:pt x="100" y="801"/>
                    <a:pt x="51" y="950"/>
                  </a:cubicBezTo>
                  <a:cubicBezTo>
                    <a:pt x="1" y="1099"/>
                    <a:pt x="14" y="1258"/>
                    <a:pt x="83" y="1398"/>
                  </a:cubicBezTo>
                  <a:cubicBezTo>
                    <a:pt x="184" y="1602"/>
                    <a:pt x="391" y="1721"/>
                    <a:pt x="606" y="1721"/>
                  </a:cubicBezTo>
                  <a:cubicBezTo>
                    <a:pt x="695" y="1721"/>
                    <a:pt x="783" y="1701"/>
                    <a:pt x="867" y="1660"/>
                  </a:cubicBezTo>
                  <a:lnTo>
                    <a:pt x="1974" y="1109"/>
                  </a:lnTo>
                  <a:cubicBezTo>
                    <a:pt x="2264" y="965"/>
                    <a:pt x="2381" y="614"/>
                    <a:pt x="2237" y="324"/>
                  </a:cubicBezTo>
                  <a:cubicBezTo>
                    <a:pt x="2135" y="119"/>
                    <a:pt x="1928" y="0"/>
                    <a:pt x="1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7124947" y="361688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5" y="295"/>
                  </a:moveTo>
                  <a:cubicBezTo>
                    <a:pt x="1882" y="295"/>
                    <a:pt x="1985" y="353"/>
                    <a:pt x="2035" y="455"/>
                  </a:cubicBezTo>
                  <a:cubicBezTo>
                    <a:pt x="2106" y="599"/>
                    <a:pt x="2046" y="772"/>
                    <a:pt x="1904" y="843"/>
                  </a:cubicBezTo>
                  <a:lnTo>
                    <a:pt x="797" y="1395"/>
                  </a:lnTo>
                  <a:cubicBezTo>
                    <a:pt x="756" y="1416"/>
                    <a:pt x="712" y="1425"/>
                    <a:pt x="668" y="1425"/>
                  </a:cubicBezTo>
                  <a:cubicBezTo>
                    <a:pt x="562" y="1425"/>
                    <a:pt x="460" y="1367"/>
                    <a:pt x="409" y="1266"/>
                  </a:cubicBezTo>
                  <a:cubicBezTo>
                    <a:pt x="338" y="1123"/>
                    <a:pt x="397" y="948"/>
                    <a:pt x="539" y="877"/>
                  </a:cubicBezTo>
                  <a:lnTo>
                    <a:pt x="1646" y="325"/>
                  </a:lnTo>
                  <a:cubicBezTo>
                    <a:pt x="1689" y="306"/>
                    <a:pt x="1733" y="295"/>
                    <a:pt x="1775" y="295"/>
                  </a:cubicBezTo>
                  <a:close/>
                  <a:moveTo>
                    <a:pt x="1776" y="1"/>
                  </a:moveTo>
                  <a:cubicBezTo>
                    <a:pt x="1688" y="1"/>
                    <a:pt x="1599" y="21"/>
                    <a:pt x="1515" y="62"/>
                  </a:cubicBezTo>
                  <a:lnTo>
                    <a:pt x="407" y="614"/>
                  </a:lnTo>
                  <a:cubicBezTo>
                    <a:pt x="118" y="758"/>
                    <a:pt x="1" y="1110"/>
                    <a:pt x="144" y="1399"/>
                  </a:cubicBezTo>
                  <a:cubicBezTo>
                    <a:pt x="248" y="1602"/>
                    <a:pt x="455" y="1722"/>
                    <a:pt x="669" y="1722"/>
                  </a:cubicBezTo>
                  <a:cubicBezTo>
                    <a:pt x="757" y="1722"/>
                    <a:pt x="845" y="1702"/>
                    <a:pt x="931" y="1662"/>
                  </a:cubicBezTo>
                  <a:lnTo>
                    <a:pt x="2038" y="1110"/>
                  </a:lnTo>
                  <a:cubicBezTo>
                    <a:pt x="2328" y="966"/>
                    <a:pt x="2444" y="614"/>
                    <a:pt x="2301" y="325"/>
                  </a:cubicBezTo>
                  <a:cubicBezTo>
                    <a:pt x="2199" y="120"/>
                    <a:pt x="1991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7153679" y="3670233"/>
              <a:ext cx="77023" cy="55836"/>
            </a:xfrm>
            <a:custGeom>
              <a:avLst/>
              <a:gdLst/>
              <a:ahLst/>
              <a:cxnLst/>
              <a:rect l="l" t="t" r="r" b="b"/>
              <a:pathLst>
                <a:path w="2378" h="1724" extrusionOk="0">
                  <a:moveTo>
                    <a:pt x="1712" y="296"/>
                  </a:moveTo>
                  <a:cubicBezTo>
                    <a:pt x="1817" y="296"/>
                    <a:pt x="1919" y="356"/>
                    <a:pt x="1969" y="455"/>
                  </a:cubicBezTo>
                  <a:cubicBezTo>
                    <a:pt x="2040" y="599"/>
                    <a:pt x="1982" y="772"/>
                    <a:pt x="1840" y="843"/>
                  </a:cubicBezTo>
                  <a:lnTo>
                    <a:pt x="732" y="1395"/>
                  </a:lnTo>
                  <a:cubicBezTo>
                    <a:pt x="692" y="1416"/>
                    <a:pt x="648" y="1426"/>
                    <a:pt x="604" y="1426"/>
                  </a:cubicBezTo>
                  <a:cubicBezTo>
                    <a:pt x="573" y="1426"/>
                    <a:pt x="542" y="1421"/>
                    <a:pt x="512" y="1411"/>
                  </a:cubicBezTo>
                  <a:cubicBezTo>
                    <a:pt x="440" y="1387"/>
                    <a:pt x="379" y="1334"/>
                    <a:pt x="345" y="1266"/>
                  </a:cubicBezTo>
                  <a:cubicBezTo>
                    <a:pt x="309" y="1196"/>
                    <a:pt x="305" y="1118"/>
                    <a:pt x="329" y="1046"/>
                  </a:cubicBezTo>
                  <a:cubicBezTo>
                    <a:pt x="354" y="973"/>
                    <a:pt x="406" y="912"/>
                    <a:pt x="475" y="878"/>
                  </a:cubicBezTo>
                  <a:lnTo>
                    <a:pt x="1583" y="327"/>
                  </a:lnTo>
                  <a:cubicBezTo>
                    <a:pt x="1625" y="306"/>
                    <a:pt x="1669" y="296"/>
                    <a:pt x="1712" y="296"/>
                  </a:cubicBezTo>
                  <a:close/>
                  <a:moveTo>
                    <a:pt x="1708" y="1"/>
                  </a:moveTo>
                  <a:cubicBezTo>
                    <a:pt x="1621" y="1"/>
                    <a:pt x="1532" y="20"/>
                    <a:pt x="1449" y="62"/>
                  </a:cubicBezTo>
                  <a:lnTo>
                    <a:pt x="342" y="614"/>
                  </a:lnTo>
                  <a:cubicBezTo>
                    <a:pt x="204" y="684"/>
                    <a:pt x="99" y="803"/>
                    <a:pt x="49" y="952"/>
                  </a:cubicBezTo>
                  <a:cubicBezTo>
                    <a:pt x="1" y="1101"/>
                    <a:pt x="12" y="1259"/>
                    <a:pt x="80" y="1399"/>
                  </a:cubicBezTo>
                  <a:cubicBezTo>
                    <a:pt x="150" y="1538"/>
                    <a:pt x="269" y="1644"/>
                    <a:pt x="418" y="1693"/>
                  </a:cubicBezTo>
                  <a:cubicBezTo>
                    <a:pt x="478" y="1713"/>
                    <a:pt x="542" y="1723"/>
                    <a:pt x="604" y="1723"/>
                  </a:cubicBezTo>
                  <a:cubicBezTo>
                    <a:pt x="694" y="1723"/>
                    <a:pt x="782" y="1705"/>
                    <a:pt x="861" y="1662"/>
                  </a:cubicBezTo>
                  <a:lnTo>
                    <a:pt x="1972" y="1110"/>
                  </a:lnTo>
                  <a:cubicBezTo>
                    <a:pt x="2260" y="966"/>
                    <a:pt x="2378" y="614"/>
                    <a:pt x="2234" y="325"/>
                  </a:cubicBezTo>
                  <a:cubicBezTo>
                    <a:pt x="2131" y="120"/>
                    <a:pt x="1923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7180272" y="3723711"/>
              <a:ext cx="75080" cy="55771"/>
            </a:xfrm>
            <a:custGeom>
              <a:avLst/>
              <a:gdLst/>
              <a:ahLst/>
              <a:cxnLst/>
              <a:rect l="l" t="t" r="r" b="b"/>
              <a:pathLst>
                <a:path w="2318" h="1722" extrusionOk="0">
                  <a:moveTo>
                    <a:pt x="1713" y="295"/>
                  </a:moveTo>
                  <a:cubicBezTo>
                    <a:pt x="1743" y="295"/>
                    <a:pt x="1775" y="299"/>
                    <a:pt x="1804" y="309"/>
                  </a:cubicBezTo>
                  <a:cubicBezTo>
                    <a:pt x="1876" y="333"/>
                    <a:pt x="1936" y="384"/>
                    <a:pt x="1970" y="454"/>
                  </a:cubicBezTo>
                  <a:cubicBezTo>
                    <a:pt x="2005" y="522"/>
                    <a:pt x="2011" y="602"/>
                    <a:pt x="1985" y="674"/>
                  </a:cubicBezTo>
                  <a:cubicBezTo>
                    <a:pt x="1961" y="746"/>
                    <a:pt x="1909" y="807"/>
                    <a:pt x="1841" y="842"/>
                  </a:cubicBezTo>
                  <a:lnTo>
                    <a:pt x="733" y="1392"/>
                  </a:lnTo>
                  <a:cubicBezTo>
                    <a:pt x="693" y="1414"/>
                    <a:pt x="648" y="1424"/>
                    <a:pt x="603" y="1424"/>
                  </a:cubicBezTo>
                  <a:cubicBezTo>
                    <a:pt x="573" y="1424"/>
                    <a:pt x="542" y="1419"/>
                    <a:pt x="513" y="1409"/>
                  </a:cubicBezTo>
                  <a:cubicBezTo>
                    <a:pt x="441" y="1384"/>
                    <a:pt x="380" y="1333"/>
                    <a:pt x="346" y="1263"/>
                  </a:cubicBezTo>
                  <a:cubicBezTo>
                    <a:pt x="310" y="1194"/>
                    <a:pt x="306" y="1116"/>
                    <a:pt x="330" y="1043"/>
                  </a:cubicBezTo>
                  <a:cubicBezTo>
                    <a:pt x="355" y="971"/>
                    <a:pt x="407" y="910"/>
                    <a:pt x="476" y="877"/>
                  </a:cubicBezTo>
                  <a:lnTo>
                    <a:pt x="1584" y="325"/>
                  </a:lnTo>
                  <a:cubicBezTo>
                    <a:pt x="1623" y="305"/>
                    <a:pt x="1669" y="295"/>
                    <a:pt x="1713" y="295"/>
                  </a:cubicBezTo>
                  <a:close/>
                  <a:moveTo>
                    <a:pt x="1712" y="0"/>
                  </a:moveTo>
                  <a:cubicBezTo>
                    <a:pt x="1624" y="0"/>
                    <a:pt x="1535" y="20"/>
                    <a:pt x="1452" y="62"/>
                  </a:cubicBezTo>
                  <a:lnTo>
                    <a:pt x="344" y="613"/>
                  </a:lnTo>
                  <a:cubicBezTo>
                    <a:pt x="204" y="683"/>
                    <a:pt x="100" y="802"/>
                    <a:pt x="50" y="951"/>
                  </a:cubicBezTo>
                  <a:cubicBezTo>
                    <a:pt x="1" y="1100"/>
                    <a:pt x="12" y="1258"/>
                    <a:pt x="81" y="1398"/>
                  </a:cubicBezTo>
                  <a:cubicBezTo>
                    <a:pt x="182" y="1603"/>
                    <a:pt x="391" y="1722"/>
                    <a:pt x="605" y="1722"/>
                  </a:cubicBezTo>
                  <a:cubicBezTo>
                    <a:pt x="693" y="1722"/>
                    <a:pt x="783" y="1702"/>
                    <a:pt x="867" y="1661"/>
                  </a:cubicBezTo>
                  <a:lnTo>
                    <a:pt x="1974" y="1108"/>
                  </a:lnTo>
                  <a:cubicBezTo>
                    <a:pt x="2113" y="1039"/>
                    <a:pt x="2218" y="918"/>
                    <a:pt x="2268" y="772"/>
                  </a:cubicBezTo>
                  <a:cubicBezTo>
                    <a:pt x="2318" y="623"/>
                    <a:pt x="2305" y="464"/>
                    <a:pt x="2237" y="325"/>
                  </a:cubicBezTo>
                  <a:cubicBezTo>
                    <a:pt x="2134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7204889" y="3777124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4"/>
                  </a:moveTo>
                  <a:cubicBezTo>
                    <a:pt x="1881" y="294"/>
                    <a:pt x="1984" y="353"/>
                    <a:pt x="2033" y="456"/>
                  </a:cubicBezTo>
                  <a:cubicBezTo>
                    <a:pt x="2069" y="524"/>
                    <a:pt x="2074" y="602"/>
                    <a:pt x="2049" y="676"/>
                  </a:cubicBezTo>
                  <a:cubicBezTo>
                    <a:pt x="2025" y="749"/>
                    <a:pt x="1972" y="808"/>
                    <a:pt x="1904" y="842"/>
                  </a:cubicBezTo>
                  <a:lnTo>
                    <a:pt x="797" y="1395"/>
                  </a:lnTo>
                  <a:cubicBezTo>
                    <a:pt x="755" y="1415"/>
                    <a:pt x="710" y="1425"/>
                    <a:pt x="667" y="1425"/>
                  </a:cubicBezTo>
                  <a:cubicBezTo>
                    <a:pt x="560" y="1425"/>
                    <a:pt x="458" y="1366"/>
                    <a:pt x="408" y="1265"/>
                  </a:cubicBezTo>
                  <a:cubicBezTo>
                    <a:pt x="337" y="1121"/>
                    <a:pt x="395" y="947"/>
                    <a:pt x="537" y="876"/>
                  </a:cubicBezTo>
                  <a:lnTo>
                    <a:pt x="1646" y="324"/>
                  </a:lnTo>
                  <a:cubicBezTo>
                    <a:pt x="1687" y="304"/>
                    <a:pt x="1732" y="294"/>
                    <a:pt x="1775" y="294"/>
                  </a:cubicBezTo>
                  <a:close/>
                  <a:moveTo>
                    <a:pt x="1773" y="0"/>
                  </a:moveTo>
                  <a:cubicBezTo>
                    <a:pt x="1686" y="0"/>
                    <a:pt x="1597" y="20"/>
                    <a:pt x="1514" y="61"/>
                  </a:cubicBezTo>
                  <a:lnTo>
                    <a:pt x="406" y="614"/>
                  </a:lnTo>
                  <a:cubicBezTo>
                    <a:pt x="117" y="757"/>
                    <a:pt x="0" y="1109"/>
                    <a:pt x="144" y="1397"/>
                  </a:cubicBezTo>
                  <a:cubicBezTo>
                    <a:pt x="246" y="1602"/>
                    <a:pt x="454" y="1721"/>
                    <a:pt x="669" y="1721"/>
                  </a:cubicBezTo>
                  <a:cubicBezTo>
                    <a:pt x="755" y="1721"/>
                    <a:pt x="845" y="1701"/>
                    <a:pt x="927" y="1660"/>
                  </a:cubicBezTo>
                  <a:lnTo>
                    <a:pt x="2035" y="1108"/>
                  </a:lnTo>
                  <a:cubicBezTo>
                    <a:pt x="2324" y="964"/>
                    <a:pt x="2442" y="614"/>
                    <a:pt x="2297" y="324"/>
                  </a:cubicBezTo>
                  <a:cubicBezTo>
                    <a:pt x="2196" y="118"/>
                    <a:pt x="198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7233523" y="3830504"/>
              <a:ext cx="75145" cy="55804"/>
            </a:xfrm>
            <a:custGeom>
              <a:avLst/>
              <a:gdLst/>
              <a:ahLst/>
              <a:cxnLst/>
              <a:rect l="l" t="t" r="r" b="b"/>
              <a:pathLst>
                <a:path w="2320" h="1723" extrusionOk="0">
                  <a:moveTo>
                    <a:pt x="1713" y="295"/>
                  </a:moveTo>
                  <a:cubicBezTo>
                    <a:pt x="1744" y="295"/>
                    <a:pt x="1775" y="300"/>
                    <a:pt x="1804" y="309"/>
                  </a:cubicBezTo>
                  <a:cubicBezTo>
                    <a:pt x="1878" y="334"/>
                    <a:pt x="1937" y="386"/>
                    <a:pt x="1971" y="455"/>
                  </a:cubicBezTo>
                  <a:cubicBezTo>
                    <a:pt x="2007" y="523"/>
                    <a:pt x="2011" y="601"/>
                    <a:pt x="1987" y="675"/>
                  </a:cubicBezTo>
                  <a:cubicBezTo>
                    <a:pt x="1961" y="748"/>
                    <a:pt x="1910" y="807"/>
                    <a:pt x="1841" y="841"/>
                  </a:cubicBezTo>
                  <a:lnTo>
                    <a:pt x="733" y="1394"/>
                  </a:lnTo>
                  <a:cubicBezTo>
                    <a:pt x="693" y="1414"/>
                    <a:pt x="650" y="1425"/>
                    <a:pt x="606" y="1425"/>
                  </a:cubicBezTo>
                  <a:cubicBezTo>
                    <a:pt x="575" y="1425"/>
                    <a:pt x="544" y="1420"/>
                    <a:pt x="513" y="1409"/>
                  </a:cubicBezTo>
                  <a:cubicBezTo>
                    <a:pt x="441" y="1384"/>
                    <a:pt x="381" y="1333"/>
                    <a:pt x="347" y="1264"/>
                  </a:cubicBezTo>
                  <a:cubicBezTo>
                    <a:pt x="312" y="1195"/>
                    <a:pt x="306" y="1117"/>
                    <a:pt x="331" y="1044"/>
                  </a:cubicBezTo>
                  <a:cubicBezTo>
                    <a:pt x="356" y="970"/>
                    <a:pt x="408" y="911"/>
                    <a:pt x="476" y="877"/>
                  </a:cubicBezTo>
                  <a:lnTo>
                    <a:pt x="1584" y="324"/>
                  </a:lnTo>
                  <a:cubicBezTo>
                    <a:pt x="1625" y="306"/>
                    <a:pt x="1669" y="295"/>
                    <a:pt x="1713" y="295"/>
                  </a:cubicBezTo>
                  <a:close/>
                  <a:moveTo>
                    <a:pt x="1714" y="1"/>
                  </a:moveTo>
                  <a:cubicBezTo>
                    <a:pt x="1626" y="1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4"/>
                    <a:pt x="100" y="802"/>
                    <a:pt x="50" y="951"/>
                  </a:cubicBezTo>
                  <a:cubicBezTo>
                    <a:pt x="1" y="1100"/>
                    <a:pt x="13" y="1259"/>
                    <a:pt x="83" y="1398"/>
                  </a:cubicBezTo>
                  <a:cubicBezTo>
                    <a:pt x="151" y="1538"/>
                    <a:pt x="270" y="1643"/>
                    <a:pt x="419" y="1693"/>
                  </a:cubicBezTo>
                  <a:cubicBezTo>
                    <a:pt x="482" y="1713"/>
                    <a:pt x="544" y="1723"/>
                    <a:pt x="607" y="1723"/>
                  </a:cubicBezTo>
                  <a:cubicBezTo>
                    <a:pt x="695" y="1723"/>
                    <a:pt x="784" y="1702"/>
                    <a:pt x="867" y="1660"/>
                  </a:cubicBezTo>
                  <a:lnTo>
                    <a:pt x="1974" y="1110"/>
                  </a:lnTo>
                  <a:cubicBezTo>
                    <a:pt x="2115" y="1040"/>
                    <a:pt x="2220" y="921"/>
                    <a:pt x="2269" y="772"/>
                  </a:cubicBezTo>
                  <a:cubicBezTo>
                    <a:pt x="2319" y="623"/>
                    <a:pt x="2306" y="465"/>
                    <a:pt x="2237" y="324"/>
                  </a:cubicBezTo>
                  <a:cubicBezTo>
                    <a:pt x="2135" y="119"/>
                    <a:pt x="1929" y="1"/>
                    <a:pt x="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7258140" y="3883982"/>
              <a:ext cx="79161" cy="55739"/>
            </a:xfrm>
            <a:custGeom>
              <a:avLst/>
              <a:gdLst/>
              <a:ahLst/>
              <a:cxnLst/>
              <a:rect l="l" t="t" r="r" b="b"/>
              <a:pathLst>
                <a:path w="2444" h="1721" extrusionOk="0">
                  <a:moveTo>
                    <a:pt x="1775" y="295"/>
                  </a:moveTo>
                  <a:cubicBezTo>
                    <a:pt x="1881" y="295"/>
                    <a:pt x="1985" y="353"/>
                    <a:pt x="2035" y="455"/>
                  </a:cubicBezTo>
                  <a:cubicBezTo>
                    <a:pt x="2070" y="525"/>
                    <a:pt x="2076" y="603"/>
                    <a:pt x="2050" y="675"/>
                  </a:cubicBezTo>
                  <a:cubicBezTo>
                    <a:pt x="2026" y="749"/>
                    <a:pt x="1974" y="809"/>
                    <a:pt x="1906" y="843"/>
                  </a:cubicBezTo>
                  <a:lnTo>
                    <a:pt x="798" y="1395"/>
                  </a:lnTo>
                  <a:cubicBezTo>
                    <a:pt x="757" y="1416"/>
                    <a:pt x="713" y="1425"/>
                    <a:pt x="670" y="1425"/>
                  </a:cubicBezTo>
                  <a:cubicBezTo>
                    <a:pt x="562" y="1425"/>
                    <a:pt x="460" y="1366"/>
                    <a:pt x="409" y="1265"/>
                  </a:cubicBezTo>
                  <a:cubicBezTo>
                    <a:pt x="338" y="1121"/>
                    <a:pt x="396" y="948"/>
                    <a:pt x="538" y="877"/>
                  </a:cubicBezTo>
                  <a:lnTo>
                    <a:pt x="1646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7" y="0"/>
                  </a:moveTo>
                  <a:cubicBezTo>
                    <a:pt x="1689" y="0"/>
                    <a:pt x="1600" y="20"/>
                    <a:pt x="1517" y="62"/>
                  </a:cubicBezTo>
                  <a:lnTo>
                    <a:pt x="406" y="613"/>
                  </a:lnTo>
                  <a:cubicBezTo>
                    <a:pt x="118" y="758"/>
                    <a:pt x="0" y="1108"/>
                    <a:pt x="144" y="1398"/>
                  </a:cubicBezTo>
                  <a:cubicBezTo>
                    <a:pt x="247" y="1602"/>
                    <a:pt x="455" y="1720"/>
                    <a:pt x="669" y="1720"/>
                  </a:cubicBezTo>
                  <a:cubicBezTo>
                    <a:pt x="757" y="1720"/>
                    <a:pt x="845" y="1700"/>
                    <a:pt x="930" y="1661"/>
                  </a:cubicBezTo>
                  <a:lnTo>
                    <a:pt x="2038" y="1108"/>
                  </a:lnTo>
                  <a:cubicBezTo>
                    <a:pt x="2327" y="965"/>
                    <a:pt x="2444" y="613"/>
                    <a:pt x="2300" y="325"/>
                  </a:cubicBezTo>
                  <a:cubicBezTo>
                    <a:pt x="2198" y="119"/>
                    <a:pt x="1992" y="0"/>
                    <a:pt x="1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7286839" y="3937330"/>
              <a:ext cx="75112" cy="55836"/>
            </a:xfrm>
            <a:custGeom>
              <a:avLst/>
              <a:gdLst/>
              <a:ahLst/>
              <a:cxnLst/>
              <a:rect l="l" t="t" r="r" b="b"/>
              <a:pathLst>
                <a:path w="2319" h="1724" extrusionOk="0">
                  <a:moveTo>
                    <a:pt x="1712" y="296"/>
                  </a:moveTo>
                  <a:cubicBezTo>
                    <a:pt x="1744" y="296"/>
                    <a:pt x="1773" y="302"/>
                    <a:pt x="1803" y="310"/>
                  </a:cubicBezTo>
                  <a:cubicBezTo>
                    <a:pt x="1876" y="335"/>
                    <a:pt x="1937" y="387"/>
                    <a:pt x="1971" y="455"/>
                  </a:cubicBezTo>
                  <a:cubicBezTo>
                    <a:pt x="2006" y="525"/>
                    <a:pt x="2011" y="603"/>
                    <a:pt x="1986" y="675"/>
                  </a:cubicBezTo>
                  <a:cubicBezTo>
                    <a:pt x="1961" y="749"/>
                    <a:pt x="1910" y="809"/>
                    <a:pt x="1840" y="843"/>
                  </a:cubicBezTo>
                  <a:lnTo>
                    <a:pt x="733" y="1395"/>
                  </a:lnTo>
                  <a:cubicBezTo>
                    <a:pt x="693" y="1416"/>
                    <a:pt x="650" y="1426"/>
                    <a:pt x="606" y="1426"/>
                  </a:cubicBezTo>
                  <a:cubicBezTo>
                    <a:pt x="575" y="1426"/>
                    <a:pt x="543" y="1421"/>
                    <a:pt x="513" y="1411"/>
                  </a:cubicBezTo>
                  <a:cubicBezTo>
                    <a:pt x="440" y="1385"/>
                    <a:pt x="381" y="1334"/>
                    <a:pt x="347" y="1264"/>
                  </a:cubicBezTo>
                  <a:cubicBezTo>
                    <a:pt x="311" y="1196"/>
                    <a:pt x="305" y="1118"/>
                    <a:pt x="331" y="1044"/>
                  </a:cubicBezTo>
                  <a:cubicBezTo>
                    <a:pt x="355" y="972"/>
                    <a:pt x="406" y="912"/>
                    <a:pt x="476" y="878"/>
                  </a:cubicBezTo>
                  <a:lnTo>
                    <a:pt x="1583" y="326"/>
                  </a:lnTo>
                  <a:cubicBezTo>
                    <a:pt x="1624" y="306"/>
                    <a:pt x="1668" y="296"/>
                    <a:pt x="1712" y="296"/>
                  </a:cubicBezTo>
                  <a:close/>
                  <a:moveTo>
                    <a:pt x="1712" y="0"/>
                  </a:moveTo>
                  <a:cubicBezTo>
                    <a:pt x="1625" y="0"/>
                    <a:pt x="1536" y="20"/>
                    <a:pt x="1453" y="62"/>
                  </a:cubicBezTo>
                  <a:lnTo>
                    <a:pt x="345" y="613"/>
                  </a:lnTo>
                  <a:cubicBezTo>
                    <a:pt x="205" y="682"/>
                    <a:pt x="100" y="802"/>
                    <a:pt x="50" y="951"/>
                  </a:cubicBezTo>
                  <a:cubicBezTo>
                    <a:pt x="0" y="1100"/>
                    <a:pt x="13" y="1257"/>
                    <a:pt x="83" y="1398"/>
                  </a:cubicBezTo>
                  <a:cubicBezTo>
                    <a:pt x="151" y="1539"/>
                    <a:pt x="270" y="1644"/>
                    <a:pt x="419" y="1693"/>
                  </a:cubicBezTo>
                  <a:cubicBezTo>
                    <a:pt x="481" y="1712"/>
                    <a:pt x="544" y="1723"/>
                    <a:pt x="605" y="1723"/>
                  </a:cubicBezTo>
                  <a:cubicBezTo>
                    <a:pt x="694" y="1723"/>
                    <a:pt x="782" y="1702"/>
                    <a:pt x="866" y="1661"/>
                  </a:cubicBezTo>
                  <a:lnTo>
                    <a:pt x="1974" y="1108"/>
                  </a:lnTo>
                  <a:cubicBezTo>
                    <a:pt x="2114" y="1039"/>
                    <a:pt x="2219" y="921"/>
                    <a:pt x="2269" y="772"/>
                  </a:cubicBezTo>
                  <a:cubicBezTo>
                    <a:pt x="2319" y="623"/>
                    <a:pt x="2306" y="464"/>
                    <a:pt x="2236" y="325"/>
                  </a:cubicBezTo>
                  <a:cubicBezTo>
                    <a:pt x="2135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7311391" y="399077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6" y="295"/>
                  </a:moveTo>
                  <a:cubicBezTo>
                    <a:pt x="1883" y="295"/>
                    <a:pt x="1987" y="353"/>
                    <a:pt x="2038" y="455"/>
                  </a:cubicBezTo>
                  <a:cubicBezTo>
                    <a:pt x="2109" y="598"/>
                    <a:pt x="2049" y="772"/>
                    <a:pt x="1907" y="843"/>
                  </a:cubicBezTo>
                  <a:lnTo>
                    <a:pt x="800" y="1395"/>
                  </a:lnTo>
                  <a:cubicBezTo>
                    <a:pt x="758" y="1415"/>
                    <a:pt x="714" y="1425"/>
                    <a:pt x="671" y="1425"/>
                  </a:cubicBezTo>
                  <a:cubicBezTo>
                    <a:pt x="565" y="1425"/>
                    <a:pt x="463" y="1367"/>
                    <a:pt x="412" y="1266"/>
                  </a:cubicBezTo>
                  <a:cubicBezTo>
                    <a:pt x="341" y="1122"/>
                    <a:pt x="399" y="948"/>
                    <a:pt x="541" y="877"/>
                  </a:cubicBezTo>
                  <a:lnTo>
                    <a:pt x="1649" y="324"/>
                  </a:lnTo>
                  <a:cubicBezTo>
                    <a:pt x="1690" y="303"/>
                    <a:pt x="1734" y="295"/>
                    <a:pt x="1776" y="295"/>
                  </a:cubicBezTo>
                  <a:close/>
                  <a:moveTo>
                    <a:pt x="1776" y="0"/>
                  </a:moveTo>
                  <a:cubicBezTo>
                    <a:pt x="1688" y="0"/>
                    <a:pt x="1599" y="20"/>
                    <a:pt x="1515" y="62"/>
                  </a:cubicBezTo>
                  <a:lnTo>
                    <a:pt x="406" y="614"/>
                  </a:lnTo>
                  <a:cubicBezTo>
                    <a:pt x="117" y="757"/>
                    <a:pt x="0" y="1110"/>
                    <a:pt x="144" y="1399"/>
                  </a:cubicBezTo>
                  <a:cubicBezTo>
                    <a:pt x="247" y="1602"/>
                    <a:pt x="455" y="1721"/>
                    <a:pt x="669" y="1721"/>
                  </a:cubicBezTo>
                  <a:cubicBezTo>
                    <a:pt x="758" y="1721"/>
                    <a:pt x="847" y="1702"/>
                    <a:pt x="930" y="1660"/>
                  </a:cubicBezTo>
                  <a:lnTo>
                    <a:pt x="2038" y="1110"/>
                  </a:lnTo>
                  <a:cubicBezTo>
                    <a:pt x="2326" y="965"/>
                    <a:pt x="2444" y="614"/>
                    <a:pt x="2300" y="324"/>
                  </a:cubicBezTo>
                  <a:cubicBezTo>
                    <a:pt x="2198" y="119"/>
                    <a:pt x="1991" y="0"/>
                    <a:pt x="1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7338049" y="4044123"/>
              <a:ext cx="79129" cy="55804"/>
            </a:xfrm>
            <a:custGeom>
              <a:avLst/>
              <a:gdLst/>
              <a:ahLst/>
              <a:cxnLst/>
              <a:rect l="l" t="t" r="r" b="b"/>
              <a:pathLst>
                <a:path w="2443" h="1723" extrusionOk="0">
                  <a:moveTo>
                    <a:pt x="1776" y="296"/>
                  </a:moveTo>
                  <a:cubicBezTo>
                    <a:pt x="1882" y="296"/>
                    <a:pt x="1984" y="356"/>
                    <a:pt x="2033" y="458"/>
                  </a:cubicBezTo>
                  <a:cubicBezTo>
                    <a:pt x="2068" y="527"/>
                    <a:pt x="2074" y="605"/>
                    <a:pt x="2048" y="678"/>
                  </a:cubicBezTo>
                  <a:cubicBezTo>
                    <a:pt x="2024" y="750"/>
                    <a:pt x="1971" y="811"/>
                    <a:pt x="1903" y="845"/>
                  </a:cubicBezTo>
                  <a:lnTo>
                    <a:pt x="796" y="1396"/>
                  </a:lnTo>
                  <a:cubicBezTo>
                    <a:pt x="754" y="1417"/>
                    <a:pt x="710" y="1428"/>
                    <a:pt x="666" y="1428"/>
                  </a:cubicBezTo>
                  <a:cubicBezTo>
                    <a:pt x="635" y="1428"/>
                    <a:pt x="605" y="1423"/>
                    <a:pt x="576" y="1413"/>
                  </a:cubicBezTo>
                  <a:cubicBezTo>
                    <a:pt x="503" y="1388"/>
                    <a:pt x="442" y="1337"/>
                    <a:pt x="408" y="1267"/>
                  </a:cubicBezTo>
                  <a:cubicBezTo>
                    <a:pt x="337" y="1124"/>
                    <a:pt x="397" y="949"/>
                    <a:pt x="539" y="878"/>
                  </a:cubicBezTo>
                  <a:lnTo>
                    <a:pt x="1648" y="327"/>
                  </a:lnTo>
                  <a:cubicBezTo>
                    <a:pt x="1689" y="307"/>
                    <a:pt x="1733" y="296"/>
                    <a:pt x="1776" y="296"/>
                  </a:cubicBezTo>
                  <a:close/>
                  <a:moveTo>
                    <a:pt x="1775" y="0"/>
                  </a:moveTo>
                  <a:cubicBezTo>
                    <a:pt x="1687" y="0"/>
                    <a:pt x="1598" y="20"/>
                    <a:pt x="1514" y="62"/>
                  </a:cubicBezTo>
                  <a:lnTo>
                    <a:pt x="407" y="614"/>
                  </a:lnTo>
                  <a:cubicBezTo>
                    <a:pt x="117" y="757"/>
                    <a:pt x="1" y="1109"/>
                    <a:pt x="144" y="1398"/>
                  </a:cubicBezTo>
                  <a:cubicBezTo>
                    <a:pt x="214" y="1538"/>
                    <a:pt x="334" y="1643"/>
                    <a:pt x="482" y="1693"/>
                  </a:cubicBezTo>
                  <a:cubicBezTo>
                    <a:pt x="542" y="1713"/>
                    <a:pt x="606" y="1723"/>
                    <a:pt x="668" y="1723"/>
                  </a:cubicBezTo>
                  <a:cubicBezTo>
                    <a:pt x="758" y="1723"/>
                    <a:pt x="847" y="1704"/>
                    <a:pt x="929" y="1660"/>
                  </a:cubicBezTo>
                  <a:lnTo>
                    <a:pt x="2037" y="1109"/>
                  </a:lnTo>
                  <a:cubicBezTo>
                    <a:pt x="2325" y="965"/>
                    <a:pt x="2443" y="614"/>
                    <a:pt x="2299" y="324"/>
                  </a:cubicBezTo>
                  <a:cubicBezTo>
                    <a:pt x="2197" y="119"/>
                    <a:pt x="1989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7366748" y="4097504"/>
              <a:ext cx="77121" cy="55868"/>
            </a:xfrm>
            <a:custGeom>
              <a:avLst/>
              <a:gdLst/>
              <a:ahLst/>
              <a:cxnLst/>
              <a:rect l="l" t="t" r="r" b="b"/>
              <a:pathLst>
                <a:path w="2381" h="1725" extrusionOk="0">
                  <a:moveTo>
                    <a:pt x="1713" y="298"/>
                  </a:moveTo>
                  <a:cubicBezTo>
                    <a:pt x="1743" y="298"/>
                    <a:pt x="1775" y="302"/>
                    <a:pt x="1802" y="309"/>
                  </a:cubicBezTo>
                  <a:cubicBezTo>
                    <a:pt x="1876" y="335"/>
                    <a:pt x="1936" y="386"/>
                    <a:pt x="1970" y="455"/>
                  </a:cubicBezTo>
                  <a:cubicBezTo>
                    <a:pt x="2041" y="599"/>
                    <a:pt x="1983" y="773"/>
                    <a:pt x="1841" y="844"/>
                  </a:cubicBezTo>
                  <a:lnTo>
                    <a:pt x="733" y="1395"/>
                  </a:lnTo>
                  <a:cubicBezTo>
                    <a:pt x="692" y="1416"/>
                    <a:pt x="648" y="1427"/>
                    <a:pt x="603" y="1427"/>
                  </a:cubicBezTo>
                  <a:cubicBezTo>
                    <a:pt x="573" y="1427"/>
                    <a:pt x="543" y="1422"/>
                    <a:pt x="513" y="1412"/>
                  </a:cubicBezTo>
                  <a:cubicBezTo>
                    <a:pt x="439" y="1387"/>
                    <a:pt x="380" y="1336"/>
                    <a:pt x="346" y="1266"/>
                  </a:cubicBezTo>
                  <a:cubicBezTo>
                    <a:pt x="310" y="1196"/>
                    <a:pt x="306" y="1118"/>
                    <a:pt x="330" y="1046"/>
                  </a:cubicBezTo>
                  <a:cubicBezTo>
                    <a:pt x="356" y="974"/>
                    <a:pt x="407" y="912"/>
                    <a:pt x="476" y="880"/>
                  </a:cubicBezTo>
                  <a:lnTo>
                    <a:pt x="1584" y="328"/>
                  </a:lnTo>
                  <a:cubicBezTo>
                    <a:pt x="1624" y="308"/>
                    <a:pt x="1669" y="298"/>
                    <a:pt x="1713" y="298"/>
                  </a:cubicBezTo>
                  <a:close/>
                  <a:moveTo>
                    <a:pt x="1711" y="1"/>
                  </a:moveTo>
                  <a:cubicBezTo>
                    <a:pt x="1624" y="1"/>
                    <a:pt x="1535" y="21"/>
                    <a:pt x="1452" y="62"/>
                  </a:cubicBezTo>
                  <a:lnTo>
                    <a:pt x="344" y="614"/>
                  </a:lnTo>
                  <a:cubicBezTo>
                    <a:pt x="204" y="684"/>
                    <a:pt x="100" y="803"/>
                    <a:pt x="50" y="952"/>
                  </a:cubicBezTo>
                  <a:cubicBezTo>
                    <a:pt x="1" y="1101"/>
                    <a:pt x="12" y="1259"/>
                    <a:pt x="82" y="1399"/>
                  </a:cubicBezTo>
                  <a:cubicBezTo>
                    <a:pt x="151" y="1539"/>
                    <a:pt x="271" y="1644"/>
                    <a:pt x="420" y="1693"/>
                  </a:cubicBezTo>
                  <a:cubicBezTo>
                    <a:pt x="481" y="1713"/>
                    <a:pt x="543" y="1725"/>
                    <a:pt x="606" y="1725"/>
                  </a:cubicBezTo>
                  <a:cubicBezTo>
                    <a:pt x="694" y="1725"/>
                    <a:pt x="783" y="1705"/>
                    <a:pt x="864" y="1662"/>
                  </a:cubicBezTo>
                  <a:lnTo>
                    <a:pt x="1974" y="1110"/>
                  </a:lnTo>
                  <a:cubicBezTo>
                    <a:pt x="2262" y="966"/>
                    <a:pt x="2380" y="614"/>
                    <a:pt x="2237" y="325"/>
                  </a:cubicBezTo>
                  <a:cubicBezTo>
                    <a:pt x="2134" y="120"/>
                    <a:pt x="1926" y="1"/>
                    <a:pt x="1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7991510" y="3658086"/>
              <a:ext cx="148152" cy="424762"/>
            </a:xfrm>
            <a:custGeom>
              <a:avLst/>
              <a:gdLst/>
              <a:ahLst/>
              <a:cxnLst/>
              <a:rect l="l" t="t" r="r" b="b"/>
              <a:pathLst>
                <a:path w="4574" h="13115" extrusionOk="0">
                  <a:moveTo>
                    <a:pt x="3187" y="1"/>
                  </a:moveTo>
                  <a:cubicBezTo>
                    <a:pt x="3089" y="1"/>
                    <a:pt x="3000" y="68"/>
                    <a:pt x="2976" y="167"/>
                  </a:cubicBezTo>
                  <a:lnTo>
                    <a:pt x="25" y="12573"/>
                  </a:lnTo>
                  <a:cubicBezTo>
                    <a:pt x="0" y="12678"/>
                    <a:pt x="54" y="12780"/>
                    <a:pt x="147" y="12822"/>
                  </a:cubicBezTo>
                  <a:cubicBezTo>
                    <a:pt x="159" y="12830"/>
                    <a:pt x="174" y="12834"/>
                    <a:pt x="188" y="12837"/>
                  </a:cubicBezTo>
                  <a:lnTo>
                    <a:pt x="1329" y="13108"/>
                  </a:lnTo>
                  <a:cubicBezTo>
                    <a:pt x="1344" y="13113"/>
                    <a:pt x="1358" y="13114"/>
                    <a:pt x="1373" y="13114"/>
                  </a:cubicBezTo>
                  <a:cubicBezTo>
                    <a:pt x="1376" y="13114"/>
                    <a:pt x="1379" y="13114"/>
                    <a:pt x="1382" y="13114"/>
                  </a:cubicBezTo>
                  <a:cubicBezTo>
                    <a:pt x="1482" y="13114"/>
                    <a:pt x="1570" y="13044"/>
                    <a:pt x="1593" y="12945"/>
                  </a:cubicBezTo>
                  <a:lnTo>
                    <a:pt x="4545" y="541"/>
                  </a:lnTo>
                  <a:cubicBezTo>
                    <a:pt x="4574" y="421"/>
                    <a:pt x="4503" y="305"/>
                    <a:pt x="4380" y="278"/>
                  </a:cubicBezTo>
                  <a:lnTo>
                    <a:pt x="3239" y="7"/>
                  </a:lnTo>
                  <a:cubicBezTo>
                    <a:pt x="3222" y="3"/>
                    <a:pt x="3204" y="1"/>
                    <a:pt x="3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7983089" y="4073275"/>
              <a:ext cx="52958" cy="73228"/>
            </a:xfrm>
            <a:custGeom>
              <a:avLst/>
              <a:gdLst/>
              <a:ahLst/>
              <a:cxnLst/>
              <a:rect l="l" t="t" r="r" b="b"/>
              <a:pathLst>
                <a:path w="1635" h="2261" extrusionOk="0">
                  <a:moveTo>
                    <a:pt x="411" y="1"/>
                  </a:moveTo>
                  <a:lnTo>
                    <a:pt x="26" y="1829"/>
                  </a:lnTo>
                  <a:lnTo>
                    <a:pt x="22" y="1845"/>
                  </a:lnTo>
                  <a:cubicBezTo>
                    <a:pt x="1" y="1950"/>
                    <a:pt x="66" y="2052"/>
                    <a:pt x="168" y="2076"/>
                  </a:cubicBezTo>
                  <a:lnTo>
                    <a:pt x="918" y="2255"/>
                  </a:lnTo>
                  <a:cubicBezTo>
                    <a:pt x="933" y="2259"/>
                    <a:pt x="948" y="2261"/>
                    <a:pt x="963" y="2261"/>
                  </a:cubicBezTo>
                  <a:cubicBezTo>
                    <a:pt x="1048" y="2261"/>
                    <a:pt x="1126" y="2203"/>
                    <a:pt x="1151" y="2115"/>
                  </a:cubicBezTo>
                  <a:lnTo>
                    <a:pt x="1635" y="296"/>
                  </a:lnTo>
                  <a:cubicBezTo>
                    <a:pt x="1621" y="296"/>
                    <a:pt x="1606" y="295"/>
                    <a:pt x="1595" y="289"/>
                  </a:cubicBezTo>
                  <a:lnTo>
                    <a:pt x="1256" y="209"/>
                  </a:lnTo>
                  <a:lnTo>
                    <a:pt x="452" y="18"/>
                  </a:lnTo>
                  <a:cubicBezTo>
                    <a:pt x="438" y="14"/>
                    <a:pt x="424" y="8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8050819" y="3457780"/>
              <a:ext cx="104069" cy="189856"/>
            </a:xfrm>
            <a:custGeom>
              <a:avLst/>
              <a:gdLst/>
              <a:ahLst/>
              <a:cxnLst/>
              <a:rect l="l" t="t" r="r" b="b"/>
              <a:pathLst>
                <a:path w="3213" h="5862" extrusionOk="0">
                  <a:moveTo>
                    <a:pt x="2902" y="1"/>
                  </a:moveTo>
                  <a:cubicBezTo>
                    <a:pt x="2879" y="1"/>
                    <a:pt x="2856" y="2"/>
                    <a:pt x="2835" y="6"/>
                  </a:cubicBezTo>
                  <a:cubicBezTo>
                    <a:pt x="1313" y="324"/>
                    <a:pt x="522" y="2082"/>
                    <a:pt x="465" y="3168"/>
                  </a:cubicBezTo>
                  <a:cubicBezTo>
                    <a:pt x="435" y="3736"/>
                    <a:pt x="512" y="4210"/>
                    <a:pt x="566" y="4555"/>
                  </a:cubicBezTo>
                  <a:cubicBezTo>
                    <a:pt x="613" y="4856"/>
                    <a:pt x="655" y="5113"/>
                    <a:pt x="584" y="5197"/>
                  </a:cubicBezTo>
                  <a:cubicBezTo>
                    <a:pt x="555" y="5234"/>
                    <a:pt x="481" y="5248"/>
                    <a:pt x="413" y="5254"/>
                  </a:cubicBezTo>
                  <a:lnTo>
                    <a:pt x="308" y="5254"/>
                  </a:lnTo>
                  <a:cubicBezTo>
                    <a:pt x="185" y="5254"/>
                    <a:pt x="11" y="5343"/>
                    <a:pt x="4" y="5548"/>
                  </a:cubicBezTo>
                  <a:cubicBezTo>
                    <a:pt x="1" y="5712"/>
                    <a:pt x="132" y="5853"/>
                    <a:pt x="299" y="5858"/>
                  </a:cubicBezTo>
                  <a:lnTo>
                    <a:pt x="352" y="5861"/>
                  </a:lnTo>
                  <a:cubicBezTo>
                    <a:pt x="663" y="5861"/>
                    <a:pt x="885" y="5780"/>
                    <a:pt x="1035" y="5613"/>
                  </a:cubicBezTo>
                  <a:cubicBezTo>
                    <a:pt x="1294" y="5320"/>
                    <a:pt x="1233" y="4896"/>
                    <a:pt x="1155" y="4361"/>
                  </a:cubicBezTo>
                  <a:cubicBezTo>
                    <a:pt x="1106" y="4014"/>
                    <a:pt x="1049" y="3622"/>
                    <a:pt x="1070" y="3199"/>
                  </a:cubicBezTo>
                  <a:cubicBezTo>
                    <a:pt x="1118" y="2265"/>
                    <a:pt x="1801" y="841"/>
                    <a:pt x="2958" y="600"/>
                  </a:cubicBezTo>
                  <a:cubicBezTo>
                    <a:pt x="3114" y="566"/>
                    <a:pt x="3212" y="432"/>
                    <a:pt x="3197" y="275"/>
                  </a:cubicBezTo>
                  <a:cubicBezTo>
                    <a:pt x="3181" y="116"/>
                    <a:pt x="3056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8081752" y="3449747"/>
              <a:ext cx="102741" cy="228332"/>
            </a:xfrm>
            <a:custGeom>
              <a:avLst/>
              <a:gdLst/>
              <a:ahLst/>
              <a:cxnLst/>
              <a:rect l="l" t="t" r="r" b="b"/>
              <a:pathLst>
                <a:path w="3172" h="7050" extrusionOk="0">
                  <a:moveTo>
                    <a:pt x="2116" y="1"/>
                  </a:moveTo>
                  <a:cubicBezTo>
                    <a:pt x="2022" y="1"/>
                    <a:pt x="1936" y="57"/>
                    <a:pt x="1903" y="149"/>
                  </a:cubicBezTo>
                  <a:cubicBezTo>
                    <a:pt x="1660" y="816"/>
                    <a:pt x="828" y="3163"/>
                    <a:pt x="185" y="5716"/>
                  </a:cubicBezTo>
                  <a:cubicBezTo>
                    <a:pt x="141" y="5899"/>
                    <a:pt x="97" y="6078"/>
                    <a:pt x="54" y="6258"/>
                  </a:cubicBezTo>
                  <a:cubicBezTo>
                    <a:pt x="0" y="6483"/>
                    <a:pt x="141" y="6706"/>
                    <a:pt x="366" y="6760"/>
                  </a:cubicBezTo>
                  <a:lnTo>
                    <a:pt x="885" y="6883"/>
                  </a:lnTo>
                  <a:cubicBezTo>
                    <a:pt x="885" y="6883"/>
                    <a:pt x="1511" y="7032"/>
                    <a:pt x="1533" y="7038"/>
                  </a:cubicBezTo>
                  <a:cubicBezTo>
                    <a:pt x="1566" y="7046"/>
                    <a:pt x="1600" y="7050"/>
                    <a:pt x="1632" y="7050"/>
                  </a:cubicBezTo>
                  <a:cubicBezTo>
                    <a:pt x="1822" y="7050"/>
                    <a:pt x="1993" y="6921"/>
                    <a:pt x="2037" y="6731"/>
                  </a:cubicBezTo>
                  <a:cubicBezTo>
                    <a:pt x="2527" y="4675"/>
                    <a:pt x="2851" y="2610"/>
                    <a:pt x="3018" y="1379"/>
                  </a:cubicBezTo>
                  <a:cubicBezTo>
                    <a:pt x="3075" y="960"/>
                    <a:pt x="3115" y="636"/>
                    <a:pt x="3138" y="443"/>
                  </a:cubicBezTo>
                  <a:cubicBezTo>
                    <a:pt x="3172" y="151"/>
                    <a:pt x="2781" y="179"/>
                    <a:pt x="2631" y="116"/>
                  </a:cubicBezTo>
                  <a:cubicBezTo>
                    <a:pt x="2631" y="116"/>
                    <a:pt x="2287" y="36"/>
                    <a:pt x="2171" y="7"/>
                  </a:cubicBezTo>
                  <a:cubicBezTo>
                    <a:pt x="2153" y="3"/>
                    <a:pt x="2134" y="1"/>
                    <a:pt x="2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7991510" y="3711175"/>
              <a:ext cx="138726" cy="371582"/>
            </a:xfrm>
            <a:custGeom>
              <a:avLst/>
              <a:gdLst/>
              <a:ahLst/>
              <a:cxnLst/>
              <a:rect l="l" t="t" r="r" b="b"/>
              <a:pathLst>
                <a:path w="4283" h="11473" extrusionOk="0">
                  <a:moveTo>
                    <a:pt x="4252" y="0"/>
                  </a:moveTo>
                  <a:cubicBezTo>
                    <a:pt x="3037" y="0"/>
                    <a:pt x="2342" y="7107"/>
                    <a:pt x="1424" y="8584"/>
                  </a:cubicBezTo>
                  <a:cubicBezTo>
                    <a:pt x="1179" y="8988"/>
                    <a:pt x="805" y="9344"/>
                    <a:pt x="357" y="9553"/>
                  </a:cubicBezTo>
                  <a:lnTo>
                    <a:pt x="29" y="10933"/>
                  </a:lnTo>
                  <a:cubicBezTo>
                    <a:pt x="0" y="11051"/>
                    <a:pt x="73" y="11168"/>
                    <a:pt x="189" y="11195"/>
                  </a:cubicBezTo>
                  <a:lnTo>
                    <a:pt x="1331" y="11467"/>
                  </a:lnTo>
                  <a:cubicBezTo>
                    <a:pt x="1348" y="11471"/>
                    <a:pt x="1365" y="11473"/>
                    <a:pt x="1382" y="11473"/>
                  </a:cubicBezTo>
                  <a:cubicBezTo>
                    <a:pt x="1482" y="11473"/>
                    <a:pt x="1570" y="11404"/>
                    <a:pt x="1593" y="11305"/>
                  </a:cubicBezTo>
                  <a:lnTo>
                    <a:pt x="4282" y="2"/>
                  </a:lnTo>
                  <a:cubicBezTo>
                    <a:pt x="4272" y="1"/>
                    <a:pt x="4262" y="0"/>
                    <a:pt x="425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7983089" y="4079948"/>
              <a:ext cx="52958" cy="66556"/>
            </a:xfrm>
            <a:custGeom>
              <a:avLst/>
              <a:gdLst/>
              <a:ahLst/>
              <a:cxnLst/>
              <a:rect l="l" t="t" r="r" b="b"/>
              <a:pathLst>
                <a:path w="1635" h="2055" extrusionOk="0">
                  <a:moveTo>
                    <a:pt x="1254" y="1"/>
                  </a:moveTo>
                  <a:cubicBezTo>
                    <a:pt x="1144" y="140"/>
                    <a:pt x="1098" y="347"/>
                    <a:pt x="1037" y="526"/>
                  </a:cubicBezTo>
                  <a:cubicBezTo>
                    <a:pt x="887" y="976"/>
                    <a:pt x="563" y="1359"/>
                    <a:pt x="165" y="1558"/>
                  </a:cubicBezTo>
                  <a:cubicBezTo>
                    <a:pt x="121" y="1581"/>
                    <a:pt x="73" y="1602"/>
                    <a:pt x="26" y="1623"/>
                  </a:cubicBezTo>
                  <a:lnTo>
                    <a:pt x="22" y="1639"/>
                  </a:lnTo>
                  <a:cubicBezTo>
                    <a:pt x="1" y="1744"/>
                    <a:pt x="66" y="1846"/>
                    <a:pt x="168" y="1870"/>
                  </a:cubicBezTo>
                  <a:lnTo>
                    <a:pt x="918" y="2049"/>
                  </a:lnTo>
                  <a:cubicBezTo>
                    <a:pt x="933" y="2053"/>
                    <a:pt x="948" y="2055"/>
                    <a:pt x="963" y="2055"/>
                  </a:cubicBezTo>
                  <a:cubicBezTo>
                    <a:pt x="1048" y="2055"/>
                    <a:pt x="1126" y="1997"/>
                    <a:pt x="1151" y="1909"/>
                  </a:cubicBezTo>
                  <a:lnTo>
                    <a:pt x="1635" y="90"/>
                  </a:lnTo>
                  <a:cubicBezTo>
                    <a:pt x="1621" y="90"/>
                    <a:pt x="1606" y="89"/>
                    <a:pt x="1592" y="82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8081752" y="3494382"/>
              <a:ext cx="97785" cy="183702"/>
            </a:xfrm>
            <a:custGeom>
              <a:avLst/>
              <a:gdLst/>
              <a:ahLst/>
              <a:cxnLst/>
              <a:rect l="l" t="t" r="r" b="b"/>
              <a:pathLst>
                <a:path w="3019" h="5672" extrusionOk="0">
                  <a:moveTo>
                    <a:pt x="3018" y="1"/>
                  </a:moveTo>
                  <a:lnTo>
                    <a:pt x="3018" y="1"/>
                  </a:lnTo>
                  <a:cubicBezTo>
                    <a:pt x="2692" y="82"/>
                    <a:pt x="2489" y="358"/>
                    <a:pt x="2321" y="702"/>
                  </a:cubicBezTo>
                  <a:cubicBezTo>
                    <a:pt x="1836" y="1704"/>
                    <a:pt x="2003" y="3323"/>
                    <a:pt x="1076" y="4105"/>
                  </a:cubicBezTo>
                  <a:cubicBezTo>
                    <a:pt x="843" y="4302"/>
                    <a:pt x="580" y="4343"/>
                    <a:pt x="308" y="4343"/>
                  </a:cubicBezTo>
                  <a:cubicBezTo>
                    <a:pt x="268" y="4343"/>
                    <a:pt x="227" y="4342"/>
                    <a:pt x="186" y="4341"/>
                  </a:cubicBezTo>
                  <a:cubicBezTo>
                    <a:pt x="141" y="4521"/>
                    <a:pt x="97" y="4700"/>
                    <a:pt x="54" y="4880"/>
                  </a:cubicBezTo>
                  <a:cubicBezTo>
                    <a:pt x="0" y="5105"/>
                    <a:pt x="141" y="5328"/>
                    <a:pt x="366" y="5382"/>
                  </a:cubicBezTo>
                  <a:lnTo>
                    <a:pt x="885" y="5505"/>
                  </a:lnTo>
                  <a:cubicBezTo>
                    <a:pt x="885" y="5505"/>
                    <a:pt x="1511" y="5654"/>
                    <a:pt x="1533" y="5660"/>
                  </a:cubicBezTo>
                  <a:cubicBezTo>
                    <a:pt x="1566" y="5668"/>
                    <a:pt x="1600" y="5672"/>
                    <a:pt x="1632" y="5672"/>
                  </a:cubicBezTo>
                  <a:cubicBezTo>
                    <a:pt x="1822" y="5672"/>
                    <a:pt x="1993" y="5543"/>
                    <a:pt x="2037" y="5353"/>
                  </a:cubicBezTo>
                  <a:cubicBezTo>
                    <a:pt x="2527" y="3297"/>
                    <a:pt x="2851" y="1232"/>
                    <a:pt x="301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8046705" y="3710657"/>
              <a:ext cx="50982" cy="186163"/>
            </a:xfrm>
            <a:custGeom>
              <a:avLst/>
              <a:gdLst/>
              <a:ahLst/>
              <a:cxnLst/>
              <a:rect l="l" t="t" r="r" b="b"/>
              <a:pathLst>
                <a:path w="1574" h="5748" extrusionOk="0">
                  <a:moveTo>
                    <a:pt x="1459" y="1"/>
                  </a:moveTo>
                  <a:cubicBezTo>
                    <a:pt x="1420" y="1"/>
                    <a:pt x="1381" y="22"/>
                    <a:pt x="1365" y="69"/>
                  </a:cubicBezTo>
                  <a:cubicBezTo>
                    <a:pt x="839" y="1600"/>
                    <a:pt x="249" y="4024"/>
                    <a:pt x="12" y="5622"/>
                  </a:cubicBezTo>
                  <a:cubicBezTo>
                    <a:pt x="1" y="5700"/>
                    <a:pt x="62" y="5747"/>
                    <a:pt x="122" y="5747"/>
                  </a:cubicBezTo>
                  <a:cubicBezTo>
                    <a:pt x="164" y="5747"/>
                    <a:pt x="206" y="5725"/>
                    <a:pt x="223" y="5674"/>
                  </a:cubicBezTo>
                  <a:cubicBezTo>
                    <a:pt x="746" y="4142"/>
                    <a:pt x="1329" y="1715"/>
                    <a:pt x="1563" y="117"/>
                  </a:cubicBezTo>
                  <a:cubicBezTo>
                    <a:pt x="1573" y="45"/>
                    <a:pt x="1516" y="1"/>
                    <a:pt x="1459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8113237" y="3478640"/>
              <a:ext cx="38317" cy="122813"/>
            </a:xfrm>
            <a:custGeom>
              <a:avLst/>
              <a:gdLst/>
              <a:ahLst/>
              <a:cxnLst/>
              <a:rect l="l" t="t" r="r" b="b"/>
              <a:pathLst>
                <a:path w="1183" h="3792" extrusionOk="0">
                  <a:moveTo>
                    <a:pt x="1091" y="0"/>
                  </a:moveTo>
                  <a:cubicBezTo>
                    <a:pt x="1059" y="0"/>
                    <a:pt x="1026" y="19"/>
                    <a:pt x="1009" y="62"/>
                  </a:cubicBezTo>
                  <a:cubicBezTo>
                    <a:pt x="622" y="1001"/>
                    <a:pt x="157" y="2693"/>
                    <a:pt x="12" y="3675"/>
                  </a:cubicBezTo>
                  <a:cubicBezTo>
                    <a:pt x="1" y="3747"/>
                    <a:pt x="48" y="3791"/>
                    <a:pt x="98" y="3791"/>
                  </a:cubicBezTo>
                  <a:cubicBezTo>
                    <a:pt x="132" y="3791"/>
                    <a:pt x="167" y="3771"/>
                    <a:pt x="185" y="3725"/>
                  </a:cubicBezTo>
                  <a:cubicBezTo>
                    <a:pt x="561" y="2808"/>
                    <a:pt x="1024" y="1117"/>
                    <a:pt x="1172" y="109"/>
                  </a:cubicBezTo>
                  <a:cubicBezTo>
                    <a:pt x="1183" y="42"/>
                    <a:pt x="1138" y="0"/>
                    <a:pt x="1091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7977841" y="3444986"/>
              <a:ext cx="211571" cy="706209"/>
            </a:xfrm>
            <a:custGeom>
              <a:avLst/>
              <a:gdLst/>
              <a:ahLst/>
              <a:cxnLst/>
              <a:rect l="l" t="t" r="r" b="b"/>
              <a:pathLst>
                <a:path w="6532" h="21805" extrusionOk="0">
                  <a:moveTo>
                    <a:pt x="4541" y="1479"/>
                  </a:moveTo>
                  <a:lnTo>
                    <a:pt x="4541" y="1479"/>
                  </a:lnTo>
                  <a:cubicBezTo>
                    <a:pt x="4257" y="2315"/>
                    <a:pt x="3895" y="3451"/>
                    <a:pt x="3547" y="4697"/>
                  </a:cubicBezTo>
                  <a:cubicBezTo>
                    <a:pt x="3500" y="4368"/>
                    <a:pt x="3449" y="3996"/>
                    <a:pt x="3471" y="3600"/>
                  </a:cubicBezTo>
                  <a:cubicBezTo>
                    <a:pt x="3505" y="2945"/>
                    <a:pt x="3891" y="1996"/>
                    <a:pt x="4541" y="1479"/>
                  </a:cubicBezTo>
                  <a:close/>
                  <a:moveTo>
                    <a:pt x="4835" y="627"/>
                  </a:moveTo>
                  <a:lnTo>
                    <a:pt x="4835" y="627"/>
                  </a:lnTo>
                  <a:cubicBezTo>
                    <a:pt x="4792" y="745"/>
                    <a:pt x="4747" y="878"/>
                    <a:pt x="4696" y="1029"/>
                  </a:cubicBezTo>
                  <a:cubicBezTo>
                    <a:pt x="3762" y="1517"/>
                    <a:pt x="3219" y="2741"/>
                    <a:pt x="3177" y="3590"/>
                  </a:cubicBezTo>
                  <a:cubicBezTo>
                    <a:pt x="3131" y="4402"/>
                    <a:pt x="3370" y="5092"/>
                    <a:pt x="3319" y="5556"/>
                  </a:cubicBezTo>
                  <a:lnTo>
                    <a:pt x="3319" y="5559"/>
                  </a:lnTo>
                  <a:lnTo>
                    <a:pt x="3265" y="5767"/>
                  </a:lnTo>
                  <a:cubicBezTo>
                    <a:pt x="3244" y="5820"/>
                    <a:pt x="3214" y="5869"/>
                    <a:pt x="3177" y="5911"/>
                  </a:cubicBezTo>
                  <a:cubicBezTo>
                    <a:pt x="3035" y="6068"/>
                    <a:pt x="2816" y="6106"/>
                    <a:pt x="2603" y="6106"/>
                  </a:cubicBezTo>
                  <a:lnTo>
                    <a:pt x="2555" y="6106"/>
                  </a:lnTo>
                  <a:cubicBezTo>
                    <a:pt x="2470" y="6103"/>
                    <a:pt x="2403" y="6032"/>
                    <a:pt x="2406" y="5947"/>
                  </a:cubicBezTo>
                  <a:cubicBezTo>
                    <a:pt x="2410" y="5820"/>
                    <a:pt x="2534" y="5795"/>
                    <a:pt x="2561" y="5795"/>
                  </a:cubicBezTo>
                  <a:cubicBezTo>
                    <a:pt x="2562" y="5795"/>
                    <a:pt x="2563" y="5798"/>
                    <a:pt x="2563" y="5798"/>
                  </a:cubicBezTo>
                  <a:lnTo>
                    <a:pt x="2602" y="5798"/>
                  </a:lnTo>
                  <a:cubicBezTo>
                    <a:pt x="3414" y="5798"/>
                    <a:pt x="2791" y="5020"/>
                    <a:pt x="2866" y="3572"/>
                  </a:cubicBezTo>
                  <a:cubicBezTo>
                    <a:pt x="2917" y="2599"/>
                    <a:pt x="3576" y="1073"/>
                    <a:pt x="4835" y="627"/>
                  </a:cubicBezTo>
                  <a:close/>
                  <a:moveTo>
                    <a:pt x="5323" y="299"/>
                  </a:moveTo>
                  <a:cubicBezTo>
                    <a:pt x="5331" y="299"/>
                    <a:pt x="5338" y="300"/>
                    <a:pt x="5345" y="302"/>
                  </a:cubicBezTo>
                  <a:lnTo>
                    <a:pt x="5373" y="309"/>
                  </a:lnTo>
                  <a:lnTo>
                    <a:pt x="5793" y="408"/>
                  </a:lnTo>
                  <a:cubicBezTo>
                    <a:pt x="5843" y="427"/>
                    <a:pt x="5900" y="437"/>
                    <a:pt x="5958" y="448"/>
                  </a:cubicBezTo>
                  <a:cubicBezTo>
                    <a:pt x="6197" y="489"/>
                    <a:pt x="6204" y="520"/>
                    <a:pt x="6198" y="574"/>
                  </a:cubicBezTo>
                  <a:cubicBezTo>
                    <a:pt x="6175" y="766"/>
                    <a:pt x="6137" y="1088"/>
                    <a:pt x="6079" y="1506"/>
                  </a:cubicBezTo>
                  <a:cubicBezTo>
                    <a:pt x="5933" y="2589"/>
                    <a:pt x="5607" y="4720"/>
                    <a:pt x="5102" y="6846"/>
                  </a:cubicBezTo>
                  <a:cubicBezTo>
                    <a:pt x="5098" y="6865"/>
                    <a:pt x="5091" y="6884"/>
                    <a:pt x="5081" y="6899"/>
                  </a:cubicBezTo>
                  <a:cubicBezTo>
                    <a:pt x="5038" y="6990"/>
                    <a:pt x="4945" y="7049"/>
                    <a:pt x="4842" y="7049"/>
                  </a:cubicBezTo>
                  <a:cubicBezTo>
                    <a:pt x="4837" y="7049"/>
                    <a:pt x="4831" y="7049"/>
                    <a:pt x="4825" y="7049"/>
                  </a:cubicBezTo>
                  <a:lnTo>
                    <a:pt x="4825" y="7046"/>
                  </a:lnTo>
                  <a:cubicBezTo>
                    <a:pt x="4808" y="7046"/>
                    <a:pt x="4792" y="7044"/>
                    <a:pt x="4777" y="7041"/>
                  </a:cubicBezTo>
                  <a:cubicBezTo>
                    <a:pt x="4756" y="7036"/>
                    <a:pt x="4127" y="6888"/>
                    <a:pt x="4127" y="6888"/>
                  </a:cubicBezTo>
                  <a:lnTo>
                    <a:pt x="3608" y="6765"/>
                  </a:lnTo>
                  <a:cubicBezTo>
                    <a:pt x="3593" y="6760"/>
                    <a:pt x="3579" y="6755"/>
                    <a:pt x="3564" y="6748"/>
                  </a:cubicBezTo>
                  <a:cubicBezTo>
                    <a:pt x="3513" y="6729"/>
                    <a:pt x="3469" y="6691"/>
                    <a:pt x="3441" y="6644"/>
                  </a:cubicBezTo>
                  <a:cubicBezTo>
                    <a:pt x="3414" y="6601"/>
                    <a:pt x="3400" y="6553"/>
                    <a:pt x="3400" y="6503"/>
                  </a:cubicBezTo>
                  <a:lnTo>
                    <a:pt x="3400" y="6502"/>
                  </a:lnTo>
                  <a:cubicBezTo>
                    <a:pt x="3400" y="6482"/>
                    <a:pt x="3401" y="6462"/>
                    <a:pt x="3407" y="6442"/>
                  </a:cubicBezTo>
                  <a:cubicBezTo>
                    <a:pt x="3449" y="6262"/>
                    <a:pt x="3493" y="6080"/>
                    <a:pt x="3537" y="5901"/>
                  </a:cubicBezTo>
                  <a:cubicBezTo>
                    <a:pt x="3542" y="5887"/>
                    <a:pt x="3545" y="5874"/>
                    <a:pt x="3549" y="5860"/>
                  </a:cubicBezTo>
                  <a:cubicBezTo>
                    <a:pt x="3577" y="5788"/>
                    <a:pt x="3597" y="5711"/>
                    <a:pt x="3607" y="5632"/>
                  </a:cubicBezTo>
                  <a:cubicBezTo>
                    <a:pt x="4058" y="3882"/>
                    <a:pt x="4587" y="2257"/>
                    <a:pt x="4936" y="1242"/>
                  </a:cubicBezTo>
                  <a:cubicBezTo>
                    <a:pt x="4981" y="1111"/>
                    <a:pt x="5021" y="990"/>
                    <a:pt x="5059" y="881"/>
                  </a:cubicBezTo>
                  <a:cubicBezTo>
                    <a:pt x="5105" y="755"/>
                    <a:pt x="5145" y="641"/>
                    <a:pt x="5177" y="547"/>
                  </a:cubicBezTo>
                  <a:cubicBezTo>
                    <a:pt x="5206" y="471"/>
                    <a:pt x="5230" y="405"/>
                    <a:pt x="5248" y="350"/>
                  </a:cubicBezTo>
                  <a:cubicBezTo>
                    <a:pt x="5261" y="319"/>
                    <a:pt x="5291" y="299"/>
                    <a:pt x="5323" y="299"/>
                  </a:cubicBezTo>
                  <a:close/>
                  <a:moveTo>
                    <a:pt x="3485" y="7036"/>
                  </a:moveTo>
                  <a:cubicBezTo>
                    <a:pt x="3503" y="7043"/>
                    <a:pt x="3520" y="7049"/>
                    <a:pt x="3539" y="7051"/>
                  </a:cubicBezTo>
                  <a:lnTo>
                    <a:pt x="4058" y="7174"/>
                  </a:lnTo>
                  <a:cubicBezTo>
                    <a:pt x="4058" y="7174"/>
                    <a:pt x="4685" y="7323"/>
                    <a:pt x="4707" y="7328"/>
                  </a:cubicBezTo>
                  <a:cubicBezTo>
                    <a:pt x="4726" y="7334"/>
                    <a:pt x="4746" y="7337"/>
                    <a:pt x="4763" y="7340"/>
                  </a:cubicBezTo>
                  <a:lnTo>
                    <a:pt x="1873" y="19489"/>
                  </a:lnTo>
                  <a:cubicBezTo>
                    <a:pt x="1865" y="19517"/>
                    <a:pt x="1842" y="19543"/>
                    <a:pt x="1801" y="19543"/>
                  </a:cubicBezTo>
                  <a:lnTo>
                    <a:pt x="1787" y="19543"/>
                  </a:lnTo>
                  <a:lnTo>
                    <a:pt x="650" y="19273"/>
                  </a:lnTo>
                  <a:lnTo>
                    <a:pt x="608" y="19247"/>
                  </a:lnTo>
                  <a:cubicBezTo>
                    <a:pt x="594" y="19232"/>
                    <a:pt x="587" y="19209"/>
                    <a:pt x="593" y="19183"/>
                  </a:cubicBezTo>
                  <a:lnTo>
                    <a:pt x="3485" y="7036"/>
                  </a:lnTo>
                  <a:close/>
                  <a:moveTo>
                    <a:pt x="682" y="19585"/>
                  </a:moveTo>
                  <a:lnTo>
                    <a:pt x="1612" y="19805"/>
                  </a:lnTo>
                  <a:lnTo>
                    <a:pt x="1171" y="21472"/>
                  </a:lnTo>
                  <a:cubicBezTo>
                    <a:pt x="1164" y="21495"/>
                    <a:pt x="1145" y="21508"/>
                    <a:pt x="1123" y="21508"/>
                  </a:cubicBezTo>
                  <a:cubicBezTo>
                    <a:pt x="1120" y="21508"/>
                    <a:pt x="1117" y="21508"/>
                    <a:pt x="1114" y="21508"/>
                  </a:cubicBezTo>
                  <a:lnTo>
                    <a:pt x="361" y="21327"/>
                  </a:lnTo>
                  <a:cubicBezTo>
                    <a:pt x="339" y="21323"/>
                    <a:pt x="323" y="21297"/>
                    <a:pt x="332" y="21256"/>
                  </a:cubicBezTo>
                  <a:lnTo>
                    <a:pt x="682" y="19585"/>
                  </a:lnTo>
                  <a:close/>
                  <a:moveTo>
                    <a:pt x="5324" y="0"/>
                  </a:moveTo>
                  <a:cubicBezTo>
                    <a:pt x="5169" y="0"/>
                    <a:pt x="5025" y="96"/>
                    <a:pt x="4970" y="245"/>
                  </a:cubicBezTo>
                  <a:cubicBezTo>
                    <a:pt x="4967" y="256"/>
                    <a:pt x="4961" y="269"/>
                    <a:pt x="4956" y="281"/>
                  </a:cubicBezTo>
                  <a:cubicBezTo>
                    <a:pt x="3427" y="668"/>
                    <a:pt x="2627" y="2444"/>
                    <a:pt x="2571" y="3556"/>
                  </a:cubicBezTo>
                  <a:cubicBezTo>
                    <a:pt x="2541" y="4138"/>
                    <a:pt x="2617" y="4622"/>
                    <a:pt x="2674" y="4973"/>
                  </a:cubicBezTo>
                  <a:cubicBezTo>
                    <a:pt x="2704" y="5167"/>
                    <a:pt x="2742" y="5406"/>
                    <a:pt x="2724" y="5490"/>
                  </a:cubicBezTo>
                  <a:cubicBezTo>
                    <a:pt x="2711" y="5494"/>
                    <a:pt x="2690" y="5498"/>
                    <a:pt x="2656" y="5501"/>
                  </a:cubicBezTo>
                  <a:lnTo>
                    <a:pt x="2561" y="5501"/>
                  </a:lnTo>
                  <a:cubicBezTo>
                    <a:pt x="2379" y="5501"/>
                    <a:pt x="2119" y="5636"/>
                    <a:pt x="2109" y="5938"/>
                  </a:cubicBezTo>
                  <a:cubicBezTo>
                    <a:pt x="2101" y="6187"/>
                    <a:pt x="2297" y="6397"/>
                    <a:pt x="2546" y="6404"/>
                  </a:cubicBezTo>
                  <a:lnTo>
                    <a:pt x="2603" y="6404"/>
                  </a:lnTo>
                  <a:cubicBezTo>
                    <a:pt x="2812" y="6404"/>
                    <a:pt x="2989" y="6370"/>
                    <a:pt x="3136" y="6300"/>
                  </a:cubicBezTo>
                  <a:lnTo>
                    <a:pt x="3136" y="6300"/>
                  </a:lnTo>
                  <a:cubicBezTo>
                    <a:pt x="3129" y="6326"/>
                    <a:pt x="3123" y="6349"/>
                    <a:pt x="3117" y="6374"/>
                  </a:cubicBezTo>
                  <a:cubicBezTo>
                    <a:pt x="3084" y="6522"/>
                    <a:pt x="3109" y="6672"/>
                    <a:pt x="3188" y="6802"/>
                  </a:cubicBezTo>
                  <a:cubicBezTo>
                    <a:pt x="3199" y="6820"/>
                    <a:pt x="3212" y="6837"/>
                    <a:pt x="3224" y="6853"/>
                  </a:cubicBezTo>
                  <a:lnTo>
                    <a:pt x="306" y="19118"/>
                  </a:lnTo>
                  <a:cubicBezTo>
                    <a:pt x="275" y="19246"/>
                    <a:pt x="317" y="19378"/>
                    <a:pt x="405" y="19464"/>
                  </a:cubicBezTo>
                  <a:lnTo>
                    <a:pt x="39" y="21212"/>
                  </a:lnTo>
                  <a:cubicBezTo>
                    <a:pt x="1" y="21394"/>
                    <a:pt x="114" y="21576"/>
                    <a:pt x="292" y="21617"/>
                  </a:cubicBezTo>
                  <a:lnTo>
                    <a:pt x="1043" y="21796"/>
                  </a:lnTo>
                  <a:cubicBezTo>
                    <a:pt x="1070" y="21801"/>
                    <a:pt x="1098" y="21804"/>
                    <a:pt x="1125" y="21804"/>
                  </a:cubicBezTo>
                  <a:cubicBezTo>
                    <a:pt x="1276" y="21804"/>
                    <a:pt x="1412" y="21703"/>
                    <a:pt x="1453" y="21550"/>
                  </a:cubicBezTo>
                  <a:lnTo>
                    <a:pt x="1915" y="19822"/>
                  </a:lnTo>
                  <a:cubicBezTo>
                    <a:pt x="2034" y="19785"/>
                    <a:pt x="2128" y="19687"/>
                    <a:pt x="2159" y="19562"/>
                  </a:cubicBezTo>
                  <a:lnTo>
                    <a:pt x="5075" y="7296"/>
                  </a:lnTo>
                  <a:cubicBezTo>
                    <a:pt x="5226" y="7226"/>
                    <a:pt x="5345" y="7091"/>
                    <a:pt x="5386" y="6915"/>
                  </a:cubicBezTo>
                  <a:cubicBezTo>
                    <a:pt x="5897" y="4778"/>
                    <a:pt x="6219" y="2634"/>
                    <a:pt x="6368" y="1547"/>
                  </a:cubicBezTo>
                  <a:cubicBezTo>
                    <a:pt x="6425" y="1127"/>
                    <a:pt x="6465" y="803"/>
                    <a:pt x="6488" y="611"/>
                  </a:cubicBezTo>
                  <a:cubicBezTo>
                    <a:pt x="6532" y="254"/>
                    <a:pt x="6182" y="187"/>
                    <a:pt x="6013" y="156"/>
                  </a:cubicBezTo>
                  <a:cubicBezTo>
                    <a:pt x="5967" y="147"/>
                    <a:pt x="5918" y="137"/>
                    <a:pt x="5896" y="127"/>
                  </a:cubicBezTo>
                  <a:lnTo>
                    <a:pt x="5412" y="11"/>
                  </a:lnTo>
                  <a:cubicBezTo>
                    <a:pt x="5382" y="4"/>
                    <a:pt x="5353" y="0"/>
                    <a:pt x="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7547167" y="4151661"/>
              <a:ext cx="111519" cy="65941"/>
            </a:xfrm>
            <a:custGeom>
              <a:avLst/>
              <a:gdLst/>
              <a:ahLst/>
              <a:cxnLst/>
              <a:rect l="l" t="t" r="r" b="b"/>
              <a:pathLst>
                <a:path w="3443" h="2036" extrusionOk="0">
                  <a:moveTo>
                    <a:pt x="306" y="0"/>
                  </a:moveTo>
                  <a:lnTo>
                    <a:pt x="80" y="703"/>
                  </a:lnTo>
                  <a:cubicBezTo>
                    <a:pt x="1" y="954"/>
                    <a:pt x="138" y="1218"/>
                    <a:pt x="384" y="1296"/>
                  </a:cubicBezTo>
                  <a:lnTo>
                    <a:pt x="2626" y="2013"/>
                  </a:lnTo>
                  <a:cubicBezTo>
                    <a:pt x="2673" y="2029"/>
                    <a:pt x="2722" y="2036"/>
                    <a:pt x="2769" y="2036"/>
                  </a:cubicBezTo>
                  <a:cubicBezTo>
                    <a:pt x="2968" y="2036"/>
                    <a:pt x="3152" y="1908"/>
                    <a:pt x="3216" y="1708"/>
                  </a:cubicBezTo>
                  <a:lnTo>
                    <a:pt x="3442" y="100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7731117" y="3702106"/>
              <a:ext cx="37410" cy="41877"/>
            </a:xfrm>
            <a:custGeom>
              <a:avLst/>
              <a:gdLst/>
              <a:ahLst/>
              <a:cxnLst/>
              <a:rect l="l" t="t" r="r" b="b"/>
              <a:pathLst>
                <a:path w="1155" h="1293" extrusionOk="0">
                  <a:moveTo>
                    <a:pt x="665" y="1"/>
                  </a:moveTo>
                  <a:cubicBezTo>
                    <a:pt x="466" y="1"/>
                    <a:pt x="283" y="127"/>
                    <a:pt x="219" y="324"/>
                  </a:cubicBezTo>
                  <a:lnTo>
                    <a:pt x="1" y="1009"/>
                  </a:lnTo>
                  <a:cubicBezTo>
                    <a:pt x="6" y="1010"/>
                    <a:pt x="15" y="1013"/>
                    <a:pt x="21" y="1014"/>
                  </a:cubicBezTo>
                  <a:lnTo>
                    <a:pt x="865" y="1284"/>
                  </a:lnTo>
                  <a:cubicBezTo>
                    <a:pt x="872" y="1286"/>
                    <a:pt x="879" y="1288"/>
                    <a:pt x="885" y="1293"/>
                  </a:cubicBezTo>
                  <a:lnTo>
                    <a:pt x="1105" y="608"/>
                  </a:lnTo>
                  <a:cubicBezTo>
                    <a:pt x="1155" y="455"/>
                    <a:pt x="1119" y="296"/>
                    <a:pt x="1024" y="177"/>
                  </a:cubicBezTo>
                  <a:cubicBezTo>
                    <a:pt x="972" y="107"/>
                    <a:pt x="895" y="52"/>
                    <a:pt x="804" y="22"/>
                  </a:cubicBezTo>
                  <a:cubicBezTo>
                    <a:pt x="759" y="6"/>
                    <a:pt x="711" y="1"/>
                    <a:pt x="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7662513" y="3734659"/>
              <a:ext cx="109251" cy="112255"/>
            </a:xfrm>
            <a:custGeom>
              <a:avLst/>
              <a:gdLst/>
              <a:ahLst/>
              <a:cxnLst/>
              <a:rect l="l" t="t" r="r" b="b"/>
              <a:pathLst>
                <a:path w="3373" h="3466" extrusionOk="0">
                  <a:moveTo>
                    <a:pt x="2108" y="0"/>
                  </a:moveTo>
                  <a:cubicBezTo>
                    <a:pt x="2063" y="0"/>
                    <a:pt x="2017" y="27"/>
                    <a:pt x="1995" y="73"/>
                  </a:cubicBezTo>
                  <a:cubicBezTo>
                    <a:pt x="1835" y="401"/>
                    <a:pt x="1613" y="773"/>
                    <a:pt x="1308" y="1151"/>
                  </a:cubicBezTo>
                  <a:cubicBezTo>
                    <a:pt x="888" y="1671"/>
                    <a:pt x="421" y="2062"/>
                    <a:pt x="0" y="2355"/>
                  </a:cubicBezTo>
                  <a:cubicBezTo>
                    <a:pt x="18" y="2352"/>
                    <a:pt x="36" y="2351"/>
                    <a:pt x="54" y="2351"/>
                  </a:cubicBezTo>
                  <a:cubicBezTo>
                    <a:pt x="97" y="2351"/>
                    <a:pt x="141" y="2358"/>
                    <a:pt x="185" y="2372"/>
                  </a:cubicBezTo>
                  <a:lnTo>
                    <a:pt x="634" y="2515"/>
                  </a:lnTo>
                  <a:lnTo>
                    <a:pt x="3181" y="3332"/>
                  </a:lnTo>
                  <a:cubicBezTo>
                    <a:pt x="3260" y="3356"/>
                    <a:pt x="3325" y="3404"/>
                    <a:pt x="3372" y="3465"/>
                  </a:cubicBezTo>
                  <a:cubicBezTo>
                    <a:pt x="3347" y="3393"/>
                    <a:pt x="3321" y="3318"/>
                    <a:pt x="3300" y="3239"/>
                  </a:cubicBezTo>
                  <a:cubicBezTo>
                    <a:pt x="3280" y="3188"/>
                    <a:pt x="3264" y="3133"/>
                    <a:pt x="3247" y="3078"/>
                  </a:cubicBezTo>
                  <a:cubicBezTo>
                    <a:pt x="3246" y="3072"/>
                    <a:pt x="3245" y="3069"/>
                    <a:pt x="3243" y="3063"/>
                  </a:cubicBezTo>
                  <a:cubicBezTo>
                    <a:pt x="3223" y="3004"/>
                    <a:pt x="3208" y="2941"/>
                    <a:pt x="3191" y="2877"/>
                  </a:cubicBezTo>
                  <a:cubicBezTo>
                    <a:pt x="3186" y="2865"/>
                    <a:pt x="3183" y="2850"/>
                    <a:pt x="3181" y="2838"/>
                  </a:cubicBezTo>
                  <a:cubicBezTo>
                    <a:pt x="3166" y="2781"/>
                    <a:pt x="3152" y="2724"/>
                    <a:pt x="3139" y="2666"/>
                  </a:cubicBezTo>
                  <a:cubicBezTo>
                    <a:pt x="3134" y="2650"/>
                    <a:pt x="3132" y="2636"/>
                    <a:pt x="3130" y="2620"/>
                  </a:cubicBezTo>
                  <a:cubicBezTo>
                    <a:pt x="3112" y="2557"/>
                    <a:pt x="3101" y="2488"/>
                    <a:pt x="3088" y="2423"/>
                  </a:cubicBezTo>
                  <a:cubicBezTo>
                    <a:pt x="3074" y="2354"/>
                    <a:pt x="3063" y="2284"/>
                    <a:pt x="3053" y="2216"/>
                  </a:cubicBezTo>
                  <a:cubicBezTo>
                    <a:pt x="3046" y="2159"/>
                    <a:pt x="3037" y="2102"/>
                    <a:pt x="3032" y="2045"/>
                  </a:cubicBezTo>
                  <a:cubicBezTo>
                    <a:pt x="3016" y="1929"/>
                    <a:pt x="3005" y="1813"/>
                    <a:pt x="2997" y="1692"/>
                  </a:cubicBezTo>
                  <a:cubicBezTo>
                    <a:pt x="2969" y="1208"/>
                    <a:pt x="3003" y="778"/>
                    <a:pt x="3063" y="417"/>
                  </a:cubicBezTo>
                  <a:cubicBezTo>
                    <a:pt x="3070" y="373"/>
                    <a:pt x="3054" y="329"/>
                    <a:pt x="3024" y="302"/>
                  </a:cubicBezTo>
                  <a:cubicBezTo>
                    <a:pt x="3019" y="295"/>
                    <a:pt x="3012" y="292"/>
                    <a:pt x="3005" y="286"/>
                  </a:cubicBezTo>
                  <a:cubicBezTo>
                    <a:pt x="2999" y="282"/>
                    <a:pt x="2992" y="279"/>
                    <a:pt x="2985" y="278"/>
                  </a:cubicBezTo>
                  <a:lnTo>
                    <a:pt x="2222" y="32"/>
                  </a:lnTo>
                  <a:lnTo>
                    <a:pt x="2140" y="5"/>
                  </a:lnTo>
                  <a:cubicBezTo>
                    <a:pt x="2136" y="4"/>
                    <a:pt x="2126" y="2"/>
                    <a:pt x="2121" y="1"/>
                  </a:cubicBezTo>
                  <a:cubicBezTo>
                    <a:pt x="2117" y="0"/>
                    <a:pt x="2113" y="0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7548333" y="3810875"/>
              <a:ext cx="226924" cy="373881"/>
            </a:xfrm>
            <a:custGeom>
              <a:avLst/>
              <a:gdLst/>
              <a:ahLst/>
              <a:cxnLst/>
              <a:rect l="l" t="t" r="r" b="b"/>
              <a:pathLst>
                <a:path w="7006" h="11544" extrusionOk="0">
                  <a:moveTo>
                    <a:pt x="3586" y="0"/>
                  </a:moveTo>
                  <a:cubicBezTo>
                    <a:pt x="3565" y="0"/>
                    <a:pt x="3544" y="2"/>
                    <a:pt x="3524" y="5"/>
                  </a:cubicBezTo>
                  <a:cubicBezTo>
                    <a:pt x="3375" y="28"/>
                    <a:pt x="3247" y="131"/>
                    <a:pt x="3199" y="283"/>
                  </a:cubicBezTo>
                  <a:lnTo>
                    <a:pt x="70" y="10053"/>
                  </a:lnTo>
                  <a:cubicBezTo>
                    <a:pt x="0" y="10267"/>
                    <a:pt x="119" y="10497"/>
                    <a:pt x="332" y="10564"/>
                  </a:cubicBezTo>
                  <a:lnTo>
                    <a:pt x="3329" y="11525"/>
                  </a:lnTo>
                  <a:cubicBezTo>
                    <a:pt x="3371" y="11538"/>
                    <a:pt x="3412" y="11544"/>
                    <a:pt x="3453" y="11544"/>
                  </a:cubicBezTo>
                  <a:cubicBezTo>
                    <a:pt x="3627" y="11544"/>
                    <a:pt x="3787" y="11434"/>
                    <a:pt x="3841" y="11262"/>
                  </a:cubicBezTo>
                  <a:lnTo>
                    <a:pt x="6970" y="1491"/>
                  </a:lnTo>
                  <a:cubicBezTo>
                    <a:pt x="7005" y="1373"/>
                    <a:pt x="6988" y="1250"/>
                    <a:pt x="6927" y="1155"/>
                  </a:cubicBezTo>
                  <a:cubicBezTo>
                    <a:pt x="6919" y="1141"/>
                    <a:pt x="6910" y="1126"/>
                    <a:pt x="6897" y="1114"/>
                  </a:cubicBezTo>
                  <a:cubicBezTo>
                    <a:pt x="6850" y="1054"/>
                    <a:pt x="6785" y="1006"/>
                    <a:pt x="6706" y="980"/>
                  </a:cubicBezTo>
                  <a:lnTo>
                    <a:pt x="3708" y="20"/>
                  </a:lnTo>
                  <a:cubicBezTo>
                    <a:pt x="3668" y="6"/>
                    <a:pt x="3627" y="0"/>
                    <a:pt x="3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7584838" y="3845372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0" y="1"/>
                  </a:moveTo>
                  <a:cubicBezTo>
                    <a:pt x="2908" y="1"/>
                    <a:pt x="2749" y="111"/>
                    <a:pt x="2695" y="283"/>
                  </a:cubicBezTo>
                  <a:lnTo>
                    <a:pt x="68" y="8485"/>
                  </a:lnTo>
                  <a:cubicBezTo>
                    <a:pt x="0" y="8698"/>
                    <a:pt x="118" y="8928"/>
                    <a:pt x="331" y="8995"/>
                  </a:cubicBezTo>
                  <a:cubicBezTo>
                    <a:pt x="372" y="9008"/>
                    <a:pt x="414" y="9014"/>
                    <a:pt x="454" y="9014"/>
                  </a:cubicBezTo>
                  <a:cubicBezTo>
                    <a:pt x="626" y="9014"/>
                    <a:pt x="786" y="8904"/>
                    <a:pt x="839" y="8732"/>
                  </a:cubicBezTo>
                  <a:lnTo>
                    <a:pt x="3466" y="530"/>
                  </a:lnTo>
                  <a:cubicBezTo>
                    <a:pt x="3536" y="316"/>
                    <a:pt x="3416" y="88"/>
                    <a:pt x="3203" y="20"/>
                  </a:cubicBezTo>
                  <a:cubicBezTo>
                    <a:pt x="3162" y="7"/>
                    <a:pt x="3121" y="1"/>
                    <a:pt x="30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7625295" y="3858328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1" y="0"/>
                  </a:moveTo>
                  <a:cubicBezTo>
                    <a:pt x="2909" y="0"/>
                    <a:pt x="2749" y="110"/>
                    <a:pt x="2695" y="282"/>
                  </a:cubicBezTo>
                  <a:lnTo>
                    <a:pt x="69" y="8485"/>
                  </a:lnTo>
                  <a:cubicBezTo>
                    <a:pt x="1" y="8698"/>
                    <a:pt x="119" y="8927"/>
                    <a:pt x="332" y="8995"/>
                  </a:cubicBezTo>
                  <a:cubicBezTo>
                    <a:pt x="372" y="9008"/>
                    <a:pt x="413" y="9014"/>
                    <a:pt x="454" y="9014"/>
                  </a:cubicBezTo>
                  <a:cubicBezTo>
                    <a:pt x="626" y="9014"/>
                    <a:pt x="786" y="8905"/>
                    <a:pt x="840" y="8732"/>
                  </a:cubicBezTo>
                  <a:lnTo>
                    <a:pt x="3466" y="529"/>
                  </a:lnTo>
                  <a:cubicBezTo>
                    <a:pt x="3536" y="316"/>
                    <a:pt x="3417" y="87"/>
                    <a:pt x="3204" y="19"/>
                  </a:cubicBezTo>
                  <a:cubicBezTo>
                    <a:pt x="3163" y="6"/>
                    <a:pt x="3122" y="0"/>
                    <a:pt x="30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7548333" y="3848254"/>
              <a:ext cx="226860" cy="336539"/>
            </a:xfrm>
            <a:custGeom>
              <a:avLst/>
              <a:gdLst/>
              <a:ahLst/>
              <a:cxnLst/>
              <a:rect l="l" t="t" r="r" b="b"/>
              <a:pathLst>
                <a:path w="7004" h="10391" extrusionOk="0">
                  <a:moveTo>
                    <a:pt x="6926" y="1"/>
                  </a:moveTo>
                  <a:cubicBezTo>
                    <a:pt x="6378" y="178"/>
                    <a:pt x="5918" y="618"/>
                    <a:pt x="5618" y="1122"/>
                  </a:cubicBezTo>
                  <a:cubicBezTo>
                    <a:pt x="5257" y="1729"/>
                    <a:pt x="5087" y="2424"/>
                    <a:pt x="4908" y="3106"/>
                  </a:cubicBezTo>
                  <a:cubicBezTo>
                    <a:pt x="4535" y="4514"/>
                    <a:pt x="4095" y="5901"/>
                    <a:pt x="3589" y="7266"/>
                  </a:cubicBezTo>
                  <a:cubicBezTo>
                    <a:pt x="3400" y="7775"/>
                    <a:pt x="3165" y="8326"/>
                    <a:pt x="2676" y="8563"/>
                  </a:cubicBezTo>
                  <a:cubicBezTo>
                    <a:pt x="2480" y="8659"/>
                    <a:pt x="2268" y="8692"/>
                    <a:pt x="2049" y="8692"/>
                  </a:cubicBezTo>
                  <a:cubicBezTo>
                    <a:pt x="1782" y="8692"/>
                    <a:pt x="1506" y="8643"/>
                    <a:pt x="1241" y="8599"/>
                  </a:cubicBezTo>
                  <a:cubicBezTo>
                    <a:pt x="1043" y="8566"/>
                    <a:pt x="836" y="8539"/>
                    <a:pt x="633" y="8539"/>
                  </a:cubicBezTo>
                  <a:cubicBezTo>
                    <a:pt x="472" y="8539"/>
                    <a:pt x="313" y="8556"/>
                    <a:pt x="163" y="8600"/>
                  </a:cubicBezTo>
                  <a:lnTo>
                    <a:pt x="68" y="8899"/>
                  </a:lnTo>
                  <a:cubicBezTo>
                    <a:pt x="0" y="9111"/>
                    <a:pt x="119" y="9341"/>
                    <a:pt x="332" y="9410"/>
                  </a:cubicBezTo>
                  <a:lnTo>
                    <a:pt x="3328" y="10371"/>
                  </a:lnTo>
                  <a:cubicBezTo>
                    <a:pt x="3369" y="10384"/>
                    <a:pt x="3411" y="10390"/>
                    <a:pt x="3452" y="10390"/>
                  </a:cubicBezTo>
                  <a:cubicBezTo>
                    <a:pt x="3624" y="10390"/>
                    <a:pt x="3783" y="10280"/>
                    <a:pt x="3839" y="10108"/>
                  </a:cubicBezTo>
                  <a:lnTo>
                    <a:pt x="6967" y="337"/>
                  </a:lnTo>
                  <a:cubicBezTo>
                    <a:pt x="7004" y="221"/>
                    <a:pt x="6985" y="99"/>
                    <a:pt x="6926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7683016" y="3744409"/>
              <a:ext cx="88749" cy="102506"/>
            </a:xfrm>
            <a:custGeom>
              <a:avLst/>
              <a:gdLst/>
              <a:ahLst/>
              <a:cxnLst/>
              <a:rect l="l" t="t" r="r" b="b"/>
              <a:pathLst>
                <a:path w="2740" h="3165" extrusionOk="0">
                  <a:moveTo>
                    <a:pt x="2391" y="1"/>
                  </a:moveTo>
                  <a:cubicBezTo>
                    <a:pt x="2200" y="648"/>
                    <a:pt x="1797" y="1266"/>
                    <a:pt x="1180" y="1527"/>
                  </a:cubicBezTo>
                  <a:cubicBezTo>
                    <a:pt x="831" y="1675"/>
                    <a:pt x="357" y="1729"/>
                    <a:pt x="1" y="2214"/>
                  </a:cubicBezTo>
                  <a:lnTo>
                    <a:pt x="2548" y="3031"/>
                  </a:lnTo>
                  <a:cubicBezTo>
                    <a:pt x="2627" y="3055"/>
                    <a:pt x="2692" y="3103"/>
                    <a:pt x="2739" y="3164"/>
                  </a:cubicBezTo>
                  <a:cubicBezTo>
                    <a:pt x="2714" y="3092"/>
                    <a:pt x="2688" y="3017"/>
                    <a:pt x="2667" y="2938"/>
                  </a:cubicBezTo>
                  <a:cubicBezTo>
                    <a:pt x="2647" y="2887"/>
                    <a:pt x="2631" y="2832"/>
                    <a:pt x="2614" y="2777"/>
                  </a:cubicBezTo>
                  <a:cubicBezTo>
                    <a:pt x="2613" y="2772"/>
                    <a:pt x="2612" y="2768"/>
                    <a:pt x="2610" y="2762"/>
                  </a:cubicBezTo>
                  <a:cubicBezTo>
                    <a:pt x="2590" y="2703"/>
                    <a:pt x="2575" y="2640"/>
                    <a:pt x="2558" y="2576"/>
                  </a:cubicBezTo>
                  <a:cubicBezTo>
                    <a:pt x="2553" y="2564"/>
                    <a:pt x="2550" y="2549"/>
                    <a:pt x="2548" y="2538"/>
                  </a:cubicBezTo>
                  <a:cubicBezTo>
                    <a:pt x="2533" y="2480"/>
                    <a:pt x="2519" y="2423"/>
                    <a:pt x="2506" y="2365"/>
                  </a:cubicBezTo>
                  <a:cubicBezTo>
                    <a:pt x="2501" y="2349"/>
                    <a:pt x="2499" y="2335"/>
                    <a:pt x="2497" y="2319"/>
                  </a:cubicBezTo>
                  <a:cubicBezTo>
                    <a:pt x="2479" y="2253"/>
                    <a:pt x="2468" y="2187"/>
                    <a:pt x="2455" y="2122"/>
                  </a:cubicBezTo>
                  <a:cubicBezTo>
                    <a:pt x="2441" y="2053"/>
                    <a:pt x="2430" y="1983"/>
                    <a:pt x="2420" y="1915"/>
                  </a:cubicBezTo>
                  <a:cubicBezTo>
                    <a:pt x="2413" y="1858"/>
                    <a:pt x="2404" y="1801"/>
                    <a:pt x="2399" y="1744"/>
                  </a:cubicBezTo>
                  <a:cubicBezTo>
                    <a:pt x="2383" y="1628"/>
                    <a:pt x="2372" y="1512"/>
                    <a:pt x="2364" y="1391"/>
                  </a:cubicBezTo>
                  <a:cubicBezTo>
                    <a:pt x="2336" y="907"/>
                    <a:pt x="2370" y="477"/>
                    <a:pt x="2430" y="116"/>
                  </a:cubicBezTo>
                  <a:cubicBezTo>
                    <a:pt x="2437" y="72"/>
                    <a:pt x="2421" y="28"/>
                    <a:pt x="23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7580887" y="4159371"/>
              <a:ext cx="77801" cy="58297"/>
            </a:xfrm>
            <a:custGeom>
              <a:avLst/>
              <a:gdLst/>
              <a:ahLst/>
              <a:cxnLst/>
              <a:rect l="l" t="t" r="r" b="b"/>
              <a:pathLst>
                <a:path w="2402" h="1800" extrusionOk="0">
                  <a:moveTo>
                    <a:pt x="0" y="1"/>
                  </a:moveTo>
                  <a:cubicBezTo>
                    <a:pt x="98" y="253"/>
                    <a:pt x="277" y="478"/>
                    <a:pt x="510" y="620"/>
                  </a:cubicBezTo>
                  <a:cubicBezTo>
                    <a:pt x="797" y="796"/>
                    <a:pt x="1187" y="884"/>
                    <a:pt x="1312" y="1196"/>
                  </a:cubicBezTo>
                  <a:cubicBezTo>
                    <a:pt x="1372" y="1352"/>
                    <a:pt x="1348" y="1524"/>
                    <a:pt x="1336" y="1697"/>
                  </a:cubicBezTo>
                  <a:lnTo>
                    <a:pt x="1585" y="1777"/>
                  </a:lnTo>
                  <a:cubicBezTo>
                    <a:pt x="1632" y="1792"/>
                    <a:pt x="1681" y="1799"/>
                    <a:pt x="1728" y="1799"/>
                  </a:cubicBezTo>
                  <a:cubicBezTo>
                    <a:pt x="1927" y="1799"/>
                    <a:pt x="2111" y="1672"/>
                    <a:pt x="2175" y="1471"/>
                  </a:cubicBezTo>
                  <a:lnTo>
                    <a:pt x="2401" y="7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7734421" y="3707807"/>
              <a:ext cx="34107" cy="36177"/>
            </a:xfrm>
            <a:custGeom>
              <a:avLst/>
              <a:gdLst/>
              <a:ahLst/>
              <a:cxnLst/>
              <a:rect l="l" t="t" r="r" b="b"/>
              <a:pathLst>
                <a:path w="1053" h="1117" extrusionOk="0">
                  <a:moveTo>
                    <a:pt x="924" y="1"/>
                  </a:moveTo>
                  <a:cubicBezTo>
                    <a:pt x="843" y="107"/>
                    <a:pt x="765" y="215"/>
                    <a:pt x="680" y="317"/>
                  </a:cubicBezTo>
                  <a:cubicBezTo>
                    <a:pt x="495" y="539"/>
                    <a:pt x="261" y="748"/>
                    <a:pt x="1" y="864"/>
                  </a:cubicBezTo>
                  <a:lnTo>
                    <a:pt x="763" y="1108"/>
                  </a:lnTo>
                  <a:cubicBezTo>
                    <a:pt x="770" y="1110"/>
                    <a:pt x="777" y="1112"/>
                    <a:pt x="783" y="1117"/>
                  </a:cubicBezTo>
                  <a:lnTo>
                    <a:pt x="1003" y="432"/>
                  </a:lnTo>
                  <a:cubicBezTo>
                    <a:pt x="1053" y="279"/>
                    <a:pt x="1017" y="120"/>
                    <a:pt x="92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7601066" y="3843849"/>
              <a:ext cx="61055" cy="174925"/>
            </a:xfrm>
            <a:custGeom>
              <a:avLst/>
              <a:gdLst/>
              <a:ahLst/>
              <a:cxnLst/>
              <a:rect l="l" t="t" r="r" b="b"/>
              <a:pathLst>
                <a:path w="1885" h="5401" extrusionOk="0">
                  <a:moveTo>
                    <a:pt x="1779" y="0"/>
                  </a:moveTo>
                  <a:cubicBezTo>
                    <a:pt x="1746" y="0"/>
                    <a:pt x="1713" y="18"/>
                    <a:pt x="1697" y="57"/>
                  </a:cubicBezTo>
                  <a:cubicBezTo>
                    <a:pt x="1098" y="1486"/>
                    <a:pt x="365" y="3767"/>
                    <a:pt x="18" y="5282"/>
                  </a:cubicBezTo>
                  <a:cubicBezTo>
                    <a:pt x="1" y="5353"/>
                    <a:pt x="58" y="5400"/>
                    <a:pt x="115" y="5400"/>
                  </a:cubicBezTo>
                  <a:cubicBezTo>
                    <a:pt x="150" y="5400"/>
                    <a:pt x="185" y="5382"/>
                    <a:pt x="202" y="5340"/>
                  </a:cubicBezTo>
                  <a:cubicBezTo>
                    <a:pt x="797" y="3909"/>
                    <a:pt x="1527" y="1626"/>
                    <a:pt x="1870" y="111"/>
                  </a:cubicBezTo>
                  <a:cubicBezTo>
                    <a:pt x="1884" y="45"/>
                    <a:pt x="1831" y="0"/>
                    <a:pt x="177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7541920" y="3697474"/>
              <a:ext cx="237645" cy="525001"/>
            </a:xfrm>
            <a:custGeom>
              <a:avLst/>
              <a:gdLst/>
              <a:ahLst/>
              <a:cxnLst/>
              <a:rect l="l" t="t" r="r" b="b"/>
              <a:pathLst>
                <a:path w="7337" h="16210" extrusionOk="0">
                  <a:moveTo>
                    <a:pt x="6505" y="293"/>
                  </a:moveTo>
                  <a:cubicBezTo>
                    <a:pt x="6537" y="293"/>
                    <a:pt x="6570" y="299"/>
                    <a:pt x="6598" y="307"/>
                  </a:cubicBezTo>
                  <a:cubicBezTo>
                    <a:pt x="6658" y="327"/>
                    <a:pt x="6709" y="364"/>
                    <a:pt x="6749" y="414"/>
                  </a:cubicBezTo>
                  <a:cubicBezTo>
                    <a:pt x="6816" y="497"/>
                    <a:pt x="6835" y="608"/>
                    <a:pt x="6804" y="707"/>
                  </a:cubicBezTo>
                  <a:lnTo>
                    <a:pt x="6630" y="1248"/>
                  </a:lnTo>
                  <a:lnTo>
                    <a:pt x="6026" y="1055"/>
                  </a:lnTo>
                  <a:lnTo>
                    <a:pt x="6201" y="513"/>
                  </a:lnTo>
                  <a:cubicBezTo>
                    <a:pt x="6243" y="382"/>
                    <a:pt x="6364" y="293"/>
                    <a:pt x="6505" y="293"/>
                  </a:cubicBezTo>
                  <a:close/>
                  <a:moveTo>
                    <a:pt x="5840" y="1305"/>
                  </a:moveTo>
                  <a:lnTo>
                    <a:pt x="6635" y="1556"/>
                  </a:lnTo>
                  <a:cubicBezTo>
                    <a:pt x="6567" y="1975"/>
                    <a:pt x="6544" y="2408"/>
                    <a:pt x="6570" y="2851"/>
                  </a:cubicBezTo>
                  <a:cubicBezTo>
                    <a:pt x="6579" y="2980"/>
                    <a:pt x="6591" y="3097"/>
                    <a:pt x="6605" y="3210"/>
                  </a:cubicBezTo>
                  <a:cubicBezTo>
                    <a:pt x="6613" y="3270"/>
                    <a:pt x="6620" y="3328"/>
                    <a:pt x="6628" y="3387"/>
                  </a:cubicBezTo>
                  <a:cubicBezTo>
                    <a:pt x="6638" y="3459"/>
                    <a:pt x="6649" y="3530"/>
                    <a:pt x="6664" y="3598"/>
                  </a:cubicBezTo>
                  <a:cubicBezTo>
                    <a:pt x="6676" y="3668"/>
                    <a:pt x="6688" y="3736"/>
                    <a:pt x="6705" y="3795"/>
                  </a:cubicBezTo>
                  <a:cubicBezTo>
                    <a:pt x="6708" y="3817"/>
                    <a:pt x="6712" y="3835"/>
                    <a:pt x="6715" y="3842"/>
                  </a:cubicBezTo>
                  <a:cubicBezTo>
                    <a:pt x="6728" y="3903"/>
                    <a:pt x="6742" y="3962"/>
                    <a:pt x="6757" y="4027"/>
                  </a:cubicBezTo>
                  <a:lnTo>
                    <a:pt x="6769" y="4065"/>
                  </a:lnTo>
                  <a:cubicBezTo>
                    <a:pt x="6784" y="4129"/>
                    <a:pt x="6801" y="4193"/>
                    <a:pt x="6823" y="4264"/>
                  </a:cubicBezTo>
                  <a:lnTo>
                    <a:pt x="6834" y="4301"/>
                  </a:lnTo>
                  <a:lnTo>
                    <a:pt x="4081" y="3421"/>
                  </a:lnTo>
                  <a:cubicBezTo>
                    <a:pt x="4483" y="3115"/>
                    <a:pt x="4838" y="2770"/>
                    <a:pt x="5143" y="2393"/>
                  </a:cubicBezTo>
                  <a:cubicBezTo>
                    <a:pt x="5414" y="2058"/>
                    <a:pt x="5650" y="1691"/>
                    <a:pt x="5840" y="1305"/>
                  </a:cubicBezTo>
                  <a:close/>
                  <a:moveTo>
                    <a:pt x="3780" y="3651"/>
                  </a:moveTo>
                  <a:cubicBezTo>
                    <a:pt x="3807" y="3651"/>
                    <a:pt x="3833" y="3655"/>
                    <a:pt x="3860" y="3663"/>
                  </a:cubicBezTo>
                  <a:lnTo>
                    <a:pt x="6857" y="4623"/>
                  </a:lnTo>
                  <a:cubicBezTo>
                    <a:pt x="6905" y="4637"/>
                    <a:pt x="6946" y="4666"/>
                    <a:pt x="6976" y="4705"/>
                  </a:cubicBezTo>
                  <a:lnTo>
                    <a:pt x="6989" y="4720"/>
                  </a:lnTo>
                  <a:cubicBezTo>
                    <a:pt x="6992" y="4725"/>
                    <a:pt x="6996" y="4730"/>
                    <a:pt x="6997" y="4732"/>
                  </a:cubicBezTo>
                  <a:cubicBezTo>
                    <a:pt x="6997" y="4732"/>
                    <a:pt x="6997" y="4734"/>
                    <a:pt x="6999" y="4734"/>
                  </a:cubicBezTo>
                  <a:cubicBezTo>
                    <a:pt x="7039" y="4799"/>
                    <a:pt x="7048" y="4876"/>
                    <a:pt x="7026" y="4948"/>
                  </a:cubicBezTo>
                  <a:lnTo>
                    <a:pt x="3899" y="14716"/>
                  </a:lnTo>
                  <a:cubicBezTo>
                    <a:pt x="3867" y="14817"/>
                    <a:pt x="3776" y="14887"/>
                    <a:pt x="3674" y="14894"/>
                  </a:cubicBezTo>
                  <a:lnTo>
                    <a:pt x="482" y="13873"/>
                  </a:lnTo>
                  <a:cubicBezTo>
                    <a:pt x="459" y="13852"/>
                    <a:pt x="439" y="13828"/>
                    <a:pt x="425" y="13798"/>
                  </a:cubicBezTo>
                  <a:cubicBezTo>
                    <a:pt x="394" y="13737"/>
                    <a:pt x="388" y="13666"/>
                    <a:pt x="410" y="13600"/>
                  </a:cubicBezTo>
                  <a:lnTo>
                    <a:pt x="3537" y="3831"/>
                  </a:lnTo>
                  <a:cubicBezTo>
                    <a:pt x="3567" y="3736"/>
                    <a:pt x="3645" y="3669"/>
                    <a:pt x="3743" y="3655"/>
                  </a:cubicBezTo>
                  <a:cubicBezTo>
                    <a:pt x="3755" y="3653"/>
                    <a:pt x="3767" y="3651"/>
                    <a:pt x="3780" y="3651"/>
                  </a:cubicBezTo>
                  <a:close/>
                  <a:moveTo>
                    <a:pt x="559" y="14226"/>
                  </a:moveTo>
                  <a:lnTo>
                    <a:pt x="3412" y="15141"/>
                  </a:lnTo>
                  <a:lnTo>
                    <a:pt x="3236" y="15686"/>
                  </a:lnTo>
                  <a:cubicBezTo>
                    <a:pt x="3212" y="15768"/>
                    <a:pt x="3155" y="15835"/>
                    <a:pt x="3079" y="15873"/>
                  </a:cubicBezTo>
                  <a:cubicBezTo>
                    <a:pt x="3032" y="15898"/>
                    <a:pt x="2982" y="15911"/>
                    <a:pt x="2932" y="15911"/>
                  </a:cubicBezTo>
                  <a:cubicBezTo>
                    <a:pt x="2900" y="15911"/>
                    <a:pt x="2867" y="15905"/>
                    <a:pt x="2835" y="15895"/>
                  </a:cubicBezTo>
                  <a:lnTo>
                    <a:pt x="593" y="15178"/>
                  </a:lnTo>
                  <a:cubicBezTo>
                    <a:pt x="424" y="15122"/>
                    <a:pt x="331" y="14942"/>
                    <a:pt x="385" y="14772"/>
                  </a:cubicBezTo>
                  <a:lnTo>
                    <a:pt x="559" y="14226"/>
                  </a:lnTo>
                  <a:close/>
                  <a:moveTo>
                    <a:pt x="6506" y="0"/>
                  </a:moveTo>
                  <a:cubicBezTo>
                    <a:pt x="6238" y="0"/>
                    <a:pt x="5999" y="171"/>
                    <a:pt x="5918" y="426"/>
                  </a:cubicBezTo>
                  <a:lnTo>
                    <a:pt x="5728" y="1030"/>
                  </a:lnTo>
                  <a:cubicBezTo>
                    <a:pt x="5666" y="1052"/>
                    <a:pt x="5614" y="1101"/>
                    <a:pt x="5585" y="1163"/>
                  </a:cubicBezTo>
                  <a:cubicBezTo>
                    <a:pt x="5403" y="1537"/>
                    <a:pt x="5176" y="1889"/>
                    <a:pt x="4916" y="2211"/>
                  </a:cubicBezTo>
                  <a:cubicBezTo>
                    <a:pt x="4562" y="2644"/>
                    <a:pt x="4139" y="3034"/>
                    <a:pt x="3659" y="3372"/>
                  </a:cubicBezTo>
                  <a:cubicBezTo>
                    <a:pt x="3515" y="3404"/>
                    <a:pt x="3394" y="3489"/>
                    <a:pt x="3319" y="3609"/>
                  </a:cubicBezTo>
                  <a:cubicBezTo>
                    <a:pt x="3295" y="3648"/>
                    <a:pt x="3276" y="3686"/>
                    <a:pt x="3262" y="3730"/>
                  </a:cubicBezTo>
                  <a:cubicBezTo>
                    <a:pt x="3259" y="3734"/>
                    <a:pt x="3259" y="3737"/>
                    <a:pt x="3258" y="3741"/>
                  </a:cubicBezTo>
                  <a:lnTo>
                    <a:pt x="128" y="13511"/>
                  </a:lnTo>
                  <a:cubicBezTo>
                    <a:pt x="84" y="13651"/>
                    <a:pt x="97" y="13802"/>
                    <a:pt x="164" y="13935"/>
                  </a:cubicBezTo>
                  <a:cubicBezTo>
                    <a:pt x="197" y="13998"/>
                    <a:pt x="241" y="14052"/>
                    <a:pt x="292" y="14097"/>
                  </a:cubicBezTo>
                  <a:lnTo>
                    <a:pt x="104" y="14686"/>
                  </a:lnTo>
                  <a:cubicBezTo>
                    <a:pt x="1" y="15010"/>
                    <a:pt x="178" y="15361"/>
                    <a:pt x="503" y="15463"/>
                  </a:cubicBezTo>
                  <a:lnTo>
                    <a:pt x="2745" y="16180"/>
                  </a:lnTo>
                  <a:cubicBezTo>
                    <a:pt x="2808" y="16200"/>
                    <a:pt x="2871" y="16210"/>
                    <a:pt x="2933" y="16210"/>
                  </a:cubicBezTo>
                  <a:cubicBezTo>
                    <a:pt x="3030" y="16210"/>
                    <a:pt x="3127" y="16187"/>
                    <a:pt x="3215" y="16142"/>
                  </a:cubicBezTo>
                  <a:cubicBezTo>
                    <a:pt x="3361" y="16067"/>
                    <a:pt x="3469" y="15937"/>
                    <a:pt x="3520" y="15780"/>
                  </a:cubicBezTo>
                  <a:lnTo>
                    <a:pt x="3709" y="15188"/>
                  </a:lnTo>
                  <a:cubicBezTo>
                    <a:pt x="3922" y="15169"/>
                    <a:pt x="4111" y="15024"/>
                    <a:pt x="4180" y="14809"/>
                  </a:cubicBezTo>
                  <a:lnTo>
                    <a:pt x="7287" y="5104"/>
                  </a:lnTo>
                  <a:lnTo>
                    <a:pt x="7308" y="5039"/>
                  </a:lnTo>
                  <a:cubicBezTo>
                    <a:pt x="7327" y="4981"/>
                    <a:pt x="7337" y="4918"/>
                    <a:pt x="7332" y="4856"/>
                  </a:cubicBezTo>
                  <a:cubicBezTo>
                    <a:pt x="7331" y="4758"/>
                    <a:pt x="7304" y="4659"/>
                    <a:pt x="7247" y="4572"/>
                  </a:cubicBezTo>
                  <a:cubicBezTo>
                    <a:pt x="7243" y="4564"/>
                    <a:pt x="7236" y="4552"/>
                    <a:pt x="7226" y="4542"/>
                  </a:cubicBezTo>
                  <a:lnTo>
                    <a:pt x="7219" y="4522"/>
                  </a:lnTo>
                  <a:cubicBezTo>
                    <a:pt x="7200" y="4464"/>
                    <a:pt x="7179" y="4403"/>
                    <a:pt x="7158" y="4339"/>
                  </a:cubicBezTo>
                  <a:cubicBezTo>
                    <a:pt x="7139" y="4289"/>
                    <a:pt x="7124" y="4238"/>
                    <a:pt x="7109" y="4187"/>
                  </a:cubicBezTo>
                  <a:lnTo>
                    <a:pt x="7104" y="4169"/>
                  </a:lnTo>
                  <a:cubicBezTo>
                    <a:pt x="7087" y="4112"/>
                    <a:pt x="7070" y="4052"/>
                    <a:pt x="7056" y="3991"/>
                  </a:cubicBezTo>
                  <a:lnTo>
                    <a:pt x="7043" y="3953"/>
                  </a:lnTo>
                  <a:cubicBezTo>
                    <a:pt x="7031" y="3898"/>
                    <a:pt x="7017" y="3842"/>
                    <a:pt x="7003" y="3773"/>
                  </a:cubicBezTo>
                  <a:cubicBezTo>
                    <a:pt x="6999" y="3763"/>
                    <a:pt x="6997" y="3751"/>
                    <a:pt x="6993" y="3734"/>
                  </a:cubicBezTo>
                  <a:cubicBezTo>
                    <a:pt x="6980" y="3673"/>
                    <a:pt x="6968" y="3609"/>
                    <a:pt x="6955" y="3544"/>
                  </a:cubicBezTo>
                  <a:cubicBezTo>
                    <a:pt x="6942" y="3479"/>
                    <a:pt x="6932" y="3413"/>
                    <a:pt x="6921" y="3347"/>
                  </a:cubicBezTo>
                  <a:cubicBezTo>
                    <a:pt x="6914" y="3294"/>
                    <a:pt x="6906" y="3237"/>
                    <a:pt x="6899" y="3179"/>
                  </a:cubicBezTo>
                  <a:cubicBezTo>
                    <a:pt x="6885" y="3070"/>
                    <a:pt x="6875" y="2959"/>
                    <a:pt x="6865" y="2836"/>
                  </a:cubicBezTo>
                  <a:cubicBezTo>
                    <a:pt x="6843" y="2414"/>
                    <a:pt x="6864" y="1997"/>
                    <a:pt x="6932" y="1596"/>
                  </a:cubicBezTo>
                  <a:cubicBezTo>
                    <a:pt x="6945" y="1527"/>
                    <a:pt x="6928" y="1456"/>
                    <a:pt x="6894" y="1402"/>
                  </a:cubicBezTo>
                  <a:lnTo>
                    <a:pt x="7085" y="801"/>
                  </a:lnTo>
                  <a:cubicBezTo>
                    <a:pt x="7149" y="605"/>
                    <a:pt x="7109" y="392"/>
                    <a:pt x="6983" y="233"/>
                  </a:cubicBezTo>
                  <a:cubicBezTo>
                    <a:pt x="6908" y="137"/>
                    <a:pt x="6807" y="66"/>
                    <a:pt x="6692" y="29"/>
                  </a:cubicBezTo>
                  <a:cubicBezTo>
                    <a:pt x="6634" y="10"/>
                    <a:pt x="6571" y="0"/>
                    <a:pt x="6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7781615" y="4015133"/>
              <a:ext cx="153172" cy="161160"/>
            </a:xfrm>
            <a:custGeom>
              <a:avLst/>
              <a:gdLst/>
              <a:ahLst/>
              <a:cxnLst/>
              <a:rect l="l" t="t" r="r" b="b"/>
              <a:pathLst>
                <a:path w="4729" h="4976" extrusionOk="0">
                  <a:moveTo>
                    <a:pt x="2843" y="1"/>
                  </a:moveTo>
                  <a:cubicBezTo>
                    <a:pt x="2785" y="1"/>
                    <a:pt x="2727" y="11"/>
                    <a:pt x="2670" y="31"/>
                  </a:cubicBezTo>
                  <a:lnTo>
                    <a:pt x="402" y="827"/>
                  </a:lnTo>
                  <a:cubicBezTo>
                    <a:pt x="144" y="918"/>
                    <a:pt x="1" y="1195"/>
                    <a:pt x="74" y="1461"/>
                  </a:cubicBezTo>
                  <a:lnTo>
                    <a:pt x="771" y="3989"/>
                  </a:lnTo>
                  <a:lnTo>
                    <a:pt x="940" y="4598"/>
                  </a:lnTo>
                  <a:cubicBezTo>
                    <a:pt x="1006" y="4828"/>
                    <a:pt x="1214" y="4976"/>
                    <a:pt x="1440" y="4976"/>
                  </a:cubicBezTo>
                  <a:cubicBezTo>
                    <a:pt x="1497" y="4976"/>
                    <a:pt x="1556" y="4966"/>
                    <a:pt x="1613" y="4946"/>
                  </a:cubicBezTo>
                  <a:lnTo>
                    <a:pt x="4304" y="4001"/>
                  </a:lnTo>
                  <a:cubicBezTo>
                    <a:pt x="4588" y="3901"/>
                    <a:pt x="4728" y="3583"/>
                    <a:pt x="4611" y="3306"/>
                  </a:cubicBezTo>
                  <a:lnTo>
                    <a:pt x="4361" y="2727"/>
                  </a:lnTo>
                  <a:lnTo>
                    <a:pt x="3321" y="318"/>
                  </a:lnTo>
                  <a:cubicBezTo>
                    <a:pt x="3236" y="121"/>
                    <a:pt x="3045" y="1"/>
                    <a:pt x="2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7806621" y="4103464"/>
              <a:ext cx="128167" cy="72839"/>
            </a:xfrm>
            <a:custGeom>
              <a:avLst/>
              <a:gdLst/>
              <a:ahLst/>
              <a:cxnLst/>
              <a:rect l="l" t="t" r="r" b="b"/>
              <a:pathLst>
                <a:path w="3957" h="2249" extrusionOk="0">
                  <a:moveTo>
                    <a:pt x="3589" y="0"/>
                  </a:moveTo>
                  <a:lnTo>
                    <a:pt x="1" y="1264"/>
                  </a:lnTo>
                  <a:lnTo>
                    <a:pt x="168" y="1871"/>
                  </a:lnTo>
                  <a:cubicBezTo>
                    <a:pt x="234" y="2101"/>
                    <a:pt x="442" y="2249"/>
                    <a:pt x="668" y="2249"/>
                  </a:cubicBezTo>
                  <a:cubicBezTo>
                    <a:pt x="725" y="2249"/>
                    <a:pt x="784" y="2239"/>
                    <a:pt x="841" y="2219"/>
                  </a:cubicBezTo>
                  <a:lnTo>
                    <a:pt x="3532" y="1274"/>
                  </a:lnTo>
                  <a:cubicBezTo>
                    <a:pt x="3816" y="1174"/>
                    <a:pt x="3956" y="856"/>
                    <a:pt x="3839" y="579"/>
                  </a:cubicBezTo>
                  <a:lnTo>
                    <a:pt x="35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7804710" y="4050018"/>
              <a:ext cx="26074" cy="76596"/>
            </a:xfrm>
            <a:custGeom>
              <a:avLst/>
              <a:gdLst/>
              <a:ahLst/>
              <a:cxnLst/>
              <a:rect l="l" t="t" r="r" b="b"/>
              <a:pathLst>
                <a:path w="805" h="2365" extrusionOk="0">
                  <a:moveTo>
                    <a:pt x="99" y="0"/>
                  </a:moveTo>
                  <a:cubicBezTo>
                    <a:pt x="82" y="0"/>
                    <a:pt x="65" y="5"/>
                    <a:pt x="50" y="15"/>
                  </a:cubicBezTo>
                  <a:cubicBezTo>
                    <a:pt x="19" y="36"/>
                    <a:pt x="0" y="73"/>
                    <a:pt x="3" y="114"/>
                  </a:cubicBezTo>
                  <a:cubicBezTo>
                    <a:pt x="19" y="739"/>
                    <a:pt x="297" y="1759"/>
                    <a:pt x="594" y="2296"/>
                  </a:cubicBezTo>
                  <a:cubicBezTo>
                    <a:pt x="620" y="2343"/>
                    <a:pt x="661" y="2365"/>
                    <a:pt x="699" y="2365"/>
                  </a:cubicBezTo>
                  <a:cubicBezTo>
                    <a:pt x="754" y="2365"/>
                    <a:pt x="805" y="2321"/>
                    <a:pt x="802" y="2244"/>
                  </a:cubicBezTo>
                  <a:cubicBezTo>
                    <a:pt x="785" y="1636"/>
                    <a:pt x="506" y="617"/>
                    <a:pt x="199" y="64"/>
                  </a:cubicBezTo>
                  <a:cubicBezTo>
                    <a:pt x="177" y="24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7839369" y="4015133"/>
              <a:ext cx="95421" cy="156982"/>
            </a:xfrm>
            <a:custGeom>
              <a:avLst/>
              <a:gdLst/>
              <a:ahLst/>
              <a:cxnLst/>
              <a:rect l="l" t="t" r="r" b="b"/>
              <a:pathLst>
                <a:path w="2946" h="4847" extrusionOk="0">
                  <a:moveTo>
                    <a:pt x="1061" y="1"/>
                  </a:moveTo>
                  <a:cubicBezTo>
                    <a:pt x="1003" y="1"/>
                    <a:pt x="944" y="10"/>
                    <a:pt x="887" y="31"/>
                  </a:cubicBezTo>
                  <a:lnTo>
                    <a:pt x="499" y="167"/>
                  </a:lnTo>
                  <a:cubicBezTo>
                    <a:pt x="589" y="884"/>
                    <a:pt x="1223" y="1516"/>
                    <a:pt x="1029" y="2249"/>
                  </a:cubicBezTo>
                  <a:cubicBezTo>
                    <a:pt x="932" y="2611"/>
                    <a:pt x="640" y="2886"/>
                    <a:pt x="430" y="3198"/>
                  </a:cubicBezTo>
                  <a:cubicBezTo>
                    <a:pt x="112" y="3678"/>
                    <a:pt x="1" y="4285"/>
                    <a:pt x="113" y="4847"/>
                  </a:cubicBezTo>
                  <a:lnTo>
                    <a:pt x="2521" y="4001"/>
                  </a:lnTo>
                  <a:cubicBezTo>
                    <a:pt x="2805" y="3901"/>
                    <a:pt x="2945" y="3583"/>
                    <a:pt x="2828" y="3306"/>
                  </a:cubicBezTo>
                  <a:lnTo>
                    <a:pt x="2578" y="2726"/>
                  </a:lnTo>
                  <a:lnTo>
                    <a:pt x="1538" y="318"/>
                  </a:lnTo>
                  <a:cubicBezTo>
                    <a:pt x="1453" y="120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7776335" y="4010404"/>
              <a:ext cx="161497" cy="170682"/>
            </a:xfrm>
            <a:custGeom>
              <a:avLst/>
              <a:gdLst/>
              <a:ahLst/>
              <a:cxnLst/>
              <a:rect l="l" t="t" r="r" b="b"/>
              <a:pathLst>
                <a:path w="4986" h="5270" extrusionOk="0">
                  <a:moveTo>
                    <a:pt x="3003" y="293"/>
                  </a:moveTo>
                  <a:cubicBezTo>
                    <a:pt x="3151" y="293"/>
                    <a:pt x="3287" y="381"/>
                    <a:pt x="3347" y="523"/>
                  </a:cubicBezTo>
                  <a:lnTo>
                    <a:pt x="4636" y="3509"/>
                  </a:lnTo>
                  <a:cubicBezTo>
                    <a:pt x="4677" y="3606"/>
                    <a:pt x="4677" y="3711"/>
                    <a:pt x="4634" y="3806"/>
                  </a:cubicBezTo>
                  <a:cubicBezTo>
                    <a:pt x="4593" y="3900"/>
                    <a:pt x="4515" y="3973"/>
                    <a:pt x="4417" y="4006"/>
                  </a:cubicBezTo>
                  <a:lnTo>
                    <a:pt x="1727" y="4952"/>
                  </a:lnTo>
                  <a:cubicBezTo>
                    <a:pt x="1686" y="4966"/>
                    <a:pt x="1645" y="4973"/>
                    <a:pt x="1603" y="4973"/>
                  </a:cubicBezTo>
                  <a:cubicBezTo>
                    <a:pt x="1545" y="4973"/>
                    <a:pt x="1487" y="4959"/>
                    <a:pt x="1433" y="4930"/>
                  </a:cubicBezTo>
                  <a:cubicBezTo>
                    <a:pt x="1339" y="4884"/>
                    <a:pt x="1274" y="4801"/>
                    <a:pt x="1245" y="4702"/>
                  </a:cubicBezTo>
                  <a:lnTo>
                    <a:pt x="379" y="1564"/>
                  </a:lnTo>
                  <a:cubicBezTo>
                    <a:pt x="325" y="1377"/>
                    <a:pt x="429" y="1178"/>
                    <a:pt x="614" y="1113"/>
                  </a:cubicBezTo>
                  <a:lnTo>
                    <a:pt x="2881" y="315"/>
                  </a:lnTo>
                  <a:cubicBezTo>
                    <a:pt x="2921" y="300"/>
                    <a:pt x="2962" y="293"/>
                    <a:pt x="3003" y="293"/>
                  </a:cubicBezTo>
                  <a:close/>
                  <a:moveTo>
                    <a:pt x="3005" y="0"/>
                  </a:moveTo>
                  <a:cubicBezTo>
                    <a:pt x="2932" y="0"/>
                    <a:pt x="2857" y="12"/>
                    <a:pt x="2784" y="38"/>
                  </a:cubicBezTo>
                  <a:lnTo>
                    <a:pt x="518" y="834"/>
                  </a:lnTo>
                  <a:cubicBezTo>
                    <a:pt x="185" y="951"/>
                    <a:pt x="0" y="1309"/>
                    <a:pt x="95" y="1646"/>
                  </a:cubicBezTo>
                  <a:lnTo>
                    <a:pt x="961" y="4784"/>
                  </a:lnTo>
                  <a:cubicBezTo>
                    <a:pt x="1011" y="4962"/>
                    <a:pt x="1135" y="5111"/>
                    <a:pt x="1298" y="5196"/>
                  </a:cubicBezTo>
                  <a:cubicBezTo>
                    <a:pt x="1392" y="5246"/>
                    <a:pt x="1498" y="5270"/>
                    <a:pt x="1605" y="5270"/>
                  </a:cubicBezTo>
                  <a:cubicBezTo>
                    <a:pt x="1678" y="5270"/>
                    <a:pt x="1754" y="5258"/>
                    <a:pt x="1828" y="5231"/>
                  </a:cubicBezTo>
                  <a:lnTo>
                    <a:pt x="4518" y="4284"/>
                  </a:lnTo>
                  <a:cubicBezTo>
                    <a:pt x="4693" y="4225"/>
                    <a:pt x="4835" y="4091"/>
                    <a:pt x="4908" y="3925"/>
                  </a:cubicBezTo>
                  <a:cubicBezTo>
                    <a:pt x="4984" y="3758"/>
                    <a:pt x="4985" y="3565"/>
                    <a:pt x="4913" y="3394"/>
                  </a:cubicBezTo>
                  <a:lnTo>
                    <a:pt x="3622" y="407"/>
                  </a:lnTo>
                  <a:cubicBezTo>
                    <a:pt x="3516" y="155"/>
                    <a:pt x="3268" y="0"/>
                    <a:pt x="3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7914743" y="3521137"/>
              <a:ext cx="58172" cy="128935"/>
            </a:xfrm>
            <a:custGeom>
              <a:avLst/>
              <a:gdLst/>
              <a:ahLst/>
              <a:cxnLst/>
              <a:rect l="l" t="t" r="r" b="b"/>
              <a:pathLst>
                <a:path w="1796" h="3981" extrusionOk="0">
                  <a:moveTo>
                    <a:pt x="1161" y="1"/>
                  </a:moveTo>
                  <a:cubicBezTo>
                    <a:pt x="861" y="1"/>
                    <a:pt x="606" y="217"/>
                    <a:pt x="556" y="512"/>
                  </a:cubicBezTo>
                  <a:lnTo>
                    <a:pt x="15" y="3675"/>
                  </a:lnTo>
                  <a:cubicBezTo>
                    <a:pt x="1" y="3753"/>
                    <a:pt x="21" y="3827"/>
                    <a:pt x="70" y="3887"/>
                  </a:cubicBezTo>
                  <a:cubicBezTo>
                    <a:pt x="120" y="3945"/>
                    <a:pt x="195" y="3981"/>
                    <a:pt x="273" y="3981"/>
                  </a:cubicBezTo>
                  <a:cubicBezTo>
                    <a:pt x="380" y="3981"/>
                    <a:pt x="471" y="3918"/>
                    <a:pt x="515" y="3817"/>
                  </a:cubicBezTo>
                  <a:cubicBezTo>
                    <a:pt x="1019" y="2581"/>
                    <a:pt x="1317" y="1858"/>
                    <a:pt x="1493" y="1428"/>
                  </a:cubicBezTo>
                  <a:cubicBezTo>
                    <a:pt x="1756" y="789"/>
                    <a:pt x="1756" y="789"/>
                    <a:pt x="1768" y="718"/>
                  </a:cubicBezTo>
                  <a:cubicBezTo>
                    <a:pt x="1795" y="558"/>
                    <a:pt x="1757" y="394"/>
                    <a:pt x="1663" y="261"/>
                  </a:cubicBezTo>
                  <a:cubicBezTo>
                    <a:pt x="1570" y="127"/>
                    <a:pt x="1428" y="39"/>
                    <a:pt x="1266" y="11"/>
                  </a:cubicBezTo>
                  <a:cubicBezTo>
                    <a:pt x="1230" y="5"/>
                    <a:pt x="1195" y="1"/>
                    <a:pt x="1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7904281" y="3444403"/>
              <a:ext cx="118353" cy="136999"/>
            </a:xfrm>
            <a:custGeom>
              <a:avLst/>
              <a:gdLst/>
              <a:ahLst/>
              <a:cxnLst/>
              <a:rect l="l" t="t" r="r" b="b"/>
              <a:pathLst>
                <a:path w="3654" h="4230" extrusionOk="0">
                  <a:moveTo>
                    <a:pt x="1203" y="1"/>
                  </a:moveTo>
                  <a:cubicBezTo>
                    <a:pt x="801" y="1"/>
                    <a:pt x="783" y="573"/>
                    <a:pt x="870" y="901"/>
                  </a:cubicBezTo>
                  <a:cubicBezTo>
                    <a:pt x="949" y="1189"/>
                    <a:pt x="1044" y="1467"/>
                    <a:pt x="978" y="1767"/>
                  </a:cubicBezTo>
                  <a:cubicBezTo>
                    <a:pt x="845" y="2371"/>
                    <a:pt x="217" y="2668"/>
                    <a:pt x="53" y="3247"/>
                  </a:cubicBezTo>
                  <a:cubicBezTo>
                    <a:pt x="50" y="3250"/>
                    <a:pt x="48" y="3256"/>
                    <a:pt x="48" y="3259"/>
                  </a:cubicBezTo>
                  <a:cubicBezTo>
                    <a:pt x="0" y="3449"/>
                    <a:pt x="112" y="3645"/>
                    <a:pt x="303" y="3700"/>
                  </a:cubicBezTo>
                  <a:cubicBezTo>
                    <a:pt x="1247" y="3970"/>
                    <a:pt x="1167" y="3949"/>
                    <a:pt x="2106" y="4216"/>
                  </a:cubicBezTo>
                  <a:cubicBezTo>
                    <a:pt x="2139" y="4225"/>
                    <a:pt x="2172" y="4230"/>
                    <a:pt x="2205" y="4230"/>
                  </a:cubicBezTo>
                  <a:cubicBezTo>
                    <a:pt x="2365" y="4230"/>
                    <a:pt x="2513" y="4124"/>
                    <a:pt x="2559" y="3964"/>
                  </a:cubicBezTo>
                  <a:cubicBezTo>
                    <a:pt x="2723" y="3385"/>
                    <a:pt x="2348" y="2802"/>
                    <a:pt x="2559" y="2219"/>
                  </a:cubicBezTo>
                  <a:cubicBezTo>
                    <a:pt x="2661" y="1930"/>
                    <a:pt x="2892" y="1744"/>
                    <a:pt x="3108" y="1542"/>
                  </a:cubicBezTo>
                  <a:cubicBezTo>
                    <a:pt x="3135" y="1515"/>
                    <a:pt x="3163" y="1487"/>
                    <a:pt x="3192" y="1454"/>
                  </a:cubicBezTo>
                  <a:cubicBezTo>
                    <a:pt x="3442" y="1170"/>
                    <a:pt x="3653" y="683"/>
                    <a:pt x="3159" y="541"/>
                  </a:cubicBezTo>
                  <a:lnTo>
                    <a:pt x="1356" y="25"/>
                  </a:lnTo>
                  <a:cubicBezTo>
                    <a:pt x="1300" y="8"/>
                    <a:pt x="1249" y="1"/>
                    <a:pt x="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7904281" y="3484470"/>
              <a:ext cx="103389" cy="96936"/>
            </a:xfrm>
            <a:custGeom>
              <a:avLst/>
              <a:gdLst/>
              <a:ahLst/>
              <a:cxnLst/>
              <a:rect l="l" t="t" r="r" b="b"/>
              <a:pathLst>
                <a:path w="3192" h="2993" extrusionOk="0">
                  <a:moveTo>
                    <a:pt x="2630" y="1"/>
                  </a:moveTo>
                  <a:cubicBezTo>
                    <a:pt x="2525" y="1"/>
                    <a:pt x="2420" y="24"/>
                    <a:pt x="2327" y="75"/>
                  </a:cubicBezTo>
                  <a:cubicBezTo>
                    <a:pt x="2116" y="194"/>
                    <a:pt x="1999" y="434"/>
                    <a:pt x="1948" y="672"/>
                  </a:cubicBezTo>
                  <a:cubicBezTo>
                    <a:pt x="1895" y="910"/>
                    <a:pt x="1898" y="1154"/>
                    <a:pt x="1853" y="1394"/>
                  </a:cubicBezTo>
                  <a:cubicBezTo>
                    <a:pt x="1815" y="1603"/>
                    <a:pt x="1732" y="1819"/>
                    <a:pt x="1555" y="1935"/>
                  </a:cubicBezTo>
                  <a:cubicBezTo>
                    <a:pt x="1431" y="2019"/>
                    <a:pt x="1276" y="2040"/>
                    <a:pt x="1127" y="2053"/>
                  </a:cubicBezTo>
                  <a:cubicBezTo>
                    <a:pt x="993" y="2064"/>
                    <a:pt x="859" y="2069"/>
                    <a:pt x="724" y="2069"/>
                  </a:cubicBezTo>
                  <a:cubicBezTo>
                    <a:pt x="539" y="2069"/>
                    <a:pt x="353" y="2059"/>
                    <a:pt x="168" y="2037"/>
                  </a:cubicBezTo>
                  <a:cubicBezTo>
                    <a:pt x="128" y="2032"/>
                    <a:pt x="90" y="2026"/>
                    <a:pt x="48" y="2022"/>
                  </a:cubicBezTo>
                  <a:lnTo>
                    <a:pt x="48" y="2022"/>
                  </a:lnTo>
                  <a:cubicBezTo>
                    <a:pt x="0" y="2212"/>
                    <a:pt x="112" y="2408"/>
                    <a:pt x="303" y="2463"/>
                  </a:cubicBezTo>
                  <a:cubicBezTo>
                    <a:pt x="1247" y="2733"/>
                    <a:pt x="1167" y="2712"/>
                    <a:pt x="2106" y="2979"/>
                  </a:cubicBezTo>
                  <a:cubicBezTo>
                    <a:pt x="2139" y="2988"/>
                    <a:pt x="2172" y="2993"/>
                    <a:pt x="2205" y="2993"/>
                  </a:cubicBezTo>
                  <a:cubicBezTo>
                    <a:pt x="2365" y="2993"/>
                    <a:pt x="2513" y="2887"/>
                    <a:pt x="2559" y="2727"/>
                  </a:cubicBezTo>
                  <a:cubicBezTo>
                    <a:pt x="2723" y="2148"/>
                    <a:pt x="2348" y="1565"/>
                    <a:pt x="2559" y="981"/>
                  </a:cubicBezTo>
                  <a:cubicBezTo>
                    <a:pt x="2661" y="691"/>
                    <a:pt x="2892" y="505"/>
                    <a:pt x="3108" y="302"/>
                  </a:cubicBezTo>
                  <a:cubicBezTo>
                    <a:pt x="3135" y="275"/>
                    <a:pt x="3163" y="247"/>
                    <a:pt x="3192" y="216"/>
                  </a:cubicBezTo>
                  <a:cubicBezTo>
                    <a:pt x="3156" y="187"/>
                    <a:pt x="3121" y="160"/>
                    <a:pt x="3081" y="136"/>
                  </a:cubicBezTo>
                  <a:cubicBezTo>
                    <a:pt x="2948" y="51"/>
                    <a:pt x="2787" y="1"/>
                    <a:pt x="263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7938065" y="3464258"/>
              <a:ext cx="25329" cy="60014"/>
            </a:xfrm>
            <a:custGeom>
              <a:avLst/>
              <a:gdLst/>
              <a:ahLst/>
              <a:cxnLst/>
              <a:rect l="l" t="t" r="r" b="b"/>
              <a:pathLst>
                <a:path w="782" h="1853" extrusionOk="0">
                  <a:moveTo>
                    <a:pt x="280" y="1"/>
                  </a:moveTo>
                  <a:cubicBezTo>
                    <a:pt x="274" y="1"/>
                    <a:pt x="267" y="2"/>
                    <a:pt x="260" y="4"/>
                  </a:cubicBezTo>
                  <a:cubicBezTo>
                    <a:pt x="226" y="15"/>
                    <a:pt x="205" y="50"/>
                    <a:pt x="216" y="86"/>
                  </a:cubicBezTo>
                  <a:cubicBezTo>
                    <a:pt x="216" y="86"/>
                    <a:pt x="216" y="86"/>
                    <a:pt x="216" y="86"/>
                  </a:cubicBezTo>
                  <a:lnTo>
                    <a:pt x="216" y="86"/>
                  </a:lnTo>
                  <a:cubicBezTo>
                    <a:pt x="216" y="86"/>
                    <a:pt x="475" y="787"/>
                    <a:pt x="246" y="1364"/>
                  </a:cubicBezTo>
                  <a:cubicBezTo>
                    <a:pt x="197" y="1500"/>
                    <a:pt x="103" y="1618"/>
                    <a:pt x="18" y="1743"/>
                  </a:cubicBezTo>
                  <a:cubicBezTo>
                    <a:pt x="1" y="1767"/>
                    <a:pt x="1" y="1797"/>
                    <a:pt x="18" y="1821"/>
                  </a:cubicBezTo>
                  <a:cubicBezTo>
                    <a:pt x="31" y="1841"/>
                    <a:pt x="54" y="1852"/>
                    <a:pt x="76" y="1852"/>
                  </a:cubicBezTo>
                  <a:cubicBezTo>
                    <a:pt x="89" y="1852"/>
                    <a:pt x="103" y="1849"/>
                    <a:pt x="114" y="1841"/>
                  </a:cubicBezTo>
                  <a:cubicBezTo>
                    <a:pt x="782" y="1392"/>
                    <a:pt x="728" y="529"/>
                    <a:pt x="333" y="25"/>
                  </a:cubicBezTo>
                  <a:cubicBezTo>
                    <a:pt x="321" y="11"/>
                    <a:pt x="301" y="1"/>
                    <a:pt x="28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7898969" y="3439609"/>
              <a:ext cx="123989" cy="215150"/>
            </a:xfrm>
            <a:custGeom>
              <a:avLst/>
              <a:gdLst/>
              <a:ahLst/>
              <a:cxnLst/>
              <a:rect l="l" t="t" r="r" b="b"/>
              <a:pathLst>
                <a:path w="3828" h="6643" extrusionOk="0">
                  <a:moveTo>
                    <a:pt x="1371" y="296"/>
                  </a:moveTo>
                  <a:cubicBezTo>
                    <a:pt x="1399" y="296"/>
                    <a:pt x="1438" y="302"/>
                    <a:pt x="1482" y="314"/>
                  </a:cubicBezTo>
                  <a:lnTo>
                    <a:pt x="3286" y="833"/>
                  </a:lnTo>
                  <a:cubicBezTo>
                    <a:pt x="3441" y="877"/>
                    <a:pt x="3464" y="949"/>
                    <a:pt x="3469" y="972"/>
                  </a:cubicBezTo>
                  <a:cubicBezTo>
                    <a:pt x="3503" y="1095"/>
                    <a:pt x="3411" y="1314"/>
                    <a:pt x="3242" y="1506"/>
                  </a:cubicBezTo>
                  <a:cubicBezTo>
                    <a:pt x="3219" y="1531"/>
                    <a:pt x="3192" y="1558"/>
                    <a:pt x="3170" y="1581"/>
                  </a:cubicBezTo>
                  <a:lnTo>
                    <a:pt x="3092" y="1655"/>
                  </a:lnTo>
                  <a:cubicBezTo>
                    <a:pt x="2890" y="1836"/>
                    <a:pt x="2681" y="2028"/>
                    <a:pt x="2581" y="2318"/>
                  </a:cubicBezTo>
                  <a:cubicBezTo>
                    <a:pt x="2460" y="2656"/>
                    <a:pt x="2512" y="2984"/>
                    <a:pt x="2564" y="3297"/>
                  </a:cubicBezTo>
                  <a:cubicBezTo>
                    <a:pt x="2609" y="3569"/>
                    <a:pt x="2649" y="3824"/>
                    <a:pt x="2578" y="4071"/>
                  </a:cubicBezTo>
                  <a:cubicBezTo>
                    <a:pt x="2562" y="4128"/>
                    <a:pt x="2527" y="4175"/>
                    <a:pt x="2475" y="4203"/>
                  </a:cubicBezTo>
                  <a:cubicBezTo>
                    <a:pt x="2444" y="4221"/>
                    <a:pt x="2409" y="4229"/>
                    <a:pt x="2374" y="4229"/>
                  </a:cubicBezTo>
                  <a:cubicBezTo>
                    <a:pt x="2352" y="4229"/>
                    <a:pt x="2331" y="4226"/>
                    <a:pt x="2311" y="4220"/>
                  </a:cubicBezTo>
                  <a:lnTo>
                    <a:pt x="2055" y="4148"/>
                  </a:lnTo>
                  <a:lnTo>
                    <a:pt x="1768" y="4066"/>
                  </a:lnTo>
                  <a:lnTo>
                    <a:pt x="1050" y="3860"/>
                  </a:lnTo>
                  <a:lnTo>
                    <a:pt x="765" y="3779"/>
                  </a:lnTo>
                  <a:lnTo>
                    <a:pt x="509" y="3705"/>
                  </a:lnTo>
                  <a:cubicBezTo>
                    <a:pt x="396" y="3674"/>
                    <a:pt x="330" y="3559"/>
                    <a:pt x="360" y="3435"/>
                  </a:cubicBezTo>
                  <a:cubicBezTo>
                    <a:pt x="431" y="3191"/>
                    <a:pt x="601" y="2994"/>
                    <a:pt x="785" y="2788"/>
                  </a:cubicBezTo>
                  <a:cubicBezTo>
                    <a:pt x="993" y="2548"/>
                    <a:pt x="1213" y="2298"/>
                    <a:pt x="1290" y="1947"/>
                  </a:cubicBezTo>
                  <a:cubicBezTo>
                    <a:pt x="1355" y="1648"/>
                    <a:pt x="1281" y="1374"/>
                    <a:pt x="1208" y="1111"/>
                  </a:cubicBezTo>
                  <a:lnTo>
                    <a:pt x="1179" y="1012"/>
                  </a:lnTo>
                  <a:cubicBezTo>
                    <a:pt x="1120" y="783"/>
                    <a:pt x="1127" y="459"/>
                    <a:pt x="1246" y="343"/>
                  </a:cubicBezTo>
                  <a:cubicBezTo>
                    <a:pt x="1257" y="330"/>
                    <a:pt x="1291" y="296"/>
                    <a:pt x="1371" y="296"/>
                  </a:cubicBezTo>
                  <a:close/>
                  <a:moveTo>
                    <a:pt x="1000" y="4154"/>
                  </a:moveTo>
                  <a:lnTo>
                    <a:pt x="1655" y="4341"/>
                  </a:lnTo>
                  <a:cubicBezTo>
                    <a:pt x="1475" y="4780"/>
                    <a:pt x="1222" y="5400"/>
                    <a:pt x="863" y="6279"/>
                  </a:cubicBezTo>
                  <a:cubicBezTo>
                    <a:pt x="843" y="6327"/>
                    <a:pt x="802" y="6349"/>
                    <a:pt x="760" y="6349"/>
                  </a:cubicBezTo>
                  <a:cubicBezTo>
                    <a:pt x="697" y="6349"/>
                    <a:pt x="633" y="6297"/>
                    <a:pt x="645" y="6216"/>
                  </a:cubicBezTo>
                  <a:lnTo>
                    <a:pt x="1000" y="4154"/>
                  </a:lnTo>
                  <a:close/>
                  <a:moveTo>
                    <a:pt x="1365" y="0"/>
                  </a:moveTo>
                  <a:cubicBezTo>
                    <a:pt x="1205" y="0"/>
                    <a:pt x="1097" y="67"/>
                    <a:pt x="1030" y="131"/>
                  </a:cubicBezTo>
                  <a:cubicBezTo>
                    <a:pt x="782" y="377"/>
                    <a:pt x="829" y="864"/>
                    <a:pt x="888" y="1087"/>
                  </a:cubicBezTo>
                  <a:lnTo>
                    <a:pt x="915" y="1188"/>
                  </a:lnTo>
                  <a:cubicBezTo>
                    <a:pt x="983" y="1428"/>
                    <a:pt x="1044" y="1655"/>
                    <a:pt x="995" y="1883"/>
                  </a:cubicBezTo>
                  <a:cubicBezTo>
                    <a:pt x="934" y="2159"/>
                    <a:pt x="750" y="2369"/>
                    <a:pt x="555" y="2590"/>
                  </a:cubicBezTo>
                  <a:cubicBezTo>
                    <a:pt x="360" y="2813"/>
                    <a:pt x="157" y="3043"/>
                    <a:pt x="69" y="3356"/>
                  </a:cubicBezTo>
                  <a:lnTo>
                    <a:pt x="63" y="3381"/>
                  </a:lnTo>
                  <a:cubicBezTo>
                    <a:pt x="1" y="3647"/>
                    <a:pt x="157" y="3914"/>
                    <a:pt x="422" y="3990"/>
                  </a:cubicBezTo>
                  <a:lnTo>
                    <a:pt x="709" y="4071"/>
                  </a:lnTo>
                  <a:lnTo>
                    <a:pt x="349" y="6167"/>
                  </a:lnTo>
                  <a:cubicBezTo>
                    <a:pt x="330" y="6286"/>
                    <a:pt x="361" y="6407"/>
                    <a:pt x="438" y="6498"/>
                  </a:cubicBezTo>
                  <a:cubicBezTo>
                    <a:pt x="516" y="6590"/>
                    <a:pt x="631" y="6642"/>
                    <a:pt x="756" y="6642"/>
                  </a:cubicBezTo>
                  <a:cubicBezTo>
                    <a:pt x="921" y="6642"/>
                    <a:pt x="1068" y="6543"/>
                    <a:pt x="1132" y="6391"/>
                  </a:cubicBezTo>
                  <a:cubicBezTo>
                    <a:pt x="1499" y="5491"/>
                    <a:pt x="1757" y="4863"/>
                    <a:pt x="1937" y="4423"/>
                  </a:cubicBezTo>
                  <a:lnTo>
                    <a:pt x="2223" y="4504"/>
                  </a:lnTo>
                  <a:cubicBezTo>
                    <a:pt x="2271" y="4518"/>
                    <a:pt x="2318" y="4524"/>
                    <a:pt x="2363" y="4524"/>
                  </a:cubicBezTo>
                  <a:cubicBezTo>
                    <a:pt x="2588" y="4524"/>
                    <a:pt x="2795" y="4378"/>
                    <a:pt x="2859" y="4151"/>
                  </a:cubicBezTo>
                  <a:cubicBezTo>
                    <a:pt x="2947" y="3841"/>
                    <a:pt x="2897" y="3539"/>
                    <a:pt x="2852" y="3249"/>
                  </a:cubicBezTo>
                  <a:cubicBezTo>
                    <a:pt x="2803" y="2957"/>
                    <a:pt x="2759" y="2681"/>
                    <a:pt x="2853" y="2414"/>
                  </a:cubicBezTo>
                  <a:cubicBezTo>
                    <a:pt x="2931" y="2194"/>
                    <a:pt x="3103" y="2035"/>
                    <a:pt x="3286" y="1869"/>
                  </a:cubicBezTo>
                  <a:lnTo>
                    <a:pt x="3366" y="1794"/>
                  </a:lnTo>
                  <a:cubicBezTo>
                    <a:pt x="3398" y="1765"/>
                    <a:pt x="3430" y="1733"/>
                    <a:pt x="3461" y="1697"/>
                  </a:cubicBezTo>
                  <a:cubicBezTo>
                    <a:pt x="3655" y="1484"/>
                    <a:pt x="3827" y="1158"/>
                    <a:pt x="3749" y="889"/>
                  </a:cubicBezTo>
                  <a:cubicBezTo>
                    <a:pt x="3716" y="774"/>
                    <a:pt x="3621" y="620"/>
                    <a:pt x="3363" y="547"/>
                  </a:cubicBezTo>
                  <a:lnTo>
                    <a:pt x="1558" y="29"/>
                  </a:lnTo>
                  <a:cubicBezTo>
                    <a:pt x="1487" y="9"/>
                    <a:pt x="1423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4"/>
          <p:cNvSpPr txBox="1">
            <a:spLocks noGrp="1"/>
          </p:cNvSpPr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Dosis"/>
                <a:ea typeface="Dosis"/>
                <a:cs typeface="Dosis"/>
                <a:sym typeface="Dosis"/>
              </a:rPr>
              <a:t>Thank you!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420" name="Google Shape;1420;p14"/>
          <p:cNvGrpSpPr/>
          <p:nvPr/>
        </p:nvGrpSpPr>
        <p:grpSpPr>
          <a:xfrm rot="-1629263">
            <a:off x="7363746" y="118870"/>
            <a:ext cx="2042904" cy="1997754"/>
            <a:chOff x="3516247" y="2841168"/>
            <a:chExt cx="2042858" cy="1997709"/>
          </a:xfrm>
        </p:grpSpPr>
        <p:sp>
          <p:nvSpPr>
            <p:cNvPr id="1421" name="Google Shape;1421;p1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7" name="Google Shape;1517;p14"/>
          <p:cNvGrpSpPr/>
          <p:nvPr/>
        </p:nvGrpSpPr>
        <p:grpSpPr>
          <a:xfrm rot="693577" flipH="1">
            <a:off x="-41057" y="1868559"/>
            <a:ext cx="1355545" cy="1373534"/>
            <a:chOff x="1296300" y="3053732"/>
            <a:chExt cx="1825499" cy="1849724"/>
          </a:xfrm>
        </p:grpSpPr>
        <p:sp>
          <p:nvSpPr>
            <p:cNvPr id="1518" name="Google Shape;1518;p1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14"/>
          <p:cNvGrpSpPr/>
          <p:nvPr/>
        </p:nvGrpSpPr>
        <p:grpSpPr>
          <a:xfrm>
            <a:off x="1387243" y="3642925"/>
            <a:ext cx="514066" cy="553927"/>
            <a:chOff x="2904293" y="162850"/>
            <a:chExt cx="514066" cy="553927"/>
          </a:xfrm>
        </p:grpSpPr>
        <p:sp>
          <p:nvSpPr>
            <p:cNvPr id="1626" name="Google Shape;1626;p14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5" name="Google Shape;1635;p14"/>
          <p:cNvGrpSpPr/>
          <p:nvPr/>
        </p:nvGrpSpPr>
        <p:grpSpPr>
          <a:xfrm>
            <a:off x="8241179" y="2408707"/>
            <a:ext cx="652573" cy="429607"/>
            <a:chOff x="7292379" y="2966507"/>
            <a:chExt cx="652573" cy="429607"/>
          </a:xfrm>
        </p:grpSpPr>
        <p:sp>
          <p:nvSpPr>
            <p:cNvPr id="1636" name="Google Shape;1636;p14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14"/>
          <p:cNvGrpSpPr/>
          <p:nvPr/>
        </p:nvGrpSpPr>
        <p:grpSpPr>
          <a:xfrm>
            <a:off x="404266" y="3885893"/>
            <a:ext cx="398173" cy="753819"/>
            <a:chOff x="5893791" y="3646068"/>
            <a:chExt cx="398173" cy="753819"/>
          </a:xfrm>
        </p:grpSpPr>
        <p:sp>
          <p:nvSpPr>
            <p:cNvPr id="1647" name="Google Shape;1647;p14"/>
            <p:cNvSpPr/>
            <p:nvPr/>
          </p:nvSpPr>
          <p:spPr>
            <a:xfrm>
              <a:off x="5909787" y="3650380"/>
              <a:ext cx="378128" cy="133470"/>
            </a:xfrm>
            <a:custGeom>
              <a:avLst/>
              <a:gdLst/>
              <a:ahLst/>
              <a:cxnLst/>
              <a:rect l="l" t="t" r="r" b="b"/>
              <a:pathLst>
                <a:path w="11488" h="4055" extrusionOk="0">
                  <a:moveTo>
                    <a:pt x="4829" y="1"/>
                  </a:moveTo>
                  <a:cubicBezTo>
                    <a:pt x="4140" y="1"/>
                    <a:pt x="3526" y="590"/>
                    <a:pt x="2856" y="590"/>
                  </a:cubicBezTo>
                  <a:cubicBezTo>
                    <a:pt x="2766" y="590"/>
                    <a:pt x="2675" y="580"/>
                    <a:pt x="2583" y="555"/>
                  </a:cubicBezTo>
                  <a:lnTo>
                    <a:pt x="1253" y="206"/>
                  </a:lnTo>
                  <a:cubicBezTo>
                    <a:pt x="1176" y="186"/>
                    <a:pt x="1102" y="177"/>
                    <a:pt x="1033" y="177"/>
                  </a:cubicBezTo>
                  <a:cubicBezTo>
                    <a:pt x="485" y="177"/>
                    <a:pt x="186" y="744"/>
                    <a:pt x="124" y="791"/>
                  </a:cubicBezTo>
                  <a:cubicBezTo>
                    <a:pt x="1" y="941"/>
                    <a:pt x="81" y="1141"/>
                    <a:pt x="244" y="1183"/>
                  </a:cubicBezTo>
                  <a:lnTo>
                    <a:pt x="11161" y="4046"/>
                  </a:lnTo>
                  <a:cubicBezTo>
                    <a:pt x="11182" y="4052"/>
                    <a:pt x="11202" y="4054"/>
                    <a:pt x="11222" y="4054"/>
                  </a:cubicBezTo>
                  <a:cubicBezTo>
                    <a:pt x="11362" y="4054"/>
                    <a:pt x="11488" y="3931"/>
                    <a:pt x="11456" y="3763"/>
                  </a:cubicBezTo>
                  <a:cubicBezTo>
                    <a:pt x="11421" y="3683"/>
                    <a:pt x="11447" y="2881"/>
                    <a:pt x="10758" y="2700"/>
                  </a:cubicBezTo>
                  <a:lnTo>
                    <a:pt x="9428" y="2352"/>
                  </a:lnTo>
                  <a:cubicBezTo>
                    <a:pt x="8553" y="2122"/>
                    <a:pt x="8378" y="892"/>
                    <a:pt x="7469" y="653"/>
                  </a:cubicBezTo>
                  <a:lnTo>
                    <a:pt x="5123" y="38"/>
                  </a:lnTo>
                  <a:cubicBezTo>
                    <a:pt x="5024" y="12"/>
                    <a:pt x="4926" y="1"/>
                    <a:pt x="4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5910446" y="3652223"/>
              <a:ext cx="376679" cy="131660"/>
            </a:xfrm>
            <a:custGeom>
              <a:avLst/>
              <a:gdLst/>
              <a:ahLst/>
              <a:cxnLst/>
              <a:rect l="l" t="t" r="r" b="b"/>
              <a:pathLst>
                <a:path w="11444" h="4000" extrusionOk="0">
                  <a:moveTo>
                    <a:pt x="5167" y="0"/>
                  </a:moveTo>
                  <a:cubicBezTo>
                    <a:pt x="5100" y="39"/>
                    <a:pt x="5035" y="83"/>
                    <a:pt x="4977" y="129"/>
                  </a:cubicBezTo>
                  <a:cubicBezTo>
                    <a:pt x="4720" y="329"/>
                    <a:pt x="4503" y="581"/>
                    <a:pt x="4220" y="743"/>
                  </a:cubicBezTo>
                  <a:cubicBezTo>
                    <a:pt x="3763" y="1002"/>
                    <a:pt x="3160" y="1193"/>
                    <a:pt x="2610" y="1193"/>
                  </a:cubicBezTo>
                  <a:cubicBezTo>
                    <a:pt x="2487" y="1193"/>
                    <a:pt x="2367" y="1184"/>
                    <a:pt x="2252" y="1163"/>
                  </a:cubicBezTo>
                  <a:cubicBezTo>
                    <a:pt x="1527" y="1036"/>
                    <a:pt x="800" y="908"/>
                    <a:pt x="75" y="778"/>
                  </a:cubicBezTo>
                  <a:lnTo>
                    <a:pt x="75" y="778"/>
                  </a:lnTo>
                  <a:cubicBezTo>
                    <a:pt x="1" y="911"/>
                    <a:pt x="70" y="1087"/>
                    <a:pt x="225" y="1128"/>
                  </a:cubicBezTo>
                  <a:lnTo>
                    <a:pt x="11142" y="3991"/>
                  </a:lnTo>
                  <a:cubicBezTo>
                    <a:pt x="11163" y="3997"/>
                    <a:pt x="11183" y="3999"/>
                    <a:pt x="11203" y="3999"/>
                  </a:cubicBezTo>
                  <a:cubicBezTo>
                    <a:pt x="11332" y="3999"/>
                    <a:pt x="11441" y="3891"/>
                    <a:pt x="11443" y="3760"/>
                  </a:cubicBezTo>
                  <a:cubicBezTo>
                    <a:pt x="10749" y="3516"/>
                    <a:pt x="10052" y="3271"/>
                    <a:pt x="9358" y="3026"/>
                  </a:cubicBezTo>
                  <a:cubicBezTo>
                    <a:pt x="8752" y="2811"/>
                    <a:pt x="8179" y="2244"/>
                    <a:pt x="7848" y="1693"/>
                  </a:cubicBezTo>
                  <a:cubicBezTo>
                    <a:pt x="7680" y="1415"/>
                    <a:pt x="7615" y="1088"/>
                    <a:pt x="7491" y="789"/>
                  </a:cubicBezTo>
                  <a:cubicBezTo>
                    <a:pt x="7461" y="720"/>
                    <a:pt x="7427" y="649"/>
                    <a:pt x="7388" y="582"/>
                  </a:cubicBezTo>
                  <a:lnTo>
                    <a:pt x="516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5898333" y="3654429"/>
              <a:ext cx="247093" cy="741180"/>
            </a:xfrm>
            <a:custGeom>
              <a:avLst/>
              <a:gdLst/>
              <a:ahLst/>
              <a:cxnLst/>
              <a:rect l="l" t="t" r="r" b="b"/>
              <a:pathLst>
                <a:path w="7507" h="22518" extrusionOk="0">
                  <a:moveTo>
                    <a:pt x="5787" y="0"/>
                  </a:moveTo>
                  <a:lnTo>
                    <a:pt x="1" y="22066"/>
                  </a:lnTo>
                  <a:lnTo>
                    <a:pt x="1719" y="22518"/>
                  </a:lnTo>
                  <a:lnTo>
                    <a:pt x="7507" y="45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912816" y="3658181"/>
              <a:ext cx="218259" cy="733610"/>
            </a:xfrm>
            <a:custGeom>
              <a:avLst/>
              <a:gdLst/>
              <a:ahLst/>
              <a:cxnLst/>
              <a:rect l="l" t="t" r="r" b="b"/>
              <a:pathLst>
                <a:path w="6631" h="22288" extrusionOk="0">
                  <a:moveTo>
                    <a:pt x="5787" y="0"/>
                  </a:moveTo>
                  <a:lnTo>
                    <a:pt x="0" y="22066"/>
                  </a:lnTo>
                  <a:lnTo>
                    <a:pt x="844" y="22288"/>
                  </a:lnTo>
                  <a:lnTo>
                    <a:pt x="6630" y="22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93791" y="3646068"/>
              <a:ext cx="398173" cy="753819"/>
            </a:xfrm>
            <a:custGeom>
              <a:avLst/>
              <a:gdLst/>
              <a:ahLst/>
              <a:cxnLst/>
              <a:rect l="l" t="t" r="r" b="b"/>
              <a:pathLst>
                <a:path w="12097" h="22902" extrusionOk="0">
                  <a:moveTo>
                    <a:pt x="5319" y="266"/>
                  </a:moveTo>
                  <a:cubicBezTo>
                    <a:pt x="5404" y="266"/>
                    <a:pt x="5490" y="276"/>
                    <a:pt x="5577" y="299"/>
                  </a:cubicBezTo>
                  <a:lnTo>
                    <a:pt x="5763" y="348"/>
                  </a:lnTo>
                  <a:lnTo>
                    <a:pt x="5234" y="2360"/>
                  </a:lnTo>
                  <a:lnTo>
                    <a:pt x="763" y="1188"/>
                  </a:lnTo>
                  <a:cubicBezTo>
                    <a:pt x="726" y="1177"/>
                    <a:pt x="699" y="1150"/>
                    <a:pt x="685" y="1114"/>
                  </a:cubicBezTo>
                  <a:cubicBezTo>
                    <a:pt x="678" y="1091"/>
                    <a:pt x="677" y="1053"/>
                    <a:pt x="706" y="1013"/>
                  </a:cubicBezTo>
                  <a:cubicBezTo>
                    <a:pt x="726" y="995"/>
                    <a:pt x="744" y="969"/>
                    <a:pt x="774" y="931"/>
                  </a:cubicBezTo>
                  <a:cubicBezTo>
                    <a:pt x="890" y="776"/>
                    <a:pt x="1139" y="442"/>
                    <a:pt x="1524" y="442"/>
                  </a:cubicBezTo>
                  <a:cubicBezTo>
                    <a:pt x="1582" y="442"/>
                    <a:pt x="1642" y="450"/>
                    <a:pt x="1706" y="466"/>
                  </a:cubicBezTo>
                  <a:lnTo>
                    <a:pt x="3036" y="816"/>
                  </a:lnTo>
                  <a:cubicBezTo>
                    <a:pt x="3141" y="844"/>
                    <a:pt x="3243" y="856"/>
                    <a:pt x="3345" y="856"/>
                  </a:cubicBezTo>
                  <a:cubicBezTo>
                    <a:pt x="3705" y="856"/>
                    <a:pt x="4043" y="703"/>
                    <a:pt x="4370" y="553"/>
                  </a:cubicBezTo>
                  <a:cubicBezTo>
                    <a:pt x="4693" y="407"/>
                    <a:pt x="5000" y="266"/>
                    <a:pt x="5319" y="266"/>
                  </a:cubicBezTo>
                  <a:close/>
                  <a:moveTo>
                    <a:pt x="7736" y="866"/>
                  </a:moveTo>
                  <a:lnTo>
                    <a:pt x="7920" y="915"/>
                  </a:lnTo>
                  <a:cubicBezTo>
                    <a:pt x="8334" y="1023"/>
                    <a:pt x="8584" y="1366"/>
                    <a:pt x="8848" y="1726"/>
                  </a:cubicBezTo>
                  <a:cubicBezTo>
                    <a:pt x="9120" y="2100"/>
                    <a:pt x="9402" y="2486"/>
                    <a:pt x="9880" y="2612"/>
                  </a:cubicBezTo>
                  <a:lnTo>
                    <a:pt x="11211" y="2962"/>
                  </a:lnTo>
                  <a:cubicBezTo>
                    <a:pt x="11701" y="3091"/>
                    <a:pt x="11766" y="3604"/>
                    <a:pt x="11796" y="3822"/>
                  </a:cubicBezTo>
                  <a:cubicBezTo>
                    <a:pt x="11803" y="3872"/>
                    <a:pt x="11806" y="3902"/>
                    <a:pt x="11813" y="3927"/>
                  </a:cubicBezTo>
                  <a:cubicBezTo>
                    <a:pt x="11822" y="3979"/>
                    <a:pt x="11797" y="4010"/>
                    <a:pt x="11781" y="4024"/>
                  </a:cubicBezTo>
                  <a:cubicBezTo>
                    <a:pt x="11761" y="4044"/>
                    <a:pt x="11733" y="4054"/>
                    <a:pt x="11708" y="4054"/>
                  </a:cubicBezTo>
                  <a:cubicBezTo>
                    <a:pt x="11698" y="4054"/>
                    <a:pt x="11690" y="4054"/>
                    <a:pt x="11680" y="4051"/>
                  </a:cubicBezTo>
                  <a:lnTo>
                    <a:pt x="7207" y="2878"/>
                  </a:lnTo>
                  <a:lnTo>
                    <a:pt x="7736" y="866"/>
                  </a:lnTo>
                  <a:close/>
                  <a:moveTo>
                    <a:pt x="6019" y="414"/>
                  </a:moveTo>
                  <a:lnTo>
                    <a:pt x="7482" y="797"/>
                  </a:lnTo>
                  <a:lnTo>
                    <a:pt x="6954" y="2811"/>
                  </a:lnTo>
                  <a:lnTo>
                    <a:pt x="6887" y="3065"/>
                  </a:lnTo>
                  <a:lnTo>
                    <a:pt x="1762" y="22606"/>
                  </a:lnTo>
                  <a:lnTo>
                    <a:pt x="297" y="22223"/>
                  </a:lnTo>
                  <a:lnTo>
                    <a:pt x="5423" y="2681"/>
                  </a:lnTo>
                  <a:lnTo>
                    <a:pt x="5491" y="2426"/>
                  </a:lnTo>
                  <a:lnTo>
                    <a:pt x="6019" y="414"/>
                  </a:lnTo>
                  <a:close/>
                  <a:moveTo>
                    <a:pt x="5318" y="1"/>
                  </a:moveTo>
                  <a:cubicBezTo>
                    <a:pt x="4944" y="1"/>
                    <a:pt x="4598" y="158"/>
                    <a:pt x="4261" y="313"/>
                  </a:cubicBezTo>
                  <a:cubicBezTo>
                    <a:pt x="3949" y="454"/>
                    <a:pt x="3649" y="592"/>
                    <a:pt x="3345" y="592"/>
                  </a:cubicBezTo>
                  <a:cubicBezTo>
                    <a:pt x="3265" y="592"/>
                    <a:pt x="3185" y="582"/>
                    <a:pt x="3104" y="561"/>
                  </a:cubicBezTo>
                  <a:lnTo>
                    <a:pt x="1774" y="214"/>
                  </a:lnTo>
                  <a:cubicBezTo>
                    <a:pt x="1683" y="190"/>
                    <a:pt x="1598" y="180"/>
                    <a:pt x="1517" y="180"/>
                  </a:cubicBezTo>
                  <a:cubicBezTo>
                    <a:pt x="1007" y="180"/>
                    <a:pt x="692" y="602"/>
                    <a:pt x="562" y="776"/>
                  </a:cubicBezTo>
                  <a:cubicBezTo>
                    <a:pt x="545" y="798"/>
                    <a:pt x="531" y="816"/>
                    <a:pt x="531" y="818"/>
                  </a:cubicBezTo>
                  <a:cubicBezTo>
                    <a:pt x="522" y="826"/>
                    <a:pt x="514" y="831"/>
                    <a:pt x="509" y="841"/>
                  </a:cubicBezTo>
                  <a:cubicBezTo>
                    <a:pt x="424" y="943"/>
                    <a:pt x="396" y="1074"/>
                    <a:pt x="435" y="1197"/>
                  </a:cubicBezTo>
                  <a:cubicBezTo>
                    <a:pt x="476" y="1319"/>
                    <a:pt x="573" y="1411"/>
                    <a:pt x="696" y="1443"/>
                  </a:cubicBezTo>
                  <a:lnTo>
                    <a:pt x="5169" y="2616"/>
                  </a:lnTo>
                  <a:lnTo>
                    <a:pt x="10" y="22284"/>
                  </a:lnTo>
                  <a:cubicBezTo>
                    <a:pt x="0" y="22317"/>
                    <a:pt x="6" y="22354"/>
                    <a:pt x="24" y="22385"/>
                  </a:cubicBezTo>
                  <a:cubicBezTo>
                    <a:pt x="41" y="22414"/>
                    <a:pt x="69" y="22437"/>
                    <a:pt x="104" y="22445"/>
                  </a:cubicBezTo>
                  <a:lnTo>
                    <a:pt x="1822" y="22897"/>
                  </a:lnTo>
                  <a:cubicBezTo>
                    <a:pt x="1833" y="22900"/>
                    <a:pt x="1844" y="22901"/>
                    <a:pt x="1855" y="22901"/>
                  </a:cubicBezTo>
                  <a:cubicBezTo>
                    <a:pt x="1913" y="22901"/>
                    <a:pt x="1966" y="22861"/>
                    <a:pt x="1983" y="22801"/>
                  </a:cubicBezTo>
                  <a:lnTo>
                    <a:pt x="7142" y="3132"/>
                  </a:lnTo>
                  <a:lnTo>
                    <a:pt x="11614" y="4305"/>
                  </a:lnTo>
                  <a:cubicBezTo>
                    <a:pt x="11646" y="4313"/>
                    <a:pt x="11676" y="4317"/>
                    <a:pt x="11708" y="4317"/>
                  </a:cubicBezTo>
                  <a:cubicBezTo>
                    <a:pt x="11801" y="4317"/>
                    <a:pt x="11891" y="4283"/>
                    <a:pt x="11961" y="4218"/>
                  </a:cubicBezTo>
                  <a:cubicBezTo>
                    <a:pt x="12056" y="4129"/>
                    <a:pt x="12096" y="4003"/>
                    <a:pt x="12073" y="3872"/>
                  </a:cubicBezTo>
                  <a:cubicBezTo>
                    <a:pt x="12072" y="3861"/>
                    <a:pt x="12073" y="3862"/>
                    <a:pt x="12068" y="3852"/>
                  </a:cubicBezTo>
                  <a:cubicBezTo>
                    <a:pt x="12064" y="3840"/>
                    <a:pt x="12062" y="3817"/>
                    <a:pt x="12059" y="3788"/>
                  </a:cubicBezTo>
                  <a:cubicBezTo>
                    <a:pt x="12027" y="3539"/>
                    <a:pt x="11941" y="2879"/>
                    <a:pt x="11280" y="2705"/>
                  </a:cubicBezTo>
                  <a:lnTo>
                    <a:pt x="9949" y="2356"/>
                  </a:lnTo>
                  <a:cubicBezTo>
                    <a:pt x="9562" y="2255"/>
                    <a:pt x="9319" y="1922"/>
                    <a:pt x="9062" y="1571"/>
                  </a:cubicBezTo>
                  <a:cubicBezTo>
                    <a:pt x="8782" y="1186"/>
                    <a:pt x="8494" y="790"/>
                    <a:pt x="7989" y="659"/>
                  </a:cubicBezTo>
                  <a:lnTo>
                    <a:pt x="7679" y="577"/>
                  </a:lnTo>
                  <a:cubicBezTo>
                    <a:pt x="7678" y="576"/>
                    <a:pt x="7678" y="576"/>
                    <a:pt x="7676" y="576"/>
                  </a:cubicBezTo>
                  <a:lnTo>
                    <a:pt x="5957" y="125"/>
                  </a:lnTo>
                  <a:lnTo>
                    <a:pt x="5644" y="43"/>
                  </a:lnTo>
                  <a:cubicBezTo>
                    <a:pt x="5533" y="14"/>
                    <a:pt x="5424" y="1"/>
                    <a:pt x="5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2" name="Google Shape;1652;p14"/>
          <p:cNvGrpSpPr/>
          <p:nvPr/>
        </p:nvGrpSpPr>
        <p:grpSpPr>
          <a:xfrm>
            <a:off x="684816" y="941338"/>
            <a:ext cx="201736" cy="526377"/>
            <a:chOff x="4641641" y="852713"/>
            <a:chExt cx="201736" cy="526377"/>
          </a:xfrm>
        </p:grpSpPr>
        <p:sp>
          <p:nvSpPr>
            <p:cNvPr id="1653" name="Google Shape;1653;p1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14"/>
          <p:cNvGrpSpPr/>
          <p:nvPr/>
        </p:nvGrpSpPr>
        <p:grpSpPr>
          <a:xfrm>
            <a:off x="1161590" y="752711"/>
            <a:ext cx="247784" cy="327537"/>
            <a:chOff x="2621290" y="1216686"/>
            <a:chExt cx="247784" cy="327537"/>
          </a:xfrm>
        </p:grpSpPr>
        <p:sp>
          <p:nvSpPr>
            <p:cNvPr id="1657" name="Google Shape;1657;p1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8" name="Google Shape;1668;p14"/>
          <p:cNvGrpSpPr/>
          <p:nvPr/>
        </p:nvGrpSpPr>
        <p:grpSpPr>
          <a:xfrm>
            <a:off x="932464" y="4292550"/>
            <a:ext cx="365324" cy="524303"/>
            <a:chOff x="2423439" y="2082150"/>
            <a:chExt cx="365324" cy="524303"/>
          </a:xfrm>
        </p:grpSpPr>
        <p:sp>
          <p:nvSpPr>
            <p:cNvPr id="1669" name="Google Shape;1669;p1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14"/>
          <p:cNvGrpSpPr/>
          <p:nvPr/>
        </p:nvGrpSpPr>
        <p:grpSpPr>
          <a:xfrm>
            <a:off x="8651381" y="3486338"/>
            <a:ext cx="135149" cy="444287"/>
            <a:chOff x="2880331" y="2010988"/>
            <a:chExt cx="135149" cy="444287"/>
          </a:xfrm>
        </p:grpSpPr>
        <p:sp>
          <p:nvSpPr>
            <p:cNvPr id="1679" name="Google Shape;1679;p1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7" name="Google Shape;1687;p14"/>
          <p:cNvGrpSpPr/>
          <p:nvPr/>
        </p:nvGrpSpPr>
        <p:grpSpPr>
          <a:xfrm>
            <a:off x="6960450" y="201916"/>
            <a:ext cx="394355" cy="421115"/>
            <a:chOff x="3569800" y="2151666"/>
            <a:chExt cx="394355" cy="421115"/>
          </a:xfrm>
        </p:grpSpPr>
        <p:sp>
          <p:nvSpPr>
            <p:cNvPr id="1688" name="Google Shape;1688;p1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1" name="Google Shape;1711;p14"/>
          <p:cNvGrpSpPr/>
          <p:nvPr/>
        </p:nvGrpSpPr>
        <p:grpSpPr>
          <a:xfrm>
            <a:off x="8158221" y="2974858"/>
            <a:ext cx="453964" cy="382110"/>
            <a:chOff x="1734858" y="1405683"/>
            <a:chExt cx="453964" cy="382110"/>
          </a:xfrm>
        </p:grpSpPr>
        <p:sp>
          <p:nvSpPr>
            <p:cNvPr id="1712" name="Google Shape;1712;p14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"/>
          <p:cNvGrpSpPr/>
          <p:nvPr/>
        </p:nvGrpSpPr>
        <p:grpSpPr>
          <a:xfrm rot="1675903">
            <a:off x="6725176" y="3340964"/>
            <a:ext cx="1731388" cy="1693122"/>
            <a:chOff x="3516247" y="2841168"/>
            <a:chExt cx="2042858" cy="1997709"/>
          </a:xfrm>
        </p:grpSpPr>
        <p:sp>
          <p:nvSpPr>
            <p:cNvPr id="347" name="Google Shape;347;p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2"/>
          <p:cNvGrpSpPr/>
          <p:nvPr/>
        </p:nvGrpSpPr>
        <p:grpSpPr>
          <a:xfrm>
            <a:off x="7569902" y="1625926"/>
            <a:ext cx="990988" cy="1116074"/>
            <a:chOff x="1498727" y="197147"/>
            <a:chExt cx="769520" cy="866652"/>
          </a:xfrm>
        </p:grpSpPr>
        <p:sp>
          <p:nvSpPr>
            <p:cNvPr id="444" name="Google Shape;444;p2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2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560" name="Google Shape;560;p2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2"/>
          <p:cNvGrpSpPr/>
          <p:nvPr/>
        </p:nvGrpSpPr>
        <p:grpSpPr>
          <a:xfrm>
            <a:off x="720005" y="2892412"/>
            <a:ext cx="1516247" cy="1768888"/>
            <a:chOff x="4386880" y="1514533"/>
            <a:chExt cx="743550" cy="867442"/>
          </a:xfrm>
        </p:grpSpPr>
        <p:sp>
          <p:nvSpPr>
            <p:cNvPr id="570" name="Google Shape;570;p2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2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599" name="Google Shape;599;p2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610" name="Google Shape;610;p2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2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639" name="Google Shape;639;p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643" name="Google Shape;643;p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655" name="Google Shape;655;p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"/>
          <p:cNvGrpSpPr/>
          <p:nvPr/>
        </p:nvGrpSpPr>
        <p:grpSpPr>
          <a:xfrm>
            <a:off x="251428" y="1625926"/>
            <a:ext cx="936981" cy="788714"/>
            <a:chOff x="1734858" y="1405683"/>
            <a:chExt cx="453964" cy="382110"/>
          </a:xfrm>
        </p:grpSpPr>
        <p:sp>
          <p:nvSpPr>
            <p:cNvPr id="679" name="Google Shape;679;p2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2"/>
          <p:cNvSpPr txBox="1">
            <a:spLocks noGrp="1"/>
          </p:cNvSpPr>
          <p:nvPr>
            <p:ph type="subTitle" idx="1"/>
          </p:nvPr>
        </p:nvSpPr>
        <p:spPr>
          <a:xfrm rot="-546">
            <a:off x="2683650" y="3342900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/>
              <a:t>Lesson 1. Getting started</a:t>
            </a:r>
            <a:endParaRPr sz="2400" b="1"/>
          </a:p>
        </p:txBody>
      </p:sp>
      <p:sp>
        <p:nvSpPr>
          <p:cNvPr id="704" name="Google Shape;704;p2"/>
          <p:cNvSpPr txBox="1">
            <a:spLocks noGrp="1"/>
          </p:cNvSpPr>
          <p:nvPr>
            <p:ph type="ctrTitle"/>
          </p:nvPr>
        </p:nvSpPr>
        <p:spPr>
          <a:xfrm>
            <a:off x="1585728" y="1140917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en-US" sz="6600">
                <a:latin typeface="Dosis"/>
                <a:ea typeface="Dosis"/>
                <a:cs typeface="Dosis"/>
                <a:sym typeface="Dosis"/>
              </a:rPr>
              <a:t>Unit 1</a:t>
            </a:r>
            <a:br>
              <a:rPr lang="en-US" sz="6600">
                <a:latin typeface="Dosis"/>
                <a:ea typeface="Dosis"/>
                <a:cs typeface="Dosis"/>
                <a:sym typeface="Dosis"/>
              </a:rPr>
            </a:br>
            <a:r>
              <a:rPr lang="en-US" sz="6600">
                <a:latin typeface="Dosis"/>
                <a:ea typeface="Dosis"/>
                <a:cs typeface="Dosis"/>
                <a:sym typeface="Dosis"/>
              </a:rPr>
              <a:t>My new school</a:t>
            </a:r>
            <a:endParaRPr sz="66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6000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OBJECTIVES</a:t>
            </a:r>
            <a:endParaRPr sz="6000">
              <a:solidFill>
                <a:schemeClr val="accent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710" name="Google Shape;710;p3"/>
          <p:cNvGrpSpPr/>
          <p:nvPr/>
        </p:nvGrpSpPr>
        <p:grpSpPr>
          <a:xfrm>
            <a:off x="8097716" y="4388695"/>
            <a:ext cx="652573" cy="429607"/>
            <a:chOff x="7292379" y="2966507"/>
            <a:chExt cx="652573" cy="429607"/>
          </a:xfrm>
        </p:grpSpPr>
        <p:sp>
          <p:nvSpPr>
            <p:cNvPr id="711" name="Google Shape;711;p3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"/>
          <p:cNvGrpSpPr/>
          <p:nvPr/>
        </p:nvGrpSpPr>
        <p:grpSpPr>
          <a:xfrm>
            <a:off x="7292367" y="4134694"/>
            <a:ext cx="540859" cy="679892"/>
            <a:chOff x="6453542" y="2996394"/>
            <a:chExt cx="540859" cy="679892"/>
          </a:xfrm>
        </p:grpSpPr>
        <p:sp>
          <p:nvSpPr>
            <p:cNvPr id="722" name="Google Shape;722;p3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3"/>
          <p:cNvGrpSpPr/>
          <p:nvPr/>
        </p:nvGrpSpPr>
        <p:grpSpPr>
          <a:xfrm>
            <a:off x="8516389" y="1894525"/>
            <a:ext cx="365324" cy="524303"/>
            <a:chOff x="2423439" y="2082150"/>
            <a:chExt cx="365324" cy="524303"/>
          </a:xfrm>
        </p:grpSpPr>
        <p:sp>
          <p:nvSpPr>
            <p:cNvPr id="751" name="Google Shape;751;p3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3"/>
          <p:cNvGrpSpPr/>
          <p:nvPr/>
        </p:nvGrpSpPr>
        <p:grpSpPr>
          <a:xfrm>
            <a:off x="5183111" y="116587"/>
            <a:ext cx="725249" cy="846837"/>
            <a:chOff x="1511761" y="2053350"/>
            <a:chExt cx="725249" cy="846837"/>
          </a:xfrm>
        </p:grpSpPr>
        <p:sp>
          <p:nvSpPr>
            <p:cNvPr id="761" name="Google Shape;761;p3"/>
            <p:cNvSpPr/>
            <p:nvPr/>
          </p:nvSpPr>
          <p:spPr>
            <a:xfrm>
              <a:off x="1516665" y="2075073"/>
              <a:ext cx="717975" cy="820768"/>
            </a:xfrm>
            <a:custGeom>
              <a:avLst/>
              <a:gdLst/>
              <a:ahLst/>
              <a:cxnLst/>
              <a:rect l="l" t="t" r="r" b="b"/>
              <a:pathLst>
                <a:path w="21813" h="24936" extrusionOk="0">
                  <a:moveTo>
                    <a:pt x="7798" y="1"/>
                  </a:moveTo>
                  <a:cubicBezTo>
                    <a:pt x="7547" y="1"/>
                    <a:pt x="7312" y="151"/>
                    <a:pt x="7214" y="397"/>
                  </a:cubicBezTo>
                  <a:cubicBezTo>
                    <a:pt x="7212" y="400"/>
                    <a:pt x="7210" y="402"/>
                    <a:pt x="7209" y="407"/>
                  </a:cubicBezTo>
                  <a:lnTo>
                    <a:pt x="126" y="19020"/>
                  </a:lnTo>
                  <a:cubicBezTo>
                    <a:pt x="1" y="19346"/>
                    <a:pt x="164" y="19709"/>
                    <a:pt x="489" y="19833"/>
                  </a:cubicBezTo>
                  <a:lnTo>
                    <a:pt x="13793" y="24894"/>
                  </a:lnTo>
                  <a:cubicBezTo>
                    <a:pt x="13867" y="24922"/>
                    <a:pt x="13943" y="24936"/>
                    <a:pt x="14018" y="24936"/>
                  </a:cubicBezTo>
                  <a:cubicBezTo>
                    <a:pt x="14271" y="24936"/>
                    <a:pt x="14510" y="24782"/>
                    <a:pt x="14606" y="24530"/>
                  </a:cubicBezTo>
                  <a:lnTo>
                    <a:pt x="21689" y="5917"/>
                  </a:lnTo>
                  <a:cubicBezTo>
                    <a:pt x="21812" y="5592"/>
                    <a:pt x="21649" y="5227"/>
                    <a:pt x="21325" y="5104"/>
                  </a:cubicBezTo>
                  <a:lnTo>
                    <a:pt x="8022" y="42"/>
                  </a:lnTo>
                  <a:cubicBezTo>
                    <a:pt x="7948" y="14"/>
                    <a:pt x="7872" y="1"/>
                    <a:pt x="7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63753" y="2599539"/>
              <a:ext cx="187714" cy="164015"/>
            </a:xfrm>
            <a:custGeom>
              <a:avLst/>
              <a:gdLst/>
              <a:ahLst/>
              <a:cxnLst/>
              <a:rect l="l" t="t" r="r" b="b"/>
              <a:pathLst>
                <a:path w="5703" h="4983" extrusionOk="0">
                  <a:moveTo>
                    <a:pt x="1531" y="868"/>
                  </a:moveTo>
                  <a:cubicBezTo>
                    <a:pt x="1532" y="868"/>
                    <a:pt x="1533" y="868"/>
                    <a:pt x="1534" y="868"/>
                  </a:cubicBezTo>
                  <a:lnTo>
                    <a:pt x="1910" y="879"/>
                  </a:lnTo>
                  <a:lnTo>
                    <a:pt x="2171" y="888"/>
                  </a:lnTo>
                  <a:lnTo>
                    <a:pt x="2536" y="899"/>
                  </a:lnTo>
                  <a:lnTo>
                    <a:pt x="3290" y="922"/>
                  </a:lnTo>
                  <a:lnTo>
                    <a:pt x="3561" y="931"/>
                  </a:lnTo>
                  <a:lnTo>
                    <a:pt x="3822" y="938"/>
                  </a:lnTo>
                  <a:lnTo>
                    <a:pt x="4110" y="946"/>
                  </a:lnTo>
                  <a:cubicBezTo>
                    <a:pt x="4237" y="951"/>
                    <a:pt x="4312" y="1089"/>
                    <a:pt x="4244" y="1198"/>
                  </a:cubicBezTo>
                  <a:lnTo>
                    <a:pt x="4201" y="1268"/>
                  </a:lnTo>
                  <a:lnTo>
                    <a:pt x="4069" y="1481"/>
                  </a:lnTo>
                  <a:lnTo>
                    <a:pt x="3365" y="2619"/>
                  </a:lnTo>
                  <a:lnTo>
                    <a:pt x="3233" y="2832"/>
                  </a:lnTo>
                  <a:lnTo>
                    <a:pt x="2889" y="3388"/>
                  </a:lnTo>
                  <a:cubicBezTo>
                    <a:pt x="2889" y="3389"/>
                    <a:pt x="2888" y="3390"/>
                    <a:pt x="2887" y="3390"/>
                  </a:cubicBezTo>
                  <a:cubicBezTo>
                    <a:pt x="2853" y="3441"/>
                    <a:pt x="2801" y="3466"/>
                    <a:pt x="2748" y="3466"/>
                  </a:cubicBezTo>
                  <a:cubicBezTo>
                    <a:pt x="2699" y="3466"/>
                    <a:pt x="2651" y="3445"/>
                    <a:pt x="2617" y="3403"/>
                  </a:cubicBezTo>
                  <a:cubicBezTo>
                    <a:pt x="2612" y="3396"/>
                    <a:pt x="2608" y="3387"/>
                    <a:pt x="2603" y="3379"/>
                  </a:cubicBezTo>
                  <a:lnTo>
                    <a:pt x="2070" y="2389"/>
                  </a:lnTo>
                  <a:lnTo>
                    <a:pt x="1893" y="2058"/>
                  </a:lnTo>
                  <a:lnTo>
                    <a:pt x="1795" y="1876"/>
                  </a:lnTo>
                  <a:lnTo>
                    <a:pt x="1641" y="1589"/>
                  </a:lnTo>
                  <a:lnTo>
                    <a:pt x="1383" y="1111"/>
                  </a:lnTo>
                  <a:cubicBezTo>
                    <a:pt x="1324" y="1001"/>
                    <a:pt x="1406" y="868"/>
                    <a:pt x="1531" y="868"/>
                  </a:cubicBezTo>
                  <a:close/>
                  <a:moveTo>
                    <a:pt x="374" y="1"/>
                  </a:moveTo>
                  <a:cubicBezTo>
                    <a:pt x="327" y="1"/>
                    <a:pt x="282" y="10"/>
                    <a:pt x="243" y="27"/>
                  </a:cubicBezTo>
                  <a:cubicBezTo>
                    <a:pt x="83" y="96"/>
                    <a:pt x="0" y="296"/>
                    <a:pt x="93" y="466"/>
                  </a:cubicBezTo>
                  <a:lnTo>
                    <a:pt x="275" y="804"/>
                  </a:lnTo>
                  <a:lnTo>
                    <a:pt x="429" y="1091"/>
                  </a:lnTo>
                  <a:lnTo>
                    <a:pt x="706" y="1606"/>
                  </a:lnTo>
                  <a:lnTo>
                    <a:pt x="883" y="1937"/>
                  </a:lnTo>
                  <a:lnTo>
                    <a:pt x="1250" y="2619"/>
                  </a:lnTo>
                  <a:lnTo>
                    <a:pt x="1405" y="2906"/>
                  </a:lnTo>
                  <a:lnTo>
                    <a:pt x="1833" y="3703"/>
                  </a:lnTo>
                  <a:lnTo>
                    <a:pt x="2011" y="4034"/>
                  </a:lnTo>
                  <a:lnTo>
                    <a:pt x="2228" y="4437"/>
                  </a:lnTo>
                  <a:lnTo>
                    <a:pt x="2382" y="4724"/>
                  </a:lnTo>
                  <a:lnTo>
                    <a:pt x="2431" y="4816"/>
                  </a:lnTo>
                  <a:cubicBezTo>
                    <a:pt x="2491" y="4926"/>
                    <a:pt x="2600" y="4982"/>
                    <a:pt x="2710" y="4982"/>
                  </a:cubicBezTo>
                  <a:cubicBezTo>
                    <a:pt x="2813" y="4982"/>
                    <a:pt x="2916" y="4933"/>
                    <a:pt x="2978" y="4833"/>
                  </a:cubicBezTo>
                  <a:lnTo>
                    <a:pt x="3193" y="4485"/>
                  </a:lnTo>
                  <a:lnTo>
                    <a:pt x="3326" y="4272"/>
                  </a:lnTo>
                  <a:lnTo>
                    <a:pt x="4028" y="3135"/>
                  </a:lnTo>
                  <a:lnTo>
                    <a:pt x="4161" y="2922"/>
                  </a:lnTo>
                  <a:lnTo>
                    <a:pt x="4866" y="1787"/>
                  </a:lnTo>
                  <a:lnTo>
                    <a:pt x="5578" y="635"/>
                  </a:lnTo>
                  <a:cubicBezTo>
                    <a:pt x="5703" y="425"/>
                    <a:pt x="5558" y="159"/>
                    <a:pt x="5317" y="150"/>
                  </a:cubicBezTo>
                  <a:lnTo>
                    <a:pt x="4919" y="138"/>
                  </a:lnTo>
                  <a:lnTo>
                    <a:pt x="4136" y="113"/>
                  </a:lnTo>
                  <a:lnTo>
                    <a:pt x="3875" y="107"/>
                  </a:lnTo>
                  <a:lnTo>
                    <a:pt x="2487" y="64"/>
                  </a:lnTo>
                  <a:lnTo>
                    <a:pt x="2226" y="57"/>
                  </a:lnTo>
                  <a:lnTo>
                    <a:pt x="907" y="17"/>
                  </a:lnTo>
                  <a:lnTo>
                    <a:pt x="381" y="1"/>
                  </a:lnTo>
                  <a:cubicBezTo>
                    <a:pt x="379" y="1"/>
                    <a:pt x="376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1844597" y="2240142"/>
              <a:ext cx="75079" cy="42855"/>
            </a:xfrm>
            <a:custGeom>
              <a:avLst/>
              <a:gdLst/>
              <a:ahLst/>
              <a:cxnLst/>
              <a:rect l="l" t="t" r="r" b="b"/>
              <a:pathLst>
                <a:path w="2281" h="1302" extrusionOk="0">
                  <a:moveTo>
                    <a:pt x="755" y="1"/>
                  </a:moveTo>
                  <a:cubicBezTo>
                    <a:pt x="584" y="1"/>
                    <a:pt x="420" y="38"/>
                    <a:pt x="281" y="125"/>
                  </a:cubicBezTo>
                  <a:cubicBezTo>
                    <a:pt x="37" y="276"/>
                    <a:pt x="0" y="604"/>
                    <a:pt x="298" y="901"/>
                  </a:cubicBezTo>
                  <a:cubicBezTo>
                    <a:pt x="575" y="1176"/>
                    <a:pt x="970" y="1302"/>
                    <a:pt x="1302" y="1302"/>
                  </a:cubicBezTo>
                  <a:cubicBezTo>
                    <a:pt x="1540" y="1302"/>
                    <a:pt x="1746" y="1237"/>
                    <a:pt x="1854" y="1118"/>
                  </a:cubicBezTo>
                  <a:cubicBezTo>
                    <a:pt x="2280" y="645"/>
                    <a:pt x="1462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1991825" y="2294418"/>
              <a:ext cx="63164" cy="44106"/>
            </a:xfrm>
            <a:custGeom>
              <a:avLst/>
              <a:gdLst/>
              <a:ahLst/>
              <a:cxnLst/>
              <a:rect l="l" t="t" r="r" b="b"/>
              <a:pathLst>
                <a:path w="1919" h="1340" extrusionOk="0">
                  <a:moveTo>
                    <a:pt x="603" y="1"/>
                  </a:moveTo>
                  <a:cubicBezTo>
                    <a:pt x="269" y="1"/>
                    <a:pt x="1" y="143"/>
                    <a:pt x="3" y="468"/>
                  </a:cubicBezTo>
                  <a:cubicBezTo>
                    <a:pt x="5" y="840"/>
                    <a:pt x="597" y="1340"/>
                    <a:pt x="1241" y="1340"/>
                  </a:cubicBezTo>
                  <a:cubicBezTo>
                    <a:pt x="1264" y="1340"/>
                    <a:pt x="1287" y="1339"/>
                    <a:pt x="1310" y="1338"/>
                  </a:cubicBezTo>
                  <a:cubicBezTo>
                    <a:pt x="1730" y="1313"/>
                    <a:pt x="1918" y="1045"/>
                    <a:pt x="1838" y="771"/>
                  </a:cubicBezTo>
                  <a:cubicBezTo>
                    <a:pt x="1699" y="296"/>
                    <a:pt x="1083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1928760" y="2234250"/>
              <a:ext cx="69813" cy="54902"/>
            </a:xfrm>
            <a:custGeom>
              <a:avLst/>
              <a:gdLst/>
              <a:ahLst/>
              <a:cxnLst/>
              <a:rect l="l" t="t" r="r" b="b"/>
              <a:pathLst>
                <a:path w="2121" h="1668" extrusionOk="0">
                  <a:moveTo>
                    <a:pt x="263" y="1"/>
                  </a:moveTo>
                  <a:cubicBezTo>
                    <a:pt x="211" y="1"/>
                    <a:pt x="161" y="30"/>
                    <a:pt x="140" y="82"/>
                  </a:cubicBezTo>
                  <a:cubicBezTo>
                    <a:pt x="1" y="421"/>
                    <a:pt x="8" y="826"/>
                    <a:pt x="162" y="1137"/>
                  </a:cubicBezTo>
                  <a:cubicBezTo>
                    <a:pt x="285" y="1390"/>
                    <a:pt x="491" y="1562"/>
                    <a:pt x="756" y="1634"/>
                  </a:cubicBezTo>
                  <a:cubicBezTo>
                    <a:pt x="844" y="1657"/>
                    <a:pt x="929" y="1668"/>
                    <a:pt x="1013" y="1668"/>
                  </a:cubicBezTo>
                  <a:cubicBezTo>
                    <a:pt x="1515" y="1668"/>
                    <a:pt x="1930" y="1269"/>
                    <a:pt x="2095" y="827"/>
                  </a:cubicBezTo>
                  <a:cubicBezTo>
                    <a:pt x="2120" y="760"/>
                    <a:pt x="2086" y="684"/>
                    <a:pt x="2018" y="659"/>
                  </a:cubicBezTo>
                  <a:cubicBezTo>
                    <a:pt x="2003" y="654"/>
                    <a:pt x="1987" y="651"/>
                    <a:pt x="1972" y="651"/>
                  </a:cubicBezTo>
                  <a:cubicBezTo>
                    <a:pt x="1918" y="651"/>
                    <a:pt x="1868" y="683"/>
                    <a:pt x="1848" y="737"/>
                  </a:cubicBezTo>
                  <a:cubicBezTo>
                    <a:pt x="1718" y="1086"/>
                    <a:pt x="1396" y="1405"/>
                    <a:pt x="1012" y="1405"/>
                  </a:cubicBezTo>
                  <a:cubicBezTo>
                    <a:pt x="951" y="1405"/>
                    <a:pt x="889" y="1397"/>
                    <a:pt x="825" y="1380"/>
                  </a:cubicBezTo>
                  <a:cubicBezTo>
                    <a:pt x="586" y="1315"/>
                    <a:pt x="461" y="1150"/>
                    <a:pt x="398" y="1022"/>
                  </a:cubicBezTo>
                  <a:cubicBezTo>
                    <a:pt x="279" y="780"/>
                    <a:pt x="273" y="452"/>
                    <a:pt x="385" y="183"/>
                  </a:cubicBezTo>
                  <a:cubicBezTo>
                    <a:pt x="413" y="115"/>
                    <a:pt x="381" y="38"/>
                    <a:pt x="313" y="10"/>
                  </a:cubicBezTo>
                  <a:cubicBezTo>
                    <a:pt x="296" y="4"/>
                    <a:pt x="279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13582" y="2237508"/>
              <a:ext cx="51973" cy="43678"/>
            </a:xfrm>
            <a:custGeom>
              <a:avLst/>
              <a:gdLst/>
              <a:ahLst/>
              <a:cxnLst/>
              <a:rect l="l" t="t" r="r" b="b"/>
              <a:pathLst>
                <a:path w="1579" h="1327" extrusionOk="0">
                  <a:moveTo>
                    <a:pt x="242" y="0"/>
                  </a:moveTo>
                  <a:cubicBezTo>
                    <a:pt x="190" y="0"/>
                    <a:pt x="140" y="31"/>
                    <a:pt x="119" y="83"/>
                  </a:cubicBezTo>
                  <a:cubicBezTo>
                    <a:pt x="1" y="372"/>
                    <a:pt x="3" y="718"/>
                    <a:pt x="127" y="962"/>
                  </a:cubicBezTo>
                  <a:cubicBezTo>
                    <a:pt x="216" y="1140"/>
                    <a:pt x="358" y="1258"/>
                    <a:pt x="540" y="1304"/>
                  </a:cubicBezTo>
                  <a:cubicBezTo>
                    <a:pt x="597" y="1319"/>
                    <a:pt x="652" y="1326"/>
                    <a:pt x="707" y="1326"/>
                  </a:cubicBezTo>
                  <a:cubicBezTo>
                    <a:pt x="1088" y="1326"/>
                    <a:pt x="1417" y="992"/>
                    <a:pt x="1551" y="629"/>
                  </a:cubicBezTo>
                  <a:cubicBezTo>
                    <a:pt x="1579" y="561"/>
                    <a:pt x="1542" y="486"/>
                    <a:pt x="1474" y="460"/>
                  </a:cubicBezTo>
                  <a:cubicBezTo>
                    <a:pt x="1459" y="455"/>
                    <a:pt x="1444" y="452"/>
                    <a:pt x="1428" y="452"/>
                  </a:cubicBezTo>
                  <a:cubicBezTo>
                    <a:pt x="1375" y="452"/>
                    <a:pt x="1324" y="485"/>
                    <a:pt x="1304" y="539"/>
                  </a:cubicBezTo>
                  <a:cubicBezTo>
                    <a:pt x="1204" y="810"/>
                    <a:pt x="969" y="1063"/>
                    <a:pt x="707" y="1063"/>
                  </a:cubicBezTo>
                  <a:cubicBezTo>
                    <a:pt x="674" y="1063"/>
                    <a:pt x="640" y="1059"/>
                    <a:pt x="606" y="1051"/>
                  </a:cubicBezTo>
                  <a:cubicBezTo>
                    <a:pt x="498" y="1023"/>
                    <a:pt x="416" y="954"/>
                    <a:pt x="362" y="845"/>
                  </a:cubicBezTo>
                  <a:cubicBezTo>
                    <a:pt x="273" y="669"/>
                    <a:pt x="273" y="403"/>
                    <a:pt x="364" y="184"/>
                  </a:cubicBezTo>
                  <a:cubicBezTo>
                    <a:pt x="391" y="116"/>
                    <a:pt x="358" y="39"/>
                    <a:pt x="292" y="10"/>
                  </a:cubicBezTo>
                  <a:cubicBezTo>
                    <a:pt x="276" y="4"/>
                    <a:pt x="259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1881659" y="2187313"/>
              <a:ext cx="51940" cy="43645"/>
            </a:xfrm>
            <a:custGeom>
              <a:avLst/>
              <a:gdLst/>
              <a:ahLst/>
              <a:cxnLst/>
              <a:rect l="l" t="t" r="r" b="b"/>
              <a:pathLst>
                <a:path w="1578" h="1326" extrusionOk="0">
                  <a:moveTo>
                    <a:pt x="241" y="0"/>
                  </a:moveTo>
                  <a:cubicBezTo>
                    <a:pt x="189" y="0"/>
                    <a:pt x="140" y="31"/>
                    <a:pt x="119" y="82"/>
                  </a:cubicBezTo>
                  <a:cubicBezTo>
                    <a:pt x="1" y="372"/>
                    <a:pt x="3" y="718"/>
                    <a:pt x="125" y="963"/>
                  </a:cubicBezTo>
                  <a:cubicBezTo>
                    <a:pt x="215" y="1139"/>
                    <a:pt x="357" y="1258"/>
                    <a:pt x="539" y="1304"/>
                  </a:cubicBezTo>
                  <a:cubicBezTo>
                    <a:pt x="595" y="1319"/>
                    <a:pt x="651" y="1326"/>
                    <a:pt x="705" y="1326"/>
                  </a:cubicBezTo>
                  <a:cubicBezTo>
                    <a:pt x="1087" y="1326"/>
                    <a:pt x="1416" y="992"/>
                    <a:pt x="1550" y="629"/>
                  </a:cubicBezTo>
                  <a:cubicBezTo>
                    <a:pt x="1578" y="561"/>
                    <a:pt x="1544" y="485"/>
                    <a:pt x="1474" y="460"/>
                  </a:cubicBezTo>
                  <a:cubicBezTo>
                    <a:pt x="1459" y="454"/>
                    <a:pt x="1444" y="451"/>
                    <a:pt x="1429" y="451"/>
                  </a:cubicBezTo>
                  <a:cubicBezTo>
                    <a:pt x="1375" y="451"/>
                    <a:pt x="1323" y="485"/>
                    <a:pt x="1304" y="538"/>
                  </a:cubicBezTo>
                  <a:cubicBezTo>
                    <a:pt x="1203" y="809"/>
                    <a:pt x="970" y="1063"/>
                    <a:pt x="708" y="1063"/>
                  </a:cubicBezTo>
                  <a:cubicBezTo>
                    <a:pt x="674" y="1063"/>
                    <a:pt x="640" y="1059"/>
                    <a:pt x="605" y="1050"/>
                  </a:cubicBezTo>
                  <a:cubicBezTo>
                    <a:pt x="498" y="1022"/>
                    <a:pt x="416" y="953"/>
                    <a:pt x="363" y="846"/>
                  </a:cubicBezTo>
                  <a:cubicBezTo>
                    <a:pt x="273" y="668"/>
                    <a:pt x="273" y="402"/>
                    <a:pt x="364" y="183"/>
                  </a:cubicBezTo>
                  <a:cubicBezTo>
                    <a:pt x="391" y="115"/>
                    <a:pt x="358" y="38"/>
                    <a:pt x="291" y="11"/>
                  </a:cubicBezTo>
                  <a:cubicBezTo>
                    <a:pt x="275" y="3"/>
                    <a:pt x="258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1713299" y="2251794"/>
              <a:ext cx="157037" cy="149829"/>
            </a:xfrm>
            <a:custGeom>
              <a:avLst/>
              <a:gdLst/>
              <a:ahLst/>
              <a:cxnLst/>
              <a:rect l="l" t="t" r="r" b="b"/>
              <a:pathLst>
                <a:path w="4771" h="4552" extrusionOk="0">
                  <a:moveTo>
                    <a:pt x="2502" y="0"/>
                  </a:moveTo>
                  <a:cubicBezTo>
                    <a:pt x="2441" y="0"/>
                    <a:pt x="2380" y="30"/>
                    <a:pt x="2344" y="91"/>
                  </a:cubicBezTo>
                  <a:lnTo>
                    <a:pt x="1679" y="1220"/>
                  </a:lnTo>
                  <a:cubicBezTo>
                    <a:pt x="1649" y="1272"/>
                    <a:pt x="1594" y="1307"/>
                    <a:pt x="1534" y="1310"/>
                  </a:cubicBezTo>
                  <a:lnTo>
                    <a:pt x="227" y="1404"/>
                  </a:lnTo>
                  <a:cubicBezTo>
                    <a:pt x="74" y="1415"/>
                    <a:pt x="1" y="1596"/>
                    <a:pt x="102" y="1709"/>
                  </a:cubicBezTo>
                  <a:lnTo>
                    <a:pt x="970" y="2691"/>
                  </a:lnTo>
                  <a:cubicBezTo>
                    <a:pt x="1011" y="2736"/>
                    <a:pt x="1026" y="2799"/>
                    <a:pt x="1011" y="2857"/>
                  </a:cubicBezTo>
                  <a:lnTo>
                    <a:pt x="695" y="4129"/>
                  </a:lnTo>
                  <a:cubicBezTo>
                    <a:pt x="665" y="4250"/>
                    <a:pt x="760" y="4358"/>
                    <a:pt x="872" y="4358"/>
                  </a:cubicBezTo>
                  <a:cubicBezTo>
                    <a:pt x="896" y="4358"/>
                    <a:pt x="922" y="4353"/>
                    <a:pt x="946" y="4342"/>
                  </a:cubicBezTo>
                  <a:lnTo>
                    <a:pt x="2149" y="3819"/>
                  </a:lnTo>
                  <a:cubicBezTo>
                    <a:pt x="2172" y="3808"/>
                    <a:pt x="2197" y="3803"/>
                    <a:pt x="2222" y="3803"/>
                  </a:cubicBezTo>
                  <a:cubicBezTo>
                    <a:pt x="2255" y="3803"/>
                    <a:pt x="2289" y="3813"/>
                    <a:pt x="2319" y="3831"/>
                  </a:cubicBezTo>
                  <a:lnTo>
                    <a:pt x="3431" y="4524"/>
                  </a:lnTo>
                  <a:cubicBezTo>
                    <a:pt x="3462" y="4543"/>
                    <a:pt x="3495" y="4551"/>
                    <a:pt x="3527" y="4551"/>
                  </a:cubicBezTo>
                  <a:cubicBezTo>
                    <a:pt x="3629" y="4551"/>
                    <a:pt x="3722" y="4465"/>
                    <a:pt x="3712" y="4350"/>
                  </a:cubicBezTo>
                  <a:lnTo>
                    <a:pt x="3585" y="3045"/>
                  </a:lnTo>
                  <a:cubicBezTo>
                    <a:pt x="3580" y="2985"/>
                    <a:pt x="3603" y="2926"/>
                    <a:pt x="3650" y="2887"/>
                  </a:cubicBezTo>
                  <a:lnTo>
                    <a:pt x="4653" y="2044"/>
                  </a:lnTo>
                  <a:cubicBezTo>
                    <a:pt x="4770" y="1946"/>
                    <a:pt x="4723" y="1756"/>
                    <a:pt x="4574" y="1723"/>
                  </a:cubicBezTo>
                  <a:lnTo>
                    <a:pt x="3294" y="1440"/>
                  </a:lnTo>
                  <a:cubicBezTo>
                    <a:pt x="3236" y="1426"/>
                    <a:pt x="3187" y="1385"/>
                    <a:pt x="3165" y="1330"/>
                  </a:cubicBezTo>
                  <a:lnTo>
                    <a:pt x="2672" y="116"/>
                  </a:lnTo>
                  <a:cubicBezTo>
                    <a:pt x="2642" y="40"/>
                    <a:pt x="2572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1761190" y="2352283"/>
              <a:ext cx="230208" cy="137256"/>
            </a:xfrm>
            <a:custGeom>
              <a:avLst/>
              <a:gdLst/>
              <a:ahLst/>
              <a:cxnLst/>
              <a:rect l="l" t="t" r="r" b="b"/>
              <a:pathLst>
                <a:path w="6994" h="4170" extrusionOk="0">
                  <a:moveTo>
                    <a:pt x="5559" y="1"/>
                  </a:moveTo>
                  <a:cubicBezTo>
                    <a:pt x="5448" y="1"/>
                    <a:pt x="5335" y="29"/>
                    <a:pt x="5223" y="102"/>
                  </a:cubicBezTo>
                  <a:cubicBezTo>
                    <a:pt x="4890" y="320"/>
                    <a:pt x="4922" y="710"/>
                    <a:pt x="4945" y="993"/>
                  </a:cubicBezTo>
                  <a:cubicBezTo>
                    <a:pt x="4964" y="1231"/>
                    <a:pt x="4971" y="1379"/>
                    <a:pt x="4887" y="1433"/>
                  </a:cubicBezTo>
                  <a:cubicBezTo>
                    <a:pt x="4866" y="1447"/>
                    <a:pt x="4842" y="1453"/>
                    <a:pt x="4815" y="1453"/>
                  </a:cubicBezTo>
                  <a:cubicBezTo>
                    <a:pt x="4732" y="1453"/>
                    <a:pt x="4618" y="1396"/>
                    <a:pt x="4460" y="1312"/>
                  </a:cubicBezTo>
                  <a:cubicBezTo>
                    <a:pt x="4293" y="1223"/>
                    <a:pt x="4085" y="1112"/>
                    <a:pt x="3867" y="1112"/>
                  </a:cubicBezTo>
                  <a:cubicBezTo>
                    <a:pt x="3756" y="1112"/>
                    <a:pt x="3643" y="1141"/>
                    <a:pt x="3531" y="1214"/>
                  </a:cubicBezTo>
                  <a:cubicBezTo>
                    <a:pt x="3199" y="1433"/>
                    <a:pt x="3230" y="1824"/>
                    <a:pt x="3253" y="2107"/>
                  </a:cubicBezTo>
                  <a:cubicBezTo>
                    <a:pt x="3272" y="2344"/>
                    <a:pt x="3279" y="2492"/>
                    <a:pt x="3195" y="2547"/>
                  </a:cubicBezTo>
                  <a:cubicBezTo>
                    <a:pt x="3174" y="2561"/>
                    <a:pt x="3150" y="2567"/>
                    <a:pt x="3123" y="2567"/>
                  </a:cubicBezTo>
                  <a:cubicBezTo>
                    <a:pt x="3040" y="2567"/>
                    <a:pt x="2926" y="2510"/>
                    <a:pt x="2768" y="2426"/>
                  </a:cubicBezTo>
                  <a:cubicBezTo>
                    <a:pt x="2601" y="2336"/>
                    <a:pt x="2394" y="2225"/>
                    <a:pt x="2175" y="2225"/>
                  </a:cubicBezTo>
                  <a:cubicBezTo>
                    <a:pt x="2065" y="2225"/>
                    <a:pt x="1952" y="2254"/>
                    <a:pt x="1839" y="2327"/>
                  </a:cubicBezTo>
                  <a:cubicBezTo>
                    <a:pt x="1506" y="2545"/>
                    <a:pt x="1538" y="2936"/>
                    <a:pt x="1561" y="3219"/>
                  </a:cubicBezTo>
                  <a:cubicBezTo>
                    <a:pt x="1581" y="3455"/>
                    <a:pt x="1586" y="3604"/>
                    <a:pt x="1502" y="3659"/>
                  </a:cubicBezTo>
                  <a:cubicBezTo>
                    <a:pt x="1481" y="3673"/>
                    <a:pt x="1457" y="3679"/>
                    <a:pt x="1430" y="3679"/>
                  </a:cubicBezTo>
                  <a:cubicBezTo>
                    <a:pt x="1347" y="3679"/>
                    <a:pt x="1233" y="3622"/>
                    <a:pt x="1076" y="3538"/>
                  </a:cubicBezTo>
                  <a:cubicBezTo>
                    <a:pt x="908" y="3448"/>
                    <a:pt x="700" y="3337"/>
                    <a:pt x="481" y="3337"/>
                  </a:cubicBezTo>
                  <a:cubicBezTo>
                    <a:pt x="370" y="3337"/>
                    <a:pt x="257" y="3365"/>
                    <a:pt x="146" y="3439"/>
                  </a:cubicBezTo>
                  <a:cubicBezTo>
                    <a:pt x="33" y="3513"/>
                    <a:pt x="1" y="3667"/>
                    <a:pt x="75" y="3779"/>
                  </a:cubicBezTo>
                  <a:cubicBezTo>
                    <a:pt x="105" y="3825"/>
                    <a:pt x="147" y="3857"/>
                    <a:pt x="194" y="3874"/>
                  </a:cubicBezTo>
                  <a:cubicBezTo>
                    <a:pt x="221" y="3885"/>
                    <a:pt x="251" y="3890"/>
                    <a:pt x="281" y="3890"/>
                  </a:cubicBezTo>
                  <a:cubicBezTo>
                    <a:pt x="327" y="3890"/>
                    <a:pt x="374" y="3877"/>
                    <a:pt x="414" y="3848"/>
                  </a:cubicBezTo>
                  <a:cubicBezTo>
                    <a:pt x="435" y="3835"/>
                    <a:pt x="458" y="3829"/>
                    <a:pt x="486" y="3829"/>
                  </a:cubicBezTo>
                  <a:cubicBezTo>
                    <a:pt x="569" y="3829"/>
                    <a:pt x="683" y="3886"/>
                    <a:pt x="840" y="3970"/>
                  </a:cubicBezTo>
                  <a:cubicBezTo>
                    <a:pt x="1008" y="4059"/>
                    <a:pt x="1216" y="4170"/>
                    <a:pt x="1434" y="4170"/>
                  </a:cubicBezTo>
                  <a:cubicBezTo>
                    <a:pt x="1545" y="4170"/>
                    <a:pt x="1658" y="4142"/>
                    <a:pt x="1770" y="4068"/>
                  </a:cubicBezTo>
                  <a:cubicBezTo>
                    <a:pt x="2104" y="3851"/>
                    <a:pt x="2072" y="3460"/>
                    <a:pt x="2050" y="3177"/>
                  </a:cubicBezTo>
                  <a:cubicBezTo>
                    <a:pt x="2030" y="2940"/>
                    <a:pt x="2025" y="2791"/>
                    <a:pt x="2109" y="2737"/>
                  </a:cubicBezTo>
                  <a:cubicBezTo>
                    <a:pt x="2129" y="2723"/>
                    <a:pt x="2153" y="2717"/>
                    <a:pt x="2180" y="2717"/>
                  </a:cubicBezTo>
                  <a:cubicBezTo>
                    <a:pt x="2263" y="2717"/>
                    <a:pt x="2377" y="2774"/>
                    <a:pt x="2535" y="2858"/>
                  </a:cubicBezTo>
                  <a:cubicBezTo>
                    <a:pt x="2702" y="2947"/>
                    <a:pt x="2910" y="3058"/>
                    <a:pt x="3129" y="3058"/>
                  </a:cubicBezTo>
                  <a:cubicBezTo>
                    <a:pt x="3240" y="3058"/>
                    <a:pt x="3353" y="3030"/>
                    <a:pt x="3465" y="2956"/>
                  </a:cubicBezTo>
                  <a:cubicBezTo>
                    <a:pt x="3797" y="2738"/>
                    <a:pt x="3767" y="2348"/>
                    <a:pt x="3743" y="2065"/>
                  </a:cubicBezTo>
                  <a:cubicBezTo>
                    <a:pt x="3725" y="1827"/>
                    <a:pt x="3717" y="1679"/>
                    <a:pt x="3801" y="1625"/>
                  </a:cubicBezTo>
                  <a:cubicBezTo>
                    <a:pt x="3822" y="1611"/>
                    <a:pt x="3846" y="1605"/>
                    <a:pt x="3874" y="1605"/>
                  </a:cubicBezTo>
                  <a:cubicBezTo>
                    <a:pt x="3956" y="1605"/>
                    <a:pt x="4071" y="1662"/>
                    <a:pt x="4228" y="1746"/>
                  </a:cubicBezTo>
                  <a:cubicBezTo>
                    <a:pt x="4395" y="1835"/>
                    <a:pt x="4602" y="1946"/>
                    <a:pt x="4821" y="1946"/>
                  </a:cubicBezTo>
                  <a:cubicBezTo>
                    <a:pt x="4931" y="1946"/>
                    <a:pt x="5045" y="1918"/>
                    <a:pt x="5157" y="1844"/>
                  </a:cubicBezTo>
                  <a:cubicBezTo>
                    <a:pt x="5491" y="1626"/>
                    <a:pt x="5459" y="1236"/>
                    <a:pt x="5434" y="953"/>
                  </a:cubicBezTo>
                  <a:cubicBezTo>
                    <a:pt x="5416" y="715"/>
                    <a:pt x="5409" y="567"/>
                    <a:pt x="5493" y="513"/>
                  </a:cubicBezTo>
                  <a:cubicBezTo>
                    <a:pt x="5514" y="500"/>
                    <a:pt x="5538" y="493"/>
                    <a:pt x="5565" y="493"/>
                  </a:cubicBezTo>
                  <a:cubicBezTo>
                    <a:pt x="5648" y="493"/>
                    <a:pt x="5762" y="550"/>
                    <a:pt x="5920" y="634"/>
                  </a:cubicBezTo>
                  <a:cubicBezTo>
                    <a:pt x="6086" y="723"/>
                    <a:pt x="6294" y="834"/>
                    <a:pt x="6513" y="834"/>
                  </a:cubicBezTo>
                  <a:cubicBezTo>
                    <a:pt x="6623" y="834"/>
                    <a:pt x="6736" y="806"/>
                    <a:pt x="6848" y="732"/>
                  </a:cubicBezTo>
                  <a:cubicBezTo>
                    <a:pt x="6961" y="658"/>
                    <a:pt x="6993" y="506"/>
                    <a:pt x="6919" y="392"/>
                  </a:cubicBezTo>
                  <a:cubicBezTo>
                    <a:pt x="6871" y="320"/>
                    <a:pt x="6793" y="281"/>
                    <a:pt x="6713" y="281"/>
                  </a:cubicBezTo>
                  <a:cubicBezTo>
                    <a:pt x="6667" y="281"/>
                    <a:pt x="6620" y="294"/>
                    <a:pt x="6578" y="322"/>
                  </a:cubicBezTo>
                  <a:cubicBezTo>
                    <a:pt x="6557" y="336"/>
                    <a:pt x="6533" y="342"/>
                    <a:pt x="6506" y="342"/>
                  </a:cubicBezTo>
                  <a:cubicBezTo>
                    <a:pt x="6423" y="342"/>
                    <a:pt x="6309" y="284"/>
                    <a:pt x="6152" y="200"/>
                  </a:cubicBezTo>
                  <a:cubicBezTo>
                    <a:pt x="5985" y="111"/>
                    <a:pt x="5777" y="1"/>
                    <a:pt x="5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1914245" y="2458664"/>
              <a:ext cx="41242" cy="36503"/>
            </a:xfrm>
            <a:custGeom>
              <a:avLst/>
              <a:gdLst/>
              <a:ahLst/>
              <a:cxnLst/>
              <a:rect l="l" t="t" r="r" b="b"/>
              <a:pathLst>
                <a:path w="1253" h="1109" extrusionOk="0">
                  <a:moveTo>
                    <a:pt x="627" y="0"/>
                  </a:moveTo>
                  <a:cubicBezTo>
                    <a:pt x="404" y="0"/>
                    <a:pt x="194" y="136"/>
                    <a:pt x="109" y="357"/>
                  </a:cubicBezTo>
                  <a:cubicBezTo>
                    <a:pt x="0" y="643"/>
                    <a:pt x="144" y="962"/>
                    <a:pt x="429" y="1072"/>
                  </a:cubicBezTo>
                  <a:cubicBezTo>
                    <a:pt x="494" y="1096"/>
                    <a:pt x="560" y="1108"/>
                    <a:pt x="626" y="1108"/>
                  </a:cubicBezTo>
                  <a:cubicBezTo>
                    <a:pt x="849" y="1108"/>
                    <a:pt x="1059" y="972"/>
                    <a:pt x="1144" y="752"/>
                  </a:cubicBezTo>
                  <a:cubicBezTo>
                    <a:pt x="1253" y="465"/>
                    <a:pt x="1109" y="146"/>
                    <a:pt x="823" y="37"/>
                  </a:cubicBezTo>
                  <a:cubicBezTo>
                    <a:pt x="758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1856545" y="2504679"/>
              <a:ext cx="41275" cy="36503"/>
            </a:xfrm>
            <a:custGeom>
              <a:avLst/>
              <a:gdLst/>
              <a:ahLst/>
              <a:cxnLst/>
              <a:rect l="l" t="t" r="r" b="b"/>
              <a:pathLst>
                <a:path w="1254" h="1109" extrusionOk="0">
                  <a:moveTo>
                    <a:pt x="627" y="0"/>
                  </a:moveTo>
                  <a:cubicBezTo>
                    <a:pt x="403" y="0"/>
                    <a:pt x="193" y="136"/>
                    <a:pt x="110" y="357"/>
                  </a:cubicBezTo>
                  <a:cubicBezTo>
                    <a:pt x="0" y="643"/>
                    <a:pt x="144" y="962"/>
                    <a:pt x="430" y="1072"/>
                  </a:cubicBezTo>
                  <a:cubicBezTo>
                    <a:pt x="495" y="1096"/>
                    <a:pt x="561" y="1108"/>
                    <a:pt x="626" y="1108"/>
                  </a:cubicBezTo>
                  <a:cubicBezTo>
                    <a:pt x="850" y="1108"/>
                    <a:pt x="1060" y="972"/>
                    <a:pt x="1144" y="751"/>
                  </a:cubicBezTo>
                  <a:cubicBezTo>
                    <a:pt x="1253" y="465"/>
                    <a:pt x="1110" y="146"/>
                    <a:pt x="823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1927641" y="2531735"/>
              <a:ext cx="41308" cy="36470"/>
            </a:xfrm>
            <a:custGeom>
              <a:avLst/>
              <a:gdLst/>
              <a:ahLst/>
              <a:cxnLst/>
              <a:rect l="l" t="t" r="r" b="b"/>
              <a:pathLst>
                <a:path w="1255" h="1108" extrusionOk="0">
                  <a:moveTo>
                    <a:pt x="627" y="0"/>
                  </a:moveTo>
                  <a:cubicBezTo>
                    <a:pt x="404" y="0"/>
                    <a:pt x="194" y="136"/>
                    <a:pt x="110" y="357"/>
                  </a:cubicBezTo>
                  <a:cubicBezTo>
                    <a:pt x="1" y="643"/>
                    <a:pt x="144" y="963"/>
                    <a:pt x="431" y="1071"/>
                  </a:cubicBezTo>
                  <a:cubicBezTo>
                    <a:pt x="496" y="1096"/>
                    <a:pt x="563" y="1108"/>
                    <a:pt x="628" y="1108"/>
                  </a:cubicBezTo>
                  <a:cubicBezTo>
                    <a:pt x="851" y="1108"/>
                    <a:pt x="1061" y="972"/>
                    <a:pt x="1145" y="751"/>
                  </a:cubicBezTo>
                  <a:cubicBezTo>
                    <a:pt x="1254" y="465"/>
                    <a:pt x="1111" y="146"/>
                    <a:pt x="824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1755529" y="2291818"/>
              <a:ext cx="71393" cy="68101"/>
            </a:xfrm>
            <a:custGeom>
              <a:avLst/>
              <a:gdLst/>
              <a:ahLst/>
              <a:cxnLst/>
              <a:rect l="l" t="t" r="r" b="b"/>
              <a:pathLst>
                <a:path w="2169" h="2069" extrusionOk="0">
                  <a:moveTo>
                    <a:pt x="1138" y="0"/>
                  </a:moveTo>
                  <a:cubicBezTo>
                    <a:pt x="1110" y="0"/>
                    <a:pt x="1083" y="14"/>
                    <a:pt x="1068" y="41"/>
                  </a:cubicBezTo>
                  <a:lnTo>
                    <a:pt x="766" y="555"/>
                  </a:lnTo>
                  <a:cubicBezTo>
                    <a:pt x="751" y="579"/>
                    <a:pt x="727" y="595"/>
                    <a:pt x="700" y="597"/>
                  </a:cubicBezTo>
                  <a:lnTo>
                    <a:pt x="105" y="639"/>
                  </a:lnTo>
                  <a:cubicBezTo>
                    <a:pt x="36" y="642"/>
                    <a:pt x="1" y="725"/>
                    <a:pt x="47" y="778"/>
                  </a:cubicBezTo>
                  <a:lnTo>
                    <a:pt x="442" y="1222"/>
                  </a:lnTo>
                  <a:cubicBezTo>
                    <a:pt x="461" y="1244"/>
                    <a:pt x="468" y="1272"/>
                    <a:pt x="461" y="1299"/>
                  </a:cubicBezTo>
                  <a:lnTo>
                    <a:pt x="318" y="1876"/>
                  </a:lnTo>
                  <a:cubicBezTo>
                    <a:pt x="304" y="1931"/>
                    <a:pt x="346" y="1980"/>
                    <a:pt x="398" y="1980"/>
                  </a:cubicBezTo>
                  <a:cubicBezTo>
                    <a:pt x="409" y="1980"/>
                    <a:pt x="420" y="1977"/>
                    <a:pt x="432" y="1972"/>
                  </a:cubicBezTo>
                  <a:lnTo>
                    <a:pt x="977" y="1734"/>
                  </a:lnTo>
                  <a:cubicBezTo>
                    <a:pt x="988" y="1729"/>
                    <a:pt x="999" y="1727"/>
                    <a:pt x="1010" y="1727"/>
                  </a:cubicBezTo>
                  <a:cubicBezTo>
                    <a:pt x="1025" y="1727"/>
                    <a:pt x="1040" y="1731"/>
                    <a:pt x="1054" y="1739"/>
                  </a:cubicBezTo>
                  <a:lnTo>
                    <a:pt x="1559" y="2055"/>
                  </a:lnTo>
                  <a:cubicBezTo>
                    <a:pt x="1574" y="2064"/>
                    <a:pt x="1589" y="2068"/>
                    <a:pt x="1604" y="2068"/>
                  </a:cubicBezTo>
                  <a:cubicBezTo>
                    <a:pt x="1650" y="2068"/>
                    <a:pt x="1693" y="2029"/>
                    <a:pt x="1687" y="1977"/>
                  </a:cubicBezTo>
                  <a:lnTo>
                    <a:pt x="1631" y="1383"/>
                  </a:lnTo>
                  <a:cubicBezTo>
                    <a:pt x="1627" y="1356"/>
                    <a:pt x="1638" y="1329"/>
                    <a:pt x="1659" y="1312"/>
                  </a:cubicBezTo>
                  <a:lnTo>
                    <a:pt x="2116" y="929"/>
                  </a:lnTo>
                  <a:cubicBezTo>
                    <a:pt x="2169" y="885"/>
                    <a:pt x="2148" y="799"/>
                    <a:pt x="2080" y="784"/>
                  </a:cubicBezTo>
                  <a:lnTo>
                    <a:pt x="1499" y="655"/>
                  </a:lnTo>
                  <a:cubicBezTo>
                    <a:pt x="1471" y="648"/>
                    <a:pt x="1449" y="630"/>
                    <a:pt x="1439" y="604"/>
                  </a:cubicBezTo>
                  <a:lnTo>
                    <a:pt x="1216" y="52"/>
                  </a:lnTo>
                  <a:cubicBezTo>
                    <a:pt x="1201" y="18"/>
                    <a:pt x="1170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1647239" y="2451883"/>
              <a:ext cx="228397" cy="339090"/>
            </a:xfrm>
            <a:custGeom>
              <a:avLst/>
              <a:gdLst/>
              <a:ahLst/>
              <a:cxnLst/>
              <a:rect l="l" t="t" r="r" b="b"/>
              <a:pathLst>
                <a:path w="6939" h="10302" extrusionOk="0">
                  <a:moveTo>
                    <a:pt x="2189" y="1668"/>
                  </a:moveTo>
                  <a:cubicBezTo>
                    <a:pt x="2215" y="1668"/>
                    <a:pt x="2242" y="1669"/>
                    <a:pt x="2269" y="1671"/>
                  </a:cubicBezTo>
                  <a:cubicBezTo>
                    <a:pt x="2500" y="1688"/>
                    <a:pt x="2826" y="1828"/>
                    <a:pt x="3003" y="2059"/>
                  </a:cubicBezTo>
                  <a:cubicBezTo>
                    <a:pt x="3092" y="2173"/>
                    <a:pt x="3126" y="2291"/>
                    <a:pt x="3104" y="2410"/>
                  </a:cubicBezTo>
                  <a:cubicBezTo>
                    <a:pt x="3082" y="2531"/>
                    <a:pt x="3023" y="2678"/>
                    <a:pt x="2750" y="2714"/>
                  </a:cubicBezTo>
                  <a:cubicBezTo>
                    <a:pt x="2712" y="2719"/>
                    <a:pt x="2672" y="2722"/>
                    <a:pt x="2630" y="2722"/>
                  </a:cubicBezTo>
                  <a:cubicBezTo>
                    <a:pt x="2254" y="2722"/>
                    <a:pt x="1745" y="2524"/>
                    <a:pt x="1335" y="2222"/>
                  </a:cubicBezTo>
                  <a:cubicBezTo>
                    <a:pt x="1400" y="2106"/>
                    <a:pt x="1479" y="2003"/>
                    <a:pt x="1566" y="1921"/>
                  </a:cubicBezTo>
                  <a:cubicBezTo>
                    <a:pt x="1743" y="1753"/>
                    <a:pt x="1953" y="1668"/>
                    <a:pt x="2189" y="1668"/>
                  </a:cubicBezTo>
                  <a:close/>
                  <a:moveTo>
                    <a:pt x="3611" y="4259"/>
                  </a:moveTo>
                  <a:cubicBezTo>
                    <a:pt x="3638" y="4259"/>
                    <a:pt x="3665" y="4261"/>
                    <a:pt x="3692" y="4263"/>
                  </a:cubicBezTo>
                  <a:cubicBezTo>
                    <a:pt x="3956" y="4290"/>
                    <a:pt x="4186" y="4460"/>
                    <a:pt x="4277" y="4699"/>
                  </a:cubicBezTo>
                  <a:cubicBezTo>
                    <a:pt x="4325" y="4826"/>
                    <a:pt x="4369" y="5075"/>
                    <a:pt x="4140" y="5322"/>
                  </a:cubicBezTo>
                  <a:cubicBezTo>
                    <a:pt x="3997" y="5473"/>
                    <a:pt x="3767" y="5551"/>
                    <a:pt x="3493" y="5551"/>
                  </a:cubicBezTo>
                  <a:cubicBezTo>
                    <a:pt x="3282" y="5551"/>
                    <a:pt x="3045" y="5505"/>
                    <a:pt x="2800" y="5412"/>
                  </a:cubicBezTo>
                  <a:lnTo>
                    <a:pt x="2799" y="5412"/>
                  </a:lnTo>
                  <a:cubicBezTo>
                    <a:pt x="2636" y="5349"/>
                    <a:pt x="2474" y="5269"/>
                    <a:pt x="2316" y="5168"/>
                  </a:cubicBezTo>
                  <a:cubicBezTo>
                    <a:pt x="2320" y="5157"/>
                    <a:pt x="2324" y="5147"/>
                    <a:pt x="2327" y="5139"/>
                  </a:cubicBezTo>
                  <a:cubicBezTo>
                    <a:pt x="2516" y="4666"/>
                    <a:pt x="3121" y="4259"/>
                    <a:pt x="3611" y="4259"/>
                  </a:cubicBezTo>
                  <a:close/>
                  <a:moveTo>
                    <a:pt x="4806" y="6500"/>
                  </a:moveTo>
                  <a:cubicBezTo>
                    <a:pt x="4929" y="6500"/>
                    <a:pt x="5055" y="6523"/>
                    <a:pt x="5171" y="6567"/>
                  </a:cubicBezTo>
                  <a:cubicBezTo>
                    <a:pt x="5258" y="6600"/>
                    <a:pt x="5341" y="6645"/>
                    <a:pt x="5410" y="6703"/>
                  </a:cubicBezTo>
                  <a:cubicBezTo>
                    <a:pt x="5530" y="6802"/>
                    <a:pt x="5665" y="6976"/>
                    <a:pt x="5610" y="7245"/>
                  </a:cubicBezTo>
                  <a:cubicBezTo>
                    <a:pt x="5555" y="7522"/>
                    <a:pt x="5399" y="7685"/>
                    <a:pt x="5121" y="7758"/>
                  </a:cubicBezTo>
                  <a:cubicBezTo>
                    <a:pt x="5017" y="7786"/>
                    <a:pt x="4902" y="7798"/>
                    <a:pt x="4779" y="7798"/>
                  </a:cubicBezTo>
                  <a:cubicBezTo>
                    <a:pt x="4491" y="7798"/>
                    <a:pt x="4162" y="7729"/>
                    <a:pt x="3848" y="7624"/>
                  </a:cubicBezTo>
                  <a:cubicBezTo>
                    <a:pt x="3901" y="7172"/>
                    <a:pt x="4110" y="6721"/>
                    <a:pt x="4481" y="6561"/>
                  </a:cubicBezTo>
                  <a:cubicBezTo>
                    <a:pt x="4579" y="6520"/>
                    <a:pt x="4691" y="6500"/>
                    <a:pt x="4806" y="6500"/>
                  </a:cubicBezTo>
                  <a:close/>
                  <a:moveTo>
                    <a:pt x="828" y="1"/>
                  </a:moveTo>
                  <a:cubicBezTo>
                    <a:pt x="768" y="1"/>
                    <a:pt x="708" y="23"/>
                    <a:pt x="661" y="66"/>
                  </a:cubicBezTo>
                  <a:cubicBezTo>
                    <a:pt x="136" y="553"/>
                    <a:pt x="1" y="1147"/>
                    <a:pt x="280" y="1741"/>
                  </a:cubicBezTo>
                  <a:cubicBezTo>
                    <a:pt x="388" y="1969"/>
                    <a:pt x="548" y="2179"/>
                    <a:pt x="737" y="2365"/>
                  </a:cubicBezTo>
                  <a:cubicBezTo>
                    <a:pt x="656" y="2612"/>
                    <a:pt x="615" y="2878"/>
                    <a:pt x="622" y="3144"/>
                  </a:cubicBezTo>
                  <a:cubicBezTo>
                    <a:pt x="646" y="4097"/>
                    <a:pt x="1134" y="4864"/>
                    <a:pt x="1756" y="5369"/>
                  </a:cubicBezTo>
                  <a:cubicBezTo>
                    <a:pt x="1649" y="6023"/>
                    <a:pt x="1858" y="6742"/>
                    <a:pt x="2335" y="7294"/>
                  </a:cubicBezTo>
                  <a:cubicBezTo>
                    <a:pt x="2533" y="7523"/>
                    <a:pt x="2907" y="7768"/>
                    <a:pt x="3346" y="7956"/>
                  </a:cubicBezTo>
                  <a:cubicBezTo>
                    <a:pt x="3348" y="7993"/>
                    <a:pt x="3349" y="8031"/>
                    <a:pt x="3353" y="8067"/>
                  </a:cubicBezTo>
                  <a:cubicBezTo>
                    <a:pt x="3420" y="8791"/>
                    <a:pt x="3830" y="9446"/>
                    <a:pt x="4476" y="9865"/>
                  </a:cubicBezTo>
                  <a:cubicBezTo>
                    <a:pt x="4640" y="9971"/>
                    <a:pt x="4811" y="10057"/>
                    <a:pt x="4990" y="10125"/>
                  </a:cubicBezTo>
                  <a:cubicBezTo>
                    <a:pt x="5297" y="10242"/>
                    <a:pt x="5620" y="10302"/>
                    <a:pt x="5940" y="10302"/>
                  </a:cubicBezTo>
                  <a:cubicBezTo>
                    <a:pt x="6214" y="10302"/>
                    <a:pt x="6485" y="10258"/>
                    <a:pt x="6742" y="10169"/>
                  </a:cubicBezTo>
                  <a:cubicBezTo>
                    <a:pt x="6871" y="10125"/>
                    <a:pt x="6939" y="9986"/>
                    <a:pt x="6895" y="9857"/>
                  </a:cubicBezTo>
                  <a:cubicBezTo>
                    <a:pt x="6860" y="9756"/>
                    <a:pt x="6764" y="9691"/>
                    <a:pt x="6662" y="9691"/>
                  </a:cubicBezTo>
                  <a:cubicBezTo>
                    <a:pt x="6635" y="9691"/>
                    <a:pt x="6609" y="9695"/>
                    <a:pt x="6582" y="9704"/>
                  </a:cubicBezTo>
                  <a:cubicBezTo>
                    <a:pt x="6376" y="9775"/>
                    <a:pt x="6158" y="9809"/>
                    <a:pt x="5938" y="9809"/>
                  </a:cubicBezTo>
                  <a:cubicBezTo>
                    <a:pt x="5525" y="9809"/>
                    <a:pt x="5105" y="9687"/>
                    <a:pt x="4741" y="9451"/>
                  </a:cubicBezTo>
                  <a:cubicBezTo>
                    <a:pt x="4259" y="9139"/>
                    <a:pt x="3942" y="8667"/>
                    <a:pt x="3857" y="8141"/>
                  </a:cubicBezTo>
                  <a:lnTo>
                    <a:pt x="3857" y="8141"/>
                  </a:lnTo>
                  <a:cubicBezTo>
                    <a:pt x="4165" y="8233"/>
                    <a:pt x="4483" y="8288"/>
                    <a:pt x="4778" y="8288"/>
                  </a:cubicBezTo>
                  <a:cubicBezTo>
                    <a:pt x="4943" y="8288"/>
                    <a:pt x="5100" y="8271"/>
                    <a:pt x="5245" y="8233"/>
                  </a:cubicBezTo>
                  <a:cubicBezTo>
                    <a:pt x="5705" y="8113"/>
                    <a:pt x="5997" y="7804"/>
                    <a:pt x="6091" y="7341"/>
                  </a:cubicBezTo>
                  <a:cubicBezTo>
                    <a:pt x="6169" y="6949"/>
                    <a:pt x="6033" y="6576"/>
                    <a:pt x="5716" y="6320"/>
                  </a:cubicBezTo>
                  <a:cubicBezTo>
                    <a:pt x="5465" y="6115"/>
                    <a:pt x="5131" y="6005"/>
                    <a:pt x="4804" y="6005"/>
                  </a:cubicBezTo>
                  <a:cubicBezTo>
                    <a:pt x="4624" y="6005"/>
                    <a:pt x="4445" y="6039"/>
                    <a:pt x="4284" y="6108"/>
                  </a:cubicBezTo>
                  <a:cubicBezTo>
                    <a:pt x="3753" y="6334"/>
                    <a:pt x="3468" y="6875"/>
                    <a:pt x="3375" y="7429"/>
                  </a:cubicBezTo>
                  <a:cubicBezTo>
                    <a:pt x="3081" y="7288"/>
                    <a:pt x="2836" y="7123"/>
                    <a:pt x="2704" y="6971"/>
                  </a:cubicBezTo>
                  <a:cubicBezTo>
                    <a:pt x="2385" y="6603"/>
                    <a:pt x="2215" y="6130"/>
                    <a:pt x="2220" y="5684"/>
                  </a:cubicBezTo>
                  <a:lnTo>
                    <a:pt x="2220" y="5684"/>
                  </a:lnTo>
                  <a:cubicBezTo>
                    <a:pt x="2353" y="5757"/>
                    <a:pt x="2487" y="5821"/>
                    <a:pt x="2622" y="5871"/>
                  </a:cubicBezTo>
                  <a:lnTo>
                    <a:pt x="2624" y="5871"/>
                  </a:lnTo>
                  <a:cubicBezTo>
                    <a:pt x="2925" y="5985"/>
                    <a:pt x="3220" y="6042"/>
                    <a:pt x="3490" y="6042"/>
                  </a:cubicBezTo>
                  <a:cubicBezTo>
                    <a:pt x="3903" y="6042"/>
                    <a:pt x="4259" y="5910"/>
                    <a:pt x="4497" y="5656"/>
                  </a:cubicBezTo>
                  <a:cubicBezTo>
                    <a:pt x="4794" y="5338"/>
                    <a:pt x="4883" y="4915"/>
                    <a:pt x="4735" y="4524"/>
                  </a:cubicBezTo>
                  <a:cubicBezTo>
                    <a:pt x="4580" y="4112"/>
                    <a:pt x="4189" y="3816"/>
                    <a:pt x="3737" y="3773"/>
                  </a:cubicBezTo>
                  <a:cubicBezTo>
                    <a:pt x="3696" y="3769"/>
                    <a:pt x="3654" y="3767"/>
                    <a:pt x="3612" y="3767"/>
                  </a:cubicBezTo>
                  <a:cubicBezTo>
                    <a:pt x="2957" y="3767"/>
                    <a:pt x="2213" y="4243"/>
                    <a:pt x="1913" y="4855"/>
                  </a:cubicBezTo>
                  <a:cubicBezTo>
                    <a:pt x="1465" y="4437"/>
                    <a:pt x="1131" y="3846"/>
                    <a:pt x="1113" y="3130"/>
                  </a:cubicBezTo>
                  <a:cubicBezTo>
                    <a:pt x="1109" y="2986"/>
                    <a:pt x="1123" y="2842"/>
                    <a:pt x="1153" y="2702"/>
                  </a:cubicBezTo>
                  <a:cubicBezTo>
                    <a:pt x="1630" y="3023"/>
                    <a:pt x="2190" y="3213"/>
                    <a:pt x="2636" y="3213"/>
                  </a:cubicBezTo>
                  <a:cubicBezTo>
                    <a:pt x="2697" y="3213"/>
                    <a:pt x="2756" y="3210"/>
                    <a:pt x="2812" y="3202"/>
                  </a:cubicBezTo>
                  <a:cubicBezTo>
                    <a:pt x="3235" y="3146"/>
                    <a:pt x="3517" y="2890"/>
                    <a:pt x="3587" y="2496"/>
                  </a:cubicBezTo>
                  <a:cubicBezTo>
                    <a:pt x="3634" y="2240"/>
                    <a:pt x="3566" y="1984"/>
                    <a:pt x="3392" y="1758"/>
                  </a:cubicBezTo>
                  <a:cubicBezTo>
                    <a:pt x="3150" y="1445"/>
                    <a:pt x="2714" y="1213"/>
                    <a:pt x="2306" y="1181"/>
                  </a:cubicBezTo>
                  <a:cubicBezTo>
                    <a:pt x="2265" y="1178"/>
                    <a:pt x="2223" y="1176"/>
                    <a:pt x="2182" y="1176"/>
                  </a:cubicBezTo>
                  <a:cubicBezTo>
                    <a:pt x="1822" y="1176"/>
                    <a:pt x="1494" y="1309"/>
                    <a:pt x="1226" y="1564"/>
                  </a:cubicBezTo>
                  <a:cubicBezTo>
                    <a:pt x="1128" y="1657"/>
                    <a:pt x="1039" y="1766"/>
                    <a:pt x="963" y="1885"/>
                  </a:cubicBezTo>
                  <a:cubicBezTo>
                    <a:pt x="864" y="1774"/>
                    <a:pt x="783" y="1654"/>
                    <a:pt x="724" y="1530"/>
                  </a:cubicBezTo>
                  <a:cubicBezTo>
                    <a:pt x="539" y="1135"/>
                    <a:pt x="630" y="764"/>
                    <a:pt x="994" y="427"/>
                  </a:cubicBezTo>
                  <a:cubicBezTo>
                    <a:pt x="1094" y="335"/>
                    <a:pt x="1099" y="179"/>
                    <a:pt x="1007" y="80"/>
                  </a:cubicBezTo>
                  <a:cubicBezTo>
                    <a:pt x="959" y="27"/>
                    <a:pt x="894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1984650" y="2373644"/>
              <a:ext cx="76034" cy="158519"/>
            </a:xfrm>
            <a:custGeom>
              <a:avLst/>
              <a:gdLst/>
              <a:ahLst/>
              <a:cxnLst/>
              <a:rect l="l" t="t" r="r" b="b"/>
              <a:pathLst>
                <a:path w="2310" h="4816" extrusionOk="0">
                  <a:moveTo>
                    <a:pt x="1060" y="1"/>
                  </a:moveTo>
                  <a:cubicBezTo>
                    <a:pt x="1022" y="1"/>
                    <a:pt x="985" y="16"/>
                    <a:pt x="960" y="45"/>
                  </a:cubicBezTo>
                  <a:cubicBezTo>
                    <a:pt x="928" y="84"/>
                    <a:pt x="881" y="141"/>
                    <a:pt x="828" y="210"/>
                  </a:cubicBezTo>
                  <a:cubicBezTo>
                    <a:pt x="782" y="270"/>
                    <a:pt x="727" y="340"/>
                    <a:pt x="669" y="413"/>
                  </a:cubicBezTo>
                  <a:cubicBezTo>
                    <a:pt x="451" y="696"/>
                    <a:pt x="185" y="1045"/>
                    <a:pt x="49" y="1226"/>
                  </a:cubicBezTo>
                  <a:cubicBezTo>
                    <a:pt x="1" y="1290"/>
                    <a:pt x="20" y="1380"/>
                    <a:pt x="91" y="1417"/>
                  </a:cubicBezTo>
                  <a:cubicBezTo>
                    <a:pt x="250" y="1500"/>
                    <a:pt x="508" y="1635"/>
                    <a:pt x="642" y="1695"/>
                  </a:cubicBezTo>
                  <a:cubicBezTo>
                    <a:pt x="658" y="1702"/>
                    <a:pt x="675" y="1706"/>
                    <a:pt x="692" y="1706"/>
                  </a:cubicBezTo>
                  <a:cubicBezTo>
                    <a:pt x="695" y="1706"/>
                    <a:pt x="699" y="1706"/>
                    <a:pt x="702" y="1706"/>
                  </a:cubicBezTo>
                  <a:cubicBezTo>
                    <a:pt x="731" y="1705"/>
                    <a:pt x="761" y="1694"/>
                    <a:pt x="783" y="1673"/>
                  </a:cubicBezTo>
                  <a:lnTo>
                    <a:pt x="986" y="1485"/>
                  </a:lnTo>
                  <a:cubicBezTo>
                    <a:pt x="994" y="1478"/>
                    <a:pt x="1003" y="1475"/>
                    <a:pt x="1012" y="1475"/>
                  </a:cubicBezTo>
                  <a:cubicBezTo>
                    <a:pt x="1026" y="1475"/>
                    <a:pt x="1039" y="1483"/>
                    <a:pt x="1045" y="1496"/>
                  </a:cubicBezTo>
                  <a:cubicBezTo>
                    <a:pt x="1049" y="1502"/>
                    <a:pt x="1050" y="1512"/>
                    <a:pt x="1049" y="1522"/>
                  </a:cubicBezTo>
                  <a:lnTo>
                    <a:pt x="969" y="1932"/>
                  </a:lnTo>
                  <a:lnTo>
                    <a:pt x="921" y="2177"/>
                  </a:lnTo>
                  <a:lnTo>
                    <a:pt x="668" y="3486"/>
                  </a:lnTo>
                  <a:lnTo>
                    <a:pt x="620" y="3730"/>
                  </a:lnTo>
                  <a:lnTo>
                    <a:pt x="466" y="4525"/>
                  </a:lnTo>
                  <a:cubicBezTo>
                    <a:pt x="452" y="4597"/>
                    <a:pt x="500" y="4667"/>
                    <a:pt x="571" y="4677"/>
                  </a:cubicBezTo>
                  <a:lnTo>
                    <a:pt x="1198" y="4780"/>
                  </a:lnTo>
                  <a:lnTo>
                    <a:pt x="1395" y="4815"/>
                  </a:lnTo>
                  <a:cubicBezTo>
                    <a:pt x="1402" y="4815"/>
                    <a:pt x="1409" y="4816"/>
                    <a:pt x="1416" y="4816"/>
                  </a:cubicBezTo>
                  <a:cubicBezTo>
                    <a:pt x="1427" y="4816"/>
                    <a:pt x="1439" y="4815"/>
                    <a:pt x="1449" y="4811"/>
                  </a:cubicBezTo>
                  <a:cubicBezTo>
                    <a:pt x="1500" y="4800"/>
                    <a:pt x="1535" y="4762"/>
                    <a:pt x="1546" y="4712"/>
                  </a:cubicBezTo>
                  <a:cubicBezTo>
                    <a:pt x="1565" y="4619"/>
                    <a:pt x="1583" y="4522"/>
                    <a:pt x="1602" y="4420"/>
                  </a:cubicBezTo>
                  <a:cubicBezTo>
                    <a:pt x="1673" y="4033"/>
                    <a:pt x="1755" y="3580"/>
                    <a:pt x="1837" y="3109"/>
                  </a:cubicBezTo>
                  <a:cubicBezTo>
                    <a:pt x="1868" y="2927"/>
                    <a:pt x="1900" y="2745"/>
                    <a:pt x="1932" y="2560"/>
                  </a:cubicBezTo>
                  <a:cubicBezTo>
                    <a:pt x="1945" y="2476"/>
                    <a:pt x="1959" y="2395"/>
                    <a:pt x="1973" y="2313"/>
                  </a:cubicBezTo>
                  <a:cubicBezTo>
                    <a:pt x="2051" y="1847"/>
                    <a:pt x="2126" y="1391"/>
                    <a:pt x="2192" y="991"/>
                  </a:cubicBezTo>
                  <a:cubicBezTo>
                    <a:pt x="2205" y="906"/>
                    <a:pt x="2219" y="822"/>
                    <a:pt x="2232" y="744"/>
                  </a:cubicBezTo>
                  <a:cubicBezTo>
                    <a:pt x="2254" y="600"/>
                    <a:pt x="2278" y="465"/>
                    <a:pt x="2298" y="345"/>
                  </a:cubicBezTo>
                  <a:cubicBezTo>
                    <a:pt x="2310" y="276"/>
                    <a:pt x="2262" y="210"/>
                    <a:pt x="2193" y="197"/>
                  </a:cubicBezTo>
                  <a:lnTo>
                    <a:pt x="1581" y="90"/>
                  </a:lnTo>
                  <a:lnTo>
                    <a:pt x="1333" y="46"/>
                  </a:lnTo>
                  <a:lnTo>
                    <a:pt x="1082" y="2"/>
                  </a:lnTo>
                  <a:cubicBezTo>
                    <a:pt x="1075" y="1"/>
                    <a:pt x="1067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784856" y="2057760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4"/>
                    <a:pt x="416" y="273"/>
                  </a:cubicBezTo>
                  <a:lnTo>
                    <a:pt x="82" y="1152"/>
                  </a:lnTo>
                  <a:cubicBezTo>
                    <a:pt x="0" y="1369"/>
                    <a:pt x="110" y="1612"/>
                    <a:pt x="327" y="1696"/>
                  </a:cubicBezTo>
                  <a:cubicBezTo>
                    <a:pt x="376" y="1715"/>
                    <a:pt x="427" y="1724"/>
                    <a:pt x="476" y="1724"/>
                  </a:cubicBezTo>
                  <a:cubicBezTo>
                    <a:pt x="647" y="1724"/>
                    <a:pt x="807" y="1621"/>
                    <a:pt x="870" y="1452"/>
                  </a:cubicBezTo>
                  <a:lnTo>
                    <a:pt x="1205" y="572"/>
                  </a:lnTo>
                  <a:cubicBezTo>
                    <a:pt x="1287" y="354"/>
                    <a:pt x="1178" y="111"/>
                    <a:pt x="960" y="28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827843" y="2074152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69"/>
                    <a:pt x="110" y="1611"/>
                    <a:pt x="328" y="1695"/>
                  </a:cubicBezTo>
                  <a:cubicBezTo>
                    <a:pt x="378" y="1714"/>
                    <a:pt x="429" y="1723"/>
                    <a:pt x="478" y="1723"/>
                  </a:cubicBezTo>
                  <a:cubicBezTo>
                    <a:pt x="649" y="1723"/>
                    <a:pt x="809" y="1619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2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870863" y="2090478"/>
              <a:ext cx="42395" cy="56713"/>
            </a:xfrm>
            <a:custGeom>
              <a:avLst/>
              <a:gdLst/>
              <a:ahLst/>
              <a:cxnLst/>
              <a:rect l="l" t="t" r="r" b="b"/>
              <a:pathLst>
                <a:path w="1288" h="1723" extrusionOk="0">
                  <a:moveTo>
                    <a:pt x="810" y="0"/>
                  </a:moveTo>
                  <a:cubicBezTo>
                    <a:pt x="640" y="0"/>
                    <a:pt x="480" y="104"/>
                    <a:pt x="416" y="273"/>
                  </a:cubicBezTo>
                  <a:lnTo>
                    <a:pt x="82" y="1151"/>
                  </a:lnTo>
                  <a:cubicBezTo>
                    <a:pt x="0" y="1370"/>
                    <a:pt x="109" y="1613"/>
                    <a:pt x="327" y="1695"/>
                  </a:cubicBezTo>
                  <a:cubicBezTo>
                    <a:pt x="376" y="1714"/>
                    <a:pt x="427" y="1723"/>
                    <a:pt x="477" y="1723"/>
                  </a:cubicBezTo>
                  <a:cubicBezTo>
                    <a:pt x="647" y="1723"/>
                    <a:pt x="807" y="1619"/>
                    <a:pt x="872" y="1450"/>
                  </a:cubicBezTo>
                  <a:lnTo>
                    <a:pt x="1205" y="572"/>
                  </a:lnTo>
                  <a:cubicBezTo>
                    <a:pt x="1288" y="353"/>
                    <a:pt x="1178" y="110"/>
                    <a:pt x="960" y="28"/>
                  </a:cubicBezTo>
                  <a:cubicBezTo>
                    <a:pt x="910" y="9"/>
                    <a:pt x="860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913883" y="2106836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4"/>
                    <a:pt x="417" y="272"/>
                  </a:cubicBezTo>
                  <a:lnTo>
                    <a:pt x="83" y="1152"/>
                  </a:lnTo>
                  <a:cubicBezTo>
                    <a:pt x="1" y="1370"/>
                    <a:pt x="109" y="1613"/>
                    <a:pt x="327" y="1696"/>
                  </a:cubicBezTo>
                  <a:cubicBezTo>
                    <a:pt x="377" y="1715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1" y="1451"/>
                  </a:cubicBezTo>
                  <a:lnTo>
                    <a:pt x="1205" y="573"/>
                  </a:lnTo>
                  <a:cubicBezTo>
                    <a:pt x="1288" y="354"/>
                    <a:pt x="1178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956870" y="212319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5"/>
                    <a:pt x="416" y="273"/>
                  </a:cubicBezTo>
                  <a:lnTo>
                    <a:pt x="83" y="1152"/>
                  </a:lnTo>
                  <a:cubicBezTo>
                    <a:pt x="0" y="1369"/>
                    <a:pt x="110" y="1614"/>
                    <a:pt x="328" y="1696"/>
                  </a:cubicBezTo>
                  <a:cubicBezTo>
                    <a:pt x="377" y="1715"/>
                    <a:pt x="428" y="1724"/>
                    <a:pt x="478" y="1724"/>
                  </a:cubicBezTo>
                  <a:cubicBezTo>
                    <a:pt x="648" y="1724"/>
                    <a:pt x="807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1"/>
                    <a:pt x="961" y="29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1999889" y="2139587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09" y="1613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9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042876" y="215594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1"/>
                  </a:moveTo>
                  <a:cubicBezTo>
                    <a:pt x="641" y="1"/>
                    <a:pt x="481" y="105"/>
                    <a:pt x="417" y="273"/>
                  </a:cubicBezTo>
                  <a:lnTo>
                    <a:pt x="83" y="1152"/>
                  </a:lnTo>
                  <a:cubicBezTo>
                    <a:pt x="0" y="1369"/>
                    <a:pt x="110" y="1613"/>
                    <a:pt x="328" y="1696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1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085863" y="2172337"/>
              <a:ext cx="42427" cy="56713"/>
            </a:xfrm>
            <a:custGeom>
              <a:avLst/>
              <a:gdLst/>
              <a:ahLst/>
              <a:cxnLst/>
              <a:rect l="l" t="t" r="r" b="b"/>
              <a:pathLst>
                <a:path w="1289" h="1723" extrusionOk="0">
                  <a:moveTo>
                    <a:pt x="811" y="0"/>
                  </a:moveTo>
                  <a:cubicBezTo>
                    <a:pt x="641" y="0"/>
                    <a:pt x="481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10" y="1612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8" y="110"/>
                    <a:pt x="960" y="27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28883" y="2188663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3" y="1152"/>
                  </a:lnTo>
                  <a:cubicBezTo>
                    <a:pt x="0" y="1370"/>
                    <a:pt x="110" y="1613"/>
                    <a:pt x="328" y="1695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19"/>
                    <a:pt x="872" y="1451"/>
                  </a:cubicBezTo>
                  <a:lnTo>
                    <a:pt x="1206" y="572"/>
                  </a:lnTo>
                  <a:cubicBezTo>
                    <a:pt x="1289" y="354"/>
                    <a:pt x="1179" y="110"/>
                    <a:pt x="961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71870" y="2205021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1"/>
                  </a:moveTo>
                  <a:cubicBezTo>
                    <a:pt x="641" y="1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70"/>
                    <a:pt x="111" y="1613"/>
                    <a:pt x="328" y="1696"/>
                  </a:cubicBezTo>
                  <a:cubicBezTo>
                    <a:pt x="378" y="1715"/>
                    <a:pt x="428" y="1724"/>
                    <a:pt x="478" y="1724"/>
                  </a:cubicBezTo>
                  <a:cubicBezTo>
                    <a:pt x="648" y="1724"/>
                    <a:pt x="808" y="1620"/>
                    <a:pt x="872" y="1452"/>
                  </a:cubicBezTo>
                  <a:lnTo>
                    <a:pt x="1206" y="572"/>
                  </a:lnTo>
                  <a:cubicBezTo>
                    <a:pt x="1288" y="354"/>
                    <a:pt x="1180" y="111"/>
                    <a:pt x="961" y="28"/>
                  </a:cubicBezTo>
                  <a:cubicBezTo>
                    <a:pt x="912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1516665" y="2088108"/>
              <a:ext cx="481843" cy="807734"/>
            </a:xfrm>
            <a:custGeom>
              <a:avLst/>
              <a:gdLst/>
              <a:ahLst/>
              <a:cxnLst/>
              <a:rect l="l" t="t" r="r" b="b"/>
              <a:pathLst>
                <a:path w="14639" h="24540" extrusionOk="0">
                  <a:moveTo>
                    <a:pt x="7213" y="1"/>
                  </a:moveTo>
                  <a:cubicBezTo>
                    <a:pt x="7208" y="1"/>
                    <a:pt x="7123" y="237"/>
                    <a:pt x="126" y="18624"/>
                  </a:cubicBezTo>
                  <a:cubicBezTo>
                    <a:pt x="1" y="18950"/>
                    <a:pt x="164" y="19313"/>
                    <a:pt x="489" y="19437"/>
                  </a:cubicBezTo>
                  <a:lnTo>
                    <a:pt x="13793" y="24498"/>
                  </a:lnTo>
                  <a:cubicBezTo>
                    <a:pt x="13867" y="24526"/>
                    <a:pt x="13943" y="24540"/>
                    <a:pt x="14018" y="24540"/>
                  </a:cubicBezTo>
                  <a:cubicBezTo>
                    <a:pt x="14271" y="24540"/>
                    <a:pt x="14510" y="24386"/>
                    <a:pt x="14606" y="24134"/>
                  </a:cubicBezTo>
                  <a:lnTo>
                    <a:pt x="14638" y="24049"/>
                  </a:lnTo>
                  <a:cubicBezTo>
                    <a:pt x="14401" y="23449"/>
                    <a:pt x="13958" y="22932"/>
                    <a:pt x="13473" y="22519"/>
                  </a:cubicBezTo>
                  <a:cubicBezTo>
                    <a:pt x="13141" y="22236"/>
                    <a:pt x="12768" y="21981"/>
                    <a:pt x="12363" y="21745"/>
                  </a:cubicBezTo>
                  <a:cubicBezTo>
                    <a:pt x="7547" y="18929"/>
                    <a:pt x="2211" y="19621"/>
                    <a:pt x="4731" y="12997"/>
                  </a:cubicBezTo>
                  <a:cubicBezTo>
                    <a:pt x="7112" y="5821"/>
                    <a:pt x="9343" y="1742"/>
                    <a:pt x="7214" y="1"/>
                  </a:cubicBezTo>
                  <a:lnTo>
                    <a:pt x="7214" y="1"/>
                  </a:lnTo>
                  <a:cubicBezTo>
                    <a:pt x="7214" y="1"/>
                    <a:pt x="7214" y="1"/>
                    <a:pt x="7214" y="1"/>
                  </a:cubicBezTo>
                  <a:cubicBezTo>
                    <a:pt x="7214" y="1"/>
                    <a:pt x="7214" y="1"/>
                    <a:pt x="7213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081387" y="2299388"/>
              <a:ext cx="87883" cy="211643"/>
            </a:xfrm>
            <a:custGeom>
              <a:avLst/>
              <a:gdLst/>
              <a:ahLst/>
              <a:cxnLst/>
              <a:rect l="l" t="t" r="r" b="b"/>
              <a:pathLst>
                <a:path w="2670" h="6430" extrusionOk="0">
                  <a:moveTo>
                    <a:pt x="2512" y="1"/>
                  </a:moveTo>
                  <a:cubicBezTo>
                    <a:pt x="2460" y="1"/>
                    <a:pt x="2409" y="29"/>
                    <a:pt x="2383" y="79"/>
                  </a:cubicBezTo>
                  <a:cubicBezTo>
                    <a:pt x="1537" y="1689"/>
                    <a:pt x="444" y="4587"/>
                    <a:pt x="30" y="6235"/>
                  </a:cubicBezTo>
                  <a:cubicBezTo>
                    <a:pt x="1" y="6349"/>
                    <a:pt x="93" y="6429"/>
                    <a:pt x="185" y="6429"/>
                  </a:cubicBezTo>
                  <a:cubicBezTo>
                    <a:pt x="236" y="6429"/>
                    <a:pt x="288" y="6404"/>
                    <a:pt x="319" y="6346"/>
                  </a:cubicBezTo>
                  <a:cubicBezTo>
                    <a:pt x="1107" y="4835"/>
                    <a:pt x="2215" y="1948"/>
                    <a:pt x="2654" y="183"/>
                  </a:cubicBezTo>
                  <a:cubicBezTo>
                    <a:pt x="2670" y="119"/>
                    <a:pt x="2642" y="50"/>
                    <a:pt x="2579" y="18"/>
                  </a:cubicBezTo>
                  <a:cubicBezTo>
                    <a:pt x="2558" y="6"/>
                    <a:pt x="2535" y="1"/>
                    <a:pt x="251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1511761" y="2053350"/>
              <a:ext cx="725249" cy="846837"/>
            </a:xfrm>
            <a:custGeom>
              <a:avLst/>
              <a:gdLst/>
              <a:ahLst/>
              <a:cxnLst/>
              <a:rect l="l" t="t" r="r" b="b"/>
              <a:pathLst>
                <a:path w="22034" h="25728" extrusionOk="0">
                  <a:moveTo>
                    <a:pt x="9107" y="266"/>
                  </a:moveTo>
                  <a:cubicBezTo>
                    <a:pt x="9143" y="266"/>
                    <a:pt x="9178" y="272"/>
                    <a:pt x="9212" y="285"/>
                  </a:cubicBezTo>
                  <a:cubicBezTo>
                    <a:pt x="9362" y="342"/>
                    <a:pt x="9437" y="509"/>
                    <a:pt x="9380" y="658"/>
                  </a:cubicBezTo>
                  <a:lnTo>
                    <a:pt x="9260" y="974"/>
                  </a:lnTo>
                  <a:lnTo>
                    <a:pt x="9166" y="1220"/>
                  </a:lnTo>
                  <a:lnTo>
                    <a:pt x="9045" y="1536"/>
                  </a:lnTo>
                  <a:cubicBezTo>
                    <a:pt x="9018" y="1608"/>
                    <a:pt x="8964" y="1667"/>
                    <a:pt x="8894" y="1697"/>
                  </a:cubicBezTo>
                  <a:cubicBezTo>
                    <a:pt x="8857" y="1714"/>
                    <a:pt x="8817" y="1723"/>
                    <a:pt x="8776" y="1723"/>
                  </a:cubicBezTo>
                  <a:cubicBezTo>
                    <a:pt x="8741" y="1723"/>
                    <a:pt x="8706" y="1716"/>
                    <a:pt x="8672" y="1704"/>
                  </a:cubicBezTo>
                  <a:cubicBezTo>
                    <a:pt x="8523" y="1646"/>
                    <a:pt x="8448" y="1480"/>
                    <a:pt x="8505" y="1330"/>
                  </a:cubicBezTo>
                  <a:lnTo>
                    <a:pt x="8624" y="1014"/>
                  </a:lnTo>
                  <a:lnTo>
                    <a:pt x="8718" y="769"/>
                  </a:lnTo>
                  <a:lnTo>
                    <a:pt x="8838" y="453"/>
                  </a:lnTo>
                  <a:cubicBezTo>
                    <a:pt x="8866" y="380"/>
                    <a:pt x="8920" y="323"/>
                    <a:pt x="8990" y="291"/>
                  </a:cubicBezTo>
                  <a:cubicBezTo>
                    <a:pt x="9027" y="274"/>
                    <a:pt x="9067" y="266"/>
                    <a:pt x="9107" y="266"/>
                  </a:cubicBezTo>
                  <a:close/>
                  <a:moveTo>
                    <a:pt x="10415" y="763"/>
                  </a:moveTo>
                  <a:cubicBezTo>
                    <a:pt x="10449" y="763"/>
                    <a:pt x="10485" y="770"/>
                    <a:pt x="10518" y="781"/>
                  </a:cubicBezTo>
                  <a:cubicBezTo>
                    <a:pt x="10590" y="810"/>
                    <a:pt x="10648" y="864"/>
                    <a:pt x="10680" y="935"/>
                  </a:cubicBezTo>
                  <a:cubicBezTo>
                    <a:pt x="10710" y="1006"/>
                    <a:pt x="10713" y="1084"/>
                    <a:pt x="10687" y="1157"/>
                  </a:cubicBezTo>
                  <a:lnTo>
                    <a:pt x="10565" y="1472"/>
                  </a:lnTo>
                  <a:lnTo>
                    <a:pt x="10473" y="1718"/>
                  </a:lnTo>
                  <a:lnTo>
                    <a:pt x="10352" y="2034"/>
                  </a:lnTo>
                  <a:cubicBezTo>
                    <a:pt x="10325" y="2106"/>
                    <a:pt x="10271" y="2163"/>
                    <a:pt x="10199" y="2195"/>
                  </a:cubicBezTo>
                  <a:cubicBezTo>
                    <a:pt x="10161" y="2212"/>
                    <a:pt x="10122" y="2220"/>
                    <a:pt x="10080" y="2220"/>
                  </a:cubicBezTo>
                  <a:cubicBezTo>
                    <a:pt x="10047" y="2220"/>
                    <a:pt x="10011" y="2212"/>
                    <a:pt x="9978" y="2201"/>
                  </a:cubicBezTo>
                  <a:cubicBezTo>
                    <a:pt x="9906" y="2173"/>
                    <a:pt x="9848" y="2120"/>
                    <a:pt x="9816" y="2050"/>
                  </a:cubicBezTo>
                  <a:cubicBezTo>
                    <a:pt x="9785" y="1977"/>
                    <a:pt x="9783" y="1899"/>
                    <a:pt x="9810" y="1827"/>
                  </a:cubicBezTo>
                  <a:lnTo>
                    <a:pt x="9930" y="1512"/>
                  </a:lnTo>
                  <a:lnTo>
                    <a:pt x="10024" y="1263"/>
                  </a:lnTo>
                  <a:lnTo>
                    <a:pt x="10144" y="951"/>
                  </a:lnTo>
                  <a:cubicBezTo>
                    <a:pt x="10172" y="879"/>
                    <a:pt x="10225" y="821"/>
                    <a:pt x="10295" y="790"/>
                  </a:cubicBezTo>
                  <a:cubicBezTo>
                    <a:pt x="10335" y="773"/>
                    <a:pt x="10374" y="763"/>
                    <a:pt x="10415" y="763"/>
                  </a:cubicBezTo>
                  <a:close/>
                  <a:moveTo>
                    <a:pt x="11723" y="1261"/>
                  </a:moveTo>
                  <a:cubicBezTo>
                    <a:pt x="11758" y="1261"/>
                    <a:pt x="11792" y="1267"/>
                    <a:pt x="11825" y="1279"/>
                  </a:cubicBezTo>
                  <a:cubicBezTo>
                    <a:pt x="11896" y="1307"/>
                    <a:pt x="11955" y="1360"/>
                    <a:pt x="11987" y="1433"/>
                  </a:cubicBezTo>
                  <a:cubicBezTo>
                    <a:pt x="12018" y="1503"/>
                    <a:pt x="12021" y="1581"/>
                    <a:pt x="11994" y="1653"/>
                  </a:cubicBezTo>
                  <a:lnTo>
                    <a:pt x="11874" y="1969"/>
                  </a:lnTo>
                  <a:lnTo>
                    <a:pt x="11779" y="2217"/>
                  </a:lnTo>
                  <a:lnTo>
                    <a:pt x="11660" y="2533"/>
                  </a:lnTo>
                  <a:cubicBezTo>
                    <a:pt x="11633" y="2604"/>
                    <a:pt x="11577" y="2662"/>
                    <a:pt x="11507" y="2693"/>
                  </a:cubicBezTo>
                  <a:cubicBezTo>
                    <a:pt x="11469" y="2711"/>
                    <a:pt x="11429" y="2719"/>
                    <a:pt x="11388" y="2719"/>
                  </a:cubicBezTo>
                  <a:cubicBezTo>
                    <a:pt x="11353" y="2719"/>
                    <a:pt x="11318" y="2713"/>
                    <a:pt x="11285" y="2701"/>
                  </a:cubicBezTo>
                  <a:cubicBezTo>
                    <a:pt x="11136" y="2644"/>
                    <a:pt x="11061" y="2476"/>
                    <a:pt x="11118" y="2326"/>
                  </a:cubicBezTo>
                  <a:lnTo>
                    <a:pt x="11237" y="2011"/>
                  </a:lnTo>
                  <a:lnTo>
                    <a:pt x="11331" y="1764"/>
                  </a:lnTo>
                  <a:lnTo>
                    <a:pt x="11452" y="1448"/>
                  </a:lnTo>
                  <a:cubicBezTo>
                    <a:pt x="11479" y="1375"/>
                    <a:pt x="11533" y="1318"/>
                    <a:pt x="11603" y="1286"/>
                  </a:cubicBezTo>
                  <a:cubicBezTo>
                    <a:pt x="11642" y="1270"/>
                    <a:pt x="11683" y="1261"/>
                    <a:pt x="11723" y="1261"/>
                  </a:cubicBezTo>
                  <a:close/>
                  <a:moveTo>
                    <a:pt x="13028" y="1757"/>
                  </a:moveTo>
                  <a:cubicBezTo>
                    <a:pt x="13064" y="1757"/>
                    <a:pt x="13098" y="1763"/>
                    <a:pt x="13131" y="1777"/>
                  </a:cubicBezTo>
                  <a:cubicBezTo>
                    <a:pt x="13282" y="1834"/>
                    <a:pt x="13356" y="2001"/>
                    <a:pt x="13300" y="2151"/>
                  </a:cubicBezTo>
                  <a:lnTo>
                    <a:pt x="13181" y="2466"/>
                  </a:lnTo>
                  <a:lnTo>
                    <a:pt x="13086" y="2711"/>
                  </a:lnTo>
                  <a:lnTo>
                    <a:pt x="12966" y="3028"/>
                  </a:lnTo>
                  <a:cubicBezTo>
                    <a:pt x="12938" y="3100"/>
                    <a:pt x="12884" y="3157"/>
                    <a:pt x="12814" y="3189"/>
                  </a:cubicBezTo>
                  <a:cubicBezTo>
                    <a:pt x="12776" y="3206"/>
                    <a:pt x="12736" y="3216"/>
                    <a:pt x="12696" y="3216"/>
                  </a:cubicBezTo>
                  <a:cubicBezTo>
                    <a:pt x="12661" y="3216"/>
                    <a:pt x="12624" y="3208"/>
                    <a:pt x="12591" y="3195"/>
                  </a:cubicBezTo>
                  <a:cubicBezTo>
                    <a:pt x="12519" y="3168"/>
                    <a:pt x="12462" y="3115"/>
                    <a:pt x="12431" y="3044"/>
                  </a:cubicBezTo>
                  <a:cubicBezTo>
                    <a:pt x="12399" y="2974"/>
                    <a:pt x="12396" y="2894"/>
                    <a:pt x="12423" y="2822"/>
                  </a:cubicBezTo>
                  <a:lnTo>
                    <a:pt x="12543" y="2507"/>
                  </a:lnTo>
                  <a:lnTo>
                    <a:pt x="12638" y="2258"/>
                  </a:lnTo>
                  <a:lnTo>
                    <a:pt x="12757" y="1944"/>
                  </a:lnTo>
                  <a:cubicBezTo>
                    <a:pt x="12785" y="1873"/>
                    <a:pt x="12838" y="1816"/>
                    <a:pt x="12910" y="1784"/>
                  </a:cubicBezTo>
                  <a:cubicBezTo>
                    <a:pt x="12948" y="1766"/>
                    <a:pt x="12987" y="1757"/>
                    <a:pt x="13028" y="1757"/>
                  </a:cubicBezTo>
                  <a:close/>
                  <a:moveTo>
                    <a:pt x="14336" y="2254"/>
                  </a:moveTo>
                  <a:cubicBezTo>
                    <a:pt x="14370" y="2254"/>
                    <a:pt x="14405" y="2261"/>
                    <a:pt x="14438" y="2273"/>
                  </a:cubicBezTo>
                  <a:cubicBezTo>
                    <a:pt x="14512" y="2301"/>
                    <a:pt x="14569" y="2355"/>
                    <a:pt x="14601" y="2426"/>
                  </a:cubicBezTo>
                  <a:cubicBezTo>
                    <a:pt x="14631" y="2496"/>
                    <a:pt x="14634" y="2575"/>
                    <a:pt x="14607" y="2646"/>
                  </a:cubicBezTo>
                  <a:lnTo>
                    <a:pt x="14487" y="2964"/>
                  </a:lnTo>
                  <a:lnTo>
                    <a:pt x="14393" y="3209"/>
                  </a:lnTo>
                  <a:lnTo>
                    <a:pt x="14273" y="3524"/>
                  </a:lnTo>
                  <a:cubicBezTo>
                    <a:pt x="14246" y="3597"/>
                    <a:pt x="14191" y="3655"/>
                    <a:pt x="14120" y="3687"/>
                  </a:cubicBezTo>
                  <a:cubicBezTo>
                    <a:pt x="14082" y="3703"/>
                    <a:pt x="14041" y="3711"/>
                    <a:pt x="14000" y="3711"/>
                  </a:cubicBezTo>
                  <a:cubicBezTo>
                    <a:pt x="13966" y="3711"/>
                    <a:pt x="13931" y="3706"/>
                    <a:pt x="13899" y="3693"/>
                  </a:cubicBezTo>
                  <a:cubicBezTo>
                    <a:pt x="13826" y="3666"/>
                    <a:pt x="13769" y="3610"/>
                    <a:pt x="13737" y="3540"/>
                  </a:cubicBezTo>
                  <a:cubicBezTo>
                    <a:pt x="13705" y="3470"/>
                    <a:pt x="13704" y="3391"/>
                    <a:pt x="13731" y="3320"/>
                  </a:cubicBezTo>
                  <a:lnTo>
                    <a:pt x="13852" y="3003"/>
                  </a:lnTo>
                  <a:lnTo>
                    <a:pt x="13944" y="2757"/>
                  </a:lnTo>
                  <a:lnTo>
                    <a:pt x="14065" y="2442"/>
                  </a:lnTo>
                  <a:cubicBezTo>
                    <a:pt x="14092" y="2370"/>
                    <a:pt x="14146" y="2311"/>
                    <a:pt x="14218" y="2280"/>
                  </a:cubicBezTo>
                  <a:cubicBezTo>
                    <a:pt x="14255" y="2262"/>
                    <a:pt x="14296" y="2254"/>
                    <a:pt x="14336" y="2254"/>
                  </a:cubicBezTo>
                  <a:close/>
                  <a:moveTo>
                    <a:pt x="15640" y="2753"/>
                  </a:moveTo>
                  <a:cubicBezTo>
                    <a:pt x="15675" y="2753"/>
                    <a:pt x="15710" y="2760"/>
                    <a:pt x="15744" y="2772"/>
                  </a:cubicBezTo>
                  <a:cubicBezTo>
                    <a:pt x="15895" y="2828"/>
                    <a:pt x="15969" y="2997"/>
                    <a:pt x="15913" y="3145"/>
                  </a:cubicBezTo>
                  <a:lnTo>
                    <a:pt x="15794" y="3460"/>
                  </a:lnTo>
                  <a:lnTo>
                    <a:pt x="15699" y="3706"/>
                  </a:lnTo>
                  <a:lnTo>
                    <a:pt x="15580" y="4023"/>
                  </a:lnTo>
                  <a:cubicBezTo>
                    <a:pt x="15551" y="4094"/>
                    <a:pt x="15497" y="4152"/>
                    <a:pt x="15427" y="4184"/>
                  </a:cubicBezTo>
                  <a:cubicBezTo>
                    <a:pt x="15389" y="4201"/>
                    <a:pt x="15349" y="4209"/>
                    <a:pt x="15309" y="4209"/>
                  </a:cubicBezTo>
                  <a:cubicBezTo>
                    <a:pt x="15274" y="4209"/>
                    <a:pt x="15239" y="4203"/>
                    <a:pt x="15204" y="4190"/>
                  </a:cubicBezTo>
                  <a:cubicBezTo>
                    <a:pt x="15055" y="4134"/>
                    <a:pt x="14981" y="3967"/>
                    <a:pt x="15037" y="3817"/>
                  </a:cubicBezTo>
                  <a:lnTo>
                    <a:pt x="15156" y="3502"/>
                  </a:lnTo>
                  <a:lnTo>
                    <a:pt x="15251" y="3253"/>
                  </a:lnTo>
                  <a:lnTo>
                    <a:pt x="15370" y="2939"/>
                  </a:lnTo>
                  <a:cubicBezTo>
                    <a:pt x="15398" y="2868"/>
                    <a:pt x="15451" y="2810"/>
                    <a:pt x="15523" y="2778"/>
                  </a:cubicBezTo>
                  <a:cubicBezTo>
                    <a:pt x="15560" y="2761"/>
                    <a:pt x="15600" y="2753"/>
                    <a:pt x="15640" y="2753"/>
                  </a:cubicBezTo>
                  <a:close/>
                  <a:moveTo>
                    <a:pt x="16948" y="3249"/>
                  </a:moveTo>
                  <a:cubicBezTo>
                    <a:pt x="16982" y="3249"/>
                    <a:pt x="17018" y="3255"/>
                    <a:pt x="17050" y="3268"/>
                  </a:cubicBezTo>
                  <a:cubicBezTo>
                    <a:pt x="17124" y="3295"/>
                    <a:pt x="17181" y="3350"/>
                    <a:pt x="17213" y="3420"/>
                  </a:cubicBezTo>
                  <a:cubicBezTo>
                    <a:pt x="17243" y="3491"/>
                    <a:pt x="17246" y="3569"/>
                    <a:pt x="17219" y="3642"/>
                  </a:cubicBezTo>
                  <a:lnTo>
                    <a:pt x="17099" y="3957"/>
                  </a:lnTo>
                  <a:lnTo>
                    <a:pt x="17005" y="4204"/>
                  </a:lnTo>
                  <a:lnTo>
                    <a:pt x="16885" y="4519"/>
                  </a:lnTo>
                  <a:cubicBezTo>
                    <a:pt x="16858" y="4592"/>
                    <a:pt x="16803" y="4649"/>
                    <a:pt x="16732" y="4681"/>
                  </a:cubicBezTo>
                  <a:cubicBezTo>
                    <a:pt x="16694" y="4699"/>
                    <a:pt x="16654" y="4705"/>
                    <a:pt x="16613" y="4705"/>
                  </a:cubicBezTo>
                  <a:cubicBezTo>
                    <a:pt x="16580" y="4705"/>
                    <a:pt x="16544" y="4699"/>
                    <a:pt x="16511" y="4686"/>
                  </a:cubicBezTo>
                  <a:cubicBezTo>
                    <a:pt x="16438" y="4658"/>
                    <a:pt x="16381" y="4605"/>
                    <a:pt x="16349" y="4535"/>
                  </a:cubicBezTo>
                  <a:cubicBezTo>
                    <a:pt x="16317" y="4464"/>
                    <a:pt x="16316" y="4385"/>
                    <a:pt x="16343" y="4313"/>
                  </a:cubicBezTo>
                  <a:lnTo>
                    <a:pt x="16463" y="3997"/>
                  </a:lnTo>
                  <a:lnTo>
                    <a:pt x="16556" y="3750"/>
                  </a:lnTo>
                  <a:lnTo>
                    <a:pt x="16677" y="3437"/>
                  </a:lnTo>
                  <a:cubicBezTo>
                    <a:pt x="16704" y="3365"/>
                    <a:pt x="16758" y="3306"/>
                    <a:pt x="16830" y="3275"/>
                  </a:cubicBezTo>
                  <a:cubicBezTo>
                    <a:pt x="16867" y="3258"/>
                    <a:pt x="16908" y="3249"/>
                    <a:pt x="16948" y="3249"/>
                  </a:cubicBezTo>
                  <a:close/>
                  <a:moveTo>
                    <a:pt x="18256" y="3746"/>
                  </a:moveTo>
                  <a:cubicBezTo>
                    <a:pt x="18290" y="3746"/>
                    <a:pt x="18324" y="3752"/>
                    <a:pt x="18358" y="3765"/>
                  </a:cubicBezTo>
                  <a:cubicBezTo>
                    <a:pt x="18430" y="3793"/>
                    <a:pt x="18487" y="3847"/>
                    <a:pt x="18519" y="3917"/>
                  </a:cubicBezTo>
                  <a:cubicBezTo>
                    <a:pt x="18550" y="3988"/>
                    <a:pt x="18552" y="4067"/>
                    <a:pt x="18526" y="4139"/>
                  </a:cubicBezTo>
                  <a:lnTo>
                    <a:pt x="18407" y="4454"/>
                  </a:lnTo>
                  <a:lnTo>
                    <a:pt x="18312" y="4703"/>
                  </a:lnTo>
                  <a:lnTo>
                    <a:pt x="18193" y="5018"/>
                  </a:lnTo>
                  <a:cubicBezTo>
                    <a:pt x="18164" y="5089"/>
                    <a:pt x="18110" y="5148"/>
                    <a:pt x="18040" y="5179"/>
                  </a:cubicBezTo>
                  <a:cubicBezTo>
                    <a:pt x="18001" y="5196"/>
                    <a:pt x="17960" y="5205"/>
                    <a:pt x="17918" y="5205"/>
                  </a:cubicBezTo>
                  <a:cubicBezTo>
                    <a:pt x="17884" y="5205"/>
                    <a:pt x="17850" y="5199"/>
                    <a:pt x="17817" y="5187"/>
                  </a:cubicBezTo>
                  <a:cubicBezTo>
                    <a:pt x="17668" y="5129"/>
                    <a:pt x="17594" y="4962"/>
                    <a:pt x="17650" y="4812"/>
                  </a:cubicBezTo>
                  <a:lnTo>
                    <a:pt x="17769" y="4497"/>
                  </a:lnTo>
                  <a:lnTo>
                    <a:pt x="17864" y="4251"/>
                  </a:lnTo>
                  <a:lnTo>
                    <a:pt x="17984" y="3934"/>
                  </a:lnTo>
                  <a:cubicBezTo>
                    <a:pt x="18012" y="3860"/>
                    <a:pt x="18065" y="3804"/>
                    <a:pt x="18136" y="3772"/>
                  </a:cubicBezTo>
                  <a:cubicBezTo>
                    <a:pt x="18175" y="3755"/>
                    <a:pt x="18215" y="3746"/>
                    <a:pt x="18256" y="3746"/>
                  </a:cubicBezTo>
                  <a:close/>
                  <a:moveTo>
                    <a:pt x="19561" y="4242"/>
                  </a:moveTo>
                  <a:cubicBezTo>
                    <a:pt x="19596" y="4242"/>
                    <a:pt x="19630" y="4249"/>
                    <a:pt x="19663" y="4263"/>
                  </a:cubicBezTo>
                  <a:cubicBezTo>
                    <a:pt x="19814" y="4320"/>
                    <a:pt x="19889" y="4486"/>
                    <a:pt x="19832" y="4636"/>
                  </a:cubicBezTo>
                  <a:lnTo>
                    <a:pt x="19713" y="4951"/>
                  </a:lnTo>
                  <a:lnTo>
                    <a:pt x="19619" y="5198"/>
                  </a:lnTo>
                  <a:lnTo>
                    <a:pt x="19498" y="5514"/>
                  </a:lnTo>
                  <a:cubicBezTo>
                    <a:pt x="19455" y="5629"/>
                    <a:pt x="19344" y="5699"/>
                    <a:pt x="19226" y="5699"/>
                  </a:cubicBezTo>
                  <a:cubicBezTo>
                    <a:pt x="19193" y="5699"/>
                    <a:pt x="19157" y="5693"/>
                    <a:pt x="19124" y="5680"/>
                  </a:cubicBezTo>
                  <a:cubicBezTo>
                    <a:pt x="19051" y="5652"/>
                    <a:pt x="18995" y="5599"/>
                    <a:pt x="18963" y="5529"/>
                  </a:cubicBezTo>
                  <a:cubicBezTo>
                    <a:pt x="18931" y="5458"/>
                    <a:pt x="18929" y="5379"/>
                    <a:pt x="18956" y="5306"/>
                  </a:cubicBezTo>
                  <a:lnTo>
                    <a:pt x="19076" y="4990"/>
                  </a:lnTo>
                  <a:lnTo>
                    <a:pt x="19171" y="4743"/>
                  </a:lnTo>
                  <a:lnTo>
                    <a:pt x="19290" y="4430"/>
                  </a:lnTo>
                  <a:cubicBezTo>
                    <a:pt x="19317" y="4358"/>
                    <a:pt x="19371" y="4301"/>
                    <a:pt x="19443" y="4269"/>
                  </a:cubicBezTo>
                  <a:cubicBezTo>
                    <a:pt x="19480" y="4252"/>
                    <a:pt x="19522" y="4242"/>
                    <a:pt x="19561" y="4242"/>
                  </a:cubicBezTo>
                  <a:close/>
                  <a:moveTo>
                    <a:pt x="20869" y="4741"/>
                  </a:moveTo>
                  <a:cubicBezTo>
                    <a:pt x="20903" y="4741"/>
                    <a:pt x="20939" y="4748"/>
                    <a:pt x="20971" y="4759"/>
                  </a:cubicBezTo>
                  <a:cubicBezTo>
                    <a:pt x="21044" y="4788"/>
                    <a:pt x="21102" y="4842"/>
                    <a:pt x="21132" y="4913"/>
                  </a:cubicBezTo>
                  <a:cubicBezTo>
                    <a:pt x="21163" y="4983"/>
                    <a:pt x="21166" y="5062"/>
                    <a:pt x="21140" y="5134"/>
                  </a:cubicBezTo>
                  <a:lnTo>
                    <a:pt x="21020" y="5449"/>
                  </a:lnTo>
                  <a:lnTo>
                    <a:pt x="20925" y="5698"/>
                  </a:lnTo>
                  <a:lnTo>
                    <a:pt x="20806" y="6013"/>
                  </a:lnTo>
                  <a:cubicBezTo>
                    <a:pt x="20760" y="6129"/>
                    <a:pt x="20651" y="6200"/>
                    <a:pt x="20534" y="6200"/>
                  </a:cubicBezTo>
                  <a:cubicBezTo>
                    <a:pt x="20500" y="6200"/>
                    <a:pt x="20465" y="6194"/>
                    <a:pt x="20431" y="6181"/>
                  </a:cubicBezTo>
                  <a:cubicBezTo>
                    <a:pt x="20359" y="6153"/>
                    <a:pt x="20301" y="6099"/>
                    <a:pt x="20270" y="6029"/>
                  </a:cubicBezTo>
                  <a:cubicBezTo>
                    <a:pt x="20238" y="5957"/>
                    <a:pt x="20237" y="5880"/>
                    <a:pt x="20263" y="5807"/>
                  </a:cubicBezTo>
                  <a:lnTo>
                    <a:pt x="20384" y="5491"/>
                  </a:lnTo>
                  <a:lnTo>
                    <a:pt x="20477" y="5245"/>
                  </a:lnTo>
                  <a:lnTo>
                    <a:pt x="20597" y="4929"/>
                  </a:lnTo>
                  <a:cubicBezTo>
                    <a:pt x="20625" y="4857"/>
                    <a:pt x="20679" y="4799"/>
                    <a:pt x="20750" y="4768"/>
                  </a:cubicBezTo>
                  <a:cubicBezTo>
                    <a:pt x="20788" y="4749"/>
                    <a:pt x="20828" y="4741"/>
                    <a:pt x="20869" y="4741"/>
                  </a:cubicBezTo>
                  <a:close/>
                  <a:moveTo>
                    <a:pt x="7946" y="791"/>
                  </a:moveTo>
                  <a:cubicBezTo>
                    <a:pt x="8004" y="791"/>
                    <a:pt x="8063" y="801"/>
                    <a:pt x="8119" y="823"/>
                  </a:cubicBezTo>
                  <a:lnTo>
                    <a:pt x="8375" y="922"/>
                  </a:lnTo>
                  <a:lnTo>
                    <a:pt x="8256" y="1237"/>
                  </a:lnTo>
                  <a:cubicBezTo>
                    <a:pt x="8231" y="1301"/>
                    <a:pt x="8218" y="1368"/>
                    <a:pt x="8218" y="1433"/>
                  </a:cubicBezTo>
                  <a:cubicBezTo>
                    <a:pt x="8218" y="1656"/>
                    <a:pt x="8356" y="1868"/>
                    <a:pt x="8575" y="1951"/>
                  </a:cubicBezTo>
                  <a:cubicBezTo>
                    <a:pt x="8639" y="1974"/>
                    <a:pt x="8705" y="1986"/>
                    <a:pt x="8773" y="1986"/>
                  </a:cubicBezTo>
                  <a:cubicBezTo>
                    <a:pt x="8850" y="1986"/>
                    <a:pt x="8926" y="1970"/>
                    <a:pt x="8999" y="1938"/>
                  </a:cubicBezTo>
                  <a:cubicBezTo>
                    <a:pt x="9133" y="1876"/>
                    <a:pt x="9237" y="1767"/>
                    <a:pt x="9290" y="1628"/>
                  </a:cubicBezTo>
                  <a:lnTo>
                    <a:pt x="9410" y="1312"/>
                  </a:lnTo>
                  <a:lnTo>
                    <a:pt x="9681" y="1416"/>
                  </a:lnTo>
                  <a:lnTo>
                    <a:pt x="9561" y="1730"/>
                  </a:lnTo>
                  <a:cubicBezTo>
                    <a:pt x="9508" y="1870"/>
                    <a:pt x="9512" y="2020"/>
                    <a:pt x="9574" y="2154"/>
                  </a:cubicBezTo>
                  <a:cubicBezTo>
                    <a:pt x="9633" y="2289"/>
                    <a:pt x="9744" y="2393"/>
                    <a:pt x="9882" y="2445"/>
                  </a:cubicBezTo>
                  <a:cubicBezTo>
                    <a:pt x="9946" y="2470"/>
                    <a:pt x="10012" y="2483"/>
                    <a:pt x="10080" y="2483"/>
                  </a:cubicBezTo>
                  <a:cubicBezTo>
                    <a:pt x="10157" y="2483"/>
                    <a:pt x="10233" y="2466"/>
                    <a:pt x="10306" y="2434"/>
                  </a:cubicBezTo>
                  <a:cubicBezTo>
                    <a:pt x="10441" y="2374"/>
                    <a:pt x="10544" y="2263"/>
                    <a:pt x="10597" y="2125"/>
                  </a:cubicBezTo>
                  <a:lnTo>
                    <a:pt x="10718" y="1808"/>
                  </a:lnTo>
                  <a:lnTo>
                    <a:pt x="10989" y="1912"/>
                  </a:lnTo>
                  <a:lnTo>
                    <a:pt x="10869" y="2227"/>
                  </a:lnTo>
                  <a:cubicBezTo>
                    <a:pt x="10845" y="2291"/>
                    <a:pt x="10831" y="2358"/>
                    <a:pt x="10831" y="2423"/>
                  </a:cubicBezTo>
                  <a:cubicBezTo>
                    <a:pt x="10831" y="2646"/>
                    <a:pt x="10968" y="2858"/>
                    <a:pt x="11188" y="2941"/>
                  </a:cubicBezTo>
                  <a:cubicBezTo>
                    <a:pt x="11252" y="2966"/>
                    <a:pt x="11319" y="2978"/>
                    <a:pt x="11386" y="2978"/>
                  </a:cubicBezTo>
                  <a:cubicBezTo>
                    <a:pt x="11463" y="2978"/>
                    <a:pt x="11539" y="2961"/>
                    <a:pt x="11612" y="2929"/>
                  </a:cubicBezTo>
                  <a:cubicBezTo>
                    <a:pt x="11746" y="2869"/>
                    <a:pt x="11851" y="2759"/>
                    <a:pt x="11904" y="2620"/>
                  </a:cubicBezTo>
                  <a:lnTo>
                    <a:pt x="12023" y="2305"/>
                  </a:lnTo>
                  <a:lnTo>
                    <a:pt x="12294" y="2407"/>
                  </a:lnTo>
                  <a:lnTo>
                    <a:pt x="12175" y="2723"/>
                  </a:lnTo>
                  <a:cubicBezTo>
                    <a:pt x="12122" y="2861"/>
                    <a:pt x="12125" y="3012"/>
                    <a:pt x="12187" y="3147"/>
                  </a:cubicBezTo>
                  <a:cubicBezTo>
                    <a:pt x="12246" y="3282"/>
                    <a:pt x="12357" y="3386"/>
                    <a:pt x="12494" y="3438"/>
                  </a:cubicBezTo>
                  <a:cubicBezTo>
                    <a:pt x="12558" y="3461"/>
                    <a:pt x="12624" y="3475"/>
                    <a:pt x="12692" y="3475"/>
                  </a:cubicBezTo>
                  <a:cubicBezTo>
                    <a:pt x="12769" y="3475"/>
                    <a:pt x="12845" y="3459"/>
                    <a:pt x="12918" y="3426"/>
                  </a:cubicBezTo>
                  <a:cubicBezTo>
                    <a:pt x="13053" y="3366"/>
                    <a:pt x="13156" y="3255"/>
                    <a:pt x="13209" y="3119"/>
                  </a:cubicBezTo>
                  <a:lnTo>
                    <a:pt x="13330" y="2803"/>
                  </a:lnTo>
                  <a:lnTo>
                    <a:pt x="13601" y="2906"/>
                  </a:lnTo>
                  <a:lnTo>
                    <a:pt x="13481" y="3221"/>
                  </a:lnTo>
                  <a:cubicBezTo>
                    <a:pt x="13427" y="3360"/>
                    <a:pt x="13432" y="3510"/>
                    <a:pt x="13492" y="3646"/>
                  </a:cubicBezTo>
                  <a:cubicBezTo>
                    <a:pt x="13553" y="3780"/>
                    <a:pt x="13663" y="3885"/>
                    <a:pt x="13800" y="3936"/>
                  </a:cubicBezTo>
                  <a:cubicBezTo>
                    <a:pt x="13864" y="3960"/>
                    <a:pt x="13931" y="3973"/>
                    <a:pt x="13998" y="3973"/>
                  </a:cubicBezTo>
                  <a:cubicBezTo>
                    <a:pt x="14075" y="3973"/>
                    <a:pt x="14151" y="3956"/>
                    <a:pt x="14224" y="3924"/>
                  </a:cubicBezTo>
                  <a:cubicBezTo>
                    <a:pt x="14358" y="3864"/>
                    <a:pt x="14463" y="3754"/>
                    <a:pt x="14516" y="3617"/>
                  </a:cubicBezTo>
                  <a:lnTo>
                    <a:pt x="14636" y="3301"/>
                  </a:lnTo>
                  <a:lnTo>
                    <a:pt x="14906" y="3404"/>
                  </a:lnTo>
                  <a:lnTo>
                    <a:pt x="14787" y="3720"/>
                  </a:lnTo>
                  <a:cubicBezTo>
                    <a:pt x="14763" y="3784"/>
                    <a:pt x="14750" y="3850"/>
                    <a:pt x="14750" y="3915"/>
                  </a:cubicBezTo>
                  <a:cubicBezTo>
                    <a:pt x="14750" y="4138"/>
                    <a:pt x="14885" y="4350"/>
                    <a:pt x="15106" y="4434"/>
                  </a:cubicBezTo>
                  <a:cubicBezTo>
                    <a:pt x="15170" y="4456"/>
                    <a:pt x="15236" y="4468"/>
                    <a:pt x="15304" y="4468"/>
                  </a:cubicBezTo>
                  <a:cubicBezTo>
                    <a:pt x="15381" y="4468"/>
                    <a:pt x="15457" y="4452"/>
                    <a:pt x="15530" y="4420"/>
                  </a:cubicBezTo>
                  <a:cubicBezTo>
                    <a:pt x="15665" y="4359"/>
                    <a:pt x="15768" y="4249"/>
                    <a:pt x="15821" y="4110"/>
                  </a:cubicBezTo>
                  <a:lnTo>
                    <a:pt x="15941" y="3796"/>
                  </a:lnTo>
                  <a:lnTo>
                    <a:pt x="16213" y="3898"/>
                  </a:lnTo>
                  <a:lnTo>
                    <a:pt x="16093" y="4213"/>
                  </a:lnTo>
                  <a:cubicBezTo>
                    <a:pt x="16039" y="4353"/>
                    <a:pt x="16044" y="4503"/>
                    <a:pt x="16104" y="4637"/>
                  </a:cubicBezTo>
                  <a:cubicBezTo>
                    <a:pt x="16165" y="4771"/>
                    <a:pt x="16274" y="4876"/>
                    <a:pt x="16413" y="4929"/>
                  </a:cubicBezTo>
                  <a:cubicBezTo>
                    <a:pt x="16477" y="4952"/>
                    <a:pt x="16544" y="4966"/>
                    <a:pt x="16612" y="4966"/>
                  </a:cubicBezTo>
                  <a:cubicBezTo>
                    <a:pt x="16688" y="4966"/>
                    <a:pt x="16764" y="4949"/>
                    <a:pt x="16837" y="4917"/>
                  </a:cubicBezTo>
                  <a:cubicBezTo>
                    <a:pt x="16971" y="4855"/>
                    <a:pt x="17076" y="4747"/>
                    <a:pt x="17129" y="4609"/>
                  </a:cubicBezTo>
                  <a:lnTo>
                    <a:pt x="17248" y="4292"/>
                  </a:lnTo>
                  <a:lnTo>
                    <a:pt x="17519" y="4397"/>
                  </a:lnTo>
                  <a:lnTo>
                    <a:pt x="17400" y="4712"/>
                  </a:lnTo>
                  <a:cubicBezTo>
                    <a:pt x="17376" y="4775"/>
                    <a:pt x="17363" y="4842"/>
                    <a:pt x="17363" y="4907"/>
                  </a:cubicBezTo>
                  <a:cubicBezTo>
                    <a:pt x="17363" y="5131"/>
                    <a:pt x="17498" y="5342"/>
                    <a:pt x="17719" y="5425"/>
                  </a:cubicBezTo>
                  <a:cubicBezTo>
                    <a:pt x="17783" y="5450"/>
                    <a:pt x="17849" y="5463"/>
                    <a:pt x="17917" y="5463"/>
                  </a:cubicBezTo>
                  <a:cubicBezTo>
                    <a:pt x="17995" y="5463"/>
                    <a:pt x="18070" y="5446"/>
                    <a:pt x="18144" y="5414"/>
                  </a:cubicBezTo>
                  <a:cubicBezTo>
                    <a:pt x="18278" y="5353"/>
                    <a:pt x="18381" y="5244"/>
                    <a:pt x="18434" y="5104"/>
                  </a:cubicBezTo>
                  <a:lnTo>
                    <a:pt x="18554" y="4789"/>
                  </a:lnTo>
                  <a:lnTo>
                    <a:pt x="18827" y="4891"/>
                  </a:lnTo>
                  <a:lnTo>
                    <a:pt x="18706" y="5207"/>
                  </a:lnTo>
                  <a:cubicBezTo>
                    <a:pt x="18652" y="5346"/>
                    <a:pt x="18657" y="5497"/>
                    <a:pt x="18718" y="5631"/>
                  </a:cubicBezTo>
                  <a:cubicBezTo>
                    <a:pt x="18778" y="5765"/>
                    <a:pt x="18889" y="5870"/>
                    <a:pt x="19027" y="5922"/>
                  </a:cubicBezTo>
                  <a:cubicBezTo>
                    <a:pt x="19091" y="5946"/>
                    <a:pt x="19158" y="5960"/>
                    <a:pt x="19222" y="5960"/>
                  </a:cubicBezTo>
                  <a:cubicBezTo>
                    <a:pt x="19445" y="5960"/>
                    <a:pt x="19657" y="5823"/>
                    <a:pt x="19741" y="5603"/>
                  </a:cubicBezTo>
                  <a:lnTo>
                    <a:pt x="19860" y="5286"/>
                  </a:lnTo>
                  <a:lnTo>
                    <a:pt x="20131" y="5390"/>
                  </a:lnTo>
                  <a:lnTo>
                    <a:pt x="20012" y="5705"/>
                  </a:lnTo>
                  <a:cubicBezTo>
                    <a:pt x="19959" y="5845"/>
                    <a:pt x="19963" y="5995"/>
                    <a:pt x="20024" y="6130"/>
                  </a:cubicBezTo>
                  <a:cubicBezTo>
                    <a:pt x="20083" y="6264"/>
                    <a:pt x="20194" y="6369"/>
                    <a:pt x="20331" y="6420"/>
                  </a:cubicBezTo>
                  <a:cubicBezTo>
                    <a:pt x="20395" y="6445"/>
                    <a:pt x="20463" y="6457"/>
                    <a:pt x="20527" y="6457"/>
                  </a:cubicBezTo>
                  <a:cubicBezTo>
                    <a:pt x="20750" y="6457"/>
                    <a:pt x="20961" y="6322"/>
                    <a:pt x="21045" y="6101"/>
                  </a:cubicBezTo>
                  <a:lnTo>
                    <a:pt x="21166" y="5785"/>
                  </a:lnTo>
                  <a:lnTo>
                    <a:pt x="21419" y="5882"/>
                  </a:lnTo>
                  <a:cubicBezTo>
                    <a:pt x="21544" y="5930"/>
                    <a:pt x="21642" y="6023"/>
                    <a:pt x="21698" y="6144"/>
                  </a:cubicBezTo>
                  <a:cubicBezTo>
                    <a:pt x="21727" y="6207"/>
                    <a:pt x="21741" y="6277"/>
                    <a:pt x="21741" y="6348"/>
                  </a:cubicBezTo>
                  <a:cubicBezTo>
                    <a:pt x="21747" y="6413"/>
                    <a:pt x="21737" y="6472"/>
                    <a:pt x="21714" y="6530"/>
                  </a:cubicBezTo>
                  <a:lnTo>
                    <a:pt x="14631" y="25143"/>
                  </a:lnTo>
                  <a:cubicBezTo>
                    <a:pt x="14555" y="25341"/>
                    <a:pt x="14365" y="25464"/>
                    <a:pt x="14163" y="25464"/>
                  </a:cubicBezTo>
                  <a:cubicBezTo>
                    <a:pt x="14105" y="25464"/>
                    <a:pt x="14045" y="25454"/>
                    <a:pt x="13987" y="25432"/>
                  </a:cubicBezTo>
                  <a:lnTo>
                    <a:pt x="685" y="20369"/>
                  </a:lnTo>
                  <a:cubicBezTo>
                    <a:pt x="428" y="20271"/>
                    <a:pt x="300" y="19983"/>
                    <a:pt x="395" y="19727"/>
                  </a:cubicBezTo>
                  <a:lnTo>
                    <a:pt x="7476" y="1120"/>
                  </a:lnTo>
                  <a:cubicBezTo>
                    <a:pt x="7478" y="1115"/>
                    <a:pt x="7480" y="1110"/>
                    <a:pt x="7483" y="1104"/>
                  </a:cubicBezTo>
                  <a:cubicBezTo>
                    <a:pt x="7560" y="910"/>
                    <a:pt x="7748" y="791"/>
                    <a:pt x="7946" y="791"/>
                  </a:cubicBezTo>
                  <a:close/>
                  <a:moveTo>
                    <a:pt x="9102" y="0"/>
                  </a:moveTo>
                  <a:cubicBezTo>
                    <a:pt x="9025" y="0"/>
                    <a:pt x="8949" y="17"/>
                    <a:pt x="8878" y="49"/>
                  </a:cubicBezTo>
                  <a:cubicBezTo>
                    <a:pt x="8743" y="109"/>
                    <a:pt x="8639" y="220"/>
                    <a:pt x="8587" y="357"/>
                  </a:cubicBezTo>
                  <a:lnTo>
                    <a:pt x="8466" y="672"/>
                  </a:lnTo>
                  <a:lnTo>
                    <a:pt x="8211" y="575"/>
                  </a:lnTo>
                  <a:cubicBezTo>
                    <a:pt x="8123" y="542"/>
                    <a:pt x="8032" y="526"/>
                    <a:pt x="7943" y="526"/>
                  </a:cubicBezTo>
                  <a:cubicBezTo>
                    <a:pt x="7642" y="526"/>
                    <a:pt x="7356" y="705"/>
                    <a:pt x="7236" y="997"/>
                  </a:cubicBezTo>
                  <a:lnTo>
                    <a:pt x="7227" y="1017"/>
                  </a:lnTo>
                  <a:lnTo>
                    <a:pt x="150" y="19632"/>
                  </a:lnTo>
                  <a:cubicBezTo>
                    <a:pt x="1" y="20026"/>
                    <a:pt x="197" y="20467"/>
                    <a:pt x="590" y="20615"/>
                  </a:cubicBezTo>
                  <a:lnTo>
                    <a:pt x="13896" y="25676"/>
                  </a:lnTo>
                  <a:cubicBezTo>
                    <a:pt x="13985" y="25710"/>
                    <a:pt x="14075" y="25727"/>
                    <a:pt x="14166" y="25727"/>
                  </a:cubicBezTo>
                  <a:cubicBezTo>
                    <a:pt x="14473" y="25727"/>
                    <a:pt x="14763" y="25541"/>
                    <a:pt x="14880" y="25235"/>
                  </a:cubicBezTo>
                  <a:lnTo>
                    <a:pt x="21963" y="6621"/>
                  </a:lnTo>
                  <a:cubicBezTo>
                    <a:pt x="22034" y="6434"/>
                    <a:pt x="22027" y="6227"/>
                    <a:pt x="21944" y="6041"/>
                  </a:cubicBezTo>
                  <a:cubicBezTo>
                    <a:pt x="21860" y="5854"/>
                    <a:pt x="21710" y="5715"/>
                    <a:pt x="21520" y="5640"/>
                  </a:cubicBezTo>
                  <a:lnTo>
                    <a:pt x="21266" y="5544"/>
                  </a:lnTo>
                  <a:lnTo>
                    <a:pt x="21386" y="5228"/>
                  </a:lnTo>
                  <a:cubicBezTo>
                    <a:pt x="21438" y="5088"/>
                    <a:pt x="21435" y="4938"/>
                    <a:pt x="21374" y="4804"/>
                  </a:cubicBezTo>
                  <a:cubicBezTo>
                    <a:pt x="21312" y="4669"/>
                    <a:pt x="21204" y="4565"/>
                    <a:pt x="21065" y="4513"/>
                  </a:cubicBezTo>
                  <a:cubicBezTo>
                    <a:pt x="21000" y="4488"/>
                    <a:pt x="20933" y="4476"/>
                    <a:pt x="20865" y="4476"/>
                  </a:cubicBezTo>
                  <a:cubicBezTo>
                    <a:pt x="20789" y="4476"/>
                    <a:pt x="20712" y="4492"/>
                    <a:pt x="20641" y="4524"/>
                  </a:cubicBezTo>
                  <a:cubicBezTo>
                    <a:pt x="20507" y="4586"/>
                    <a:pt x="20401" y="4695"/>
                    <a:pt x="20349" y="4832"/>
                  </a:cubicBezTo>
                  <a:lnTo>
                    <a:pt x="20230" y="5147"/>
                  </a:lnTo>
                  <a:lnTo>
                    <a:pt x="19959" y="5045"/>
                  </a:lnTo>
                  <a:lnTo>
                    <a:pt x="20078" y="4730"/>
                  </a:lnTo>
                  <a:cubicBezTo>
                    <a:pt x="20188" y="4445"/>
                    <a:pt x="20044" y="4123"/>
                    <a:pt x="19758" y="4014"/>
                  </a:cubicBezTo>
                  <a:cubicBezTo>
                    <a:pt x="19694" y="3990"/>
                    <a:pt x="19627" y="3978"/>
                    <a:pt x="19561" y="3978"/>
                  </a:cubicBezTo>
                  <a:cubicBezTo>
                    <a:pt x="19483" y="3978"/>
                    <a:pt x="19406" y="3994"/>
                    <a:pt x="19333" y="4027"/>
                  </a:cubicBezTo>
                  <a:cubicBezTo>
                    <a:pt x="19199" y="4087"/>
                    <a:pt x="19094" y="4198"/>
                    <a:pt x="19042" y="4336"/>
                  </a:cubicBezTo>
                  <a:lnTo>
                    <a:pt x="18923" y="4651"/>
                  </a:lnTo>
                  <a:lnTo>
                    <a:pt x="18651" y="4549"/>
                  </a:lnTo>
                  <a:lnTo>
                    <a:pt x="18770" y="4233"/>
                  </a:lnTo>
                  <a:cubicBezTo>
                    <a:pt x="18823" y="4093"/>
                    <a:pt x="18820" y="3943"/>
                    <a:pt x="18759" y="3809"/>
                  </a:cubicBezTo>
                  <a:cubicBezTo>
                    <a:pt x="18698" y="3674"/>
                    <a:pt x="18589" y="3570"/>
                    <a:pt x="18450" y="3518"/>
                  </a:cubicBezTo>
                  <a:cubicBezTo>
                    <a:pt x="18385" y="3493"/>
                    <a:pt x="18318" y="3481"/>
                    <a:pt x="18251" y="3481"/>
                  </a:cubicBezTo>
                  <a:cubicBezTo>
                    <a:pt x="18175" y="3481"/>
                    <a:pt x="18098" y="3497"/>
                    <a:pt x="18026" y="3530"/>
                  </a:cubicBezTo>
                  <a:cubicBezTo>
                    <a:pt x="17892" y="3589"/>
                    <a:pt x="17786" y="3700"/>
                    <a:pt x="17735" y="3838"/>
                  </a:cubicBezTo>
                  <a:lnTo>
                    <a:pt x="17615" y="4153"/>
                  </a:lnTo>
                  <a:lnTo>
                    <a:pt x="17344" y="4051"/>
                  </a:lnTo>
                  <a:lnTo>
                    <a:pt x="17464" y="3736"/>
                  </a:lnTo>
                  <a:cubicBezTo>
                    <a:pt x="17515" y="3598"/>
                    <a:pt x="17513" y="3445"/>
                    <a:pt x="17451" y="3311"/>
                  </a:cubicBezTo>
                  <a:cubicBezTo>
                    <a:pt x="17391" y="3177"/>
                    <a:pt x="17281" y="3073"/>
                    <a:pt x="17143" y="3020"/>
                  </a:cubicBezTo>
                  <a:cubicBezTo>
                    <a:pt x="17078" y="2996"/>
                    <a:pt x="17011" y="2984"/>
                    <a:pt x="16944" y="2984"/>
                  </a:cubicBezTo>
                  <a:cubicBezTo>
                    <a:pt x="16867" y="2984"/>
                    <a:pt x="16791" y="3000"/>
                    <a:pt x="16719" y="3033"/>
                  </a:cubicBezTo>
                  <a:cubicBezTo>
                    <a:pt x="16584" y="3093"/>
                    <a:pt x="16480" y="3203"/>
                    <a:pt x="16428" y="3342"/>
                  </a:cubicBezTo>
                  <a:lnTo>
                    <a:pt x="16307" y="3657"/>
                  </a:lnTo>
                  <a:lnTo>
                    <a:pt x="16036" y="3554"/>
                  </a:lnTo>
                  <a:lnTo>
                    <a:pt x="16156" y="3238"/>
                  </a:lnTo>
                  <a:cubicBezTo>
                    <a:pt x="16265" y="2954"/>
                    <a:pt x="16121" y="2634"/>
                    <a:pt x="15836" y="2524"/>
                  </a:cubicBezTo>
                  <a:cubicBezTo>
                    <a:pt x="15771" y="2499"/>
                    <a:pt x="15703" y="2487"/>
                    <a:pt x="15637" y="2487"/>
                  </a:cubicBezTo>
                  <a:cubicBezTo>
                    <a:pt x="15560" y="2487"/>
                    <a:pt x="15483" y="2503"/>
                    <a:pt x="15412" y="2536"/>
                  </a:cubicBezTo>
                  <a:cubicBezTo>
                    <a:pt x="15278" y="2596"/>
                    <a:pt x="15172" y="2706"/>
                    <a:pt x="15120" y="2843"/>
                  </a:cubicBezTo>
                  <a:lnTo>
                    <a:pt x="15001" y="3158"/>
                  </a:lnTo>
                  <a:lnTo>
                    <a:pt x="14730" y="3056"/>
                  </a:lnTo>
                  <a:lnTo>
                    <a:pt x="14849" y="2741"/>
                  </a:lnTo>
                  <a:cubicBezTo>
                    <a:pt x="14901" y="2602"/>
                    <a:pt x="14898" y="2451"/>
                    <a:pt x="14837" y="2317"/>
                  </a:cubicBezTo>
                  <a:cubicBezTo>
                    <a:pt x="14775" y="2183"/>
                    <a:pt x="14667" y="2077"/>
                    <a:pt x="14529" y="2025"/>
                  </a:cubicBezTo>
                  <a:cubicBezTo>
                    <a:pt x="14464" y="2001"/>
                    <a:pt x="14397" y="1989"/>
                    <a:pt x="14330" y="1989"/>
                  </a:cubicBezTo>
                  <a:cubicBezTo>
                    <a:pt x="14253" y="1989"/>
                    <a:pt x="14176" y="2005"/>
                    <a:pt x="14104" y="2038"/>
                  </a:cubicBezTo>
                  <a:cubicBezTo>
                    <a:pt x="13970" y="2099"/>
                    <a:pt x="13865" y="2208"/>
                    <a:pt x="13813" y="2348"/>
                  </a:cubicBezTo>
                  <a:lnTo>
                    <a:pt x="13693" y="2662"/>
                  </a:lnTo>
                  <a:lnTo>
                    <a:pt x="13422" y="2559"/>
                  </a:lnTo>
                  <a:lnTo>
                    <a:pt x="13541" y="2243"/>
                  </a:lnTo>
                  <a:cubicBezTo>
                    <a:pt x="13651" y="1959"/>
                    <a:pt x="13507" y="1639"/>
                    <a:pt x="13221" y="1529"/>
                  </a:cubicBezTo>
                  <a:cubicBezTo>
                    <a:pt x="13156" y="1505"/>
                    <a:pt x="13089" y="1492"/>
                    <a:pt x="13022" y="1492"/>
                  </a:cubicBezTo>
                  <a:cubicBezTo>
                    <a:pt x="12945" y="1492"/>
                    <a:pt x="12869" y="1509"/>
                    <a:pt x="12797" y="1541"/>
                  </a:cubicBezTo>
                  <a:cubicBezTo>
                    <a:pt x="12662" y="1602"/>
                    <a:pt x="12557" y="1711"/>
                    <a:pt x="12506" y="1850"/>
                  </a:cubicBezTo>
                  <a:lnTo>
                    <a:pt x="12386" y="2166"/>
                  </a:lnTo>
                  <a:lnTo>
                    <a:pt x="12115" y="2062"/>
                  </a:lnTo>
                  <a:lnTo>
                    <a:pt x="12235" y="1747"/>
                  </a:lnTo>
                  <a:cubicBezTo>
                    <a:pt x="12286" y="1608"/>
                    <a:pt x="12283" y="1458"/>
                    <a:pt x="12222" y="1323"/>
                  </a:cubicBezTo>
                  <a:cubicBezTo>
                    <a:pt x="12161" y="1189"/>
                    <a:pt x="12052" y="1084"/>
                    <a:pt x="11916" y="1032"/>
                  </a:cubicBezTo>
                  <a:cubicBezTo>
                    <a:pt x="11850" y="1008"/>
                    <a:pt x="11782" y="995"/>
                    <a:pt x="11715" y="995"/>
                  </a:cubicBezTo>
                  <a:cubicBezTo>
                    <a:pt x="11638" y="995"/>
                    <a:pt x="11562" y="1011"/>
                    <a:pt x="11491" y="1044"/>
                  </a:cubicBezTo>
                  <a:cubicBezTo>
                    <a:pt x="11357" y="1105"/>
                    <a:pt x="11252" y="1214"/>
                    <a:pt x="11200" y="1352"/>
                  </a:cubicBezTo>
                  <a:lnTo>
                    <a:pt x="11080" y="1668"/>
                  </a:lnTo>
                  <a:lnTo>
                    <a:pt x="10809" y="1564"/>
                  </a:lnTo>
                  <a:lnTo>
                    <a:pt x="10928" y="1248"/>
                  </a:lnTo>
                  <a:cubicBezTo>
                    <a:pt x="10980" y="1110"/>
                    <a:pt x="10976" y="959"/>
                    <a:pt x="10917" y="825"/>
                  </a:cubicBezTo>
                  <a:cubicBezTo>
                    <a:pt x="10855" y="690"/>
                    <a:pt x="10746" y="587"/>
                    <a:pt x="10609" y="534"/>
                  </a:cubicBezTo>
                  <a:cubicBezTo>
                    <a:pt x="10544" y="509"/>
                    <a:pt x="10477" y="497"/>
                    <a:pt x="10411" y="497"/>
                  </a:cubicBezTo>
                  <a:cubicBezTo>
                    <a:pt x="10334" y="497"/>
                    <a:pt x="10257" y="513"/>
                    <a:pt x="10185" y="545"/>
                  </a:cubicBezTo>
                  <a:cubicBezTo>
                    <a:pt x="10051" y="607"/>
                    <a:pt x="9945" y="715"/>
                    <a:pt x="9894" y="855"/>
                  </a:cubicBezTo>
                  <a:lnTo>
                    <a:pt x="9774" y="1171"/>
                  </a:lnTo>
                  <a:lnTo>
                    <a:pt x="9503" y="1068"/>
                  </a:lnTo>
                  <a:lnTo>
                    <a:pt x="9623" y="752"/>
                  </a:lnTo>
                  <a:cubicBezTo>
                    <a:pt x="9731" y="466"/>
                    <a:pt x="9588" y="146"/>
                    <a:pt x="9301" y="38"/>
                  </a:cubicBezTo>
                  <a:cubicBezTo>
                    <a:pt x="9236" y="13"/>
                    <a:pt x="9169" y="0"/>
                    <a:pt x="9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3"/>
          <p:cNvGrpSpPr/>
          <p:nvPr/>
        </p:nvGrpSpPr>
        <p:grpSpPr>
          <a:xfrm>
            <a:off x="8553106" y="3918588"/>
            <a:ext cx="135149" cy="444287"/>
            <a:chOff x="2880331" y="2010988"/>
            <a:chExt cx="135149" cy="444287"/>
          </a:xfrm>
        </p:grpSpPr>
        <p:sp>
          <p:nvSpPr>
            <p:cNvPr id="790" name="Google Shape;790;p3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3"/>
          <p:cNvGrpSpPr/>
          <p:nvPr/>
        </p:nvGrpSpPr>
        <p:grpSpPr>
          <a:xfrm rot="-1108162">
            <a:off x="6087704" y="-692582"/>
            <a:ext cx="1825512" cy="1849738"/>
            <a:chOff x="1296300" y="3053732"/>
            <a:chExt cx="1825499" cy="1849724"/>
          </a:xfrm>
        </p:grpSpPr>
        <p:sp>
          <p:nvSpPr>
            <p:cNvPr id="799" name="Google Shape;799;p3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6" name="Google Shape;906;p3"/>
          <p:cNvSpPr txBox="1"/>
          <p:nvPr/>
        </p:nvSpPr>
        <p:spPr>
          <a:xfrm>
            <a:off x="505891" y="1415912"/>
            <a:ext cx="7937938" cy="2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By the end of this unit, students will be able to:</a:t>
            </a:r>
            <a:endParaRPr/>
          </a:p>
          <a:p>
            <a:pPr marL="1619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An overview about the topic My New School.</a:t>
            </a:r>
            <a:endParaRPr/>
          </a:p>
          <a:p>
            <a:pPr marL="1619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Vocabulary to talk about school things.</a:t>
            </a:r>
            <a:endParaRPr sz="28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06505" y="1612894"/>
            <a:ext cx="244911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calculator  (n):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70683" y="1642660"/>
            <a:ext cx="2686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96708" y="1991513"/>
            <a:ext cx="302061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uniform  (n)   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315515" y="2042710"/>
            <a:ext cx="2571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536517" y="2385610"/>
            <a:ext cx="2857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smart (a) :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379997" y="2328460"/>
            <a:ext cx="37784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minh 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639829" y="1208082"/>
            <a:ext cx="2515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* </a:t>
            </a:r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Vocabulary: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0411" y="2722572"/>
            <a:ext cx="3329396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put on (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.v ) :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58439" y="2722571"/>
            <a:ext cx="3555942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80212" y="3483381"/>
            <a:ext cx="2743200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compass (n)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04928" y="3511495"/>
            <a:ext cx="1714500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5259" y="819331"/>
            <a:ext cx="32167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01519" y="3133497"/>
            <a:ext cx="1874423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wear ( v ): 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757199" y="3160180"/>
            <a:ext cx="3555942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732662" y="3912216"/>
            <a:ext cx="1910237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heavy (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642899" y="3911500"/>
            <a:ext cx="1714500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510203" y="1137404"/>
            <a:ext cx="1994168" cy="1829655"/>
          </a:xfrm>
          <a:prstGeom prst="rect">
            <a:avLst/>
          </a:prstGeom>
        </p:spPr>
      </p:pic>
      <p:pic>
        <p:nvPicPr>
          <p:cNvPr id="24" name="Picture 16" descr="5 Mẫu áo đồng phục quần xanh áo trắng đi học rẻ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0" y="1350246"/>
            <a:ext cx="2249330" cy="28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59" y="2187721"/>
            <a:ext cx="1848041" cy="18157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20977" y="858183"/>
            <a:ext cx="3476358" cy="415498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latin typeface=".VnArial" pitchFamily="34" charset="0"/>
              </a:rPr>
              <a:t>LESSON 1: </a:t>
            </a:r>
            <a:r>
              <a:rPr lang="en-US" sz="2100" b="1" dirty="0" err="1">
                <a:solidFill>
                  <a:srgbClr val="7030A0"/>
                </a:solidFill>
                <a:latin typeface=".VnArial" pitchFamily="34" charset="0"/>
              </a:rPr>
              <a:t>Gettingstarted</a:t>
            </a:r>
            <a:r>
              <a:rPr lang="en-US" sz="2100" b="1" dirty="0">
                <a:solidFill>
                  <a:srgbClr val="7030A0"/>
                </a:solidFill>
                <a:latin typeface=".VnArial" pitchFamily="34" charset="0"/>
              </a:rPr>
              <a:t> </a:t>
            </a:r>
            <a:endParaRPr lang="en-GB" sz="2100" b="1" dirty="0">
              <a:solidFill>
                <a:srgbClr val="7030A0"/>
              </a:solidFill>
              <a:latin typeface=".Vn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29145" y="9796"/>
            <a:ext cx="6338752" cy="793569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UNIT 1: MY NEW SCHOOL</a:t>
            </a:r>
            <a:endParaRPr lang="en-GB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  <p:bldP spid="7" grpId="0" animBg="1" autoUpdateAnimBg="0"/>
      <p:bldP spid="2" grpId="0" animBg="1" autoUpdateAnimBg="0"/>
      <p:bldP spid="3" grpId="0" animBg="1" autoUpdateAnimBg="0"/>
      <p:bldP spid="4" grpId="0" animBg="1" autoUpdateAnimBg="0"/>
      <p:bldP spid="19" grpId="0" animBg="1" autoUpdateAnimBg="0"/>
      <p:bldP spid="20" grpId="0" animBg="1" autoUpdateAnimBg="0"/>
      <p:bldP spid="22" grpId="0" animBg="1" autoUpdateAnimBg="0"/>
      <p:bldP spid="2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4" descr="https://s.sachmem.vn/public/images/v2/TA6T1SHSTD/U1-L1-1_1.png"/>
          <p:cNvPicPr preferRelativeResize="0"/>
          <p:nvPr/>
        </p:nvPicPr>
        <p:blipFill rotWithShape="1">
          <a:blip r:embed="rId3">
            <a:alphaModFix/>
          </a:blip>
          <a:srcRect t="11581" b="21570"/>
          <a:stretch/>
        </p:blipFill>
        <p:spPr>
          <a:xfrm>
            <a:off x="-3" y="0"/>
            <a:ext cx="9144003" cy="51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4"/>
          <p:cNvSpPr/>
          <p:nvPr/>
        </p:nvSpPr>
        <p:spPr>
          <a:xfrm>
            <a:off x="5542076" y="4252901"/>
            <a:ext cx="3550722" cy="8460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A special day</a:t>
            </a:r>
            <a:endParaRPr/>
          </a:p>
        </p:txBody>
      </p:sp>
      <p:sp>
        <p:nvSpPr>
          <p:cNvPr id="913" name="Google Shape;913;p4"/>
          <p:cNvSpPr/>
          <p:nvPr/>
        </p:nvSpPr>
        <p:spPr>
          <a:xfrm>
            <a:off x="2162089" y="0"/>
            <a:ext cx="624917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Vy</a:t>
            </a:r>
            <a:endParaRPr sz="2400" b="1" i="0" u="none" strike="noStrike" cap="non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4" name="Google Shape;914;p4"/>
          <p:cNvSpPr/>
          <p:nvPr/>
        </p:nvSpPr>
        <p:spPr>
          <a:xfrm>
            <a:off x="4949098" y="0"/>
            <a:ext cx="1192010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Phong</a:t>
            </a:r>
            <a:endParaRPr sz="2400" b="1" i="0" u="none" strike="noStrike" cap="non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5" name="Google Shape;915;p4"/>
          <p:cNvSpPr/>
          <p:nvPr/>
        </p:nvSpPr>
        <p:spPr>
          <a:xfrm>
            <a:off x="51202" y="4588156"/>
            <a:ext cx="2854294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Duy-Vy’s new friend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"/>
          <p:cNvSpPr txBox="1"/>
          <p:nvPr/>
        </p:nvSpPr>
        <p:spPr>
          <a:xfrm>
            <a:off x="1408011" y="4066570"/>
            <a:ext cx="6895515" cy="96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lang="en-US" sz="32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What are they exactly talking about? </a:t>
            </a:r>
            <a:endParaRPr/>
          </a:p>
        </p:txBody>
      </p:sp>
      <p:pic>
        <p:nvPicPr>
          <p:cNvPr id="921" name="Google Shape;921;p5" descr="https://s.sachmem.vn/public/images/v2/TA6T1SHSTD/U1-L1-1_1.png"/>
          <p:cNvPicPr preferRelativeResize="0"/>
          <p:nvPr/>
        </p:nvPicPr>
        <p:blipFill rotWithShape="1">
          <a:blip r:embed="rId3">
            <a:alphaModFix/>
          </a:blip>
          <a:srcRect t="11581" r="24766" b="21570"/>
          <a:stretch/>
        </p:blipFill>
        <p:spPr>
          <a:xfrm>
            <a:off x="93764" y="537042"/>
            <a:ext cx="4762005" cy="352952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22" name="Google Shape;922;p5"/>
          <p:cNvSpPr/>
          <p:nvPr/>
        </p:nvSpPr>
        <p:spPr>
          <a:xfrm>
            <a:off x="5198941" y="180583"/>
            <a:ext cx="3717602" cy="12377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Look at the picture and answer these questions.</a:t>
            </a:r>
            <a:endParaRPr/>
          </a:p>
        </p:txBody>
      </p:sp>
      <p:sp>
        <p:nvSpPr>
          <p:cNvPr id="923" name="Google Shape;923;p5"/>
          <p:cNvSpPr/>
          <p:nvPr/>
        </p:nvSpPr>
        <p:spPr>
          <a:xfrm>
            <a:off x="5343007" y="1687552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they? 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4" name="Google Shape;924;p5"/>
          <p:cNvSpPr/>
          <p:nvPr/>
        </p:nvSpPr>
        <p:spPr>
          <a:xfrm>
            <a:off x="5343007" y="2499119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Duy and Vy wearing?</a:t>
            </a:r>
            <a:endParaRPr/>
          </a:p>
        </p:txBody>
      </p:sp>
      <p:sp>
        <p:nvSpPr>
          <p:cNvPr id="925" name="Google Shape;925;p5"/>
          <p:cNvSpPr/>
          <p:nvPr/>
        </p:nvSpPr>
        <p:spPr>
          <a:xfrm>
            <a:off x="5343007" y="3310686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FDAFC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is a special day?</a:t>
            </a:r>
            <a:endParaRPr/>
          </a:p>
        </p:txBody>
      </p:sp>
      <p:sp>
        <p:nvSpPr>
          <p:cNvPr id="926" name="Google Shape;926;p5"/>
          <p:cNvSpPr/>
          <p:nvPr/>
        </p:nvSpPr>
        <p:spPr>
          <a:xfrm flipH="1">
            <a:off x="4887288" y="1764409"/>
            <a:ext cx="424200" cy="420600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5"/>
          <p:cNvSpPr/>
          <p:nvPr/>
        </p:nvSpPr>
        <p:spPr>
          <a:xfrm flipH="1">
            <a:off x="4887288" y="2559987"/>
            <a:ext cx="424200" cy="420600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5"/>
          <p:cNvSpPr/>
          <p:nvPr/>
        </p:nvSpPr>
        <p:spPr>
          <a:xfrm flipH="1">
            <a:off x="4887288" y="3409703"/>
            <a:ext cx="424200" cy="420600"/>
          </a:xfrm>
          <a:prstGeom prst="ellipse">
            <a:avLst/>
          </a:prstGeom>
          <a:solidFill>
            <a:srgbClr val="FDAFC1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"/>
          <p:cNvSpPr/>
          <p:nvPr/>
        </p:nvSpPr>
        <p:spPr>
          <a:xfrm>
            <a:off x="264920" y="58286"/>
            <a:ext cx="370033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1. (p 6) Listen and read.</a:t>
            </a:r>
            <a:endParaRPr/>
          </a:p>
        </p:txBody>
      </p:sp>
      <p:sp>
        <p:nvSpPr>
          <p:cNvPr id="934" name="Google Shape;934;p6"/>
          <p:cNvSpPr txBox="1"/>
          <p:nvPr/>
        </p:nvSpPr>
        <p:spPr>
          <a:xfrm>
            <a:off x="775530" y="739070"/>
            <a:ext cx="7592940" cy="42957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Vy.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Phong. Are you ready?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Just a minute.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Oh, this is Duy, my new friend.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Duy. Nice to meet you.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Phong. I live near here, and we go to the same school!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Good. Hmm, your school bag looks heavy.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Yes! I have new books, and we have new subjects to study.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And a new uniform, Duy! You look smart!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Thanks, Phong. We always look smart in our uniforms.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Let me put on my uniform. Then we can go.</a:t>
            </a:r>
            <a:endParaRPr/>
          </a:p>
        </p:txBody>
      </p:sp>
      <p:pic>
        <p:nvPicPr>
          <p:cNvPr id="935" name="Google Shape;9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1901" y="90587"/>
            <a:ext cx="594441" cy="594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6" name="Google Shape;936;p6"/>
          <p:cNvGrpSpPr/>
          <p:nvPr/>
        </p:nvGrpSpPr>
        <p:grpSpPr>
          <a:xfrm>
            <a:off x="6174630" y="1072880"/>
            <a:ext cx="1176677" cy="1108365"/>
            <a:chOff x="884783" y="1936005"/>
            <a:chExt cx="1176677" cy="1108365"/>
          </a:xfrm>
        </p:grpSpPr>
        <p:sp>
          <p:nvSpPr>
            <p:cNvPr id="937" name="Google Shape;937;p6"/>
            <p:cNvSpPr/>
            <p:nvPr/>
          </p:nvSpPr>
          <p:spPr>
            <a:xfrm>
              <a:off x="1224114" y="2034571"/>
              <a:ext cx="831808" cy="964241"/>
            </a:xfrm>
            <a:custGeom>
              <a:avLst/>
              <a:gdLst/>
              <a:ahLst/>
              <a:cxnLst/>
              <a:rect l="l" t="t" r="r" b="b"/>
              <a:pathLst>
                <a:path w="25681" h="29772" extrusionOk="0">
                  <a:moveTo>
                    <a:pt x="10712" y="0"/>
                  </a:moveTo>
                  <a:cubicBezTo>
                    <a:pt x="9767" y="0"/>
                    <a:pt x="8874" y="569"/>
                    <a:pt x="8502" y="1497"/>
                  </a:cubicBezTo>
                  <a:lnTo>
                    <a:pt x="6801" y="5738"/>
                  </a:lnTo>
                  <a:lnTo>
                    <a:pt x="6691" y="6016"/>
                  </a:lnTo>
                  <a:lnTo>
                    <a:pt x="6589" y="6266"/>
                  </a:lnTo>
                  <a:lnTo>
                    <a:pt x="5509" y="8962"/>
                  </a:lnTo>
                  <a:lnTo>
                    <a:pt x="466" y="21551"/>
                  </a:lnTo>
                  <a:cubicBezTo>
                    <a:pt x="0" y="22714"/>
                    <a:pt x="517" y="24024"/>
                    <a:pt x="1617" y="24567"/>
                  </a:cubicBezTo>
                  <a:cubicBezTo>
                    <a:pt x="1697" y="24608"/>
                    <a:pt x="1780" y="24644"/>
                    <a:pt x="1866" y="24675"/>
                  </a:cubicBezTo>
                  <a:lnTo>
                    <a:pt x="4186" y="25515"/>
                  </a:lnTo>
                  <a:lnTo>
                    <a:pt x="13218" y="28789"/>
                  </a:lnTo>
                  <a:lnTo>
                    <a:pt x="15538" y="29628"/>
                  </a:lnTo>
                  <a:cubicBezTo>
                    <a:pt x="15625" y="29661"/>
                    <a:pt x="15711" y="29685"/>
                    <a:pt x="15799" y="29706"/>
                  </a:cubicBezTo>
                  <a:cubicBezTo>
                    <a:pt x="15983" y="29751"/>
                    <a:pt x="16168" y="29772"/>
                    <a:pt x="16351" y="29772"/>
                  </a:cubicBezTo>
                  <a:cubicBezTo>
                    <a:pt x="17115" y="29772"/>
                    <a:pt x="17840" y="29401"/>
                    <a:pt x="18285" y="28778"/>
                  </a:cubicBezTo>
                  <a:cubicBezTo>
                    <a:pt x="18407" y="28610"/>
                    <a:pt x="18507" y="28420"/>
                    <a:pt x="18583" y="28217"/>
                  </a:cubicBezTo>
                  <a:cubicBezTo>
                    <a:pt x="18595" y="28186"/>
                    <a:pt x="18605" y="28157"/>
                    <a:pt x="18613" y="28126"/>
                  </a:cubicBezTo>
                  <a:lnTo>
                    <a:pt x="22804" y="15226"/>
                  </a:lnTo>
                  <a:lnTo>
                    <a:pt x="23878" y="11921"/>
                  </a:lnTo>
                  <a:lnTo>
                    <a:pt x="25286" y="7576"/>
                  </a:lnTo>
                  <a:cubicBezTo>
                    <a:pt x="25681" y="6355"/>
                    <a:pt x="25038" y="5041"/>
                    <a:pt x="23831" y="4602"/>
                  </a:cubicBezTo>
                  <a:lnTo>
                    <a:pt x="11523" y="144"/>
                  </a:lnTo>
                  <a:cubicBezTo>
                    <a:pt x="11256" y="47"/>
                    <a:pt x="10982" y="0"/>
                    <a:pt x="10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1926485" y="2458570"/>
              <a:ext cx="47192" cy="41650"/>
            </a:xfrm>
            <a:custGeom>
              <a:avLst/>
              <a:gdLst/>
              <a:ahLst/>
              <a:cxnLst/>
              <a:rect l="l" t="t" r="r" b="b"/>
              <a:pathLst>
                <a:path w="1457" h="1286" extrusionOk="0">
                  <a:moveTo>
                    <a:pt x="727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0" y="725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9" y="1168"/>
                  </a:cubicBezTo>
                  <a:cubicBezTo>
                    <a:pt x="1387" y="963"/>
                    <a:pt x="1457" y="563"/>
                    <a:pt x="1252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1864197" y="2630307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60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1884960" y="257307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1822769" y="2744809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8" y="962"/>
                    <a:pt x="1457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1843499" y="2687574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0" y="961"/>
                    <a:pt x="1458" y="562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830348" y="2914863"/>
              <a:ext cx="6770" cy="17748"/>
            </a:xfrm>
            <a:custGeom>
              <a:avLst/>
              <a:gdLst/>
              <a:ahLst/>
              <a:cxnLst/>
              <a:rect l="l" t="t" r="r" b="b"/>
              <a:pathLst>
                <a:path w="209" h="548" extrusionOk="0">
                  <a:moveTo>
                    <a:pt x="208" y="1"/>
                  </a:moveTo>
                  <a:cubicBezTo>
                    <a:pt x="63" y="147"/>
                    <a:pt x="1" y="350"/>
                    <a:pt x="31" y="547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1781243" y="2859279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91" y="963"/>
                    <a:pt x="1460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1852018" y="2863587"/>
              <a:ext cx="1684" cy="5247"/>
            </a:xfrm>
            <a:custGeom>
              <a:avLst/>
              <a:gdLst/>
              <a:ahLst/>
              <a:cxnLst/>
              <a:rect l="l" t="t" r="r" b="b"/>
              <a:pathLst>
                <a:path w="52" h="162" extrusionOk="0">
                  <a:moveTo>
                    <a:pt x="52" y="1"/>
                  </a:moveTo>
                  <a:cubicBezTo>
                    <a:pt x="29" y="52"/>
                    <a:pt x="9" y="106"/>
                    <a:pt x="1" y="161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1802038" y="2802077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1741693" y="2973814"/>
              <a:ext cx="42431" cy="25100"/>
            </a:xfrm>
            <a:custGeom>
              <a:avLst/>
              <a:gdLst/>
              <a:ahLst/>
              <a:cxnLst/>
              <a:rect l="l" t="t" r="r" b="b"/>
              <a:pathLst>
                <a:path w="1310" h="775" extrusionOk="0">
                  <a:moveTo>
                    <a:pt x="670" y="0"/>
                  </a:moveTo>
                  <a:cubicBezTo>
                    <a:pt x="542" y="0"/>
                    <a:pt x="413" y="38"/>
                    <a:pt x="302" y="117"/>
                  </a:cubicBezTo>
                  <a:cubicBezTo>
                    <a:pt x="91" y="265"/>
                    <a:pt x="1" y="513"/>
                    <a:pt x="42" y="751"/>
                  </a:cubicBezTo>
                  <a:cubicBezTo>
                    <a:pt x="153" y="766"/>
                    <a:pt x="264" y="774"/>
                    <a:pt x="373" y="774"/>
                  </a:cubicBezTo>
                  <a:cubicBezTo>
                    <a:pt x="698" y="774"/>
                    <a:pt x="1016" y="707"/>
                    <a:pt x="1310" y="582"/>
                  </a:cubicBezTo>
                  <a:cubicBezTo>
                    <a:pt x="1298" y="474"/>
                    <a:pt x="1263" y="367"/>
                    <a:pt x="1196" y="272"/>
                  </a:cubicBezTo>
                  <a:cubicBezTo>
                    <a:pt x="1071" y="95"/>
                    <a:pt x="872" y="0"/>
                    <a:pt x="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1947216" y="2401367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1905723" y="2515869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8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1838122" y="252367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4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1858820" y="2466441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1"/>
                    <a:pt x="1" y="722"/>
                    <a:pt x="204" y="1011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9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1796596" y="263821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749759" y="2588846"/>
              <a:ext cx="47257" cy="41553"/>
            </a:xfrm>
            <a:custGeom>
              <a:avLst/>
              <a:gdLst/>
              <a:ahLst/>
              <a:cxnLst/>
              <a:rect l="l" t="t" r="r" b="b"/>
              <a:pathLst>
                <a:path w="1459" h="1283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0"/>
                    <a:pt x="0" y="722"/>
                    <a:pt x="205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8" y="560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1817359" y="2580943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8"/>
                    <a:pt x="359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1770424" y="2531579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60" y="562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1755168" y="275271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1708265" y="2703349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3" y="1012"/>
                  </a:cubicBezTo>
                  <a:cubicBezTo>
                    <a:pt x="329" y="1188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5"/>
                  </a:cubicBezTo>
                  <a:cubicBezTo>
                    <a:pt x="1390" y="962"/>
                    <a:pt x="1457" y="561"/>
                    <a:pt x="1253" y="271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1775866" y="2695445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9" y="562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1728996" y="2646081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7" y="561"/>
                    <a:pt x="1254" y="271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13642" y="2867215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666837" y="281785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68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8" y="94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734373" y="2809948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1"/>
                    <a:pt x="1459" y="562"/>
                    <a:pt x="1255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7535" y="276058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1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9" y="963"/>
                    <a:pt x="1458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93301" y="2981815"/>
              <a:ext cx="17620" cy="6575"/>
            </a:xfrm>
            <a:custGeom>
              <a:avLst/>
              <a:gdLst/>
              <a:ahLst/>
              <a:cxnLst/>
              <a:rect l="l" t="t" r="r" b="b"/>
              <a:pathLst>
                <a:path w="544" h="203" extrusionOk="0">
                  <a:moveTo>
                    <a:pt x="82" y="0"/>
                  </a:moveTo>
                  <a:cubicBezTo>
                    <a:pt x="55" y="0"/>
                    <a:pt x="28" y="2"/>
                    <a:pt x="1" y="5"/>
                  </a:cubicBezTo>
                  <a:lnTo>
                    <a:pt x="543" y="203"/>
                  </a:lnTo>
                  <a:cubicBezTo>
                    <a:pt x="421" y="70"/>
                    <a:pt x="253" y="0"/>
                    <a:pt x="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626672" y="2932354"/>
              <a:ext cx="45832" cy="37861"/>
            </a:xfrm>
            <a:custGeom>
              <a:avLst/>
              <a:gdLst/>
              <a:ahLst/>
              <a:cxnLst/>
              <a:rect l="l" t="t" r="r" b="b"/>
              <a:pathLst>
                <a:path w="1415" h="1169" extrusionOk="0">
                  <a:moveTo>
                    <a:pt x="686" y="1"/>
                  </a:moveTo>
                  <a:cubicBezTo>
                    <a:pt x="558" y="1"/>
                    <a:pt x="429" y="39"/>
                    <a:pt x="317" y="118"/>
                  </a:cubicBezTo>
                  <a:cubicBezTo>
                    <a:pt x="90" y="277"/>
                    <a:pt x="1" y="558"/>
                    <a:pt x="70" y="811"/>
                  </a:cubicBezTo>
                  <a:lnTo>
                    <a:pt x="1053" y="1169"/>
                  </a:lnTo>
                  <a:cubicBezTo>
                    <a:pt x="1056" y="1169"/>
                    <a:pt x="1057" y="1166"/>
                    <a:pt x="1057" y="1166"/>
                  </a:cubicBezTo>
                  <a:cubicBezTo>
                    <a:pt x="1347" y="963"/>
                    <a:pt x="1415" y="561"/>
                    <a:pt x="1212" y="272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60545" y="2916579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692912" y="2924483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91284" y="247437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2"/>
                    <a:pt x="1457" y="561"/>
                    <a:pt x="1252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23619" y="2482247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1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1811982" y="2417109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4" y="1012"/>
                  </a:cubicBezTo>
                  <a:cubicBezTo>
                    <a:pt x="329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9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682093" y="2596750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8" y="0"/>
                  </a:moveTo>
                  <a:cubicBezTo>
                    <a:pt x="600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1"/>
                    <a:pt x="1460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1635223" y="2547386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702824" y="253948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1"/>
                    <a:pt x="1459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655986" y="2490119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1640665" y="271122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8" y="1283"/>
                    <a:pt x="987" y="1246"/>
                    <a:pt x="1099" y="1167"/>
                  </a:cubicBezTo>
                  <a:cubicBezTo>
                    <a:pt x="1387" y="962"/>
                    <a:pt x="1457" y="560"/>
                    <a:pt x="1253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1593762" y="266188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8" y="561"/>
                    <a:pt x="1252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1661395" y="265395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7" y="564"/>
                    <a:pt x="1253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1614493" y="260462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1"/>
                    <a:pt x="1457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1599139" y="2825722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60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552302" y="277632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619935" y="2768455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3"/>
                    <a:pt x="1457" y="561"/>
                    <a:pt x="1252" y="271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573064" y="271912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2"/>
                    <a:pt x="0" y="724"/>
                    <a:pt x="206" y="1012"/>
                  </a:cubicBezTo>
                  <a:cubicBezTo>
                    <a:pt x="331" y="1189"/>
                    <a:pt x="530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7" y="961"/>
                    <a:pt x="1457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578798" y="2940290"/>
              <a:ext cx="17620" cy="6575"/>
            </a:xfrm>
            <a:custGeom>
              <a:avLst/>
              <a:gdLst/>
              <a:ahLst/>
              <a:cxnLst/>
              <a:rect l="l" t="t" r="r" b="b"/>
              <a:pathLst>
                <a:path w="544" h="203" extrusionOk="0">
                  <a:moveTo>
                    <a:pt x="75" y="1"/>
                  </a:moveTo>
                  <a:cubicBezTo>
                    <a:pt x="50" y="1"/>
                    <a:pt x="25" y="2"/>
                    <a:pt x="1" y="5"/>
                  </a:cubicBezTo>
                  <a:lnTo>
                    <a:pt x="543" y="203"/>
                  </a:lnTo>
                  <a:cubicBezTo>
                    <a:pt x="419" y="71"/>
                    <a:pt x="2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512201" y="2890828"/>
              <a:ext cx="45897" cy="37861"/>
            </a:xfrm>
            <a:custGeom>
              <a:avLst/>
              <a:gdLst/>
              <a:ahLst/>
              <a:cxnLst/>
              <a:rect l="l" t="t" r="r" b="b"/>
              <a:pathLst>
                <a:path w="1417" h="1169" extrusionOk="0">
                  <a:moveTo>
                    <a:pt x="687" y="1"/>
                  </a:moveTo>
                  <a:cubicBezTo>
                    <a:pt x="559" y="1"/>
                    <a:pt x="430" y="39"/>
                    <a:pt x="318" y="118"/>
                  </a:cubicBezTo>
                  <a:cubicBezTo>
                    <a:pt x="90" y="279"/>
                    <a:pt x="1" y="558"/>
                    <a:pt x="70" y="812"/>
                  </a:cubicBezTo>
                  <a:lnTo>
                    <a:pt x="1054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3"/>
                    <a:pt x="1212" y="273"/>
                  </a:cubicBezTo>
                  <a:cubicBezTo>
                    <a:pt x="1087" y="96"/>
                    <a:pt x="888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646042" y="287508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4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78441" y="2882957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0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8"/>
                  </a:cubicBezTo>
                  <a:cubicBezTo>
                    <a:pt x="1389" y="963"/>
                    <a:pt x="1458" y="561"/>
                    <a:pt x="1254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76749" y="243285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609051" y="2440755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59" y="561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697512" y="237561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2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87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567623" y="2555257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9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520720" y="2505861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588321" y="2497990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541515" y="244862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68" y="322"/>
                    <a:pt x="0" y="722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2"/>
                    <a:pt x="1457" y="563"/>
                    <a:pt x="1253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526162" y="2669759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479292" y="2620395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7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46892" y="2612524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2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99990" y="2563128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3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1484669" y="2784262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9" y="561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37766" y="273489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90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1505367" y="2727027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1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1458561" y="2677630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1464295" y="2898861"/>
              <a:ext cx="17588" cy="6575"/>
            </a:xfrm>
            <a:custGeom>
              <a:avLst/>
              <a:gdLst/>
              <a:ahLst/>
              <a:cxnLst/>
              <a:rect l="l" t="t" r="r" b="b"/>
              <a:pathLst>
                <a:path w="543" h="203" extrusionOk="0">
                  <a:moveTo>
                    <a:pt x="79" y="0"/>
                  </a:moveTo>
                  <a:cubicBezTo>
                    <a:pt x="53" y="0"/>
                    <a:pt x="27" y="2"/>
                    <a:pt x="0" y="5"/>
                  </a:cubicBezTo>
                  <a:lnTo>
                    <a:pt x="543" y="202"/>
                  </a:lnTo>
                  <a:cubicBezTo>
                    <a:pt x="420" y="69"/>
                    <a:pt x="251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397698" y="2849400"/>
              <a:ext cx="45897" cy="37861"/>
            </a:xfrm>
            <a:custGeom>
              <a:avLst/>
              <a:gdLst/>
              <a:ahLst/>
              <a:cxnLst/>
              <a:rect l="l" t="t" r="r" b="b"/>
              <a:pathLst>
                <a:path w="1417" h="1169" extrusionOk="0">
                  <a:moveTo>
                    <a:pt x="686" y="1"/>
                  </a:moveTo>
                  <a:cubicBezTo>
                    <a:pt x="559" y="1"/>
                    <a:pt x="430" y="39"/>
                    <a:pt x="317" y="118"/>
                  </a:cubicBezTo>
                  <a:cubicBezTo>
                    <a:pt x="90" y="277"/>
                    <a:pt x="1" y="558"/>
                    <a:pt x="70" y="812"/>
                  </a:cubicBezTo>
                  <a:lnTo>
                    <a:pt x="1053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1"/>
                    <a:pt x="1212" y="273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31539" y="2833658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30" y="0"/>
                  </a:moveTo>
                  <a:cubicBezTo>
                    <a:pt x="602" y="0"/>
                    <a:pt x="473" y="38"/>
                    <a:pt x="361" y="117"/>
                  </a:cubicBezTo>
                  <a:cubicBezTo>
                    <a:pt x="70" y="321"/>
                    <a:pt x="0" y="723"/>
                    <a:pt x="206" y="1011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60" y="1284"/>
                    <a:pt x="989" y="1245"/>
                    <a:pt x="1101" y="1166"/>
                  </a:cubicBezTo>
                  <a:cubicBezTo>
                    <a:pt x="1390" y="962"/>
                    <a:pt x="1460" y="561"/>
                    <a:pt x="1255" y="272"/>
                  </a:cubicBezTo>
                  <a:cubicBezTo>
                    <a:pt x="1130" y="94"/>
                    <a:pt x="932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1463938" y="2841529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1562246" y="239142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1494613" y="239929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2"/>
                    <a:pt x="1458" y="562"/>
                    <a:pt x="1252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1582976" y="233415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5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1515343" y="2342027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30" y="0"/>
                  </a:moveTo>
                  <a:cubicBezTo>
                    <a:pt x="602" y="0"/>
                    <a:pt x="473" y="38"/>
                    <a:pt x="361" y="118"/>
                  </a:cubicBezTo>
                  <a:cubicBezTo>
                    <a:pt x="70" y="323"/>
                    <a:pt x="0" y="724"/>
                    <a:pt x="206" y="1012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90" y="962"/>
                    <a:pt x="1459" y="562"/>
                    <a:pt x="1256" y="272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1453120" y="251379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1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406217" y="2464432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1"/>
                  </a:moveTo>
                  <a:cubicBezTo>
                    <a:pt x="600" y="1"/>
                    <a:pt x="471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3"/>
                    <a:pt x="1460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473915" y="245656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68" y="321"/>
                    <a:pt x="0" y="722"/>
                    <a:pt x="203" y="1011"/>
                  </a:cubicBezTo>
                  <a:cubicBezTo>
                    <a:pt x="328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0"/>
                    <a:pt x="1457" y="561"/>
                    <a:pt x="1252" y="272"/>
                  </a:cubicBezTo>
                  <a:cubicBezTo>
                    <a:pt x="1127" y="94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1427012" y="2407165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3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3"/>
                    <a:pt x="1457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411626" y="2628234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8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364789" y="2578935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1432389" y="2570999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3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1385519" y="2521700"/>
              <a:ext cx="47257" cy="41553"/>
            </a:xfrm>
            <a:custGeom>
              <a:avLst/>
              <a:gdLst/>
              <a:ahLst/>
              <a:cxnLst/>
              <a:rect l="l" t="t" r="r" b="b"/>
              <a:pathLst>
                <a:path w="1459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1370198" y="2742769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323296" y="269337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2"/>
                    <a:pt x="0" y="722"/>
                    <a:pt x="203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2"/>
                    <a:pt x="1459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1390928" y="268550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1344026" y="2636202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0"/>
                    <a:pt x="1457" y="561"/>
                    <a:pt x="1253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1349824" y="2857368"/>
              <a:ext cx="17653" cy="6542"/>
            </a:xfrm>
            <a:custGeom>
              <a:avLst/>
              <a:gdLst/>
              <a:ahLst/>
              <a:cxnLst/>
              <a:rect l="l" t="t" r="r" b="b"/>
              <a:pathLst>
                <a:path w="545" h="202" extrusionOk="0">
                  <a:moveTo>
                    <a:pt x="78" y="1"/>
                  </a:moveTo>
                  <a:cubicBezTo>
                    <a:pt x="52" y="1"/>
                    <a:pt x="26" y="2"/>
                    <a:pt x="1" y="5"/>
                  </a:cubicBezTo>
                  <a:lnTo>
                    <a:pt x="544" y="201"/>
                  </a:lnTo>
                  <a:cubicBezTo>
                    <a:pt x="418" y="70"/>
                    <a:pt x="249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1283195" y="2807907"/>
              <a:ext cx="45864" cy="37829"/>
            </a:xfrm>
            <a:custGeom>
              <a:avLst/>
              <a:gdLst/>
              <a:ahLst/>
              <a:cxnLst/>
              <a:rect l="l" t="t" r="r" b="b"/>
              <a:pathLst>
                <a:path w="1416" h="1168" extrusionOk="0">
                  <a:moveTo>
                    <a:pt x="686" y="0"/>
                  </a:moveTo>
                  <a:cubicBezTo>
                    <a:pt x="559" y="0"/>
                    <a:pt x="429" y="38"/>
                    <a:pt x="317" y="117"/>
                  </a:cubicBezTo>
                  <a:cubicBezTo>
                    <a:pt x="90" y="277"/>
                    <a:pt x="0" y="557"/>
                    <a:pt x="70" y="811"/>
                  </a:cubicBezTo>
                  <a:lnTo>
                    <a:pt x="1054" y="1167"/>
                  </a:lnTo>
                  <a:cubicBezTo>
                    <a:pt x="1055" y="1167"/>
                    <a:pt x="1057" y="1166"/>
                    <a:pt x="1057" y="1166"/>
                  </a:cubicBezTo>
                  <a:cubicBezTo>
                    <a:pt x="1346" y="962"/>
                    <a:pt x="1416" y="561"/>
                    <a:pt x="1211" y="272"/>
                  </a:cubicBezTo>
                  <a:cubicBezTo>
                    <a:pt x="1086" y="94"/>
                    <a:pt x="888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1417101" y="279213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1" y="723"/>
                    <a:pt x="204" y="1013"/>
                  </a:cubicBezTo>
                  <a:cubicBezTo>
                    <a:pt x="329" y="1190"/>
                    <a:pt x="527" y="1284"/>
                    <a:pt x="728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1349403" y="2800004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2"/>
                    <a:pt x="1255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1447743" y="234993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90"/>
                    <a:pt x="528" y="1284"/>
                    <a:pt x="728" y="1284"/>
                  </a:cubicBezTo>
                  <a:cubicBezTo>
                    <a:pt x="857" y="1284"/>
                    <a:pt x="986" y="1245"/>
                    <a:pt x="1099" y="1166"/>
                  </a:cubicBezTo>
                  <a:cubicBezTo>
                    <a:pt x="1387" y="963"/>
                    <a:pt x="1457" y="561"/>
                    <a:pt x="1253" y="271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1468473" y="2292695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8"/>
                  </a:cubicBezTo>
                  <a:cubicBezTo>
                    <a:pt x="1388" y="963"/>
                    <a:pt x="1457" y="562"/>
                    <a:pt x="1253" y="273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1403691" y="2300566"/>
              <a:ext cx="44407" cy="41618"/>
            </a:xfrm>
            <a:custGeom>
              <a:avLst/>
              <a:gdLst/>
              <a:ahLst/>
              <a:cxnLst/>
              <a:rect l="l" t="t" r="r" b="b"/>
              <a:pathLst>
                <a:path w="1371" h="1285" extrusionOk="0">
                  <a:moveTo>
                    <a:pt x="641" y="1"/>
                  </a:moveTo>
                  <a:cubicBezTo>
                    <a:pt x="513" y="1"/>
                    <a:pt x="385" y="39"/>
                    <a:pt x="273" y="118"/>
                  </a:cubicBezTo>
                  <a:cubicBezTo>
                    <a:pt x="242" y="140"/>
                    <a:pt x="216" y="164"/>
                    <a:pt x="190" y="189"/>
                  </a:cubicBezTo>
                  <a:lnTo>
                    <a:pt x="0" y="664"/>
                  </a:lnTo>
                  <a:cubicBezTo>
                    <a:pt x="4" y="784"/>
                    <a:pt x="41" y="906"/>
                    <a:pt x="118" y="1013"/>
                  </a:cubicBezTo>
                  <a:cubicBezTo>
                    <a:pt x="243" y="1190"/>
                    <a:pt x="442" y="1285"/>
                    <a:pt x="643" y="1285"/>
                  </a:cubicBezTo>
                  <a:cubicBezTo>
                    <a:pt x="771" y="1285"/>
                    <a:pt x="900" y="1247"/>
                    <a:pt x="1013" y="1168"/>
                  </a:cubicBezTo>
                  <a:cubicBezTo>
                    <a:pt x="1301" y="963"/>
                    <a:pt x="1370" y="563"/>
                    <a:pt x="1167" y="273"/>
                  </a:cubicBezTo>
                  <a:cubicBezTo>
                    <a:pt x="1042" y="96"/>
                    <a:pt x="843" y="1"/>
                    <a:pt x="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1424972" y="2243363"/>
              <a:ext cx="43824" cy="41553"/>
            </a:xfrm>
            <a:custGeom>
              <a:avLst/>
              <a:gdLst/>
              <a:ahLst/>
              <a:cxnLst/>
              <a:rect l="l" t="t" r="r" b="b"/>
              <a:pathLst>
                <a:path w="1353" h="1283" extrusionOk="0">
                  <a:moveTo>
                    <a:pt x="625" y="1"/>
                  </a:moveTo>
                  <a:cubicBezTo>
                    <a:pt x="504" y="1"/>
                    <a:pt x="382" y="35"/>
                    <a:pt x="273" y="105"/>
                  </a:cubicBezTo>
                  <a:lnTo>
                    <a:pt x="1" y="788"/>
                  </a:lnTo>
                  <a:cubicBezTo>
                    <a:pt x="18" y="866"/>
                    <a:pt x="52" y="942"/>
                    <a:pt x="100" y="1011"/>
                  </a:cubicBezTo>
                  <a:cubicBezTo>
                    <a:pt x="225" y="1188"/>
                    <a:pt x="424" y="1283"/>
                    <a:pt x="625" y="1283"/>
                  </a:cubicBezTo>
                  <a:cubicBezTo>
                    <a:pt x="753" y="1283"/>
                    <a:pt x="882" y="1245"/>
                    <a:pt x="994" y="1166"/>
                  </a:cubicBezTo>
                  <a:cubicBezTo>
                    <a:pt x="1283" y="961"/>
                    <a:pt x="1352" y="561"/>
                    <a:pt x="1149" y="271"/>
                  </a:cubicBezTo>
                  <a:cubicBezTo>
                    <a:pt x="1023" y="94"/>
                    <a:pt x="826" y="1"/>
                    <a:pt x="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1359347" y="2415101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1380142" y="235783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67" y="322"/>
                    <a:pt x="0" y="723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1317854" y="2529571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1" y="0"/>
                  </a:moveTo>
                  <a:cubicBezTo>
                    <a:pt x="603" y="0"/>
                    <a:pt x="474" y="38"/>
                    <a:pt x="362" y="117"/>
                  </a:cubicBezTo>
                  <a:cubicBezTo>
                    <a:pt x="70" y="323"/>
                    <a:pt x="1" y="722"/>
                    <a:pt x="207" y="1012"/>
                  </a:cubicBezTo>
                  <a:cubicBezTo>
                    <a:pt x="332" y="1189"/>
                    <a:pt x="530" y="1283"/>
                    <a:pt x="732" y="1283"/>
                  </a:cubicBezTo>
                  <a:cubicBezTo>
                    <a:pt x="860" y="1283"/>
                    <a:pt x="989" y="1245"/>
                    <a:pt x="1101" y="1167"/>
                  </a:cubicBezTo>
                  <a:cubicBezTo>
                    <a:pt x="1391" y="962"/>
                    <a:pt x="1460" y="560"/>
                    <a:pt x="1256" y="272"/>
                  </a:cubicBezTo>
                  <a:cubicBezTo>
                    <a:pt x="1131" y="95"/>
                    <a:pt x="932" y="0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338617" y="2472336"/>
              <a:ext cx="47289" cy="41618"/>
            </a:xfrm>
            <a:custGeom>
              <a:avLst/>
              <a:gdLst/>
              <a:ahLst/>
              <a:cxnLst/>
              <a:rect l="l" t="t" r="r" b="b"/>
              <a:pathLst>
                <a:path w="1460" h="1285" extrusionOk="0">
                  <a:moveTo>
                    <a:pt x="730" y="1"/>
                  </a:moveTo>
                  <a:cubicBezTo>
                    <a:pt x="602" y="1"/>
                    <a:pt x="473" y="39"/>
                    <a:pt x="361" y="118"/>
                  </a:cubicBezTo>
                  <a:cubicBezTo>
                    <a:pt x="70" y="323"/>
                    <a:pt x="0" y="722"/>
                    <a:pt x="206" y="1013"/>
                  </a:cubicBezTo>
                  <a:cubicBezTo>
                    <a:pt x="331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0" y="963"/>
                    <a:pt x="1460" y="563"/>
                    <a:pt x="1255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1255695" y="2701308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3"/>
                    <a:pt x="0" y="723"/>
                    <a:pt x="206" y="1013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9" y="962"/>
                    <a:pt x="1457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1276425" y="264407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1"/>
                    <a:pt x="1457" y="561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297188" y="258680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0" y="723"/>
                    <a:pt x="204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302598" y="2750672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7" y="322"/>
                    <a:pt x="1" y="724"/>
                    <a:pt x="204" y="1014"/>
                  </a:cubicBezTo>
                  <a:cubicBezTo>
                    <a:pt x="329" y="1190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34900" y="2758576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100" y="1166"/>
                  </a:cubicBezTo>
                  <a:cubicBezTo>
                    <a:pt x="1391" y="961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962537" y="2180330"/>
              <a:ext cx="47225" cy="41488"/>
            </a:xfrm>
            <a:custGeom>
              <a:avLst/>
              <a:gdLst/>
              <a:ahLst/>
              <a:cxnLst/>
              <a:rect l="l" t="t" r="r" b="b"/>
              <a:pathLst>
                <a:path w="1458" h="1281" extrusionOk="0">
                  <a:moveTo>
                    <a:pt x="726" y="1"/>
                  </a:moveTo>
                  <a:cubicBezTo>
                    <a:pt x="599" y="1"/>
                    <a:pt x="471" y="37"/>
                    <a:pt x="358" y="115"/>
                  </a:cubicBezTo>
                  <a:cubicBezTo>
                    <a:pt x="69" y="318"/>
                    <a:pt x="0" y="720"/>
                    <a:pt x="203" y="1009"/>
                  </a:cubicBezTo>
                  <a:cubicBezTo>
                    <a:pt x="328" y="1186"/>
                    <a:pt x="527" y="1280"/>
                    <a:pt x="729" y="1280"/>
                  </a:cubicBezTo>
                  <a:cubicBezTo>
                    <a:pt x="857" y="1280"/>
                    <a:pt x="986" y="1242"/>
                    <a:pt x="1098" y="1163"/>
                  </a:cubicBezTo>
                  <a:cubicBezTo>
                    <a:pt x="1387" y="960"/>
                    <a:pt x="1457" y="558"/>
                    <a:pt x="1253" y="268"/>
                  </a:cubicBezTo>
                  <a:cubicBezTo>
                    <a:pt x="1217" y="218"/>
                    <a:pt x="1175" y="179"/>
                    <a:pt x="1131" y="143"/>
                  </a:cubicBezTo>
                  <a:cubicBezTo>
                    <a:pt x="1098" y="130"/>
                    <a:pt x="1068" y="115"/>
                    <a:pt x="1034" y="102"/>
                  </a:cubicBezTo>
                  <a:lnTo>
                    <a:pt x="754" y="1"/>
                  </a:lnTo>
                  <a:cubicBezTo>
                    <a:pt x="745" y="1"/>
                    <a:pt x="736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988644" y="228683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921044" y="229473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2009407" y="2229597"/>
              <a:ext cx="38382" cy="41586"/>
            </a:xfrm>
            <a:custGeom>
              <a:avLst/>
              <a:gdLst/>
              <a:ahLst/>
              <a:cxnLst/>
              <a:rect l="l" t="t" r="r" b="b"/>
              <a:pathLst>
                <a:path w="1185" h="1284" extrusionOk="0">
                  <a:moveTo>
                    <a:pt x="725" y="1"/>
                  </a:moveTo>
                  <a:cubicBezTo>
                    <a:pt x="598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113" y="1158"/>
                    <a:pt x="1125" y="1145"/>
                    <a:pt x="1136" y="1135"/>
                  </a:cubicBezTo>
                  <a:cubicBezTo>
                    <a:pt x="1184" y="775"/>
                    <a:pt x="1147" y="415"/>
                    <a:pt x="1037" y="82"/>
                  </a:cubicBezTo>
                  <a:cubicBezTo>
                    <a:pt x="941" y="29"/>
                    <a:pt x="833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1941742" y="2237468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894936" y="2188104"/>
              <a:ext cx="47192" cy="41650"/>
            </a:xfrm>
            <a:custGeom>
              <a:avLst/>
              <a:gdLst/>
              <a:ahLst/>
              <a:cxnLst/>
              <a:rect l="l" t="t" r="r" b="b"/>
              <a:pathLst>
                <a:path w="1457" h="1286" extrusionOk="0">
                  <a:moveTo>
                    <a:pt x="728" y="1"/>
                  </a:moveTo>
                  <a:cubicBezTo>
                    <a:pt x="600" y="1"/>
                    <a:pt x="471" y="39"/>
                    <a:pt x="358" y="119"/>
                  </a:cubicBezTo>
                  <a:cubicBezTo>
                    <a:pt x="68" y="323"/>
                    <a:pt x="0" y="724"/>
                    <a:pt x="203" y="1013"/>
                  </a:cubicBezTo>
                  <a:cubicBezTo>
                    <a:pt x="328" y="1191"/>
                    <a:pt x="528" y="1286"/>
                    <a:pt x="729" y="1286"/>
                  </a:cubicBezTo>
                  <a:cubicBezTo>
                    <a:pt x="857" y="1286"/>
                    <a:pt x="986" y="1248"/>
                    <a:pt x="1098" y="1168"/>
                  </a:cubicBezTo>
                  <a:cubicBezTo>
                    <a:pt x="1387" y="964"/>
                    <a:pt x="1457" y="563"/>
                    <a:pt x="1253" y="274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879583" y="240917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90" y="962"/>
                    <a:pt x="1457" y="563"/>
                    <a:pt x="1252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1967914" y="234410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8" y="962"/>
                    <a:pt x="1457" y="562"/>
                    <a:pt x="1254" y="272"/>
                  </a:cubicBezTo>
                  <a:cubicBezTo>
                    <a:pt x="1129" y="94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900313" y="2352003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1918873" y="2155746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83"/>
                    <a:pt x="52" y="168"/>
                    <a:pt x="106" y="245"/>
                  </a:cubicBezTo>
                  <a:cubicBezTo>
                    <a:pt x="230" y="422"/>
                    <a:pt x="429" y="517"/>
                    <a:pt x="631" y="517"/>
                  </a:cubicBezTo>
                  <a:cubicBezTo>
                    <a:pt x="759" y="517"/>
                    <a:pt x="888" y="479"/>
                    <a:pt x="1001" y="400"/>
                  </a:cubicBezTo>
                  <a:cubicBezTo>
                    <a:pt x="1010" y="391"/>
                    <a:pt x="1019" y="381"/>
                    <a:pt x="1030" y="3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1848034" y="2138837"/>
              <a:ext cx="47192" cy="41521"/>
            </a:xfrm>
            <a:custGeom>
              <a:avLst/>
              <a:gdLst/>
              <a:ahLst/>
              <a:cxnLst/>
              <a:rect l="l" t="t" r="r" b="b"/>
              <a:pathLst>
                <a:path w="1457" h="1282" extrusionOk="0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68" y="320"/>
                    <a:pt x="0" y="721"/>
                    <a:pt x="203" y="1010"/>
                  </a:cubicBezTo>
                  <a:cubicBezTo>
                    <a:pt x="328" y="1187"/>
                    <a:pt x="527" y="1282"/>
                    <a:pt x="729" y="1282"/>
                  </a:cubicBezTo>
                  <a:cubicBezTo>
                    <a:pt x="857" y="1282"/>
                    <a:pt x="986" y="1244"/>
                    <a:pt x="1098" y="1164"/>
                  </a:cubicBezTo>
                  <a:cubicBezTo>
                    <a:pt x="1387" y="960"/>
                    <a:pt x="1457" y="560"/>
                    <a:pt x="1252" y="270"/>
                  </a:cubicBezTo>
                  <a:cubicBezTo>
                    <a:pt x="1214" y="215"/>
                    <a:pt x="1167" y="172"/>
                    <a:pt x="1117" y="134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1874141" y="2245339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6" y="1013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60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1806541" y="2253210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90"/>
                    <a:pt x="529" y="1285"/>
                    <a:pt x="730" y="1285"/>
                  </a:cubicBezTo>
                  <a:cubicBezTo>
                    <a:pt x="858" y="1285"/>
                    <a:pt x="987" y="1246"/>
                    <a:pt x="1099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1827336" y="219594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5"/>
                    <a:pt x="729" y="1285"/>
                  </a:cubicBezTo>
                  <a:cubicBezTo>
                    <a:pt x="857" y="1285"/>
                    <a:pt x="986" y="1247"/>
                    <a:pt x="1098" y="1168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1780368" y="214664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6"/>
                  </a:cubicBezTo>
                  <a:cubicBezTo>
                    <a:pt x="1389" y="963"/>
                    <a:pt x="1459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1832713" y="2359874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3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9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765047" y="2367713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1853411" y="2302607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1785810" y="2310478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1744349" y="242498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1804370" y="2114220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86"/>
                    <a:pt x="52" y="170"/>
                    <a:pt x="106" y="246"/>
                  </a:cubicBezTo>
                  <a:cubicBezTo>
                    <a:pt x="230" y="423"/>
                    <a:pt x="429" y="517"/>
                    <a:pt x="630" y="517"/>
                  </a:cubicBezTo>
                  <a:cubicBezTo>
                    <a:pt x="758" y="517"/>
                    <a:pt x="888" y="479"/>
                    <a:pt x="1000" y="400"/>
                  </a:cubicBezTo>
                  <a:cubicBezTo>
                    <a:pt x="1010" y="391"/>
                    <a:pt x="1019" y="383"/>
                    <a:pt x="1030" y="3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1733563" y="2097377"/>
              <a:ext cx="47192" cy="41488"/>
            </a:xfrm>
            <a:custGeom>
              <a:avLst/>
              <a:gdLst/>
              <a:ahLst/>
              <a:cxnLst/>
              <a:rect l="l" t="t" r="r" b="b"/>
              <a:pathLst>
                <a:path w="1457" h="1281" extrusionOk="0">
                  <a:moveTo>
                    <a:pt x="726" y="0"/>
                  </a:moveTo>
                  <a:cubicBezTo>
                    <a:pt x="599" y="0"/>
                    <a:pt x="469" y="37"/>
                    <a:pt x="358" y="115"/>
                  </a:cubicBezTo>
                  <a:cubicBezTo>
                    <a:pt x="70" y="319"/>
                    <a:pt x="0" y="719"/>
                    <a:pt x="203" y="1009"/>
                  </a:cubicBezTo>
                  <a:cubicBezTo>
                    <a:pt x="329" y="1186"/>
                    <a:pt x="528" y="1280"/>
                    <a:pt x="730" y="1280"/>
                  </a:cubicBezTo>
                  <a:cubicBezTo>
                    <a:pt x="858" y="1280"/>
                    <a:pt x="986" y="1242"/>
                    <a:pt x="1098" y="1164"/>
                  </a:cubicBezTo>
                  <a:cubicBezTo>
                    <a:pt x="1387" y="959"/>
                    <a:pt x="1457" y="557"/>
                    <a:pt x="1253" y="269"/>
                  </a:cubicBezTo>
                  <a:cubicBezTo>
                    <a:pt x="1214" y="214"/>
                    <a:pt x="1167" y="171"/>
                    <a:pt x="1118" y="132"/>
                  </a:cubicBezTo>
                  <a:lnTo>
                    <a:pt x="754" y="1"/>
                  </a:lnTo>
                  <a:cubicBezTo>
                    <a:pt x="745" y="1"/>
                    <a:pt x="735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1759735" y="220391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6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7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7" y="95"/>
                    <a:pt x="928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1692037" y="2211782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0"/>
                    <a:pt x="1458" y="561"/>
                    <a:pt x="1254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1712800" y="2154515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3"/>
                    <a:pt x="1" y="723"/>
                    <a:pt x="204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1665898" y="2105151"/>
              <a:ext cx="47225" cy="41650"/>
            </a:xfrm>
            <a:custGeom>
              <a:avLst/>
              <a:gdLst/>
              <a:ahLst/>
              <a:cxnLst/>
              <a:rect l="l" t="t" r="r" b="b"/>
              <a:pathLst>
                <a:path w="1458" h="1286" extrusionOk="0">
                  <a:moveTo>
                    <a:pt x="728" y="0"/>
                  </a:moveTo>
                  <a:cubicBezTo>
                    <a:pt x="600" y="0"/>
                    <a:pt x="471" y="39"/>
                    <a:pt x="359" y="119"/>
                  </a:cubicBezTo>
                  <a:cubicBezTo>
                    <a:pt x="69" y="323"/>
                    <a:pt x="1" y="725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6" y="1247"/>
                    <a:pt x="1098" y="1168"/>
                  </a:cubicBezTo>
                  <a:cubicBezTo>
                    <a:pt x="1388" y="963"/>
                    <a:pt x="1457" y="563"/>
                    <a:pt x="1253" y="273"/>
                  </a:cubicBezTo>
                  <a:cubicBezTo>
                    <a:pt x="1128" y="96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1718210" y="2318413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7" y="963"/>
                    <a:pt x="1457" y="561"/>
                    <a:pt x="1254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1650609" y="2326252"/>
              <a:ext cx="47192" cy="41553"/>
            </a:xfrm>
            <a:custGeom>
              <a:avLst/>
              <a:gdLst/>
              <a:ahLst/>
              <a:cxnLst/>
              <a:rect l="l" t="t" r="r" b="b"/>
              <a:pathLst>
                <a:path w="1457" h="1283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0" y="722"/>
                    <a:pt x="204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7" y="562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1738940" y="226114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1671275" y="2269049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7"/>
                  </a:cubicBezTo>
                  <a:cubicBezTo>
                    <a:pt x="1391" y="961"/>
                    <a:pt x="1460" y="560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1629846" y="2383487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1"/>
                    <a:pt x="1" y="723"/>
                    <a:pt x="204" y="1013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1689900" y="2072792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84"/>
                    <a:pt x="51" y="169"/>
                    <a:pt x="106" y="245"/>
                  </a:cubicBezTo>
                  <a:cubicBezTo>
                    <a:pt x="231" y="422"/>
                    <a:pt x="430" y="517"/>
                    <a:pt x="631" y="517"/>
                  </a:cubicBezTo>
                  <a:cubicBezTo>
                    <a:pt x="759" y="517"/>
                    <a:pt x="888" y="479"/>
                    <a:pt x="1000" y="399"/>
                  </a:cubicBezTo>
                  <a:cubicBezTo>
                    <a:pt x="1010" y="391"/>
                    <a:pt x="1020" y="382"/>
                    <a:pt x="1030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1619060" y="2055916"/>
              <a:ext cx="47192" cy="41488"/>
            </a:xfrm>
            <a:custGeom>
              <a:avLst/>
              <a:gdLst/>
              <a:ahLst/>
              <a:cxnLst/>
              <a:rect l="l" t="t" r="r" b="b"/>
              <a:pathLst>
                <a:path w="1457" h="1281" extrusionOk="0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70" y="318"/>
                    <a:pt x="0" y="720"/>
                    <a:pt x="204" y="1010"/>
                  </a:cubicBezTo>
                  <a:cubicBezTo>
                    <a:pt x="329" y="1186"/>
                    <a:pt x="527" y="1281"/>
                    <a:pt x="729" y="1281"/>
                  </a:cubicBezTo>
                  <a:cubicBezTo>
                    <a:pt x="857" y="1281"/>
                    <a:pt x="986" y="1242"/>
                    <a:pt x="1099" y="1163"/>
                  </a:cubicBezTo>
                  <a:cubicBezTo>
                    <a:pt x="1387" y="960"/>
                    <a:pt x="1457" y="558"/>
                    <a:pt x="1252" y="269"/>
                  </a:cubicBezTo>
                  <a:cubicBezTo>
                    <a:pt x="1214" y="215"/>
                    <a:pt x="1167" y="172"/>
                    <a:pt x="1117" y="132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1645200" y="216245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1577502" y="2170257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1" y="962"/>
                    <a:pt x="1461" y="562"/>
                    <a:pt x="1255" y="272"/>
                  </a:cubicBezTo>
                  <a:cubicBezTo>
                    <a:pt x="1130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1598297" y="2113022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7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1551427" y="206369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1" y="323"/>
                    <a:pt x="1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1603674" y="2276888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31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7" y="1013"/>
                  </a:cubicBezTo>
                  <a:cubicBezTo>
                    <a:pt x="332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1" y="963"/>
                    <a:pt x="1460" y="563"/>
                    <a:pt x="1256" y="273"/>
                  </a:cubicBezTo>
                  <a:cubicBezTo>
                    <a:pt x="1131" y="96"/>
                    <a:pt x="932" y="1"/>
                    <a:pt x="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1536074" y="2284759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6"/>
                    <a:pt x="1100" y="1167"/>
                  </a:cubicBezTo>
                  <a:cubicBezTo>
                    <a:pt x="1389" y="963"/>
                    <a:pt x="1457" y="562"/>
                    <a:pt x="1253" y="273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1624437" y="2219653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1556836" y="222752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1576466" y="2034862"/>
              <a:ext cx="32325" cy="13182"/>
            </a:xfrm>
            <a:custGeom>
              <a:avLst/>
              <a:gdLst/>
              <a:ahLst/>
              <a:cxnLst/>
              <a:rect l="l" t="t" r="r" b="b"/>
              <a:pathLst>
                <a:path w="998" h="407" extrusionOk="0">
                  <a:moveTo>
                    <a:pt x="0" y="0"/>
                  </a:moveTo>
                  <a:lnTo>
                    <a:pt x="0" y="0"/>
                  </a:lnTo>
                  <a:cubicBezTo>
                    <a:pt x="19" y="45"/>
                    <a:pt x="42" y="92"/>
                    <a:pt x="73" y="135"/>
                  </a:cubicBezTo>
                  <a:cubicBezTo>
                    <a:pt x="198" y="312"/>
                    <a:pt x="397" y="406"/>
                    <a:pt x="599" y="406"/>
                  </a:cubicBezTo>
                  <a:cubicBezTo>
                    <a:pt x="726" y="406"/>
                    <a:pt x="855" y="368"/>
                    <a:pt x="967" y="290"/>
                  </a:cubicBezTo>
                  <a:cubicBezTo>
                    <a:pt x="977" y="280"/>
                    <a:pt x="987" y="271"/>
                    <a:pt x="997" y="263"/>
                  </a:cubicBezTo>
                  <a:lnTo>
                    <a:pt x="646" y="135"/>
                  </a:lnTo>
                  <a:cubicBezTo>
                    <a:pt x="433" y="58"/>
                    <a:pt x="216" y="1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1530664" y="212095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1468700" y="2128926"/>
              <a:ext cx="41621" cy="41553"/>
            </a:xfrm>
            <a:custGeom>
              <a:avLst/>
              <a:gdLst/>
              <a:ahLst/>
              <a:cxnLst/>
              <a:rect l="l" t="t" r="r" b="b"/>
              <a:pathLst>
                <a:path w="1285" h="1283" extrusionOk="0">
                  <a:moveTo>
                    <a:pt x="560" y="1"/>
                  </a:moveTo>
                  <a:cubicBezTo>
                    <a:pt x="498" y="1"/>
                    <a:pt x="435" y="10"/>
                    <a:pt x="374" y="28"/>
                  </a:cubicBezTo>
                  <a:lnTo>
                    <a:pt x="1" y="956"/>
                  </a:lnTo>
                  <a:cubicBezTo>
                    <a:pt x="12" y="973"/>
                    <a:pt x="21" y="993"/>
                    <a:pt x="32" y="1010"/>
                  </a:cubicBezTo>
                  <a:cubicBezTo>
                    <a:pt x="157" y="1188"/>
                    <a:pt x="356" y="1282"/>
                    <a:pt x="558" y="1282"/>
                  </a:cubicBezTo>
                  <a:cubicBezTo>
                    <a:pt x="686" y="1282"/>
                    <a:pt x="815" y="1244"/>
                    <a:pt x="926" y="1165"/>
                  </a:cubicBezTo>
                  <a:cubicBezTo>
                    <a:pt x="1215" y="958"/>
                    <a:pt x="1284" y="559"/>
                    <a:pt x="1080" y="269"/>
                  </a:cubicBezTo>
                  <a:cubicBezTo>
                    <a:pt x="955" y="93"/>
                    <a:pt x="759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1490791" y="2071691"/>
              <a:ext cx="40261" cy="41521"/>
            </a:xfrm>
            <a:custGeom>
              <a:avLst/>
              <a:gdLst/>
              <a:ahLst/>
              <a:cxnLst/>
              <a:rect l="l" t="t" r="r" b="b"/>
              <a:pathLst>
                <a:path w="1243" h="1282" extrusionOk="0">
                  <a:moveTo>
                    <a:pt x="518" y="0"/>
                  </a:moveTo>
                  <a:cubicBezTo>
                    <a:pt x="493" y="0"/>
                    <a:pt x="469" y="2"/>
                    <a:pt x="445" y="5"/>
                  </a:cubicBezTo>
                  <a:cubicBezTo>
                    <a:pt x="377" y="114"/>
                    <a:pt x="315" y="229"/>
                    <a:pt x="269" y="352"/>
                  </a:cubicBezTo>
                  <a:lnTo>
                    <a:pt x="0" y="1023"/>
                  </a:lnTo>
                  <a:cubicBezTo>
                    <a:pt x="126" y="1191"/>
                    <a:pt x="320" y="1281"/>
                    <a:pt x="516" y="1281"/>
                  </a:cubicBezTo>
                  <a:cubicBezTo>
                    <a:pt x="643" y="1281"/>
                    <a:pt x="772" y="1243"/>
                    <a:pt x="883" y="1165"/>
                  </a:cubicBezTo>
                  <a:cubicBezTo>
                    <a:pt x="1173" y="959"/>
                    <a:pt x="1243" y="558"/>
                    <a:pt x="1037" y="269"/>
                  </a:cubicBezTo>
                  <a:cubicBezTo>
                    <a:pt x="914" y="93"/>
                    <a:pt x="717" y="0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1519910" y="2038036"/>
              <a:ext cx="28762" cy="17846"/>
            </a:xfrm>
            <a:custGeom>
              <a:avLst/>
              <a:gdLst/>
              <a:ahLst/>
              <a:cxnLst/>
              <a:rect l="l" t="t" r="r" b="b"/>
              <a:pathLst>
                <a:path w="888" h="551" extrusionOk="0">
                  <a:moveTo>
                    <a:pt x="887" y="0"/>
                  </a:moveTo>
                  <a:lnTo>
                    <a:pt x="887" y="0"/>
                  </a:lnTo>
                  <a:cubicBezTo>
                    <a:pt x="562" y="99"/>
                    <a:pt x="258" y="270"/>
                    <a:pt x="0" y="497"/>
                  </a:cubicBezTo>
                  <a:cubicBezTo>
                    <a:pt x="82" y="532"/>
                    <a:pt x="170" y="550"/>
                    <a:pt x="258" y="550"/>
                  </a:cubicBezTo>
                  <a:cubicBezTo>
                    <a:pt x="385" y="550"/>
                    <a:pt x="513" y="513"/>
                    <a:pt x="625" y="434"/>
                  </a:cubicBezTo>
                  <a:cubicBezTo>
                    <a:pt x="775" y="328"/>
                    <a:pt x="863" y="168"/>
                    <a:pt x="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1489171" y="2235460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2"/>
                    <a:pt x="1" y="723"/>
                    <a:pt x="206" y="1012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59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1" y="95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1509902" y="2178193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30" y="1"/>
                  </a:moveTo>
                  <a:cubicBezTo>
                    <a:pt x="602" y="1"/>
                    <a:pt x="473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9" y="963"/>
                    <a:pt x="1458" y="561"/>
                    <a:pt x="1255" y="273"/>
                  </a:cubicBezTo>
                  <a:cubicBezTo>
                    <a:pt x="1130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1446674" y="2186096"/>
              <a:ext cx="42884" cy="41586"/>
            </a:xfrm>
            <a:custGeom>
              <a:avLst/>
              <a:gdLst/>
              <a:ahLst/>
              <a:cxnLst/>
              <a:rect l="l" t="t" r="r" b="b"/>
              <a:pathLst>
                <a:path w="1324" h="1284" extrusionOk="0">
                  <a:moveTo>
                    <a:pt x="596" y="1"/>
                  </a:moveTo>
                  <a:cubicBezTo>
                    <a:pt x="507" y="1"/>
                    <a:pt x="417" y="19"/>
                    <a:pt x="333" y="57"/>
                  </a:cubicBezTo>
                  <a:lnTo>
                    <a:pt x="1" y="882"/>
                  </a:lnTo>
                  <a:cubicBezTo>
                    <a:pt x="19" y="926"/>
                    <a:pt x="42" y="970"/>
                    <a:pt x="70" y="1012"/>
                  </a:cubicBezTo>
                  <a:cubicBezTo>
                    <a:pt x="195" y="1189"/>
                    <a:pt x="394" y="1284"/>
                    <a:pt x="596" y="1284"/>
                  </a:cubicBezTo>
                  <a:cubicBezTo>
                    <a:pt x="723" y="1284"/>
                    <a:pt x="852" y="1246"/>
                    <a:pt x="965" y="1166"/>
                  </a:cubicBezTo>
                  <a:cubicBezTo>
                    <a:pt x="1254" y="962"/>
                    <a:pt x="1324" y="561"/>
                    <a:pt x="1120" y="272"/>
                  </a:cubicBezTo>
                  <a:cubicBezTo>
                    <a:pt x="994" y="95"/>
                    <a:pt x="796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1607820" y="2218228"/>
              <a:ext cx="91145" cy="51755"/>
            </a:xfrm>
            <a:custGeom>
              <a:avLst/>
              <a:gdLst/>
              <a:ahLst/>
              <a:cxnLst/>
              <a:rect l="l" t="t" r="r" b="b"/>
              <a:pathLst>
                <a:path w="2814" h="1598" extrusionOk="0">
                  <a:moveTo>
                    <a:pt x="944" y="1"/>
                  </a:moveTo>
                  <a:cubicBezTo>
                    <a:pt x="725" y="1"/>
                    <a:pt x="514" y="50"/>
                    <a:pt x="339" y="163"/>
                  </a:cubicBezTo>
                  <a:cubicBezTo>
                    <a:pt x="42" y="353"/>
                    <a:pt x="1" y="759"/>
                    <a:pt x="375" y="1120"/>
                  </a:cubicBezTo>
                  <a:cubicBezTo>
                    <a:pt x="717" y="1449"/>
                    <a:pt x="1194" y="1597"/>
                    <a:pt x="1599" y="1597"/>
                  </a:cubicBezTo>
                  <a:cubicBezTo>
                    <a:pt x="1903" y="1597"/>
                    <a:pt x="2167" y="1513"/>
                    <a:pt x="2301" y="1360"/>
                  </a:cubicBezTo>
                  <a:cubicBezTo>
                    <a:pt x="2813" y="771"/>
                    <a:pt x="1812" y="1"/>
                    <a:pt x="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1787689" y="2281390"/>
              <a:ext cx="77380" cy="53277"/>
            </a:xfrm>
            <a:custGeom>
              <a:avLst/>
              <a:gdLst/>
              <a:ahLst/>
              <a:cxnLst/>
              <a:rect l="l" t="t" r="r" b="b"/>
              <a:pathLst>
                <a:path w="2389" h="1645" extrusionOk="0">
                  <a:moveTo>
                    <a:pt x="765" y="1"/>
                  </a:moveTo>
                  <a:cubicBezTo>
                    <a:pt x="342" y="1"/>
                    <a:pt x="0" y="182"/>
                    <a:pt x="10" y="590"/>
                  </a:cubicBezTo>
                  <a:cubicBezTo>
                    <a:pt x="18" y="1044"/>
                    <a:pt x="743" y="1644"/>
                    <a:pt x="1529" y="1644"/>
                  </a:cubicBezTo>
                  <a:cubicBezTo>
                    <a:pt x="1566" y="1644"/>
                    <a:pt x="1603" y="1643"/>
                    <a:pt x="1640" y="1640"/>
                  </a:cubicBezTo>
                  <a:cubicBezTo>
                    <a:pt x="2158" y="1603"/>
                    <a:pt x="2388" y="1265"/>
                    <a:pt x="2283" y="929"/>
                  </a:cubicBezTo>
                  <a:cubicBezTo>
                    <a:pt x="2102" y="351"/>
                    <a:pt x="1354" y="1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1394070" y="2422454"/>
              <a:ext cx="483939" cy="253238"/>
            </a:xfrm>
            <a:custGeom>
              <a:avLst/>
              <a:gdLst/>
              <a:ahLst/>
              <a:cxnLst/>
              <a:rect l="l" t="t" r="r" b="b"/>
              <a:pathLst>
                <a:path w="14941" h="7819" extrusionOk="0">
                  <a:moveTo>
                    <a:pt x="1696" y="1"/>
                  </a:moveTo>
                  <a:cubicBezTo>
                    <a:pt x="1351" y="1"/>
                    <a:pt x="1025" y="206"/>
                    <a:pt x="888" y="544"/>
                  </a:cubicBezTo>
                  <a:lnTo>
                    <a:pt x="0" y="2717"/>
                  </a:lnTo>
                  <a:lnTo>
                    <a:pt x="14088" y="7819"/>
                  </a:lnTo>
                  <a:lnTo>
                    <a:pt x="14799" y="5582"/>
                  </a:lnTo>
                  <a:cubicBezTo>
                    <a:pt x="14941" y="5137"/>
                    <a:pt x="14705" y="4658"/>
                    <a:pt x="14265" y="4498"/>
                  </a:cubicBezTo>
                  <a:lnTo>
                    <a:pt x="1991" y="52"/>
                  </a:lnTo>
                  <a:cubicBezTo>
                    <a:pt x="1894" y="18"/>
                    <a:pt x="1794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1676522" y="1940798"/>
              <a:ext cx="259671" cy="218130"/>
            </a:xfrm>
            <a:custGeom>
              <a:avLst/>
              <a:gdLst/>
              <a:ahLst/>
              <a:cxnLst/>
              <a:rect l="l" t="t" r="r" b="b"/>
              <a:pathLst>
                <a:path w="8017" h="6735" extrusionOk="0">
                  <a:moveTo>
                    <a:pt x="4497" y="1"/>
                  </a:moveTo>
                  <a:cubicBezTo>
                    <a:pt x="3144" y="1"/>
                    <a:pt x="1778" y="833"/>
                    <a:pt x="847" y="2230"/>
                  </a:cubicBezTo>
                  <a:cubicBezTo>
                    <a:pt x="564" y="2650"/>
                    <a:pt x="330" y="3114"/>
                    <a:pt x="150" y="3614"/>
                  </a:cubicBezTo>
                  <a:cubicBezTo>
                    <a:pt x="110" y="3723"/>
                    <a:pt x="73" y="3835"/>
                    <a:pt x="39" y="3948"/>
                  </a:cubicBezTo>
                  <a:lnTo>
                    <a:pt x="1" y="4080"/>
                  </a:lnTo>
                  <a:lnTo>
                    <a:pt x="1209" y="4518"/>
                  </a:lnTo>
                  <a:lnTo>
                    <a:pt x="1252" y="4366"/>
                  </a:lnTo>
                  <a:cubicBezTo>
                    <a:pt x="1280" y="4267"/>
                    <a:pt x="1314" y="4162"/>
                    <a:pt x="1355" y="4050"/>
                  </a:cubicBezTo>
                  <a:cubicBezTo>
                    <a:pt x="1875" y="2610"/>
                    <a:pt x="2982" y="1510"/>
                    <a:pt x="4111" y="1311"/>
                  </a:cubicBezTo>
                  <a:cubicBezTo>
                    <a:pt x="4235" y="1288"/>
                    <a:pt x="4361" y="1278"/>
                    <a:pt x="4482" y="1278"/>
                  </a:cubicBezTo>
                  <a:cubicBezTo>
                    <a:pt x="4702" y="1278"/>
                    <a:pt x="4915" y="1315"/>
                    <a:pt x="5118" y="1388"/>
                  </a:cubicBezTo>
                  <a:cubicBezTo>
                    <a:pt x="5766" y="1622"/>
                    <a:pt x="6251" y="2210"/>
                    <a:pt x="6478" y="3040"/>
                  </a:cubicBezTo>
                  <a:cubicBezTo>
                    <a:pt x="6712" y="3889"/>
                    <a:pt x="6648" y="4885"/>
                    <a:pt x="6303" y="5842"/>
                  </a:cubicBezTo>
                  <a:cubicBezTo>
                    <a:pt x="6262" y="5954"/>
                    <a:pt x="6221" y="6056"/>
                    <a:pt x="6178" y="6150"/>
                  </a:cubicBezTo>
                  <a:lnTo>
                    <a:pt x="6113" y="6296"/>
                  </a:lnTo>
                  <a:lnTo>
                    <a:pt x="7323" y="6735"/>
                  </a:lnTo>
                  <a:lnTo>
                    <a:pt x="7378" y="6607"/>
                  </a:lnTo>
                  <a:cubicBezTo>
                    <a:pt x="7425" y="6499"/>
                    <a:pt x="7467" y="6390"/>
                    <a:pt x="7507" y="6279"/>
                  </a:cubicBezTo>
                  <a:cubicBezTo>
                    <a:pt x="7966" y="5017"/>
                    <a:pt x="8017" y="3689"/>
                    <a:pt x="7655" y="2542"/>
                  </a:cubicBezTo>
                  <a:cubicBezTo>
                    <a:pt x="7287" y="1379"/>
                    <a:pt x="6542" y="543"/>
                    <a:pt x="5554" y="185"/>
                  </a:cubicBezTo>
                  <a:cubicBezTo>
                    <a:pt x="5217" y="62"/>
                    <a:pt x="4862" y="1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1399123" y="2305749"/>
              <a:ext cx="181092" cy="367436"/>
            </a:xfrm>
            <a:custGeom>
              <a:avLst/>
              <a:gdLst/>
              <a:ahLst/>
              <a:cxnLst/>
              <a:rect l="l" t="t" r="r" b="b"/>
              <a:pathLst>
                <a:path w="5591" h="11345" extrusionOk="0">
                  <a:moveTo>
                    <a:pt x="3790" y="1"/>
                  </a:moveTo>
                  <a:lnTo>
                    <a:pt x="1310" y="6851"/>
                  </a:lnTo>
                  <a:lnTo>
                    <a:pt x="1307" y="6851"/>
                  </a:lnTo>
                  <a:lnTo>
                    <a:pt x="205" y="9894"/>
                  </a:lnTo>
                  <a:cubicBezTo>
                    <a:pt x="1" y="10456"/>
                    <a:pt x="292" y="11077"/>
                    <a:pt x="855" y="11280"/>
                  </a:cubicBezTo>
                  <a:cubicBezTo>
                    <a:pt x="977" y="11324"/>
                    <a:pt x="1102" y="11345"/>
                    <a:pt x="1225" y="11345"/>
                  </a:cubicBezTo>
                  <a:cubicBezTo>
                    <a:pt x="1667" y="11345"/>
                    <a:pt x="2082" y="11071"/>
                    <a:pt x="2241" y="10629"/>
                  </a:cubicBezTo>
                  <a:lnTo>
                    <a:pt x="3346" y="7588"/>
                  </a:lnTo>
                  <a:lnTo>
                    <a:pt x="5590" y="1387"/>
                  </a:lnTo>
                  <a:cubicBezTo>
                    <a:pt x="4913" y="938"/>
                    <a:pt x="4314" y="468"/>
                    <a:pt x="3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1694726" y="2433790"/>
              <a:ext cx="188737" cy="346417"/>
            </a:xfrm>
            <a:custGeom>
              <a:avLst/>
              <a:gdLst/>
              <a:ahLst/>
              <a:cxnLst/>
              <a:rect l="l" t="t" r="r" b="b"/>
              <a:pathLst>
                <a:path w="5827" h="10696" extrusionOk="0">
                  <a:moveTo>
                    <a:pt x="3552" y="1"/>
                  </a:moveTo>
                  <a:lnTo>
                    <a:pt x="1307" y="6201"/>
                  </a:lnTo>
                  <a:lnTo>
                    <a:pt x="203" y="9245"/>
                  </a:lnTo>
                  <a:cubicBezTo>
                    <a:pt x="1" y="9807"/>
                    <a:pt x="291" y="10429"/>
                    <a:pt x="853" y="10630"/>
                  </a:cubicBezTo>
                  <a:cubicBezTo>
                    <a:pt x="975" y="10675"/>
                    <a:pt x="1100" y="10696"/>
                    <a:pt x="1222" y="10696"/>
                  </a:cubicBezTo>
                  <a:cubicBezTo>
                    <a:pt x="1665" y="10696"/>
                    <a:pt x="2081" y="10422"/>
                    <a:pt x="2241" y="9982"/>
                  </a:cubicBezTo>
                  <a:lnTo>
                    <a:pt x="3343" y="6939"/>
                  </a:lnTo>
                  <a:lnTo>
                    <a:pt x="5826" y="87"/>
                  </a:lnTo>
                  <a:lnTo>
                    <a:pt x="5826" y="87"/>
                  </a:lnTo>
                  <a:cubicBezTo>
                    <a:pt x="5656" y="93"/>
                    <a:pt x="5482" y="96"/>
                    <a:pt x="5305" y="96"/>
                  </a:cubicBezTo>
                  <a:cubicBezTo>
                    <a:pt x="4751" y="96"/>
                    <a:pt x="4165" y="67"/>
                    <a:pt x="3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1263922" y="2830387"/>
              <a:ext cx="95777" cy="73099"/>
            </a:xfrm>
            <a:custGeom>
              <a:avLst/>
              <a:gdLst/>
              <a:ahLst/>
              <a:cxnLst/>
              <a:rect l="l" t="t" r="r" b="b"/>
              <a:pathLst>
                <a:path w="2957" h="2257" extrusionOk="0">
                  <a:moveTo>
                    <a:pt x="387" y="1"/>
                  </a:moveTo>
                  <a:lnTo>
                    <a:pt x="54" y="918"/>
                  </a:lnTo>
                  <a:cubicBezTo>
                    <a:pt x="1" y="1068"/>
                    <a:pt x="8" y="1223"/>
                    <a:pt x="63" y="1358"/>
                  </a:cubicBezTo>
                  <a:cubicBezTo>
                    <a:pt x="127" y="1516"/>
                    <a:pt x="253" y="1645"/>
                    <a:pt x="426" y="1707"/>
                  </a:cubicBezTo>
                  <a:lnTo>
                    <a:pt x="1842" y="2220"/>
                  </a:lnTo>
                  <a:cubicBezTo>
                    <a:pt x="1911" y="2245"/>
                    <a:pt x="1982" y="2257"/>
                    <a:pt x="2051" y="2257"/>
                  </a:cubicBezTo>
                  <a:cubicBezTo>
                    <a:pt x="2303" y="2257"/>
                    <a:pt x="2540" y="2100"/>
                    <a:pt x="2630" y="1851"/>
                  </a:cubicBezTo>
                  <a:lnTo>
                    <a:pt x="2957" y="948"/>
                  </a:lnTo>
                  <a:lnTo>
                    <a:pt x="2076" y="630"/>
                  </a:lnTo>
                  <a:lnTo>
                    <a:pt x="635" y="109"/>
                  </a:lnTo>
                  <a:cubicBezTo>
                    <a:pt x="550" y="76"/>
                    <a:pt x="466" y="40"/>
                    <a:pt x="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1637912" y="2967077"/>
              <a:ext cx="97980" cy="72580"/>
            </a:xfrm>
            <a:custGeom>
              <a:avLst/>
              <a:gdLst/>
              <a:ahLst/>
              <a:cxnLst/>
              <a:rect l="l" t="t" r="r" b="b"/>
              <a:pathLst>
                <a:path w="3025" h="2241" extrusionOk="0">
                  <a:moveTo>
                    <a:pt x="442" y="0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2"/>
                  </a:lnTo>
                  <a:cubicBezTo>
                    <a:pt x="1972" y="2228"/>
                    <a:pt x="2043" y="2240"/>
                    <a:pt x="2113" y="2240"/>
                  </a:cubicBezTo>
                  <a:cubicBezTo>
                    <a:pt x="2217" y="2240"/>
                    <a:pt x="2317" y="2214"/>
                    <a:pt x="2404" y="2165"/>
                  </a:cubicBezTo>
                  <a:cubicBezTo>
                    <a:pt x="2534" y="2099"/>
                    <a:pt x="2640" y="1982"/>
                    <a:pt x="2692" y="1835"/>
                  </a:cubicBezTo>
                  <a:lnTo>
                    <a:pt x="3024" y="919"/>
                  </a:lnTo>
                  <a:cubicBezTo>
                    <a:pt x="2936" y="899"/>
                    <a:pt x="2850" y="873"/>
                    <a:pt x="2762" y="839"/>
                  </a:cubicBezTo>
                  <a:lnTo>
                    <a:pt x="1318" y="318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1682320" y="1977724"/>
              <a:ext cx="126515" cy="103187"/>
            </a:xfrm>
            <a:custGeom>
              <a:avLst/>
              <a:gdLst/>
              <a:ahLst/>
              <a:cxnLst/>
              <a:rect l="l" t="t" r="r" b="b"/>
              <a:pathLst>
                <a:path w="3906" h="3186" extrusionOk="0">
                  <a:moveTo>
                    <a:pt x="3547" y="0"/>
                  </a:moveTo>
                  <a:cubicBezTo>
                    <a:pt x="3383" y="0"/>
                    <a:pt x="3215" y="13"/>
                    <a:pt x="3093" y="35"/>
                  </a:cubicBezTo>
                  <a:cubicBezTo>
                    <a:pt x="2214" y="199"/>
                    <a:pt x="1632" y="390"/>
                    <a:pt x="790" y="1171"/>
                  </a:cubicBezTo>
                  <a:cubicBezTo>
                    <a:pt x="519" y="1575"/>
                    <a:pt x="289" y="2030"/>
                    <a:pt x="109" y="2524"/>
                  </a:cubicBezTo>
                  <a:cubicBezTo>
                    <a:pt x="70" y="2632"/>
                    <a:pt x="33" y="2742"/>
                    <a:pt x="1" y="2850"/>
                  </a:cubicBezTo>
                  <a:lnTo>
                    <a:pt x="929" y="3185"/>
                  </a:lnTo>
                  <a:cubicBezTo>
                    <a:pt x="960" y="3076"/>
                    <a:pt x="996" y="2969"/>
                    <a:pt x="1036" y="2859"/>
                  </a:cubicBezTo>
                  <a:cubicBezTo>
                    <a:pt x="1595" y="1313"/>
                    <a:pt x="2752" y="229"/>
                    <a:pt x="3905" y="26"/>
                  </a:cubicBezTo>
                  <a:cubicBezTo>
                    <a:pt x="3807" y="8"/>
                    <a:pt x="3679" y="0"/>
                    <a:pt x="354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1265931" y="2850761"/>
              <a:ext cx="93769" cy="52727"/>
            </a:xfrm>
            <a:custGeom>
              <a:avLst/>
              <a:gdLst/>
              <a:ahLst/>
              <a:cxnLst/>
              <a:rect l="l" t="t" r="r" b="b"/>
              <a:pathLst>
                <a:path w="2895" h="1628" extrusionOk="0">
                  <a:moveTo>
                    <a:pt x="2016" y="1"/>
                  </a:moveTo>
                  <a:cubicBezTo>
                    <a:pt x="1632" y="473"/>
                    <a:pt x="1038" y="807"/>
                    <a:pt x="462" y="807"/>
                  </a:cubicBezTo>
                  <a:cubicBezTo>
                    <a:pt x="306" y="807"/>
                    <a:pt x="150" y="782"/>
                    <a:pt x="1" y="729"/>
                  </a:cubicBezTo>
                  <a:lnTo>
                    <a:pt x="1" y="729"/>
                  </a:lnTo>
                  <a:cubicBezTo>
                    <a:pt x="65" y="887"/>
                    <a:pt x="191" y="1016"/>
                    <a:pt x="364" y="1078"/>
                  </a:cubicBezTo>
                  <a:lnTo>
                    <a:pt x="1780" y="1591"/>
                  </a:lnTo>
                  <a:cubicBezTo>
                    <a:pt x="1849" y="1616"/>
                    <a:pt x="1920" y="1628"/>
                    <a:pt x="1989" y="1628"/>
                  </a:cubicBezTo>
                  <a:cubicBezTo>
                    <a:pt x="2241" y="1628"/>
                    <a:pt x="2478" y="1471"/>
                    <a:pt x="2568" y="1222"/>
                  </a:cubicBezTo>
                  <a:lnTo>
                    <a:pt x="2895" y="319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1637912" y="2967109"/>
              <a:ext cx="77866" cy="72613"/>
            </a:xfrm>
            <a:custGeom>
              <a:avLst/>
              <a:gdLst/>
              <a:ahLst/>
              <a:cxnLst/>
              <a:rect l="l" t="t" r="r" b="b"/>
              <a:pathLst>
                <a:path w="2404" h="2242" extrusionOk="0">
                  <a:moveTo>
                    <a:pt x="442" y="1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4"/>
                  </a:lnTo>
                  <a:cubicBezTo>
                    <a:pt x="1972" y="2229"/>
                    <a:pt x="2043" y="2241"/>
                    <a:pt x="2113" y="2241"/>
                  </a:cubicBezTo>
                  <a:cubicBezTo>
                    <a:pt x="2217" y="2241"/>
                    <a:pt x="2317" y="2215"/>
                    <a:pt x="2404" y="2166"/>
                  </a:cubicBezTo>
                  <a:cubicBezTo>
                    <a:pt x="1710" y="1909"/>
                    <a:pt x="1313" y="1091"/>
                    <a:pt x="1318" y="319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1399123" y="2351290"/>
              <a:ext cx="139342" cy="321899"/>
            </a:xfrm>
            <a:custGeom>
              <a:avLst/>
              <a:gdLst/>
              <a:ahLst/>
              <a:cxnLst/>
              <a:rect l="l" t="t" r="r" b="b"/>
              <a:pathLst>
                <a:path w="4302" h="9939" extrusionOk="0">
                  <a:moveTo>
                    <a:pt x="3279" y="1"/>
                  </a:moveTo>
                  <a:lnTo>
                    <a:pt x="205" y="8488"/>
                  </a:lnTo>
                  <a:cubicBezTo>
                    <a:pt x="1" y="9049"/>
                    <a:pt x="292" y="9669"/>
                    <a:pt x="855" y="9874"/>
                  </a:cubicBezTo>
                  <a:cubicBezTo>
                    <a:pt x="977" y="9918"/>
                    <a:pt x="1101" y="9939"/>
                    <a:pt x="1224" y="9939"/>
                  </a:cubicBezTo>
                  <a:cubicBezTo>
                    <a:pt x="1666" y="9939"/>
                    <a:pt x="2081" y="9665"/>
                    <a:pt x="2241" y="9223"/>
                  </a:cubicBezTo>
                  <a:lnTo>
                    <a:pt x="2245" y="9215"/>
                  </a:lnTo>
                  <a:cubicBezTo>
                    <a:pt x="1663" y="8441"/>
                    <a:pt x="1905" y="7155"/>
                    <a:pt x="2166" y="6283"/>
                  </a:cubicBezTo>
                  <a:cubicBezTo>
                    <a:pt x="2342" y="5709"/>
                    <a:pt x="4301" y="902"/>
                    <a:pt x="327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1694726" y="2482183"/>
              <a:ext cx="172185" cy="298030"/>
            </a:xfrm>
            <a:custGeom>
              <a:avLst/>
              <a:gdLst/>
              <a:ahLst/>
              <a:cxnLst/>
              <a:rect l="l" t="t" r="r" b="b"/>
              <a:pathLst>
                <a:path w="5316" h="9202" extrusionOk="0">
                  <a:moveTo>
                    <a:pt x="5315" y="0"/>
                  </a:moveTo>
                  <a:lnTo>
                    <a:pt x="5315" y="0"/>
                  </a:lnTo>
                  <a:cubicBezTo>
                    <a:pt x="3952" y="37"/>
                    <a:pt x="2378" y="4985"/>
                    <a:pt x="2145" y="5537"/>
                  </a:cubicBezTo>
                  <a:cubicBezTo>
                    <a:pt x="1790" y="6378"/>
                    <a:pt x="1152" y="7521"/>
                    <a:pt x="208" y="7742"/>
                  </a:cubicBezTo>
                  <a:lnTo>
                    <a:pt x="205" y="7751"/>
                  </a:lnTo>
                  <a:cubicBezTo>
                    <a:pt x="1" y="8313"/>
                    <a:pt x="292" y="8935"/>
                    <a:pt x="854" y="9136"/>
                  </a:cubicBezTo>
                  <a:cubicBezTo>
                    <a:pt x="977" y="9181"/>
                    <a:pt x="1102" y="9202"/>
                    <a:pt x="1224" y="9202"/>
                  </a:cubicBezTo>
                  <a:cubicBezTo>
                    <a:pt x="1668" y="9202"/>
                    <a:pt x="2082" y="8928"/>
                    <a:pt x="2241" y="8488"/>
                  </a:cubicBezTo>
                  <a:lnTo>
                    <a:pt x="531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1853670" y="1963440"/>
              <a:ext cx="73493" cy="130910"/>
            </a:xfrm>
            <a:custGeom>
              <a:avLst/>
              <a:gdLst/>
              <a:ahLst/>
              <a:cxnLst/>
              <a:rect l="l" t="t" r="r" b="b"/>
              <a:pathLst>
                <a:path w="2269" h="4042" extrusionOk="0">
                  <a:moveTo>
                    <a:pt x="130" y="1"/>
                  </a:moveTo>
                  <a:cubicBezTo>
                    <a:pt x="94" y="1"/>
                    <a:pt x="65" y="11"/>
                    <a:pt x="46" y="31"/>
                  </a:cubicBezTo>
                  <a:cubicBezTo>
                    <a:pt x="1" y="78"/>
                    <a:pt x="5" y="153"/>
                    <a:pt x="53" y="196"/>
                  </a:cubicBezTo>
                  <a:lnTo>
                    <a:pt x="60" y="203"/>
                  </a:lnTo>
                  <a:cubicBezTo>
                    <a:pt x="2268" y="2218"/>
                    <a:pt x="1281" y="3910"/>
                    <a:pt x="1594" y="4032"/>
                  </a:cubicBezTo>
                  <a:cubicBezTo>
                    <a:pt x="1608" y="4038"/>
                    <a:pt x="1623" y="4041"/>
                    <a:pt x="1638" y="4041"/>
                  </a:cubicBezTo>
                  <a:cubicBezTo>
                    <a:pt x="1686" y="4041"/>
                    <a:pt x="1734" y="4010"/>
                    <a:pt x="1753" y="3961"/>
                  </a:cubicBezTo>
                  <a:cubicBezTo>
                    <a:pt x="1892" y="3609"/>
                    <a:pt x="1996" y="3223"/>
                    <a:pt x="1984" y="2828"/>
                  </a:cubicBezTo>
                  <a:cubicBezTo>
                    <a:pt x="2085" y="1409"/>
                    <a:pt x="559" y="1"/>
                    <a:pt x="13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1933644" y="2196979"/>
              <a:ext cx="75598" cy="189111"/>
            </a:xfrm>
            <a:custGeom>
              <a:avLst/>
              <a:gdLst/>
              <a:ahLst/>
              <a:cxnLst/>
              <a:rect l="l" t="t" r="r" b="b"/>
              <a:pathLst>
                <a:path w="2334" h="5839" extrusionOk="0">
                  <a:moveTo>
                    <a:pt x="269" y="1"/>
                  </a:moveTo>
                  <a:cubicBezTo>
                    <a:pt x="102" y="1"/>
                    <a:pt x="1" y="224"/>
                    <a:pt x="147" y="350"/>
                  </a:cubicBezTo>
                  <a:lnTo>
                    <a:pt x="148" y="352"/>
                  </a:lnTo>
                  <a:cubicBezTo>
                    <a:pt x="1775" y="1736"/>
                    <a:pt x="679" y="4022"/>
                    <a:pt x="225" y="5582"/>
                  </a:cubicBezTo>
                  <a:cubicBezTo>
                    <a:pt x="183" y="5730"/>
                    <a:pt x="306" y="5838"/>
                    <a:pt x="431" y="5838"/>
                  </a:cubicBezTo>
                  <a:cubicBezTo>
                    <a:pt x="496" y="5838"/>
                    <a:pt x="561" y="5810"/>
                    <a:pt x="604" y="5743"/>
                  </a:cubicBezTo>
                  <a:cubicBezTo>
                    <a:pt x="1858" y="3800"/>
                    <a:pt x="2333" y="734"/>
                    <a:pt x="340" y="14"/>
                  </a:cubicBezTo>
                  <a:cubicBezTo>
                    <a:pt x="316" y="5"/>
                    <a:pt x="292" y="1"/>
                    <a:pt x="269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1301269" y="2510395"/>
              <a:ext cx="549108" cy="404228"/>
            </a:xfrm>
            <a:custGeom>
              <a:avLst/>
              <a:gdLst/>
              <a:ahLst/>
              <a:cxnLst/>
              <a:rect l="l" t="t" r="r" b="b"/>
              <a:pathLst>
                <a:path w="16953" h="12481" extrusionOk="0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714" y="12072"/>
                    <a:pt x="14765" y="11978"/>
                    <a:pt x="14797" y="11874"/>
                  </a:cubicBezTo>
                  <a:lnTo>
                    <a:pt x="16953" y="5104"/>
                  </a:lnTo>
                  <a:lnTo>
                    <a:pt x="15492" y="4573"/>
                  </a:lnTo>
                  <a:lnTo>
                    <a:pt x="14390" y="7615"/>
                  </a:lnTo>
                  <a:cubicBezTo>
                    <a:pt x="14230" y="8055"/>
                    <a:pt x="13815" y="8329"/>
                    <a:pt x="13371" y="8329"/>
                  </a:cubicBezTo>
                  <a:cubicBezTo>
                    <a:pt x="13249" y="8329"/>
                    <a:pt x="13124" y="8308"/>
                    <a:pt x="13001" y="8264"/>
                  </a:cubicBezTo>
                  <a:cubicBezTo>
                    <a:pt x="12439" y="8062"/>
                    <a:pt x="12149" y="7441"/>
                    <a:pt x="12352" y="6878"/>
                  </a:cubicBezTo>
                  <a:lnTo>
                    <a:pt x="13456" y="3834"/>
                  </a:lnTo>
                  <a:lnTo>
                    <a:pt x="6367" y="1266"/>
                  </a:lnTo>
                  <a:lnTo>
                    <a:pt x="5262" y="4309"/>
                  </a:lnTo>
                  <a:cubicBezTo>
                    <a:pt x="5104" y="4749"/>
                    <a:pt x="4689" y="5023"/>
                    <a:pt x="4246" y="5023"/>
                  </a:cubicBezTo>
                  <a:cubicBezTo>
                    <a:pt x="4123" y="5023"/>
                    <a:pt x="3998" y="5002"/>
                    <a:pt x="3876" y="4957"/>
                  </a:cubicBezTo>
                  <a:cubicBezTo>
                    <a:pt x="3314" y="4756"/>
                    <a:pt x="3023" y="4134"/>
                    <a:pt x="3226" y="3572"/>
                  </a:cubicBezTo>
                  <a:lnTo>
                    <a:pt x="4329" y="530"/>
                  </a:lnTo>
                  <a:lnTo>
                    <a:pt x="3452" y="212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1222947" y="2237501"/>
              <a:ext cx="593450" cy="761365"/>
            </a:xfrm>
            <a:custGeom>
              <a:avLst/>
              <a:gdLst/>
              <a:ahLst/>
              <a:cxnLst/>
              <a:rect l="l" t="t" r="r" b="b"/>
              <a:pathLst>
                <a:path w="18322" h="23508" extrusionOk="0">
                  <a:moveTo>
                    <a:pt x="6627" y="1"/>
                  </a:moveTo>
                  <a:lnTo>
                    <a:pt x="5545" y="2697"/>
                  </a:lnTo>
                  <a:lnTo>
                    <a:pt x="502" y="15288"/>
                  </a:lnTo>
                  <a:cubicBezTo>
                    <a:pt x="1" y="16534"/>
                    <a:pt x="635" y="17951"/>
                    <a:pt x="1902" y="18411"/>
                  </a:cubicBezTo>
                  <a:lnTo>
                    <a:pt x="15574" y="23363"/>
                  </a:lnTo>
                  <a:cubicBezTo>
                    <a:pt x="15843" y="23461"/>
                    <a:pt x="16118" y="23507"/>
                    <a:pt x="16387" y="23507"/>
                  </a:cubicBezTo>
                  <a:cubicBezTo>
                    <a:pt x="17151" y="23507"/>
                    <a:pt x="17875" y="23136"/>
                    <a:pt x="18321" y="22514"/>
                  </a:cubicBezTo>
                  <a:cubicBezTo>
                    <a:pt x="17839" y="21907"/>
                    <a:pt x="17718" y="21272"/>
                    <a:pt x="17066" y="20579"/>
                  </a:cubicBezTo>
                  <a:cubicBezTo>
                    <a:pt x="16904" y="20785"/>
                    <a:pt x="16653" y="20907"/>
                    <a:pt x="16388" y="20907"/>
                  </a:cubicBezTo>
                  <a:cubicBezTo>
                    <a:pt x="16290" y="20907"/>
                    <a:pt x="16190" y="20890"/>
                    <a:pt x="16092" y="20855"/>
                  </a:cubicBezTo>
                  <a:lnTo>
                    <a:pt x="3114" y="16151"/>
                  </a:lnTo>
                  <a:cubicBezTo>
                    <a:pt x="2648" y="15983"/>
                    <a:pt x="2418" y="15462"/>
                    <a:pt x="2604" y="15005"/>
                  </a:cubicBezTo>
                  <a:lnTo>
                    <a:pt x="5286" y="8427"/>
                  </a:lnTo>
                  <a:lnTo>
                    <a:pt x="5870" y="8639"/>
                  </a:lnTo>
                  <a:cubicBezTo>
                    <a:pt x="6456" y="7090"/>
                    <a:pt x="7081" y="5471"/>
                    <a:pt x="7329" y="4002"/>
                  </a:cubicBezTo>
                  <a:cubicBezTo>
                    <a:pt x="7561" y="2623"/>
                    <a:pt x="7369" y="1084"/>
                    <a:pt x="662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1301269" y="2510395"/>
              <a:ext cx="474481" cy="404228"/>
            </a:xfrm>
            <a:custGeom>
              <a:avLst/>
              <a:gdLst/>
              <a:ahLst/>
              <a:cxnLst/>
              <a:rect l="l" t="t" r="r" b="b"/>
              <a:pathLst>
                <a:path w="14649" h="12481" extrusionOk="0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303" y="11779"/>
                    <a:pt x="13802" y="11395"/>
                    <a:pt x="13013" y="10981"/>
                  </a:cubicBezTo>
                  <a:cubicBezTo>
                    <a:pt x="10258" y="9549"/>
                    <a:pt x="3485" y="8612"/>
                    <a:pt x="2381" y="5700"/>
                  </a:cubicBezTo>
                  <a:cubicBezTo>
                    <a:pt x="1896" y="4415"/>
                    <a:pt x="2634" y="2383"/>
                    <a:pt x="3452" y="212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1407027" y="2480596"/>
              <a:ext cx="136038" cy="114555"/>
            </a:xfrm>
            <a:custGeom>
              <a:avLst/>
              <a:gdLst/>
              <a:ahLst/>
              <a:cxnLst/>
              <a:rect l="l" t="t" r="r" b="b"/>
              <a:pathLst>
                <a:path w="4200" h="3537" extrusionOk="0">
                  <a:moveTo>
                    <a:pt x="1435" y="884"/>
                  </a:moveTo>
                  <a:cubicBezTo>
                    <a:pt x="1454" y="884"/>
                    <a:pt x="1473" y="887"/>
                    <a:pt x="1492" y="894"/>
                  </a:cubicBezTo>
                  <a:lnTo>
                    <a:pt x="3130" y="1487"/>
                  </a:lnTo>
                  <a:cubicBezTo>
                    <a:pt x="3214" y="1517"/>
                    <a:pt x="3259" y="1611"/>
                    <a:pt x="3227" y="1696"/>
                  </a:cubicBezTo>
                  <a:lnTo>
                    <a:pt x="2920" y="2545"/>
                  </a:lnTo>
                  <a:cubicBezTo>
                    <a:pt x="2897" y="2612"/>
                    <a:pt x="2834" y="2653"/>
                    <a:pt x="2767" y="2653"/>
                  </a:cubicBezTo>
                  <a:cubicBezTo>
                    <a:pt x="2749" y="2653"/>
                    <a:pt x="2730" y="2650"/>
                    <a:pt x="2711" y="2643"/>
                  </a:cubicBezTo>
                  <a:lnTo>
                    <a:pt x="1073" y="2050"/>
                  </a:lnTo>
                  <a:cubicBezTo>
                    <a:pt x="988" y="2020"/>
                    <a:pt x="944" y="1926"/>
                    <a:pt x="975" y="1841"/>
                  </a:cubicBezTo>
                  <a:lnTo>
                    <a:pt x="1282" y="992"/>
                  </a:lnTo>
                  <a:cubicBezTo>
                    <a:pt x="1306" y="925"/>
                    <a:pt x="1369" y="884"/>
                    <a:pt x="1435" y="884"/>
                  </a:cubicBezTo>
                  <a:close/>
                  <a:moveTo>
                    <a:pt x="1089" y="1"/>
                  </a:moveTo>
                  <a:cubicBezTo>
                    <a:pt x="928" y="1"/>
                    <a:pt x="778" y="101"/>
                    <a:pt x="721" y="261"/>
                  </a:cubicBezTo>
                  <a:lnTo>
                    <a:pt x="75" y="2044"/>
                  </a:lnTo>
                  <a:cubicBezTo>
                    <a:pt x="1" y="2248"/>
                    <a:pt x="107" y="2474"/>
                    <a:pt x="312" y="2547"/>
                  </a:cubicBezTo>
                  <a:lnTo>
                    <a:pt x="2978" y="3512"/>
                  </a:lnTo>
                  <a:cubicBezTo>
                    <a:pt x="3023" y="3528"/>
                    <a:pt x="3068" y="3536"/>
                    <a:pt x="3113" y="3536"/>
                  </a:cubicBezTo>
                  <a:cubicBezTo>
                    <a:pt x="3273" y="3536"/>
                    <a:pt x="3423" y="3436"/>
                    <a:pt x="3481" y="3276"/>
                  </a:cubicBezTo>
                  <a:lnTo>
                    <a:pt x="4127" y="1493"/>
                  </a:lnTo>
                  <a:cubicBezTo>
                    <a:pt x="4199" y="1289"/>
                    <a:pt x="4096" y="1063"/>
                    <a:pt x="3891" y="990"/>
                  </a:cubicBezTo>
                  <a:lnTo>
                    <a:pt x="1223" y="25"/>
                  </a:lnTo>
                  <a:cubicBezTo>
                    <a:pt x="1179" y="9"/>
                    <a:pt x="1133" y="1"/>
                    <a:pt x="1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1702694" y="2587648"/>
              <a:ext cx="136006" cy="114522"/>
            </a:xfrm>
            <a:custGeom>
              <a:avLst/>
              <a:gdLst/>
              <a:ahLst/>
              <a:cxnLst/>
              <a:rect l="l" t="t" r="r" b="b"/>
              <a:pathLst>
                <a:path w="4199" h="3536" extrusionOk="0">
                  <a:moveTo>
                    <a:pt x="1432" y="884"/>
                  </a:moveTo>
                  <a:cubicBezTo>
                    <a:pt x="1450" y="884"/>
                    <a:pt x="1470" y="887"/>
                    <a:pt x="1489" y="894"/>
                  </a:cubicBezTo>
                  <a:lnTo>
                    <a:pt x="3127" y="1486"/>
                  </a:lnTo>
                  <a:cubicBezTo>
                    <a:pt x="3212" y="1519"/>
                    <a:pt x="3256" y="1611"/>
                    <a:pt x="3225" y="1696"/>
                  </a:cubicBezTo>
                  <a:lnTo>
                    <a:pt x="2918" y="2544"/>
                  </a:lnTo>
                  <a:cubicBezTo>
                    <a:pt x="2894" y="2610"/>
                    <a:pt x="2832" y="2653"/>
                    <a:pt x="2765" y="2653"/>
                  </a:cubicBezTo>
                  <a:cubicBezTo>
                    <a:pt x="2746" y="2653"/>
                    <a:pt x="2727" y="2649"/>
                    <a:pt x="2708" y="2642"/>
                  </a:cubicBezTo>
                  <a:lnTo>
                    <a:pt x="1070" y="2050"/>
                  </a:lnTo>
                  <a:cubicBezTo>
                    <a:pt x="985" y="2019"/>
                    <a:pt x="941" y="1925"/>
                    <a:pt x="973" y="1840"/>
                  </a:cubicBezTo>
                  <a:lnTo>
                    <a:pt x="1280" y="992"/>
                  </a:lnTo>
                  <a:cubicBezTo>
                    <a:pt x="1303" y="926"/>
                    <a:pt x="1365" y="884"/>
                    <a:pt x="1432" y="884"/>
                  </a:cubicBezTo>
                  <a:close/>
                  <a:moveTo>
                    <a:pt x="1089" y="0"/>
                  </a:moveTo>
                  <a:cubicBezTo>
                    <a:pt x="928" y="0"/>
                    <a:pt x="777" y="101"/>
                    <a:pt x="720" y="261"/>
                  </a:cubicBezTo>
                  <a:lnTo>
                    <a:pt x="74" y="2044"/>
                  </a:lnTo>
                  <a:cubicBezTo>
                    <a:pt x="1" y="2249"/>
                    <a:pt x="104" y="2473"/>
                    <a:pt x="309" y="2547"/>
                  </a:cubicBezTo>
                  <a:lnTo>
                    <a:pt x="2976" y="3512"/>
                  </a:lnTo>
                  <a:cubicBezTo>
                    <a:pt x="3020" y="3528"/>
                    <a:pt x="3065" y="3536"/>
                    <a:pt x="3110" y="3536"/>
                  </a:cubicBezTo>
                  <a:cubicBezTo>
                    <a:pt x="3271" y="3536"/>
                    <a:pt x="3421" y="3436"/>
                    <a:pt x="3479" y="3275"/>
                  </a:cubicBezTo>
                  <a:lnTo>
                    <a:pt x="4125" y="1492"/>
                  </a:lnTo>
                  <a:cubicBezTo>
                    <a:pt x="4199" y="1287"/>
                    <a:pt x="4092" y="1063"/>
                    <a:pt x="3888" y="989"/>
                  </a:cubicBezTo>
                  <a:lnTo>
                    <a:pt x="1222" y="24"/>
                  </a:lnTo>
                  <a:cubicBezTo>
                    <a:pt x="1178" y="8"/>
                    <a:pt x="113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1506695" y="2618776"/>
              <a:ext cx="165902" cy="170326"/>
            </a:xfrm>
            <a:custGeom>
              <a:avLst/>
              <a:gdLst/>
              <a:ahLst/>
              <a:cxnLst/>
              <a:rect l="l" t="t" r="r" b="b"/>
              <a:pathLst>
                <a:path w="5122" h="5259" extrusionOk="0">
                  <a:moveTo>
                    <a:pt x="3234" y="1"/>
                  </a:moveTo>
                  <a:cubicBezTo>
                    <a:pt x="3204" y="1"/>
                    <a:pt x="3175" y="11"/>
                    <a:pt x="3151" y="34"/>
                  </a:cubicBezTo>
                  <a:lnTo>
                    <a:pt x="1981" y="1156"/>
                  </a:lnTo>
                  <a:cubicBezTo>
                    <a:pt x="1957" y="1178"/>
                    <a:pt x="1927" y="1191"/>
                    <a:pt x="1895" y="1191"/>
                  </a:cubicBezTo>
                  <a:cubicBezTo>
                    <a:pt x="1887" y="1191"/>
                    <a:pt x="1879" y="1190"/>
                    <a:pt x="1870" y="1188"/>
                  </a:cubicBezTo>
                  <a:lnTo>
                    <a:pt x="283" y="860"/>
                  </a:lnTo>
                  <a:cubicBezTo>
                    <a:pt x="275" y="859"/>
                    <a:pt x="266" y="858"/>
                    <a:pt x="258" y="858"/>
                  </a:cubicBezTo>
                  <a:cubicBezTo>
                    <a:pt x="170" y="858"/>
                    <a:pt x="106" y="952"/>
                    <a:pt x="147" y="1036"/>
                  </a:cubicBezTo>
                  <a:lnTo>
                    <a:pt x="852" y="2496"/>
                  </a:lnTo>
                  <a:cubicBezTo>
                    <a:pt x="871" y="2533"/>
                    <a:pt x="869" y="2575"/>
                    <a:pt x="850" y="2611"/>
                  </a:cubicBezTo>
                  <a:lnTo>
                    <a:pt x="49" y="4018"/>
                  </a:lnTo>
                  <a:cubicBezTo>
                    <a:pt x="1" y="4103"/>
                    <a:pt x="63" y="4204"/>
                    <a:pt x="154" y="4204"/>
                  </a:cubicBezTo>
                  <a:cubicBezTo>
                    <a:pt x="160" y="4204"/>
                    <a:pt x="166" y="4203"/>
                    <a:pt x="172" y="4202"/>
                  </a:cubicBezTo>
                  <a:lnTo>
                    <a:pt x="1777" y="3982"/>
                  </a:lnTo>
                  <a:cubicBezTo>
                    <a:pt x="1781" y="3982"/>
                    <a:pt x="1786" y="3982"/>
                    <a:pt x="1791" y="3982"/>
                  </a:cubicBezTo>
                  <a:cubicBezTo>
                    <a:pt x="1827" y="3982"/>
                    <a:pt x="1862" y="3996"/>
                    <a:pt x="1886" y="4022"/>
                  </a:cubicBezTo>
                  <a:lnTo>
                    <a:pt x="2976" y="5218"/>
                  </a:lnTo>
                  <a:cubicBezTo>
                    <a:pt x="3002" y="5246"/>
                    <a:pt x="3035" y="5259"/>
                    <a:pt x="3068" y="5259"/>
                  </a:cubicBezTo>
                  <a:cubicBezTo>
                    <a:pt x="3124" y="5259"/>
                    <a:pt x="3179" y="5220"/>
                    <a:pt x="3189" y="5157"/>
                  </a:cubicBezTo>
                  <a:lnTo>
                    <a:pt x="3476" y="3562"/>
                  </a:lnTo>
                  <a:cubicBezTo>
                    <a:pt x="3483" y="3524"/>
                    <a:pt x="3509" y="3488"/>
                    <a:pt x="3547" y="3471"/>
                  </a:cubicBezTo>
                  <a:lnTo>
                    <a:pt x="5024" y="2804"/>
                  </a:lnTo>
                  <a:cubicBezTo>
                    <a:pt x="5117" y="2761"/>
                    <a:pt x="5122" y="2631"/>
                    <a:pt x="5031" y="2582"/>
                  </a:cubicBezTo>
                  <a:lnTo>
                    <a:pt x="3603" y="1817"/>
                  </a:lnTo>
                  <a:cubicBezTo>
                    <a:pt x="3567" y="1799"/>
                    <a:pt x="3543" y="1763"/>
                    <a:pt x="3539" y="1722"/>
                  </a:cubicBezTo>
                  <a:lnTo>
                    <a:pt x="3358" y="112"/>
                  </a:lnTo>
                  <a:cubicBezTo>
                    <a:pt x="3351" y="44"/>
                    <a:pt x="3293" y="1"/>
                    <a:pt x="3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1545111" y="2659329"/>
              <a:ext cx="82789" cy="85050"/>
            </a:xfrm>
            <a:custGeom>
              <a:avLst/>
              <a:gdLst/>
              <a:ahLst/>
              <a:cxnLst/>
              <a:rect l="l" t="t" r="r" b="b"/>
              <a:pathLst>
                <a:path w="2556" h="2626" extrusionOk="0">
                  <a:moveTo>
                    <a:pt x="1618" y="0"/>
                  </a:moveTo>
                  <a:cubicBezTo>
                    <a:pt x="1601" y="0"/>
                    <a:pt x="1585" y="6"/>
                    <a:pt x="1570" y="19"/>
                  </a:cubicBezTo>
                  <a:lnTo>
                    <a:pt x="987" y="578"/>
                  </a:lnTo>
                  <a:cubicBezTo>
                    <a:pt x="976" y="589"/>
                    <a:pt x="960" y="595"/>
                    <a:pt x="945" y="595"/>
                  </a:cubicBezTo>
                  <a:cubicBezTo>
                    <a:pt x="940" y="595"/>
                    <a:pt x="936" y="595"/>
                    <a:pt x="931" y="594"/>
                  </a:cubicBezTo>
                  <a:lnTo>
                    <a:pt x="141" y="430"/>
                  </a:lnTo>
                  <a:cubicBezTo>
                    <a:pt x="136" y="429"/>
                    <a:pt x="132" y="429"/>
                    <a:pt x="128" y="429"/>
                  </a:cubicBezTo>
                  <a:cubicBezTo>
                    <a:pt x="84" y="429"/>
                    <a:pt x="52" y="475"/>
                    <a:pt x="72" y="517"/>
                  </a:cubicBezTo>
                  <a:lnTo>
                    <a:pt x="425" y="1245"/>
                  </a:lnTo>
                  <a:cubicBezTo>
                    <a:pt x="433" y="1262"/>
                    <a:pt x="433" y="1285"/>
                    <a:pt x="423" y="1302"/>
                  </a:cubicBezTo>
                  <a:lnTo>
                    <a:pt x="23" y="2005"/>
                  </a:lnTo>
                  <a:cubicBezTo>
                    <a:pt x="0" y="2046"/>
                    <a:pt x="30" y="2098"/>
                    <a:pt x="76" y="2098"/>
                  </a:cubicBezTo>
                  <a:cubicBezTo>
                    <a:pt x="79" y="2098"/>
                    <a:pt x="82" y="2098"/>
                    <a:pt x="85" y="2097"/>
                  </a:cubicBezTo>
                  <a:lnTo>
                    <a:pt x="886" y="1986"/>
                  </a:lnTo>
                  <a:cubicBezTo>
                    <a:pt x="889" y="1986"/>
                    <a:pt x="891" y="1986"/>
                    <a:pt x="894" y="1986"/>
                  </a:cubicBezTo>
                  <a:cubicBezTo>
                    <a:pt x="912" y="1986"/>
                    <a:pt x="929" y="1994"/>
                    <a:pt x="941" y="2006"/>
                  </a:cubicBezTo>
                  <a:lnTo>
                    <a:pt x="1485" y="2604"/>
                  </a:lnTo>
                  <a:cubicBezTo>
                    <a:pt x="1498" y="2619"/>
                    <a:pt x="1514" y="2625"/>
                    <a:pt x="1530" y="2625"/>
                  </a:cubicBezTo>
                  <a:cubicBezTo>
                    <a:pt x="1559" y="2625"/>
                    <a:pt x="1586" y="2606"/>
                    <a:pt x="1592" y="2574"/>
                  </a:cubicBezTo>
                  <a:lnTo>
                    <a:pt x="1736" y="1779"/>
                  </a:lnTo>
                  <a:cubicBezTo>
                    <a:pt x="1739" y="1758"/>
                    <a:pt x="1753" y="1742"/>
                    <a:pt x="1772" y="1734"/>
                  </a:cubicBezTo>
                  <a:lnTo>
                    <a:pt x="2507" y="1400"/>
                  </a:lnTo>
                  <a:cubicBezTo>
                    <a:pt x="2554" y="1379"/>
                    <a:pt x="2556" y="1313"/>
                    <a:pt x="2512" y="1288"/>
                  </a:cubicBezTo>
                  <a:lnTo>
                    <a:pt x="1800" y="906"/>
                  </a:lnTo>
                  <a:cubicBezTo>
                    <a:pt x="1782" y="896"/>
                    <a:pt x="1771" y="878"/>
                    <a:pt x="1768" y="859"/>
                  </a:cubicBezTo>
                  <a:lnTo>
                    <a:pt x="1680" y="54"/>
                  </a:lnTo>
                  <a:cubicBezTo>
                    <a:pt x="1676" y="21"/>
                    <a:pt x="1648" y="0"/>
                    <a:pt x="161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1226381" y="1936005"/>
              <a:ext cx="835079" cy="1108365"/>
            </a:xfrm>
            <a:custGeom>
              <a:avLst/>
              <a:gdLst/>
              <a:ahLst/>
              <a:cxnLst/>
              <a:rect l="l" t="t" r="r" b="b"/>
              <a:pathLst>
                <a:path w="25782" h="34222" extrusionOk="0">
                  <a:moveTo>
                    <a:pt x="18377" y="1574"/>
                  </a:moveTo>
                  <a:cubicBezTo>
                    <a:pt x="18582" y="1574"/>
                    <a:pt x="18778" y="1607"/>
                    <a:pt x="18965" y="1675"/>
                  </a:cubicBezTo>
                  <a:cubicBezTo>
                    <a:pt x="20251" y="2142"/>
                    <a:pt x="20743" y="4053"/>
                    <a:pt x="20060" y="5940"/>
                  </a:cubicBezTo>
                  <a:cubicBezTo>
                    <a:pt x="20037" y="6004"/>
                    <a:pt x="20013" y="6063"/>
                    <a:pt x="19990" y="6120"/>
                  </a:cubicBezTo>
                  <a:lnTo>
                    <a:pt x="15326" y="4432"/>
                  </a:lnTo>
                  <a:cubicBezTo>
                    <a:pt x="15346" y="4374"/>
                    <a:pt x="15366" y="4314"/>
                    <a:pt x="15390" y="4248"/>
                  </a:cubicBezTo>
                  <a:cubicBezTo>
                    <a:pt x="15894" y="2859"/>
                    <a:pt x="16956" y="1797"/>
                    <a:pt x="18032" y="1605"/>
                  </a:cubicBezTo>
                  <a:cubicBezTo>
                    <a:pt x="18150" y="1584"/>
                    <a:pt x="18265" y="1574"/>
                    <a:pt x="18377" y="1574"/>
                  </a:cubicBezTo>
                  <a:close/>
                  <a:moveTo>
                    <a:pt x="18393" y="293"/>
                  </a:moveTo>
                  <a:cubicBezTo>
                    <a:pt x="18734" y="293"/>
                    <a:pt x="19073" y="350"/>
                    <a:pt x="19399" y="469"/>
                  </a:cubicBezTo>
                  <a:cubicBezTo>
                    <a:pt x="21350" y="1175"/>
                    <a:pt x="22188" y="3826"/>
                    <a:pt x="21265" y="6374"/>
                  </a:cubicBezTo>
                  <a:cubicBezTo>
                    <a:pt x="21244" y="6435"/>
                    <a:pt x="21218" y="6496"/>
                    <a:pt x="21195" y="6556"/>
                  </a:cubicBezTo>
                  <a:lnTo>
                    <a:pt x="20267" y="6221"/>
                  </a:lnTo>
                  <a:cubicBezTo>
                    <a:pt x="20292" y="6161"/>
                    <a:pt x="20315" y="6100"/>
                    <a:pt x="20338" y="6038"/>
                  </a:cubicBezTo>
                  <a:cubicBezTo>
                    <a:pt x="21076" y="4002"/>
                    <a:pt x="20503" y="1918"/>
                    <a:pt x="19064" y="1395"/>
                  </a:cubicBezTo>
                  <a:cubicBezTo>
                    <a:pt x="18841" y="1314"/>
                    <a:pt x="18611" y="1277"/>
                    <a:pt x="18377" y="1277"/>
                  </a:cubicBezTo>
                  <a:cubicBezTo>
                    <a:pt x="18245" y="1277"/>
                    <a:pt x="18115" y="1289"/>
                    <a:pt x="17980" y="1313"/>
                  </a:cubicBezTo>
                  <a:cubicBezTo>
                    <a:pt x="16825" y="1516"/>
                    <a:pt x="15671" y="2601"/>
                    <a:pt x="15110" y="4145"/>
                  </a:cubicBezTo>
                  <a:cubicBezTo>
                    <a:pt x="15086" y="4206"/>
                    <a:pt x="15068" y="4269"/>
                    <a:pt x="15048" y="4331"/>
                  </a:cubicBezTo>
                  <a:lnTo>
                    <a:pt x="14121" y="3996"/>
                  </a:lnTo>
                  <a:cubicBezTo>
                    <a:pt x="14141" y="3934"/>
                    <a:pt x="14162" y="3871"/>
                    <a:pt x="14185" y="3812"/>
                  </a:cubicBezTo>
                  <a:cubicBezTo>
                    <a:pt x="14362" y="3318"/>
                    <a:pt x="14595" y="2863"/>
                    <a:pt x="14866" y="2459"/>
                  </a:cubicBezTo>
                  <a:cubicBezTo>
                    <a:pt x="15761" y="1115"/>
                    <a:pt x="17094" y="293"/>
                    <a:pt x="18393" y="293"/>
                  </a:cubicBezTo>
                  <a:close/>
                  <a:moveTo>
                    <a:pt x="10633" y="3192"/>
                  </a:moveTo>
                  <a:cubicBezTo>
                    <a:pt x="10701" y="3192"/>
                    <a:pt x="10770" y="3195"/>
                    <a:pt x="10838" y="3201"/>
                  </a:cubicBezTo>
                  <a:cubicBezTo>
                    <a:pt x="10898" y="3204"/>
                    <a:pt x="10959" y="3214"/>
                    <a:pt x="11020" y="3224"/>
                  </a:cubicBezTo>
                  <a:cubicBezTo>
                    <a:pt x="11116" y="3239"/>
                    <a:pt x="11212" y="3264"/>
                    <a:pt x="11308" y="3293"/>
                  </a:cubicBezTo>
                  <a:cubicBezTo>
                    <a:pt x="11338" y="3303"/>
                    <a:pt x="11371" y="3315"/>
                    <a:pt x="11402" y="3325"/>
                  </a:cubicBezTo>
                  <a:lnTo>
                    <a:pt x="13756" y="4177"/>
                  </a:lnTo>
                  <a:lnTo>
                    <a:pt x="15242" y="4716"/>
                  </a:lnTo>
                  <a:lnTo>
                    <a:pt x="19869" y="6394"/>
                  </a:lnTo>
                  <a:lnTo>
                    <a:pt x="21357" y="6934"/>
                  </a:lnTo>
                  <a:lnTo>
                    <a:pt x="23710" y="7786"/>
                  </a:lnTo>
                  <a:cubicBezTo>
                    <a:pt x="24850" y="8196"/>
                    <a:pt x="25449" y="9423"/>
                    <a:pt x="25077" y="10573"/>
                  </a:cubicBezTo>
                  <a:lnTo>
                    <a:pt x="23693" y="14839"/>
                  </a:lnTo>
                  <a:cubicBezTo>
                    <a:pt x="22592" y="15113"/>
                    <a:pt x="21445" y="15272"/>
                    <a:pt x="20281" y="15308"/>
                  </a:cubicBezTo>
                  <a:cubicBezTo>
                    <a:pt x="20108" y="15313"/>
                    <a:pt x="19935" y="15316"/>
                    <a:pt x="19762" y="15316"/>
                  </a:cubicBezTo>
                  <a:cubicBezTo>
                    <a:pt x="19181" y="15316"/>
                    <a:pt x="18600" y="15285"/>
                    <a:pt x="18029" y="15222"/>
                  </a:cubicBezTo>
                  <a:lnTo>
                    <a:pt x="17914" y="15208"/>
                  </a:lnTo>
                  <a:cubicBezTo>
                    <a:pt x="16671" y="15065"/>
                    <a:pt x="15445" y="14771"/>
                    <a:pt x="14267" y="14338"/>
                  </a:cubicBezTo>
                  <a:cubicBezTo>
                    <a:pt x="13152" y="13923"/>
                    <a:pt x="12089" y="13388"/>
                    <a:pt x="11104" y="12742"/>
                  </a:cubicBezTo>
                  <a:lnTo>
                    <a:pt x="11006" y="12678"/>
                  </a:lnTo>
                  <a:cubicBezTo>
                    <a:pt x="10385" y="12266"/>
                    <a:pt x="9783" y="11806"/>
                    <a:pt x="9221" y="11307"/>
                  </a:cubicBezTo>
                  <a:cubicBezTo>
                    <a:pt x="8356" y="10537"/>
                    <a:pt x="7576" y="9682"/>
                    <a:pt x="6901" y="8760"/>
                  </a:cubicBezTo>
                  <a:lnTo>
                    <a:pt x="8569" y="4595"/>
                  </a:lnTo>
                  <a:cubicBezTo>
                    <a:pt x="8832" y="3941"/>
                    <a:pt x="9364" y="3478"/>
                    <a:pt x="9989" y="3288"/>
                  </a:cubicBezTo>
                  <a:cubicBezTo>
                    <a:pt x="10029" y="3275"/>
                    <a:pt x="10067" y="3265"/>
                    <a:pt x="10107" y="3257"/>
                  </a:cubicBezTo>
                  <a:cubicBezTo>
                    <a:pt x="10277" y="3213"/>
                    <a:pt x="10454" y="3192"/>
                    <a:pt x="10633" y="3192"/>
                  </a:cubicBezTo>
                  <a:close/>
                  <a:moveTo>
                    <a:pt x="9187" y="11670"/>
                  </a:moveTo>
                  <a:cubicBezTo>
                    <a:pt x="9205" y="11686"/>
                    <a:pt x="9222" y="11701"/>
                    <a:pt x="9242" y="11716"/>
                  </a:cubicBezTo>
                  <a:cubicBezTo>
                    <a:pt x="9339" y="11799"/>
                    <a:pt x="9438" y="11880"/>
                    <a:pt x="9538" y="11961"/>
                  </a:cubicBezTo>
                  <a:cubicBezTo>
                    <a:pt x="9682" y="12082"/>
                    <a:pt x="9830" y="12197"/>
                    <a:pt x="9981" y="12312"/>
                  </a:cubicBezTo>
                  <a:cubicBezTo>
                    <a:pt x="10100" y="12403"/>
                    <a:pt x="10222" y="12494"/>
                    <a:pt x="10347" y="12580"/>
                  </a:cubicBezTo>
                  <a:cubicBezTo>
                    <a:pt x="10355" y="12587"/>
                    <a:pt x="10364" y="12594"/>
                    <a:pt x="10372" y="12600"/>
                  </a:cubicBezTo>
                  <a:cubicBezTo>
                    <a:pt x="10482" y="12678"/>
                    <a:pt x="10590" y="12752"/>
                    <a:pt x="10699" y="12827"/>
                  </a:cubicBezTo>
                  <a:cubicBezTo>
                    <a:pt x="10716" y="12837"/>
                    <a:pt x="10730" y="12848"/>
                    <a:pt x="10746" y="12858"/>
                  </a:cubicBezTo>
                  <a:lnTo>
                    <a:pt x="9673" y="15821"/>
                  </a:lnTo>
                  <a:lnTo>
                    <a:pt x="9572" y="16096"/>
                  </a:lnTo>
                  <a:lnTo>
                    <a:pt x="9063" y="17498"/>
                  </a:lnTo>
                  <a:lnTo>
                    <a:pt x="7306" y="16861"/>
                  </a:lnTo>
                  <a:lnTo>
                    <a:pt x="7814" y="15459"/>
                  </a:lnTo>
                  <a:lnTo>
                    <a:pt x="7915" y="15184"/>
                  </a:lnTo>
                  <a:lnTo>
                    <a:pt x="9187" y="11670"/>
                  </a:lnTo>
                  <a:close/>
                  <a:moveTo>
                    <a:pt x="6871" y="15166"/>
                  </a:moveTo>
                  <a:cubicBezTo>
                    <a:pt x="6953" y="15166"/>
                    <a:pt x="7036" y="15180"/>
                    <a:pt x="7118" y="15208"/>
                  </a:cubicBezTo>
                  <a:lnTo>
                    <a:pt x="7536" y="15360"/>
                  </a:lnTo>
                  <a:lnTo>
                    <a:pt x="7027" y="16761"/>
                  </a:lnTo>
                  <a:lnTo>
                    <a:pt x="6851" y="16697"/>
                  </a:lnTo>
                  <a:cubicBezTo>
                    <a:pt x="6791" y="16676"/>
                    <a:pt x="6730" y="16665"/>
                    <a:pt x="6669" y="16665"/>
                  </a:cubicBezTo>
                  <a:cubicBezTo>
                    <a:pt x="6448" y="16665"/>
                    <a:pt x="6239" y="16802"/>
                    <a:pt x="6160" y="17021"/>
                  </a:cubicBezTo>
                  <a:lnTo>
                    <a:pt x="5869" y="17825"/>
                  </a:lnTo>
                  <a:lnTo>
                    <a:pt x="5375" y="17647"/>
                  </a:lnTo>
                  <a:lnTo>
                    <a:pt x="6204" y="15616"/>
                  </a:lnTo>
                  <a:cubicBezTo>
                    <a:pt x="6239" y="15528"/>
                    <a:pt x="6289" y="15452"/>
                    <a:pt x="6352" y="15388"/>
                  </a:cubicBezTo>
                  <a:cubicBezTo>
                    <a:pt x="6357" y="15381"/>
                    <a:pt x="6364" y="15374"/>
                    <a:pt x="6372" y="15369"/>
                  </a:cubicBezTo>
                  <a:cubicBezTo>
                    <a:pt x="6376" y="15361"/>
                    <a:pt x="6383" y="15356"/>
                    <a:pt x="6389" y="15350"/>
                  </a:cubicBezTo>
                  <a:cubicBezTo>
                    <a:pt x="6428" y="15315"/>
                    <a:pt x="6472" y="15283"/>
                    <a:pt x="6516" y="15258"/>
                  </a:cubicBezTo>
                  <a:cubicBezTo>
                    <a:pt x="6546" y="15241"/>
                    <a:pt x="6579" y="15227"/>
                    <a:pt x="6613" y="15214"/>
                  </a:cubicBezTo>
                  <a:cubicBezTo>
                    <a:pt x="6644" y="15201"/>
                    <a:pt x="6678" y="15191"/>
                    <a:pt x="6712" y="15184"/>
                  </a:cubicBezTo>
                  <a:cubicBezTo>
                    <a:pt x="6764" y="15172"/>
                    <a:pt x="6817" y="15166"/>
                    <a:pt x="6871" y="15166"/>
                  </a:cubicBezTo>
                  <a:close/>
                  <a:moveTo>
                    <a:pt x="10997" y="13026"/>
                  </a:moveTo>
                  <a:cubicBezTo>
                    <a:pt x="11984" y="13668"/>
                    <a:pt x="13049" y="14200"/>
                    <a:pt x="14162" y="14615"/>
                  </a:cubicBezTo>
                  <a:cubicBezTo>
                    <a:pt x="15342" y="15051"/>
                    <a:pt x="16567" y="15346"/>
                    <a:pt x="17808" y="15495"/>
                  </a:cubicBezTo>
                  <a:lnTo>
                    <a:pt x="16761" y="18387"/>
                  </a:lnTo>
                  <a:lnTo>
                    <a:pt x="9949" y="15921"/>
                  </a:lnTo>
                  <a:lnTo>
                    <a:pt x="10997" y="13026"/>
                  </a:lnTo>
                  <a:close/>
                  <a:moveTo>
                    <a:pt x="6671" y="16962"/>
                  </a:moveTo>
                  <a:cubicBezTo>
                    <a:pt x="6699" y="16962"/>
                    <a:pt x="6726" y="16967"/>
                    <a:pt x="6755" y="16979"/>
                  </a:cubicBezTo>
                  <a:lnTo>
                    <a:pt x="6928" y="17040"/>
                  </a:lnTo>
                  <a:lnTo>
                    <a:pt x="7205" y="17142"/>
                  </a:lnTo>
                  <a:lnTo>
                    <a:pt x="8964" y="17777"/>
                  </a:lnTo>
                  <a:lnTo>
                    <a:pt x="9241" y="17877"/>
                  </a:lnTo>
                  <a:lnTo>
                    <a:pt x="9418" y="17941"/>
                  </a:lnTo>
                  <a:cubicBezTo>
                    <a:pt x="9545" y="17988"/>
                    <a:pt x="9609" y="18129"/>
                    <a:pt x="9562" y="18254"/>
                  </a:cubicBezTo>
                  <a:lnTo>
                    <a:pt x="9271" y="19059"/>
                  </a:lnTo>
                  <a:lnTo>
                    <a:pt x="9171" y="19337"/>
                  </a:lnTo>
                  <a:lnTo>
                    <a:pt x="8917" y="20038"/>
                  </a:lnTo>
                  <a:cubicBezTo>
                    <a:pt x="8882" y="20136"/>
                    <a:pt x="8787" y="20199"/>
                    <a:pt x="8689" y="20199"/>
                  </a:cubicBezTo>
                  <a:cubicBezTo>
                    <a:pt x="8662" y="20199"/>
                    <a:pt x="8634" y="20195"/>
                    <a:pt x="8608" y="20184"/>
                  </a:cubicBezTo>
                  <a:lnTo>
                    <a:pt x="8430" y="20121"/>
                  </a:lnTo>
                  <a:lnTo>
                    <a:pt x="8153" y="20020"/>
                  </a:lnTo>
                  <a:lnTo>
                    <a:pt x="6396" y="19382"/>
                  </a:lnTo>
                  <a:lnTo>
                    <a:pt x="6117" y="19283"/>
                  </a:lnTo>
                  <a:lnTo>
                    <a:pt x="5943" y="19219"/>
                  </a:lnTo>
                  <a:cubicBezTo>
                    <a:pt x="5815" y="19174"/>
                    <a:pt x="5751" y="19033"/>
                    <a:pt x="5797" y="18905"/>
                  </a:cubicBezTo>
                  <a:lnTo>
                    <a:pt x="6049" y="18204"/>
                  </a:lnTo>
                  <a:lnTo>
                    <a:pt x="6149" y="17927"/>
                  </a:lnTo>
                  <a:lnTo>
                    <a:pt x="6440" y="17123"/>
                  </a:lnTo>
                  <a:cubicBezTo>
                    <a:pt x="6478" y="17024"/>
                    <a:pt x="6572" y="16962"/>
                    <a:pt x="6671" y="16962"/>
                  </a:cubicBezTo>
                  <a:close/>
                  <a:moveTo>
                    <a:pt x="18115" y="15530"/>
                  </a:moveTo>
                  <a:cubicBezTo>
                    <a:pt x="18157" y="15533"/>
                    <a:pt x="18200" y="15539"/>
                    <a:pt x="18242" y="15540"/>
                  </a:cubicBezTo>
                  <a:cubicBezTo>
                    <a:pt x="18336" y="15550"/>
                    <a:pt x="18428" y="15559"/>
                    <a:pt x="18522" y="15566"/>
                  </a:cubicBezTo>
                  <a:cubicBezTo>
                    <a:pt x="18660" y="15576"/>
                    <a:pt x="18796" y="15584"/>
                    <a:pt x="18934" y="15591"/>
                  </a:cubicBezTo>
                  <a:cubicBezTo>
                    <a:pt x="19215" y="15606"/>
                    <a:pt x="19497" y="15613"/>
                    <a:pt x="19777" y="15613"/>
                  </a:cubicBezTo>
                  <a:cubicBezTo>
                    <a:pt x="19876" y="15613"/>
                    <a:pt x="19974" y="15611"/>
                    <a:pt x="20074" y="15610"/>
                  </a:cubicBezTo>
                  <a:lnTo>
                    <a:pt x="20074" y="15610"/>
                  </a:lnTo>
                  <a:lnTo>
                    <a:pt x="18799" y="19127"/>
                  </a:lnTo>
                  <a:lnTo>
                    <a:pt x="18699" y="19404"/>
                  </a:lnTo>
                  <a:lnTo>
                    <a:pt x="18191" y="20806"/>
                  </a:lnTo>
                  <a:lnTo>
                    <a:pt x="16433" y="20169"/>
                  </a:lnTo>
                  <a:lnTo>
                    <a:pt x="16942" y="18766"/>
                  </a:lnTo>
                  <a:lnTo>
                    <a:pt x="17043" y="18491"/>
                  </a:lnTo>
                  <a:lnTo>
                    <a:pt x="18115" y="15530"/>
                  </a:lnTo>
                  <a:close/>
                  <a:moveTo>
                    <a:pt x="9851" y="16198"/>
                  </a:moveTo>
                  <a:lnTo>
                    <a:pt x="16662" y="18664"/>
                  </a:lnTo>
                  <a:lnTo>
                    <a:pt x="16155" y="20067"/>
                  </a:lnTo>
                  <a:lnTo>
                    <a:pt x="15978" y="20004"/>
                  </a:lnTo>
                  <a:cubicBezTo>
                    <a:pt x="15918" y="19982"/>
                    <a:pt x="15856" y="19972"/>
                    <a:pt x="15795" y="19972"/>
                  </a:cubicBezTo>
                  <a:cubicBezTo>
                    <a:pt x="15574" y="19972"/>
                    <a:pt x="15365" y="20108"/>
                    <a:pt x="15285" y="20326"/>
                  </a:cubicBezTo>
                  <a:lnTo>
                    <a:pt x="14994" y="21131"/>
                  </a:lnTo>
                  <a:lnTo>
                    <a:pt x="9552" y="19159"/>
                  </a:lnTo>
                  <a:lnTo>
                    <a:pt x="9843" y="18356"/>
                  </a:lnTo>
                  <a:cubicBezTo>
                    <a:pt x="9944" y="18076"/>
                    <a:pt x="9797" y="17764"/>
                    <a:pt x="9519" y="17663"/>
                  </a:cubicBezTo>
                  <a:lnTo>
                    <a:pt x="9342" y="17599"/>
                  </a:lnTo>
                  <a:lnTo>
                    <a:pt x="9851" y="16198"/>
                  </a:lnTo>
                  <a:close/>
                  <a:moveTo>
                    <a:pt x="6291" y="19662"/>
                  </a:moveTo>
                  <a:lnTo>
                    <a:pt x="8050" y="20298"/>
                  </a:lnTo>
                  <a:lnTo>
                    <a:pt x="7436" y="21993"/>
                  </a:lnTo>
                  <a:cubicBezTo>
                    <a:pt x="7298" y="22373"/>
                    <a:pt x="6938" y="22610"/>
                    <a:pt x="6555" y="22610"/>
                  </a:cubicBezTo>
                  <a:cubicBezTo>
                    <a:pt x="6450" y="22610"/>
                    <a:pt x="6343" y="22592"/>
                    <a:pt x="6238" y="22554"/>
                  </a:cubicBezTo>
                  <a:cubicBezTo>
                    <a:pt x="5754" y="22378"/>
                    <a:pt x="5501" y="21841"/>
                    <a:pt x="5677" y="21356"/>
                  </a:cubicBezTo>
                  <a:lnTo>
                    <a:pt x="6291" y="19662"/>
                  </a:lnTo>
                  <a:close/>
                  <a:moveTo>
                    <a:pt x="18979" y="19503"/>
                  </a:moveTo>
                  <a:lnTo>
                    <a:pt x="19395" y="19655"/>
                  </a:lnTo>
                  <a:cubicBezTo>
                    <a:pt x="19761" y="19787"/>
                    <a:pt x="19956" y="20183"/>
                    <a:pt x="19840" y="20554"/>
                  </a:cubicBezTo>
                  <a:lnTo>
                    <a:pt x="19174" y="22645"/>
                  </a:lnTo>
                  <a:lnTo>
                    <a:pt x="18677" y="22466"/>
                  </a:lnTo>
                  <a:lnTo>
                    <a:pt x="18968" y="21661"/>
                  </a:lnTo>
                  <a:cubicBezTo>
                    <a:pt x="19016" y="21526"/>
                    <a:pt x="19010" y="21380"/>
                    <a:pt x="18948" y="21248"/>
                  </a:cubicBezTo>
                  <a:cubicBezTo>
                    <a:pt x="18888" y="21117"/>
                    <a:pt x="18779" y="21018"/>
                    <a:pt x="18644" y="20970"/>
                  </a:cubicBezTo>
                  <a:lnTo>
                    <a:pt x="18469" y="20906"/>
                  </a:lnTo>
                  <a:lnTo>
                    <a:pt x="18979" y="19503"/>
                  </a:lnTo>
                  <a:close/>
                  <a:moveTo>
                    <a:pt x="15798" y="20269"/>
                  </a:moveTo>
                  <a:cubicBezTo>
                    <a:pt x="15824" y="20269"/>
                    <a:pt x="15852" y="20273"/>
                    <a:pt x="15878" y="20282"/>
                  </a:cubicBezTo>
                  <a:lnTo>
                    <a:pt x="16053" y="20346"/>
                  </a:lnTo>
                  <a:lnTo>
                    <a:pt x="16333" y="20447"/>
                  </a:lnTo>
                  <a:lnTo>
                    <a:pt x="18092" y="21085"/>
                  </a:lnTo>
                  <a:lnTo>
                    <a:pt x="18369" y="21184"/>
                  </a:lnTo>
                  <a:lnTo>
                    <a:pt x="18542" y="21248"/>
                  </a:lnTo>
                  <a:cubicBezTo>
                    <a:pt x="18601" y="21271"/>
                    <a:pt x="18653" y="21316"/>
                    <a:pt x="18680" y="21374"/>
                  </a:cubicBezTo>
                  <a:cubicBezTo>
                    <a:pt x="18707" y="21434"/>
                    <a:pt x="18711" y="21499"/>
                    <a:pt x="18690" y="21560"/>
                  </a:cubicBezTo>
                  <a:lnTo>
                    <a:pt x="18398" y="22367"/>
                  </a:lnTo>
                  <a:lnTo>
                    <a:pt x="18299" y="22643"/>
                  </a:lnTo>
                  <a:lnTo>
                    <a:pt x="18045" y="23343"/>
                  </a:lnTo>
                  <a:cubicBezTo>
                    <a:pt x="18009" y="23443"/>
                    <a:pt x="17914" y="23505"/>
                    <a:pt x="17813" y="23505"/>
                  </a:cubicBezTo>
                  <a:cubicBezTo>
                    <a:pt x="17786" y="23505"/>
                    <a:pt x="17758" y="23500"/>
                    <a:pt x="17731" y="23491"/>
                  </a:cubicBezTo>
                  <a:lnTo>
                    <a:pt x="17557" y="23427"/>
                  </a:lnTo>
                  <a:lnTo>
                    <a:pt x="17278" y="23328"/>
                  </a:lnTo>
                  <a:lnTo>
                    <a:pt x="15523" y="22689"/>
                  </a:lnTo>
                  <a:lnTo>
                    <a:pt x="15245" y="22588"/>
                  </a:lnTo>
                  <a:lnTo>
                    <a:pt x="15068" y="22524"/>
                  </a:lnTo>
                  <a:cubicBezTo>
                    <a:pt x="15007" y="22503"/>
                    <a:pt x="14958" y="22459"/>
                    <a:pt x="14930" y="22399"/>
                  </a:cubicBezTo>
                  <a:cubicBezTo>
                    <a:pt x="14903" y="22340"/>
                    <a:pt x="14900" y="22274"/>
                    <a:pt x="14923" y="22213"/>
                  </a:cubicBezTo>
                  <a:lnTo>
                    <a:pt x="15177" y="21512"/>
                  </a:lnTo>
                  <a:lnTo>
                    <a:pt x="15276" y="21234"/>
                  </a:lnTo>
                  <a:lnTo>
                    <a:pt x="15567" y="20430"/>
                  </a:lnTo>
                  <a:cubicBezTo>
                    <a:pt x="15603" y="20330"/>
                    <a:pt x="15697" y="20269"/>
                    <a:pt x="15798" y="20269"/>
                  </a:cubicBezTo>
                  <a:close/>
                  <a:moveTo>
                    <a:pt x="15417" y="22970"/>
                  </a:moveTo>
                  <a:lnTo>
                    <a:pt x="17176" y="23606"/>
                  </a:lnTo>
                  <a:lnTo>
                    <a:pt x="16561" y="25300"/>
                  </a:lnTo>
                  <a:cubicBezTo>
                    <a:pt x="16476" y="25534"/>
                    <a:pt x="16304" y="25722"/>
                    <a:pt x="16077" y="25828"/>
                  </a:cubicBezTo>
                  <a:cubicBezTo>
                    <a:pt x="15951" y="25887"/>
                    <a:pt x="15816" y="25917"/>
                    <a:pt x="15680" y="25917"/>
                  </a:cubicBezTo>
                  <a:cubicBezTo>
                    <a:pt x="15573" y="25917"/>
                    <a:pt x="15466" y="25898"/>
                    <a:pt x="15363" y="25861"/>
                  </a:cubicBezTo>
                  <a:cubicBezTo>
                    <a:pt x="15129" y="25776"/>
                    <a:pt x="14940" y="25605"/>
                    <a:pt x="14835" y="25378"/>
                  </a:cubicBezTo>
                  <a:cubicBezTo>
                    <a:pt x="14728" y="25152"/>
                    <a:pt x="14717" y="24897"/>
                    <a:pt x="14802" y="24662"/>
                  </a:cubicBezTo>
                  <a:lnTo>
                    <a:pt x="15417" y="22970"/>
                  </a:lnTo>
                  <a:close/>
                  <a:moveTo>
                    <a:pt x="1629" y="27816"/>
                  </a:moveTo>
                  <a:cubicBezTo>
                    <a:pt x="1666" y="27830"/>
                    <a:pt x="1703" y="27844"/>
                    <a:pt x="1743" y="27858"/>
                  </a:cubicBezTo>
                  <a:lnTo>
                    <a:pt x="3924" y="28649"/>
                  </a:lnTo>
                  <a:lnTo>
                    <a:pt x="3648" y="29412"/>
                  </a:lnTo>
                  <a:cubicBezTo>
                    <a:pt x="3581" y="29602"/>
                    <a:pt x="3400" y="29721"/>
                    <a:pt x="3209" y="29721"/>
                  </a:cubicBezTo>
                  <a:cubicBezTo>
                    <a:pt x="3156" y="29721"/>
                    <a:pt x="3102" y="29712"/>
                    <a:pt x="3049" y="29693"/>
                  </a:cubicBezTo>
                  <a:lnTo>
                    <a:pt x="1634" y="29179"/>
                  </a:lnTo>
                  <a:cubicBezTo>
                    <a:pt x="1509" y="29133"/>
                    <a:pt x="1407" y="29037"/>
                    <a:pt x="1360" y="28912"/>
                  </a:cubicBezTo>
                  <a:cubicBezTo>
                    <a:pt x="1317" y="28807"/>
                    <a:pt x="1313" y="28687"/>
                    <a:pt x="1353" y="28581"/>
                  </a:cubicBezTo>
                  <a:lnTo>
                    <a:pt x="1629" y="27816"/>
                  </a:lnTo>
                  <a:close/>
                  <a:moveTo>
                    <a:pt x="5261" y="17917"/>
                  </a:moveTo>
                  <a:lnTo>
                    <a:pt x="5768" y="18104"/>
                  </a:lnTo>
                  <a:lnTo>
                    <a:pt x="5514" y="18806"/>
                  </a:lnTo>
                  <a:cubicBezTo>
                    <a:pt x="5413" y="19084"/>
                    <a:pt x="5558" y="19396"/>
                    <a:pt x="5836" y="19499"/>
                  </a:cubicBezTo>
                  <a:lnTo>
                    <a:pt x="6012" y="19563"/>
                  </a:lnTo>
                  <a:lnTo>
                    <a:pt x="5399" y="21255"/>
                  </a:lnTo>
                  <a:cubicBezTo>
                    <a:pt x="5168" y="21894"/>
                    <a:pt x="5498" y="22601"/>
                    <a:pt x="6134" y="22831"/>
                  </a:cubicBezTo>
                  <a:cubicBezTo>
                    <a:pt x="6274" y="22881"/>
                    <a:pt x="6414" y="22906"/>
                    <a:pt x="6553" y="22906"/>
                  </a:cubicBezTo>
                  <a:cubicBezTo>
                    <a:pt x="7057" y="22906"/>
                    <a:pt x="7530" y="22595"/>
                    <a:pt x="7713" y="22093"/>
                  </a:cubicBezTo>
                  <a:lnTo>
                    <a:pt x="8327" y="20400"/>
                  </a:lnTo>
                  <a:lnTo>
                    <a:pt x="8504" y="20464"/>
                  </a:lnTo>
                  <a:cubicBezTo>
                    <a:pt x="8565" y="20485"/>
                    <a:pt x="8626" y="20495"/>
                    <a:pt x="8687" y="20495"/>
                  </a:cubicBezTo>
                  <a:cubicBezTo>
                    <a:pt x="8907" y="20495"/>
                    <a:pt x="9116" y="20359"/>
                    <a:pt x="9194" y="20138"/>
                  </a:cubicBezTo>
                  <a:lnTo>
                    <a:pt x="9448" y="19436"/>
                  </a:lnTo>
                  <a:lnTo>
                    <a:pt x="14893" y="21410"/>
                  </a:lnTo>
                  <a:lnTo>
                    <a:pt x="14639" y="22111"/>
                  </a:lnTo>
                  <a:cubicBezTo>
                    <a:pt x="14591" y="22245"/>
                    <a:pt x="14596" y="22391"/>
                    <a:pt x="14659" y="22524"/>
                  </a:cubicBezTo>
                  <a:cubicBezTo>
                    <a:pt x="14718" y="22653"/>
                    <a:pt x="14828" y="22753"/>
                    <a:pt x="14963" y="22803"/>
                  </a:cubicBezTo>
                  <a:lnTo>
                    <a:pt x="15139" y="22866"/>
                  </a:lnTo>
                  <a:lnTo>
                    <a:pt x="14524" y="24560"/>
                  </a:lnTo>
                  <a:cubicBezTo>
                    <a:pt x="14412" y="24868"/>
                    <a:pt x="14429" y="25203"/>
                    <a:pt x="14566" y="25500"/>
                  </a:cubicBezTo>
                  <a:cubicBezTo>
                    <a:pt x="14704" y="25798"/>
                    <a:pt x="14953" y="26024"/>
                    <a:pt x="15262" y="26136"/>
                  </a:cubicBezTo>
                  <a:cubicBezTo>
                    <a:pt x="15398" y="26186"/>
                    <a:pt x="15540" y="26210"/>
                    <a:pt x="15682" y="26210"/>
                  </a:cubicBezTo>
                  <a:cubicBezTo>
                    <a:pt x="15860" y="26210"/>
                    <a:pt x="16040" y="26172"/>
                    <a:pt x="16205" y="26094"/>
                  </a:cubicBezTo>
                  <a:cubicBezTo>
                    <a:pt x="16502" y="25954"/>
                    <a:pt x="16729" y="25706"/>
                    <a:pt x="16840" y="25399"/>
                  </a:cubicBezTo>
                  <a:lnTo>
                    <a:pt x="17454" y="23704"/>
                  </a:lnTo>
                  <a:lnTo>
                    <a:pt x="17630" y="23768"/>
                  </a:lnTo>
                  <a:cubicBezTo>
                    <a:pt x="17690" y="23789"/>
                    <a:pt x="17750" y="23801"/>
                    <a:pt x="17812" y="23801"/>
                  </a:cubicBezTo>
                  <a:cubicBezTo>
                    <a:pt x="18032" y="23801"/>
                    <a:pt x="18242" y="23663"/>
                    <a:pt x="18322" y="23443"/>
                  </a:cubicBezTo>
                  <a:lnTo>
                    <a:pt x="18576" y="22743"/>
                  </a:lnTo>
                  <a:lnTo>
                    <a:pt x="19081" y="22923"/>
                  </a:lnTo>
                  <a:lnTo>
                    <a:pt x="16969" y="29558"/>
                  </a:lnTo>
                  <a:cubicBezTo>
                    <a:pt x="16909" y="29745"/>
                    <a:pt x="16780" y="29899"/>
                    <a:pt x="16600" y="29987"/>
                  </a:cubicBezTo>
                  <a:cubicBezTo>
                    <a:pt x="16498" y="30036"/>
                    <a:pt x="16388" y="30062"/>
                    <a:pt x="16278" y="30062"/>
                  </a:cubicBezTo>
                  <a:cubicBezTo>
                    <a:pt x="16196" y="30062"/>
                    <a:pt x="16114" y="30048"/>
                    <a:pt x="16035" y="30019"/>
                  </a:cubicBezTo>
                  <a:lnTo>
                    <a:pt x="3056" y="25316"/>
                  </a:lnTo>
                  <a:cubicBezTo>
                    <a:pt x="2869" y="25249"/>
                    <a:pt x="2724" y="25111"/>
                    <a:pt x="2642" y="24931"/>
                  </a:cubicBezTo>
                  <a:cubicBezTo>
                    <a:pt x="2561" y="24749"/>
                    <a:pt x="2559" y="24547"/>
                    <a:pt x="2633" y="24363"/>
                  </a:cubicBezTo>
                  <a:lnTo>
                    <a:pt x="5261" y="17917"/>
                  </a:lnTo>
                  <a:close/>
                  <a:moveTo>
                    <a:pt x="6778" y="9085"/>
                  </a:moveTo>
                  <a:cubicBezTo>
                    <a:pt x="7418" y="9938"/>
                    <a:pt x="8149" y="10736"/>
                    <a:pt x="8953" y="11460"/>
                  </a:cubicBezTo>
                  <a:lnTo>
                    <a:pt x="7642" y="15085"/>
                  </a:lnTo>
                  <a:lnTo>
                    <a:pt x="7223" y="14934"/>
                  </a:lnTo>
                  <a:cubicBezTo>
                    <a:pt x="7108" y="14892"/>
                    <a:pt x="6990" y="14872"/>
                    <a:pt x="6874" y="14872"/>
                  </a:cubicBezTo>
                  <a:cubicBezTo>
                    <a:pt x="6471" y="14872"/>
                    <a:pt x="6094" y="15113"/>
                    <a:pt x="5934" y="15506"/>
                  </a:cubicBezTo>
                  <a:lnTo>
                    <a:pt x="4989" y="17823"/>
                  </a:lnTo>
                  <a:lnTo>
                    <a:pt x="4990" y="17823"/>
                  </a:lnTo>
                  <a:lnTo>
                    <a:pt x="2365" y="24258"/>
                  </a:lnTo>
                  <a:cubicBezTo>
                    <a:pt x="2258" y="24518"/>
                    <a:pt x="2264" y="24802"/>
                    <a:pt x="2378" y="25057"/>
                  </a:cubicBezTo>
                  <a:cubicBezTo>
                    <a:pt x="2490" y="25313"/>
                    <a:pt x="2697" y="25506"/>
                    <a:pt x="2961" y="25599"/>
                  </a:cubicBezTo>
                  <a:lnTo>
                    <a:pt x="15941" y="30303"/>
                  </a:lnTo>
                  <a:cubicBezTo>
                    <a:pt x="16052" y="30343"/>
                    <a:pt x="16169" y="30364"/>
                    <a:pt x="16286" y="30364"/>
                  </a:cubicBezTo>
                  <a:cubicBezTo>
                    <a:pt x="16439" y="30364"/>
                    <a:pt x="16591" y="30329"/>
                    <a:pt x="16736" y="30258"/>
                  </a:cubicBezTo>
                  <a:cubicBezTo>
                    <a:pt x="16986" y="30136"/>
                    <a:pt x="17172" y="29921"/>
                    <a:pt x="17257" y="29653"/>
                  </a:cubicBezTo>
                  <a:lnTo>
                    <a:pt x="19364" y="23031"/>
                  </a:lnTo>
                  <a:lnTo>
                    <a:pt x="20122" y="20649"/>
                  </a:lnTo>
                  <a:cubicBezTo>
                    <a:pt x="20287" y="20125"/>
                    <a:pt x="20013" y="19567"/>
                    <a:pt x="19497" y="19381"/>
                  </a:cubicBezTo>
                  <a:lnTo>
                    <a:pt x="19080" y="19230"/>
                  </a:lnTo>
                  <a:lnTo>
                    <a:pt x="20393" y="15604"/>
                  </a:lnTo>
                  <a:cubicBezTo>
                    <a:pt x="21482" y="15566"/>
                    <a:pt x="22554" y="15420"/>
                    <a:pt x="23589" y="15173"/>
                  </a:cubicBezTo>
                  <a:lnTo>
                    <a:pt x="23589" y="15173"/>
                  </a:lnTo>
                  <a:lnTo>
                    <a:pt x="18404" y="31127"/>
                  </a:lnTo>
                  <a:cubicBezTo>
                    <a:pt x="18397" y="31151"/>
                    <a:pt x="18387" y="31176"/>
                    <a:pt x="18379" y="31199"/>
                  </a:cubicBezTo>
                  <a:lnTo>
                    <a:pt x="18376" y="31209"/>
                  </a:lnTo>
                  <a:cubicBezTo>
                    <a:pt x="18305" y="31401"/>
                    <a:pt x="18210" y="31578"/>
                    <a:pt x="18096" y="31736"/>
                  </a:cubicBezTo>
                  <a:cubicBezTo>
                    <a:pt x="17669" y="32330"/>
                    <a:pt x="16982" y="32665"/>
                    <a:pt x="16277" y="32665"/>
                  </a:cubicBezTo>
                  <a:cubicBezTo>
                    <a:pt x="16160" y="32665"/>
                    <a:pt x="16042" y="32656"/>
                    <a:pt x="15925" y="32637"/>
                  </a:cubicBezTo>
                  <a:cubicBezTo>
                    <a:pt x="15829" y="32622"/>
                    <a:pt x="15732" y="32600"/>
                    <a:pt x="15637" y="32572"/>
                  </a:cubicBezTo>
                  <a:cubicBezTo>
                    <a:pt x="15597" y="32561"/>
                    <a:pt x="15560" y="32548"/>
                    <a:pt x="15522" y="32534"/>
                  </a:cubicBezTo>
                  <a:lnTo>
                    <a:pt x="13338" y="31744"/>
                  </a:lnTo>
                  <a:lnTo>
                    <a:pt x="13062" y="31642"/>
                  </a:lnTo>
                  <a:lnTo>
                    <a:pt x="4307" y="28473"/>
                  </a:lnTo>
                  <a:lnTo>
                    <a:pt x="4030" y="28372"/>
                  </a:lnTo>
                  <a:lnTo>
                    <a:pt x="1850" y="27581"/>
                  </a:lnTo>
                  <a:cubicBezTo>
                    <a:pt x="1810" y="27567"/>
                    <a:pt x="1773" y="27553"/>
                    <a:pt x="1736" y="27537"/>
                  </a:cubicBezTo>
                  <a:cubicBezTo>
                    <a:pt x="1644" y="27499"/>
                    <a:pt x="1554" y="27454"/>
                    <a:pt x="1470" y="27404"/>
                  </a:cubicBezTo>
                  <a:cubicBezTo>
                    <a:pt x="1076" y="27173"/>
                    <a:pt x="765" y="26822"/>
                    <a:pt x="573" y="26396"/>
                  </a:cubicBezTo>
                  <a:cubicBezTo>
                    <a:pt x="323" y="25839"/>
                    <a:pt x="311" y="25220"/>
                    <a:pt x="538" y="24654"/>
                  </a:cubicBezTo>
                  <a:lnTo>
                    <a:pt x="6778" y="9085"/>
                  </a:lnTo>
                  <a:close/>
                  <a:moveTo>
                    <a:pt x="13238" y="32021"/>
                  </a:moveTo>
                  <a:lnTo>
                    <a:pt x="15418" y="32810"/>
                  </a:lnTo>
                  <a:cubicBezTo>
                    <a:pt x="15458" y="32825"/>
                    <a:pt x="15496" y="32837"/>
                    <a:pt x="15536" y="32849"/>
                  </a:cubicBezTo>
                  <a:lnTo>
                    <a:pt x="15259" y="33618"/>
                  </a:lnTo>
                  <a:cubicBezTo>
                    <a:pt x="15220" y="33725"/>
                    <a:pt x="15141" y="33813"/>
                    <a:pt x="15039" y="33868"/>
                  </a:cubicBezTo>
                  <a:cubicBezTo>
                    <a:pt x="14971" y="33906"/>
                    <a:pt x="14895" y="33925"/>
                    <a:pt x="14818" y="33925"/>
                  </a:cubicBezTo>
                  <a:cubicBezTo>
                    <a:pt x="14764" y="33925"/>
                    <a:pt x="14710" y="33915"/>
                    <a:pt x="14657" y="33897"/>
                  </a:cubicBezTo>
                  <a:lnTo>
                    <a:pt x="13240" y="33383"/>
                  </a:lnTo>
                  <a:cubicBezTo>
                    <a:pt x="13124" y="33340"/>
                    <a:pt x="13030" y="33256"/>
                    <a:pt x="12978" y="33141"/>
                  </a:cubicBezTo>
                  <a:cubicBezTo>
                    <a:pt x="12925" y="33031"/>
                    <a:pt x="12920" y="32903"/>
                    <a:pt x="12962" y="32783"/>
                  </a:cubicBezTo>
                  <a:lnTo>
                    <a:pt x="13238" y="32021"/>
                  </a:lnTo>
                  <a:close/>
                  <a:moveTo>
                    <a:pt x="18393" y="1"/>
                  </a:moveTo>
                  <a:cubicBezTo>
                    <a:pt x="16991" y="1"/>
                    <a:pt x="15580" y="859"/>
                    <a:pt x="14622" y="2295"/>
                  </a:cubicBezTo>
                  <a:cubicBezTo>
                    <a:pt x="14332" y="2727"/>
                    <a:pt x="14091" y="3203"/>
                    <a:pt x="13906" y="3712"/>
                  </a:cubicBezTo>
                  <a:cubicBezTo>
                    <a:pt x="13885" y="3775"/>
                    <a:pt x="13864" y="3836"/>
                    <a:pt x="13842" y="3897"/>
                  </a:cubicBezTo>
                  <a:lnTo>
                    <a:pt x="11505" y="3051"/>
                  </a:lnTo>
                  <a:cubicBezTo>
                    <a:pt x="11218" y="2946"/>
                    <a:pt x="10924" y="2896"/>
                    <a:pt x="10635" y="2896"/>
                  </a:cubicBezTo>
                  <a:cubicBezTo>
                    <a:pt x="9631" y="2896"/>
                    <a:pt x="8692" y="3498"/>
                    <a:pt x="8295" y="4487"/>
                  </a:cubicBezTo>
                  <a:lnTo>
                    <a:pt x="6565" y="8802"/>
                  </a:lnTo>
                  <a:lnTo>
                    <a:pt x="6566" y="8804"/>
                  </a:lnTo>
                  <a:lnTo>
                    <a:pt x="259" y="24540"/>
                  </a:lnTo>
                  <a:cubicBezTo>
                    <a:pt x="1" y="25182"/>
                    <a:pt x="15" y="25883"/>
                    <a:pt x="298" y="26515"/>
                  </a:cubicBezTo>
                  <a:cubicBezTo>
                    <a:pt x="522" y="27018"/>
                    <a:pt x="894" y="27422"/>
                    <a:pt x="1363" y="27685"/>
                  </a:cubicBezTo>
                  <a:lnTo>
                    <a:pt x="1076" y="28480"/>
                  </a:lnTo>
                  <a:cubicBezTo>
                    <a:pt x="1012" y="28658"/>
                    <a:pt x="1015" y="28852"/>
                    <a:pt x="1086" y="29023"/>
                  </a:cubicBezTo>
                  <a:cubicBezTo>
                    <a:pt x="1164" y="29226"/>
                    <a:pt x="1327" y="29385"/>
                    <a:pt x="1534" y="29460"/>
                  </a:cubicBezTo>
                  <a:lnTo>
                    <a:pt x="2951" y="29972"/>
                  </a:lnTo>
                  <a:cubicBezTo>
                    <a:pt x="3036" y="30005"/>
                    <a:pt x="3123" y="30019"/>
                    <a:pt x="3208" y="30019"/>
                  </a:cubicBezTo>
                  <a:cubicBezTo>
                    <a:pt x="3521" y="30019"/>
                    <a:pt x="3816" y="29825"/>
                    <a:pt x="3928" y="29515"/>
                  </a:cubicBezTo>
                  <a:lnTo>
                    <a:pt x="4204" y="28751"/>
                  </a:lnTo>
                  <a:lnTo>
                    <a:pt x="12956" y="31922"/>
                  </a:lnTo>
                  <a:lnTo>
                    <a:pt x="12682" y="32684"/>
                  </a:lnTo>
                  <a:cubicBezTo>
                    <a:pt x="12540" y="33082"/>
                    <a:pt x="12743" y="33520"/>
                    <a:pt x="13141" y="33662"/>
                  </a:cubicBezTo>
                  <a:lnTo>
                    <a:pt x="14557" y="34175"/>
                  </a:lnTo>
                  <a:cubicBezTo>
                    <a:pt x="14642" y="34208"/>
                    <a:pt x="14730" y="34222"/>
                    <a:pt x="14816" y="34222"/>
                  </a:cubicBezTo>
                  <a:cubicBezTo>
                    <a:pt x="14943" y="34222"/>
                    <a:pt x="15068" y="34190"/>
                    <a:pt x="15178" y="34129"/>
                  </a:cubicBezTo>
                  <a:cubicBezTo>
                    <a:pt x="15345" y="34041"/>
                    <a:pt x="15472" y="33897"/>
                    <a:pt x="15538" y="33718"/>
                  </a:cubicBezTo>
                  <a:lnTo>
                    <a:pt x="15824" y="32923"/>
                  </a:lnTo>
                  <a:cubicBezTo>
                    <a:pt x="15976" y="32948"/>
                    <a:pt x="16125" y="32962"/>
                    <a:pt x="16277" y="32962"/>
                  </a:cubicBezTo>
                  <a:cubicBezTo>
                    <a:pt x="17077" y="32962"/>
                    <a:pt x="17853" y="32583"/>
                    <a:pt x="18337" y="31910"/>
                  </a:cubicBezTo>
                  <a:cubicBezTo>
                    <a:pt x="18468" y="31731"/>
                    <a:pt x="18575" y="31528"/>
                    <a:pt x="18654" y="31314"/>
                  </a:cubicBezTo>
                  <a:lnTo>
                    <a:pt x="18657" y="31301"/>
                  </a:lnTo>
                  <a:cubicBezTo>
                    <a:pt x="18668" y="31271"/>
                    <a:pt x="18678" y="31243"/>
                    <a:pt x="18688" y="31216"/>
                  </a:cubicBezTo>
                  <a:lnTo>
                    <a:pt x="23921" y="15087"/>
                  </a:lnTo>
                  <a:lnTo>
                    <a:pt x="23923" y="15087"/>
                  </a:lnTo>
                  <a:lnTo>
                    <a:pt x="25357" y="10668"/>
                  </a:lnTo>
                  <a:cubicBezTo>
                    <a:pt x="25781" y="9362"/>
                    <a:pt x="25101" y="7973"/>
                    <a:pt x="23813" y="7506"/>
                  </a:cubicBezTo>
                  <a:lnTo>
                    <a:pt x="21474" y="6660"/>
                  </a:lnTo>
                  <a:cubicBezTo>
                    <a:pt x="21496" y="6600"/>
                    <a:pt x="21522" y="6538"/>
                    <a:pt x="21543" y="6477"/>
                  </a:cubicBezTo>
                  <a:cubicBezTo>
                    <a:pt x="22012" y="5183"/>
                    <a:pt x="22064" y="3820"/>
                    <a:pt x="21692" y="2643"/>
                  </a:cubicBezTo>
                  <a:cubicBezTo>
                    <a:pt x="21310" y="1436"/>
                    <a:pt x="20534" y="567"/>
                    <a:pt x="19500" y="194"/>
                  </a:cubicBezTo>
                  <a:cubicBezTo>
                    <a:pt x="19150" y="66"/>
                    <a:pt x="18775" y="1"/>
                    <a:pt x="18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1432519" y="2504371"/>
              <a:ext cx="84506" cy="66815"/>
            </a:xfrm>
            <a:custGeom>
              <a:avLst/>
              <a:gdLst/>
              <a:ahLst/>
              <a:cxnLst/>
              <a:rect l="l" t="t" r="r" b="b"/>
              <a:pathLst>
                <a:path w="2609" h="2063" extrusionOk="0">
                  <a:moveTo>
                    <a:pt x="655" y="300"/>
                  </a:moveTo>
                  <a:lnTo>
                    <a:pt x="2292" y="894"/>
                  </a:lnTo>
                  <a:lnTo>
                    <a:pt x="2302" y="915"/>
                  </a:lnTo>
                  <a:lnTo>
                    <a:pt x="2178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81" y="1771"/>
                  </a:cubicBezTo>
                  <a:cubicBezTo>
                    <a:pt x="1979" y="1771"/>
                    <a:pt x="1977" y="1771"/>
                    <a:pt x="1975" y="1770"/>
                  </a:cubicBezTo>
                  <a:lnTo>
                    <a:pt x="1294" y="1523"/>
                  </a:lnTo>
                  <a:lnTo>
                    <a:pt x="1385" y="1274"/>
                  </a:lnTo>
                  <a:lnTo>
                    <a:pt x="1484" y="998"/>
                  </a:lnTo>
                  <a:lnTo>
                    <a:pt x="1501" y="951"/>
                  </a:lnTo>
                  <a:cubicBezTo>
                    <a:pt x="1530" y="874"/>
                    <a:pt x="1488" y="789"/>
                    <a:pt x="1413" y="761"/>
                  </a:cubicBezTo>
                  <a:cubicBezTo>
                    <a:pt x="1397" y="755"/>
                    <a:pt x="1380" y="752"/>
                    <a:pt x="1364" y="752"/>
                  </a:cubicBezTo>
                  <a:cubicBezTo>
                    <a:pt x="1303" y="752"/>
                    <a:pt x="1246" y="789"/>
                    <a:pt x="1224" y="849"/>
                  </a:cubicBezTo>
                  <a:lnTo>
                    <a:pt x="1207" y="897"/>
                  </a:lnTo>
                  <a:lnTo>
                    <a:pt x="1108" y="1174"/>
                  </a:lnTo>
                  <a:lnTo>
                    <a:pt x="1017" y="1422"/>
                  </a:lnTo>
                  <a:lnTo>
                    <a:pt x="337" y="1178"/>
                  </a:lnTo>
                  <a:cubicBezTo>
                    <a:pt x="328" y="1174"/>
                    <a:pt x="324" y="1164"/>
                    <a:pt x="328" y="1157"/>
                  </a:cubicBezTo>
                  <a:lnTo>
                    <a:pt x="412" y="924"/>
                  </a:lnTo>
                  <a:lnTo>
                    <a:pt x="513" y="647"/>
                  </a:lnTo>
                  <a:lnTo>
                    <a:pt x="634" y="309"/>
                  </a:lnTo>
                  <a:cubicBezTo>
                    <a:pt x="636" y="305"/>
                    <a:pt x="644" y="300"/>
                    <a:pt x="649" y="300"/>
                  </a:cubicBezTo>
                  <a:close/>
                  <a:moveTo>
                    <a:pt x="650" y="1"/>
                  </a:moveTo>
                  <a:cubicBezTo>
                    <a:pt x="606" y="1"/>
                    <a:pt x="561" y="10"/>
                    <a:pt x="519" y="31"/>
                  </a:cubicBezTo>
                  <a:cubicBezTo>
                    <a:pt x="443" y="66"/>
                    <a:pt x="387" y="129"/>
                    <a:pt x="358" y="207"/>
                  </a:cubicBezTo>
                  <a:lnTo>
                    <a:pt x="236" y="542"/>
                  </a:lnTo>
                  <a:lnTo>
                    <a:pt x="137" y="819"/>
                  </a:lnTo>
                  <a:lnTo>
                    <a:pt x="52" y="1053"/>
                  </a:lnTo>
                  <a:cubicBezTo>
                    <a:pt x="0" y="1194"/>
                    <a:pt x="59" y="1348"/>
                    <a:pt x="181" y="1422"/>
                  </a:cubicBezTo>
                  <a:cubicBezTo>
                    <a:pt x="199" y="1436"/>
                    <a:pt x="218" y="1445"/>
                    <a:pt x="238" y="1452"/>
                  </a:cubicBezTo>
                  <a:lnTo>
                    <a:pt x="918" y="1698"/>
                  </a:lnTo>
                  <a:lnTo>
                    <a:pt x="891" y="1771"/>
                  </a:lnTo>
                  <a:cubicBezTo>
                    <a:pt x="862" y="1848"/>
                    <a:pt x="903" y="1933"/>
                    <a:pt x="980" y="1962"/>
                  </a:cubicBezTo>
                  <a:cubicBezTo>
                    <a:pt x="996" y="1967"/>
                    <a:pt x="1013" y="1970"/>
                    <a:pt x="1030" y="1970"/>
                  </a:cubicBezTo>
                  <a:cubicBezTo>
                    <a:pt x="1089" y="1970"/>
                    <a:pt x="1146" y="1933"/>
                    <a:pt x="1167" y="1874"/>
                  </a:cubicBezTo>
                  <a:lnTo>
                    <a:pt x="1194" y="1798"/>
                  </a:lnTo>
                  <a:lnTo>
                    <a:pt x="1876" y="2044"/>
                  </a:lnTo>
                  <a:cubicBezTo>
                    <a:pt x="1894" y="2052"/>
                    <a:pt x="1916" y="2055"/>
                    <a:pt x="1936" y="2060"/>
                  </a:cubicBezTo>
                  <a:cubicBezTo>
                    <a:pt x="1951" y="2061"/>
                    <a:pt x="1965" y="2062"/>
                    <a:pt x="1982" y="2062"/>
                  </a:cubicBezTo>
                  <a:cubicBezTo>
                    <a:pt x="2107" y="2062"/>
                    <a:pt x="2227" y="1984"/>
                    <a:pt x="2273" y="1859"/>
                  </a:cubicBezTo>
                  <a:lnTo>
                    <a:pt x="2359" y="1625"/>
                  </a:lnTo>
                  <a:lnTo>
                    <a:pt x="2458" y="1348"/>
                  </a:lnTo>
                  <a:lnTo>
                    <a:pt x="2580" y="1010"/>
                  </a:lnTo>
                  <a:cubicBezTo>
                    <a:pt x="2609" y="934"/>
                    <a:pt x="2604" y="849"/>
                    <a:pt x="2569" y="775"/>
                  </a:cubicBezTo>
                  <a:cubicBezTo>
                    <a:pt x="2543" y="718"/>
                    <a:pt x="2502" y="671"/>
                    <a:pt x="2451" y="641"/>
                  </a:cubicBezTo>
                  <a:cubicBezTo>
                    <a:pt x="2433" y="628"/>
                    <a:pt x="2414" y="620"/>
                    <a:pt x="2394" y="613"/>
                  </a:cubicBezTo>
                  <a:lnTo>
                    <a:pt x="756" y="21"/>
                  </a:lnTo>
                  <a:cubicBezTo>
                    <a:pt x="734" y="12"/>
                    <a:pt x="715" y="8"/>
                    <a:pt x="693" y="4"/>
                  </a:cubicBezTo>
                  <a:cubicBezTo>
                    <a:pt x="679" y="2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1728089" y="2611488"/>
              <a:ext cx="85250" cy="66815"/>
            </a:xfrm>
            <a:custGeom>
              <a:avLst/>
              <a:gdLst/>
              <a:ahLst/>
              <a:cxnLst/>
              <a:rect l="l" t="t" r="r" b="b"/>
              <a:pathLst>
                <a:path w="2632" h="2063" extrusionOk="0">
                  <a:moveTo>
                    <a:pt x="648" y="299"/>
                  </a:moveTo>
                  <a:cubicBezTo>
                    <a:pt x="650" y="299"/>
                    <a:pt x="652" y="299"/>
                    <a:pt x="653" y="300"/>
                  </a:cubicBezTo>
                  <a:lnTo>
                    <a:pt x="2292" y="892"/>
                  </a:lnTo>
                  <a:cubicBezTo>
                    <a:pt x="2300" y="896"/>
                    <a:pt x="2305" y="905"/>
                    <a:pt x="2300" y="913"/>
                  </a:cubicBezTo>
                  <a:lnTo>
                    <a:pt x="2180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79" y="1771"/>
                  </a:cubicBezTo>
                  <a:cubicBezTo>
                    <a:pt x="1977" y="1771"/>
                    <a:pt x="1976" y="1770"/>
                    <a:pt x="1974" y="1770"/>
                  </a:cubicBezTo>
                  <a:lnTo>
                    <a:pt x="1297" y="1523"/>
                  </a:lnTo>
                  <a:lnTo>
                    <a:pt x="1385" y="1274"/>
                  </a:lnTo>
                  <a:lnTo>
                    <a:pt x="1484" y="997"/>
                  </a:lnTo>
                  <a:lnTo>
                    <a:pt x="1502" y="949"/>
                  </a:lnTo>
                  <a:cubicBezTo>
                    <a:pt x="1531" y="874"/>
                    <a:pt x="1491" y="789"/>
                    <a:pt x="1413" y="760"/>
                  </a:cubicBezTo>
                  <a:cubicBezTo>
                    <a:pt x="1396" y="754"/>
                    <a:pt x="1380" y="752"/>
                    <a:pt x="1363" y="752"/>
                  </a:cubicBezTo>
                  <a:cubicBezTo>
                    <a:pt x="1303" y="752"/>
                    <a:pt x="1248" y="788"/>
                    <a:pt x="1226" y="848"/>
                  </a:cubicBezTo>
                  <a:lnTo>
                    <a:pt x="1207" y="896"/>
                  </a:lnTo>
                  <a:lnTo>
                    <a:pt x="1108" y="1173"/>
                  </a:lnTo>
                  <a:lnTo>
                    <a:pt x="1017" y="1422"/>
                  </a:lnTo>
                  <a:lnTo>
                    <a:pt x="335" y="1175"/>
                  </a:lnTo>
                  <a:cubicBezTo>
                    <a:pt x="328" y="1173"/>
                    <a:pt x="325" y="1162"/>
                    <a:pt x="327" y="1155"/>
                  </a:cubicBezTo>
                  <a:lnTo>
                    <a:pt x="412" y="923"/>
                  </a:lnTo>
                  <a:lnTo>
                    <a:pt x="511" y="647"/>
                  </a:lnTo>
                  <a:lnTo>
                    <a:pt x="634" y="309"/>
                  </a:lnTo>
                  <a:cubicBezTo>
                    <a:pt x="636" y="303"/>
                    <a:pt x="642" y="299"/>
                    <a:pt x="648" y="299"/>
                  </a:cubicBezTo>
                  <a:close/>
                  <a:moveTo>
                    <a:pt x="651" y="0"/>
                  </a:moveTo>
                  <a:cubicBezTo>
                    <a:pt x="524" y="0"/>
                    <a:pt x="405" y="79"/>
                    <a:pt x="360" y="204"/>
                  </a:cubicBezTo>
                  <a:lnTo>
                    <a:pt x="236" y="542"/>
                  </a:lnTo>
                  <a:lnTo>
                    <a:pt x="135" y="818"/>
                  </a:lnTo>
                  <a:lnTo>
                    <a:pt x="51" y="1050"/>
                  </a:lnTo>
                  <a:cubicBezTo>
                    <a:pt x="0" y="1192"/>
                    <a:pt x="57" y="1347"/>
                    <a:pt x="181" y="1423"/>
                  </a:cubicBezTo>
                  <a:cubicBezTo>
                    <a:pt x="199" y="1436"/>
                    <a:pt x="219" y="1444"/>
                    <a:pt x="237" y="1452"/>
                  </a:cubicBezTo>
                  <a:lnTo>
                    <a:pt x="918" y="1696"/>
                  </a:lnTo>
                  <a:lnTo>
                    <a:pt x="891" y="1771"/>
                  </a:lnTo>
                  <a:cubicBezTo>
                    <a:pt x="865" y="1848"/>
                    <a:pt x="903" y="1933"/>
                    <a:pt x="980" y="1961"/>
                  </a:cubicBezTo>
                  <a:cubicBezTo>
                    <a:pt x="997" y="1966"/>
                    <a:pt x="1014" y="1970"/>
                    <a:pt x="1030" y="1970"/>
                  </a:cubicBezTo>
                  <a:cubicBezTo>
                    <a:pt x="1089" y="1970"/>
                    <a:pt x="1146" y="1933"/>
                    <a:pt x="1170" y="1872"/>
                  </a:cubicBezTo>
                  <a:lnTo>
                    <a:pt x="1196" y="1798"/>
                  </a:lnTo>
                  <a:lnTo>
                    <a:pt x="1876" y="2042"/>
                  </a:lnTo>
                  <a:cubicBezTo>
                    <a:pt x="1896" y="2049"/>
                    <a:pt x="1917" y="2055"/>
                    <a:pt x="1938" y="2058"/>
                  </a:cubicBezTo>
                  <a:cubicBezTo>
                    <a:pt x="1953" y="2061"/>
                    <a:pt x="1967" y="2062"/>
                    <a:pt x="1981" y="2062"/>
                  </a:cubicBezTo>
                  <a:cubicBezTo>
                    <a:pt x="2109" y="2062"/>
                    <a:pt x="2228" y="1983"/>
                    <a:pt x="2273" y="1856"/>
                  </a:cubicBezTo>
                  <a:lnTo>
                    <a:pt x="2359" y="1623"/>
                  </a:lnTo>
                  <a:lnTo>
                    <a:pt x="2458" y="1347"/>
                  </a:lnTo>
                  <a:lnTo>
                    <a:pt x="2580" y="1010"/>
                  </a:lnTo>
                  <a:cubicBezTo>
                    <a:pt x="2631" y="869"/>
                    <a:pt x="2574" y="715"/>
                    <a:pt x="2451" y="642"/>
                  </a:cubicBezTo>
                  <a:cubicBezTo>
                    <a:pt x="2434" y="628"/>
                    <a:pt x="2414" y="620"/>
                    <a:pt x="2394" y="612"/>
                  </a:cubicBezTo>
                  <a:lnTo>
                    <a:pt x="756" y="18"/>
                  </a:lnTo>
                  <a:cubicBezTo>
                    <a:pt x="737" y="11"/>
                    <a:pt x="716" y="5"/>
                    <a:pt x="696" y="3"/>
                  </a:cubicBezTo>
                  <a:cubicBezTo>
                    <a:pt x="681" y="1"/>
                    <a:pt x="66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1710565" y="2210292"/>
              <a:ext cx="83955" cy="65326"/>
            </a:xfrm>
            <a:custGeom>
              <a:avLst/>
              <a:gdLst/>
              <a:ahLst/>
              <a:cxnLst/>
              <a:rect l="l" t="t" r="r" b="b"/>
              <a:pathLst>
                <a:path w="2592" h="2017" extrusionOk="0">
                  <a:moveTo>
                    <a:pt x="301" y="0"/>
                  </a:moveTo>
                  <a:cubicBezTo>
                    <a:pt x="243" y="0"/>
                    <a:pt x="187" y="36"/>
                    <a:pt x="165" y="94"/>
                  </a:cubicBezTo>
                  <a:cubicBezTo>
                    <a:pt x="0" y="513"/>
                    <a:pt x="17" y="1007"/>
                    <a:pt x="209" y="1385"/>
                  </a:cubicBezTo>
                  <a:cubicBezTo>
                    <a:pt x="365" y="1690"/>
                    <a:pt x="621" y="1896"/>
                    <a:pt x="945" y="1980"/>
                  </a:cubicBezTo>
                  <a:cubicBezTo>
                    <a:pt x="1045" y="2004"/>
                    <a:pt x="1143" y="2017"/>
                    <a:pt x="1238" y="2017"/>
                  </a:cubicBezTo>
                  <a:cubicBezTo>
                    <a:pt x="1862" y="2017"/>
                    <a:pt x="2371" y="1514"/>
                    <a:pt x="2565" y="967"/>
                  </a:cubicBezTo>
                  <a:cubicBezTo>
                    <a:pt x="2591" y="889"/>
                    <a:pt x="2550" y="804"/>
                    <a:pt x="2474" y="777"/>
                  </a:cubicBezTo>
                  <a:cubicBezTo>
                    <a:pt x="2458" y="772"/>
                    <a:pt x="2442" y="769"/>
                    <a:pt x="2427" y="769"/>
                  </a:cubicBezTo>
                  <a:cubicBezTo>
                    <a:pt x="2366" y="769"/>
                    <a:pt x="2308" y="807"/>
                    <a:pt x="2286" y="868"/>
                  </a:cubicBezTo>
                  <a:cubicBezTo>
                    <a:pt x="2130" y="1312"/>
                    <a:pt x="1725" y="1718"/>
                    <a:pt x="1237" y="1718"/>
                  </a:cubicBezTo>
                  <a:cubicBezTo>
                    <a:pt x="1166" y="1718"/>
                    <a:pt x="1092" y="1709"/>
                    <a:pt x="1017" y="1690"/>
                  </a:cubicBezTo>
                  <a:cubicBezTo>
                    <a:pt x="716" y="1613"/>
                    <a:pt x="554" y="1409"/>
                    <a:pt x="472" y="1250"/>
                  </a:cubicBezTo>
                  <a:cubicBezTo>
                    <a:pt x="320" y="949"/>
                    <a:pt x="306" y="539"/>
                    <a:pt x="439" y="202"/>
                  </a:cubicBezTo>
                  <a:cubicBezTo>
                    <a:pt x="469" y="127"/>
                    <a:pt x="432" y="42"/>
                    <a:pt x="355" y="10"/>
                  </a:cubicBezTo>
                  <a:cubicBezTo>
                    <a:pt x="338" y="3"/>
                    <a:pt x="31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1643645" y="2166208"/>
              <a:ext cx="55970" cy="48776"/>
            </a:xfrm>
            <a:custGeom>
              <a:avLst/>
              <a:gdLst/>
              <a:ahLst/>
              <a:cxnLst/>
              <a:rect l="l" t="t" r="r" b="b"/>
              <a:pathLst>
                <a:path w="1728" h="1506" extrusionOk="0">
                  <a:moveTo>
                    <a:pt x="885" y="0"/>
                  </a:moveTo>
                  <a:cubicBezTo>
                    <a:pt x="566" y="0"/>
                    <a:pt x="233" y="209"/>
                    <a:pt x="167" y="497"/>
                  </a:cubicBezTo>
                  <a:cubicBezTo>
                    <a:pt x="1" y="872"/>
                    <a:pt x="236" y="1312"/>
                    <a:pt x="588" y="1452"/>
                  </a:cubicBezTo>
                  <a:cubicBezTo>
                    <a:pt x="682" y="1489"/>
                    <a:pt x="775" y="1506"/>
                    <a:pt x="866" y="1506"/>
                  </a:cubicBezTo>
                  <a:cubicBezTo>
                    <a:pt x="1193" y="1506"/>
                    <a:pt x="1482" y="1289"/>
                    <a:pt x="1577" y="1016"/>
                  </a:cubicBezTo>
                  <a:cubicBezTo>
                    <a:pt x="1727" y="592"/>
                    <a:pt x="1501" y="193"/>
                    <a:pt x="1125" y="44"/>
                  </a:cubicBezTo>
                  <a:cubicBezTo>
                    <a:pt x="1049" y="14"/>
                    <a:pt x="968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1814671" y="2227848"/>
              <a:ext cx="54642" cy="48873"/>
            </a:xfrm>
            <a:custGeom>
              <a:avLst/>
              <a:gdLst/>
              <a:ahLst/>
              <a:cxnLst/>
              <a:rect l="l" t="t" r="r" b="b"/>
              <a:pathLst>
                <a:path w="1687" h="1509" extrusionOk="0">
                  <a:moveTo>
                    <a:pt x="843" y="0"/>
                  </a:moveTo>
                  <a:cubicBezTo>
                    <a:pt x="533" y="0"/>
                    <a:pt x="239" y="192"/>
                    <a:pt x="124" y="518"/>
                  </a:cubicBezTo>
                  <a:cubicBezTo>
                    <a:pt x="1" y="867"/>
                    <a:pt x="197" y="1348"/>
                    <a:pt x="600" y="1460"/>
                  </a:cubicBezTo>
                  <a:cubicBezTo>
                    <a:pt x="670" y="1493"/>
                    <a:pt x="748" y="1509"/>
                    <a:pt x="829" y="1509"/>
                  </a:cubicBezTo>
                  <a:cubicBezTo>
                    <a:pt x="1121" y="1509"/>
                    <a:pt x="1452" y="1310"/>
                    <a:pt x="1557" y="998"/>
                  </a:cubicBezTo>
                  <a:cubicBezTo>
                    <a:pt x="1686" y="611"/>
                    <a:pt x="1477" y="180"/>
                    <a:pt x="1095" y="43"/>
                  </a:cubicBezTo>
                  <a:cubicBezTo>
                    <a:pt x="1012" y="14"/>
                    <a:pt x="927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1502419" y="2614176"/>
              <a:ext cx="174193" cy="179751"/>
            </a:xfrm>
            <a:custGeom>
              <a:avLst/>
              <a:gdLst/>
              <a:ahLst/>
              <a:cxnLst/>
              <a:rect l="l" t="t" r="r" b="b"/>
              <a:pathLst>
                <a:path w="5378" h="5550" extrusionOk="0">
                  <a:moveTo>
                    <a:pt x="3348" y="318"/>
                  </a:moveTo>
                  <a:lnTo>
                    <a:pt x="3523" y="1880"/>
                  </a:lnTo>
                  <a:cubicBezTo>
                    <a:pt x="3531" y="1969"/>
                    <a:pt x="3585" y="2047"/>
                    <a:pt x="3664" y="2087"/>
                  </a:cubicBezTo>
                  <a:lnTo>
                    <a:pt x="5049" y="2831"/>
                  </a:lnTo>
                  <a:lnTo>
                    <a:pt x="3617" y="3478"/>
                  </a:lnTo>
                  <a:cubicBezTo>
                    <a:pt x="3534" y="3517"/>
                    <a:pt x="3479" y="3591"/>
                    <a:pt x="3462" y="3677"/>
                  </a:cubicBezTo>
                  <a:lnTo>
                    <a:pt x="3185" y="5223"/>
                  </a:lnTo>
                  <a:lnTo>
                    <a:pt x="2127" y="4063"/>
                  </a:lnTo>
                  <a:cubicBezTo>
                    <a:pt x="2076" y="4007"/>
                    <a:pt x="2001" y="3974"/>
                    <a:pt x="1927" y="3974"/>
                  </a:cubicBezTo>
                  <a:cubicBezTo>
                    <a:pt x="1914" y="3974"/>
                    <a:pt x="1902" y="3974"/>
                    <a:pt x="1890" y="3975"/>
                  </a:cubicBezTo>
                  <a:lnTo>
                    <a:pt x="333" y="4188"/>
                  </a:lnTo>
                  <a:lnTo>
                    <a:pt x="1109" y="2828"/>
                  </a:lnTo>
                  <a:cubicBezTo>
                    <a:pt x="1153" y="2750"/>
                    <a:pt x="1155" y="2655"/>
                    <a:pt x="1116" y="2575"/>
                  </a:cubicBezTo>
                  <a:lnTo>
                    <a:pt x="434" y="1160"/>
                  </a:lnTo>
                  <a:lnTo>
                    <a:pt x="434" y="1160"/>
                  </a:lnTo>
                  <a:lnTo>
                    <a:pt x="1971" y="1476"/>
                  </a:lnTo>
                  <a:cubicBezTo>
                    <a:pt x="1989" y="1480"/>
                    <a:pt x="2008" y="1482"/>
                    <a:pt x="2026" y="1482"/>
                  </a:cubicBezTo>
                  <a:cubicBezTo>
                    <a:pt x="2095" y="1482"/>
                    <a:pt x="2162" y="1455"/>
                    <a:pt x="2215" y="1405"/>
                  </a:cubicBezTo>
                  <a:lnTo>
                    <a:pt x="3348" y="318"/>
                  </a:lnTo>
                  <a:close/>
                  <a:moveTo>
                    <a:pt x="3364" y="0"/>
                  </a:moveTo>
                  <a:cubicBezTo>
                    <a:pt x="3296" y="0"/>
                    <a:pt x="3229" y="26"/>
                    <a:pt x="3178" y="75"/>
                  </a:cubicBezTo>
                  <a:lnTo>
                    <a:pt x="2019" y="1190"/>
                  </a:lnTo>
                  <a:lnTo>
                    <a:pt x="445" y="865"/>
                  </a:lnTo>
                  <a:cubicBezTo>
                    <a:pt x="426" y="861"/>
                    <a:pt x="407" y="859"/>
                    <a:pt x="389" y="859"/>
                  </a:cubicBezTo>
                  <a:cubicBezTo>
                    <a:pt x="306" y="859"/>
                    <a:pt x="227" y="897"/>
                    <a:pt x="175" y="964"/>
                  </a:cubicBezTo>
                  <a:cubicBezTo>
                    <a:pt x="111" y="1045"/>
                    <a:pt x="101" y="1156"/>
                    <a:pt x="145" y="1248"/>
                  </a:cubicBezTo>
                  <a:lnTo>
                    <a:pt x="847" y="2696"/>
                  </a:lnTo>
                  <a:lnTo>
                    <a:pt x="52" y="4093"/>
                  </a:lnTo>
                  <a:cubicBezTo>
                    <a:pt x="0" y="4183"/>
                    <a:pt x="3" y="4293"/>
                    <a:pt x="62" y="4379"/>
                  </a:cubicBezTo>
                  <a:cubicBezTo>
                    <a:pt x="111" y="4452"/>
                    <a:pt x="196" y="4495"/>
                    <a:pt x="286" y="4495"/>
                  </a:cubicBezTo>
                  <a:cubicBezTo>
                    <a:pt x="298" y="4495"/>
                    <a:pt x="311" y="4494"/>
                    <a:pt x="324" y="4492"/>
                  </a:cubicBezTo>
                  <a:lnTo>
                    <a:pt x="1917" y="4273"/>
                  </a:lnTo>
                  <a:lnTo>
                    <a:pt x="2999" y="5460"/>
                  </a:lnTo>
                  <a:cubicBezTo>
                    <a:pt x="3053" y="5520"/>
                    <a:pt x="3124" y="5550"/>
                    <a:pt x="3199" y="5550"/>
                  </a:cubicBezTo>
                  <a:cubicBezTo>
                    <a:pt x="3225" y="5550"/>
                    <a:pt x="3249" y="5547"/>
                    <a:pt x="3274" y="5540"/>
                  </a:cubicBezTo>
                  <a:cubicBezTo>
                    <a:pt x="3375" y="5511"/>
                    <a:pt x="3448" y="5429"/>
                    <a:pt x="3468" y="5328"/>
                  </a:cubicBezTo>
                  <a:lnTo>
                    <a:pt x="3750" y="3745"/>
                  </a:lnTo>
                  <a:lnTo>
                    <a:pt x="5214" y="3082"/>
                  </a:lnTo>
                  <a:cubicBezTo>
                    <a:pt x="5309" y="3038"/>
                    <a:pt x="5370" y="2949"/>
                    <a:pt x="5374" y="2844"/>
                  </a:cubicBezTo>
                  <a:cubicBezTo>
                    <a:pt x="5377" y="2740"/>
                    <a:pt x="5322" y="2645"/>
                    <a:pt x="5230" y="2597"/>
                  </a:cubicBezTo>
                  <a:lnTo>
                    <a:pt x="3814" y="1837"/>
                  </a:lnTo>
                  <a:lnTo>
                    <a:pt x="3637" y="240"/>
                  </a:lnTo>
                  <a:cubicBezTo>
                    <a:pt x="3625" y="136"/>
                    <a:pt x="3557" y="50"/>
                    <a:pt x="3459" y="17"/>
                  </a:cubicBezTo>
                  <a:cubicBezTo>
                    <a:pt x="3428" y="6"/>
                    <a:pt x="3396" y="0"/>
                    <a:pt x="3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889771" y="2333864"/>
              <a:ext cx="358331" cy="345316"/>
            </a:xfrm>
            <a:custGeom>
              <a:avLst/>
              <a:gdLst/>
              <a:ahLst/>
              <a:cxnLst/>
              <a:rect l="l" t="t" r="r" b="b"/>
              <a:pathLst>
                <a:path w="11063" h="10662" extrusionOk="0">
                  <a:moveTo>
                    <a:pt x="7544" y="0"/>
                  </a:moveTo>
                  <a:cubicBezTo>
                    <a:pt x="7164" y="0"/>
                    <a:pt x="6758" y="91"/>
                    <a:pt x="6328" y="290"/>
                  </a:cubicBezTo>
                  <a:cubicBezTo>
                    <a:pt x="5384" y="729"/>
                    <a:pt x="4839" y="1527"/>
                    <a:pt x="4600" y="2474"/>
                  </a:cubicBezTo>
                  <a:cubicBezTo>
                    <a:pt x="4579" y="2553"/>
                    <a:pt x="4510" y="2602"/>
                    <a:pt x="4435" y="2602"/>
                  </a:cubicBezTo>
                  <a:cubicBezTo>
                    <a:pt x="4410" y="2602"/>
                    <a:pt x="4384" y="2597"/>
                    <a:pt x="4359" y="2584"/>
                  </a:cubicBezTo>
                  <a:cubicBezTo>
                    <a:pt x="3844" y="2333"/>
                    <a:pt x="3321" y="2216"/>
                    <a:pt x="2824" y="2216"/>
                  </a:cubicBezTo>
                  <a:cubicBezTo>
                    <a:pt x="1384" y="2216"/>
                    <a:pt x="167" y="3199"/>
                    <a:pt x="41" y="4734"/>
                  </a:cubicBezTo>
                  <a:cubicBezTo>
                    <a:pt x="39" y="4764"/>
                    <a:pt x="36" y="4796"/>
                    <a:pt x="34" y="4828"/>
                  </a:cubicBezTo>
                  <a:cubicBezTo>
                    <a:pt x="0" y="5458"/>
                    <a:pt x="149" y="6181"/>
                    <a:pt x="538" y="6962"/>
                  </a:cubicBezTo>
                  <a:cubicBezTo>
                    <a:pt x="1220" y="8331"/>
                    <a:pt x="3282" y="10662"/>
                    <a:pt x="5119" y="10662"/>
                  </a:cubicBezTo>
                  <a:cubicBezTo>
                    <a:pt x="5372" y="10662"/>
                    <a:pt x="5620" y="10617"/>
                    <a:pt x="5860" y="10521"/>
                  </a:cubicBezTo>
                  <a:cubicBezTo>
                    <a:pt x="6594" y="10226"/>
                    <a:pt x="6872" y="9541"/>
                    <a:pt x="7135" y="8856"/>
                  </a:cubicBezTo>
                  <a:cubicBezTo>
                    <a:pt x="7189" y="8709"/>
                    <a:pt x="7324" y="8621"/>
                    <a:pt x="7470" y="8621"/>
                  </a:cubicBezTo>
                  <a:cubicBezTo>
                    <a:pt x="7511" y="8621"/>
                    <a:pt x="7553" y="8628"/>
                    <a:pt x="7595" y="8643"/>
                  </a:cubicBezTo>
                  <a:cubicBezTo>
                    <a:pt x="7991" y="8782"/>
                    <a:pt x="8350" y="8846"/>
                    <a:pt x="8674" y="8846"/>
                  </a:cubicBezTo>
                  <a:cubicBezTo>
                    <a:pt x="10025" y="8846"/>
                    <a:pt x="10748" y="7725"/>
                    <a:pt x="10948" y="6283"/>
                  </a:cubicBezTo>
                  <a:cubicBezTo>
                    <a:pt x="10979" y="6053"/>
                    <a:pt x="10996" y="5813"/>
                    <a:pt x="11003" y="5569"/>
                  </a:cubicBezTo>
                  <a:cubicBezTo>
                    <a:pt x="11063" y="3051"/>
                    <a:pt x="9748" y="0"/>
                    <a:pt x="7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1001424" y="2261923"/>
              <a:ext cx="121236" cy="95964"/>
            </a:xfrm>
            <a:custGeom>
              <a:avLst/>
              <a:gdLst/>
              <a:ahLst/>
              <a:cxnLst/>
              <a:rect l="l" t="t" r="r" b="b"/>
              <a:pathLst>
                <a:path w="3743" h="2963" extrusionOk="0">
                  <a:moveTo>
                    <a:pt x="2705" y="0"/>
                  </a:moveTo>
                  <a:cubicBezTo>
                    <a:pt x="2368" y="0"/>
                    <a:pt x="1961" y="110"/>
                    <a:pt x="1534" y="360"/>
                  </a:cubicBezTo>
                  <a:cubicBezTo>
                    <a:pt x="886" y="736"/>
                    <a:pt x="381" y="1357"/>
                    <a:pt x="181" y="2084"/>
                  </a:cubicBezTo>
                  <a:cubicBezTo>
                    <a:pt x="154" y="2179"/>
                    <a:pt x="0" y="2701"/>
                    <a:pt x="60" y="2893"/>
                  </a:cubicBezTo>
                  <a:cubicBezTo>
                    <a:pt x="74" y="2936"/>
                    <a:pt x="99" y="2963"/>
                    <a:pt x="139" y="2963"/>
                  </a:cubicBezTo>
                  <a:cubicBezTo>
                    <a:pt x="140" y="2963"/>
                    <a:pt x="141" y="2963"/>
                    <a:pt x="142" y="2963"/>
                  </a:cubicBezTo>
                  <a:cubicBezTo>
                    <a:pt x="947" y="2921"/>
                    <a:pt x="1750" y="2653"/>
                    <a:pt x="2413" y="2197"/>
                  </a:cubicBezTo>
                  <a:cubicBezTo>
                    <a:pt x="3514" y="1435"/>
                    <a:pt x="3743" y="738"/>
                    <a:pt x="3485" y="340"/>
                  </a:cubicBezTo>
                  <a:cubicBezTo>
                    <a:pt x="3346" y="126"/>
                    <a:pt x="3065" y="0"/>
                    <a:pt x="2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1003367" y="2272936"/>
              <a:ext cx="119292" cy="84952"/>
            </a:xfrm>
            <a:custGeom>
              <a:avLst/>
              <a:gdLst/>
              <a:ahLst/>
              <a:cxnLst/>
              <a:rect l="l" t="t" r="r" b="b"/>
              <a:pathLst>
                <a:path w="3683" h="2623" extrusionOk="0">
                  <a:moveTo>
                    <a:pt x="3422" y="0"/>
                  </a:moveTo>
                  <a:lnTo>
                    <a:pt x="3422" y="0"/>
                  </a:lnTo>
                  <a:cubicBezTo>
                    <a:pt x="2235" y="239"/>
                    <a:pt x="662" y="1830"/>
                    <a:pt x="0" y="2553"/>
                  </a:cubicBezTo>
                  <a:cubicBezTo>
                    <a:pt x="14" y="2596"/>
                    <a:pt x="39" y="2623"/>
                    <a:pt x="79" y="2623"/>
                  </a:cubicBezTo>
                  <a:cubicBezTo>
                    <a:pt x="80" y="2623"/>
                    <a:pt x="81" y="2623"/>
                    <a:pt x="82" y="2623"/>
                  </a:cubicBezTo>
                  <a:cubicBezTo>
                    <a:pt x="887" y="2581"/>
                    <a:pt x="1690" y="2313"/>
                    <a:pt x="2353" y="1857"/>
                  </a:cubicBezTo>
                  <a:cubicBezTo>
                    <a:pt x="3454" y="1095"/>
                    <a:pt x="3683" y="398"/>
                    <a:pt x="34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1102646" y="2451476"/>
              <a:ext cx="64456" cy="45019"/>
            </a:xfrm>
            <a:custGeom>
              <a:avLst/>
              <a:gdLst/>
              <a:ahLst/>
              <a:cxnLst/>
              <a:rect l="l" t="t" r="r" b="b"/>
              <a:pathLst>
                <a:path w="1990" h="1390" extrusionOk="0">
                  <a:moveTo>
                    <a:pt x="1257" y="0"/>
                  </a:moveTo>
                  <a:cubicBezTo>
                    <a:pt x="1091" y="0"/>
                    <a:pt x="909" y="40"/>
                    <a:pt x="730" y="123"/>
                  </a:cubicBezTo>
                  <a:cubicBezTo>
                    <a:pt x="262" y="342"/>
                    <a:pt x="0" y="774"/>
                    <a:pt x="148" y="1089"/>
                  </a:cubicBezTo>
                  <a:cubicBezTo>
                    <a:pt x="238" y="1285"/>
                    <a:pt x="463" y="1390"/>
                    <a:pt x="732" y="1390"/>
                  </a:cubicBezTo>
                  <a:cubicBezTo>
                    <a:pt x="899" y="1390"/>
                    <a:pt x="1082" y="1350"/>
                    <a:pt x="1261" y="1266"/>
                  </a:cubicBezTo>
                  <a:cubicBezTo>
                    <a:pt x="1730" y="1048"/>
                    <a:pt x="1989" y="617"/>
                    <a:pt x="1843" y="301"/>
                  </a:cubicBezTo>
                  <a:cubicBezTo>
                    <a:pt x="1752" y="106"/>
                    <a:pt x="1526" y="0"/>
                    <a:pt x="1257" y="0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981924" y="2507513"/>
              <a:ext cx="64456" cy="45019"/>
            </a:xfrm>
            <a:custGeom>
              <a:avLst/>
              <a:gdLst/>
              <a:ahLst/>
              <a:cxnLst/>
              <a:rect l="l" t="t" r="r" b="b"/>
              <a:pathLst>
                <a:path w="1990" h="1390" extrusionOk="0">
                  <a:moveTo>
                    <a:pt x="1258" y="1"/>
                  </a:moveTo>
                  <a:cubicBezTo>
                    <a:pt x="1092" y="1"/>
                    <a:pt x="909" y="41"/>
                    <a:pt x="730" y="124"/>
                  </a:cubicBezTo>
                  <a:cubicBezTo>
                    <a:pt x="262" y="340"/>
                    <a:pt x="0" y="773"/>
                    <a:pt x="148" y="1089"/>
                  </a:cubicBezTo>
                  <a:cubicBezTo>
                    <a:pt x="239" y="1285"/>
                    <a:pt x="464" y="1390"/>
                    <a:pt x="734" y="1390"/>
                  </a:cubicBezTo>
                  <a:cubicBezTo>
                    <a:pt x="899" y="1390"/>
                    <a:pt x="1082" y="1350"/>
                    <a:pt x="1261" y="1267"/>
                  </a:cubicBezTo>
                  <a:cubicBezTo>
                    <a:pt x="1730" y="1048"/>
                    <a:pt x="1990" y="617"/>
                    <a:pt x="1843" y="301"/>
                  </a:cubicBezTo>
                  <a:cubicBezTo>
                    <a:pt x="1752" y="106"/>
                    <a:pt x="1527" y="1"/>
                    <a:pt x="1258" y="1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1024972" y="2445289"/>
              <a:ext cx="67468" cy="52662"/>
            </a:xfrm>
            <a:custGeom>
              <a:avLst/>
              <a:gdLst/>
              <a:ahLst/>
              <a:cxnLst/>
              <a:rect l="l" t="t" r="r" b="b"/>
              <a:pathLst>
                <a:path w="2083" h="1626" extrusionOk="0">
                  <a:moveTo>
                    <a:pt x="1479" y="1"/>
                  </a:moveTo>
                  <a:cubicBezTo>
                    <a:pt x="1448" y="1"/>
                    <a:pt x="1414" y="3"/>
                    <a:pt x="1378" y="8"/>
                  </a:cubicBezTo>
                  <a:cubicBezTo>
                    <a:pt x="977" y="59"/>
                    <a:pt x="433" y="306"/>
                    <a:pt x="145" y="614"/>
                  </a:cubicBezTo>
                  <a:cubicBezTo>
                    <a:pt x="26" y="742"/>
                    <a:pt x="0" y="874"/>
                    <a:pt x="71" y="1007"/>
                  </a:cubicBezTo>
                  <a:cubicBezTo>
                    <a:pt x="296" y="1435"/>
                    <a:pt x="659" y="1625"/>
                    <a:pt x="1003" y="1625"/>
                  </a:cubicBezTo>
                  <a:cubicBezTo>
                    <a:pt x="1568" y="1625"/>
                    <a:pt x="2083" y="1112"/>
                    <a:pt x="1849" y="300"/>
                  </a:cubicBezTo>
                  <a:cubicBezTo>
                    <a:pt x="1789" y="96"/>
                    <a:pt x="1682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1097852" y="2361850"/>
              <a:ext cx="98045" cy="82912"/>
            </a:xfrm>
            <a:custGeom>
              <a:avLst/>
              <a:gdLst/>
              <a:ahLst/>
              <a:cxnLst/>
              <a:rect l="l" t="t" r="r" b="b"/>
              <a:pathLst>
                <a:path w="3027" h="2560" extrusionOk="0">
                  <a:moveTo>
                    <a:pt x="997" y="0"/>
                  </a:moveTo>
                  <a:cubicBezTo>
                    <a:pt x="709" y="0"/>
                    <a:pt x="415" y="66"/>
                    <a:pt x="136" y="200"/>
                  </a:cubicBezTo>
                  <a:cubicBezTo>
                    <a:pt x="0" y="267"/>
                    <a:pt x="49" y="468"/>
                    <a:pt x="196" y="468"/>
                  </a:cubicBezTo>
                  <a:cubicBezTo>
                    <a:pt x="199" y="468"/>
                    <a:pt x="201" y="468"/>
                    <a:pt x="204" y="468"/>
                  </a:cubicBezTo>
                  <a:cubicBezTo>
                    <a:pt x="198" y="468"/>
                    <a:pt x="278" y="459"/>
                    <a:pt x="411" y="459"/>
                  </a:cubicBezTo>
                  <a:cubicBezTo>
                    <a:pt x="742" y="459"/>
                    <a:pt x="1397" y="516"/>
                    <a:pt x="1851" y="915"/>
                  </a:cubicBezTo>
                  <a:cubicBezTo>
                    <a:pt x="2463" y="1512"/>
                    <a:pt x="2541" y="2023"/>
                    <a:pt x="2738" y="2470"/>
                  </a:cubicBezTo>
                  <a:cubicBezTo>
                    <a:pt x="2765" y="2532"/>
                    <a:pt x="2819" y="2560"/>
                    <a:pt x="2873" y="2560"/>
                  </a:cubicBezTo>
                  <a:cubicBezTo>
                    <a:pt x="2950" y="2560"/>
                    <a:pt x="3027" y="2503"/>
                    <a:pt x="3025" y="2408"/>
                  </a:cubicBezTo>
                  <a:cubicBezTo>
                    <a:pt x="3010" y="852"/>
                    <a:pt x="2038" y="0"/>
                    <a:pt x="9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889771" y="2489309"/>
              <a:ext cx="354638" cy="189888"/>
            </a:xfrm>
            <a:custGeom>
              <a:avLst/>
              <a:gdLst/>
              <a:ahLst/>
              <a:cxnLst/>
              <a:rect l="l" t="t" r="r" b="b"/>
              <a:pathLst>
                <a:path w="10949" h="5863" extrusionOk="0">
                  <a:moveTo>
                    <a:pt x="393" y="1"/>
                  </a:moveTo>
                  <a:cubicBezTo>
                    <a:pt x="273" y="1"/>
                    <a:pt x="153" y="10"/>
                    <a:pt x="34" y="29"/>
                  </a:cubicBezTo>
                  <a:cubicBezTo>
                    <a:pt x="0" y="659"/>
                    <a:pt x="149" y="1382"/>
                    <a:pt x="538" y="2163"/>
                  </a:cubicBezTo>
                  <a:cubicBezTo>
                    <a:pt x="1220" y="3532"/>
                    <a:pt x="3282" y="5863"/>
                    <a:pt x="5119" y="5863"/>
                  </a:cubicBezTo>
                  <a:cubicBezTo>
                    <a:pt x="5372" y="5863"/>
                    <a:pt x="5620" y="5818"/>
                    <a:pt x="5860" y="5722"/>
                  </a:cubicBezTo>
                  <a:cubicBezTo>
                    <a:pt x="6594" y="5427"/>
                    <a:pt x="6872" y="4742"/>
                    <a:pt x="7135" y="4057"/>
                  </a:cubicBezTo>
                  <a:cubicBezTo>
                    <a:pt x="7189" y="3910"/>
                    <a:pt x="7324" y="3822"/>
                    <a:pt x="7470" y="3822"/>
                  </a:cubicBezTo>
                  <a:cubicBezTo>
                    <a:pt x="7511" y="3822"/>
                    <a:pt x="7553" y="3829"/>
                    <a:pt x="7595" y="3844"/>
                  </a:cubicBezTo>
                  <a:cubicBezTo>
                    <a:pt x="7991" y="3983"/>
                    <a:pt x="8350" y="4047"/>
                    <a:pt x="8674" y="4047"/>
                  </a:cubicBezTo>
                  <a:cubicBezTo>
                    <a:pt x="10025" y="4047"/>
                    <a:pt x="10748" y="2926"/>
                    <a:pt x="10948" y="1484"/>
                  </a:cubicBezTo>
                  <a:cubicBezTo>
                    <a:pt x="10417" y="1255"/>
                    <a:pt x="9840" y="1142"/>
                    <a:pt x="9266" y="1142"/>
                  </a:cubicBezTo>
                  <a:cubicBezTo>
                    <a:pt x="8090" y="1142"/>
                    <a:pt x="6925" y="1618"/>
                    <a:pt x="6183" y="2553"/>
                  </a:cubicBezTo>
                  <a:cubicBezTo>
                    <a:pt x="5854" y="2973"/>
                    <a:pt x="5478" y="3425"/>
                    <a:pt x="4924" y="3535"/>
                  </a:cubicBezTo>
                  <a:cubicBezTo>
                    <a:pt x="4839" y="3553"/>
                    <a:pt x="4755" y="3561"/>
                    <a:pt x="4672" y="3561"/>
                  </a:cubicBezTo>
                  <a:cubicBezTo>
                    <a:pt x="3999" y="3561"/>
                    <a:pt x="3405" y="3017"/>
                    <a:pt x="3057" y="2438"/>
                  </a:cubicBezTo>
                  <a:cubicBezTo>
                    <a:pt x="2667" y="1786"/>
                    <a:pt x="2420" y="1025"/>
                    <a:pt x="1842" y="521"/>
                  </a:cubicBezTo>
                  <a:cubicBezTo>
                    <a:pt x="1450" y="183"/>
                    <a:pt x="924" y="1"/>
                    <a:pt x="393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884783" y="2251170"/>
              <a:ext cx="367659" cy="432794"/>
            </a:xfrm>
            <a:custGeom>
              <a:avLst/>
              <a:gdLst/>
              <a:ahLst/>
              <a:cxnLst/>
              <a:rect l="l" t="t" r="r" b="b"/>
              <a:pathLst>
                <a:path w="11351" h="13363" extrusionOk="0">
                  <a:moveTo>
                    <a:pt x="6308" y="478"/>
                  </a:moveTo>
                  <a:cubicBezTo>
                    <a:pt x="6616" y="478"/>
                    <a:pt x="6850" y="580"/>
                    <a:pt x="6962" y="752"/>
                  </a:cubicBezTo>
                  <a:cubicBezTo>
                    <a:pt x="7158" y="1053"/>
                    <a:pt x="7003" y="1666"/>
                    <a:pt x="5930" y="2406"/>
                  </a:cubicBezTo>
                  <a:cubicBezTo>
                    <a:pt x="5309" y="2833"/>
                    <a:pt x="4557" y="3092"/>
                    <a:pt x="3800" y="3141"/>
                  </a:cubicBezTo>
                  <a:cubicBezTo>
                    <a:pt x="3800" y="3140"/>
                    <a:pt x="3797" y="3138"/>
                    <a:pt x="3797" y="3136"/>
                  </a:cubicBezTo>
                  <a:cubicBezTo>
                    <a:pt x="3793" y="3062"/>
                    <a:pt x="3807" y="2884"/>
                    <a:pt x="3921" y="2481"/>
                  </a:cubicBezTo>
                  <a:lnTo>
                    <a:pt x="3928" y="2454"/>
                  </a:lnTo>
                  <a:cubicBezTo>
                    <a:pt x="4114" y="1781"/>
                    <a:pt x="4581" y="1188"/>
                    <a:pt x="5210" y="818"/>
                  </a:cubicBezTo>
                  <a:cubicBezTo>
                    <a:pt x="5618" y="580"/>
                    <a:pt x="6001" y="478"/>
                    <a:pt x="6308" y="478"/>
                  </a:cubicBezTo>
                  <a:close/>
                  <a:moveTo>
                    <a:pt x="7701" y="2700"/>
                  </a:moveTo>
                  <a:cubicBezTo>
                    <a:pt x="8138" y="2700"/>
                    <a:pt x="8554" y="2828"/>
                    <a:pt x="8945" y="3084"/>
                  </a:cubicBezTo>
                  <a:cubicBezTo>
                    <a:pt x="10360" y="4012"/>
                    <a:pt x="11055" y="6316"/>
                    <a:pt x="11014" y="8116"/>
                  </a:cubicBezTo>
                  <a:cubicBezTo>
                    <a:pt x="11006" y="8357"/>
                    <a:pt x="10986" y="8593"/>
                    <a:pt x="10956" y="8817"/>
                  </a:cubicBezTo>
                  <a:cubicBezTo>
                    <a:pt x="10812" y="9854"/>
                    <a:pt x="10402" y="10625"/>
                    <a:pt x="9800" y="10993"/>
                  </a:cubicBezTo>
                  <a:cubicBezTo>
                    <a:pt x="9518" y="11166"/>
                    <a:pt x="9193" y="11252"/>
                    <a:pt x="8830" y="11252"/>
                  </a:cubicBezTo>
                  <a:cubicBezTo>
                    <a:pt x="8514" y="11252"/>
                    <a:pt x="8170" y="11187"/>
                    <a:pt x="7798" y="11056"/>
                  </a:cubicBezTo>
                  <a:cubicBezTo>
                    <a:pt x="7741" y="11036"/>
                    <a:pt x="7682" y="11026"/>
                    <a:pt x="7625" y="11026"/>
                  </a:cubicBezTo>
                  <a:cubicBezTo>
                    <a:pt x="7419" y="11026"/>
                    <a:pt x="7228" y="11152"/>
                    <a:pt x="7152" y="11356"/>
                  </a:cubicBezTo>
                  <a:cubicBezTo>
                    <a:pt x="6873" y="12093"/>
                    <a:pt x="6606" y="12676"/>
                    <a:pt x="5958" y="12938"/>
                  </a:cubicBezTo>
                  <a:cubicBezTo>
                    <a:pt x="5742" y="13025"/>
                    <a:pt x="5517" y="13065"/>
                    <a:pt x="5286" y="13065"/>
                  </a:cubicBezTo>
                  <a:cubicBezTo>
                    <a:pt x="3558" y="13065"/>
                    <a:pt x="1516" y="10834"/>
                    <a:pt x="826" y="9449"/>
                  </a:cubicBezTo>
                  <a:cubicBezTo>
                    <a:pt x="467" y="8728"/>
                    <a:pt x="302" y="8034"/>
                    <a:pt x="336" y="7391"/>
                  </a:cubicBezTo>
                  <a:cubicBezTo>
                    <a:pt x="337" y="7358"/>
                    <a:pt x="339" y="7328"/>
                    <a:pt x="343" y="7300"/>
                  </a:cubicBezTo>
                  <a:cubicBezTo>
                    <a:pt x="414" y="6427"/>
                    <a:pt x="874" y="5687"/>
                    <a:pt x="1605" y="5271"/>
                  </a:cubicBezTo>
                  <a:cubicBezTo>
                    <a:pt x="2017" y="5037"/>
                    <a:pt x="2487" y="4920"/>
                    <a:pt x="2975" y="4920"/>
                  </a:cubicBezTo>
                  <a:cubicBezTo>
                    <a:pt x="3462" y="4920"/>
                    <a:pt x="3969" y="5037"/>
                    <a:pt x="4448" y="5271"/>
                  </a:cubicBezTo>
                  <a:cubicBezTo>
                    <a:pt x="4493" y="5293"/>
                    <a:pt x="4542" y="5304"/>
                    <a:pt x="4590" y="5304"/>
                  </a:cubicBezTo>
                  <a:cubicBezTo>
                    <a:pt x="4635" y="5304"/>
                    <a:pt x="4680" y="5295"/>
                    <a:pt x="4722" y="5277"/>
                  </a:cubicBezTo>
                  <a:cubicBezTo>
                    <a:pt x="4810" y="5235"/>
                    <a:pt x="4874" y="5159"/>
                    <a:pt x="4899" y="5064"/>
                  </a:cubicBezTo>
                  <a:cubicBezTo>
                    <a:pt x="5143" y="4085"/>
                    <a:pt x="5713" y="3366"/>
                    <a:pt x="6543" y="2978"/>
                  </a:cubicBezTo>
                  <a:cubicBezTo>
                    <a:pt x="6943" y="2793"/>
                    <a:pt x="7330" y="2700"/>
                    <a:pt x="7701" y="2700"/>
                  </a:cubicBezTo>
                  <a:close/>
                  <a:moveTo>
                    <a:pt x="4267" y="1"/>
                  </a:moveTo>
                  <a:cubicBezTo>
                    <a:pt x="4235" y="1"/>
                    <a:pt x="4203" y="11"/>
                    <a:pt x="4176" y="32"/>
                  </a:cubicBezTo>
                  <a:cubicBezTo>
                    <a:pt x="2660" y="1232"/>
                    <a:pt x="3296" y="3313"/>
                    <a:pt x="4364" y="4914"/>
                  </a:cubicBezTo>
                  <a:cubicBezTo>
                    <a:pt x="3908" y="4724"/>
                    <a:pt x="3434" y="4629"/>
                    <a:pt x="2972" y="4629"/>
                  </a:cubicBezTo>
                  <a:cubicBezTo>
                    <a:pt x="2433" y="4629"/>
                    <a:pt x="1912" y="4758"/>
                    <a:pt x="1456" y="5017"/>
                  </a:cubicBezTo>
                  <a:cubicBezTo>
                    <a:pt x="640" y="5482"/>
                    <a:pt x="124" y="6306"/>
                    <a:pt x="45" y="7280"/>
                  </a:cubicBezTo>
                  <a:cubicBezTo>
                    <a:pt x="43" y="7312"/>
                    <a:pt x="39" y="7344"/>
                    <a:pt x="38" y="7378"/>
                  </a:cubicBezTo>
                  <a:cubicBezTo>
                    <a:pt x="1" y="8075"/>
                    <a:pt x="176" y="8817"/>
                    <a:pt x="557" y="9584"/>
                  </a:cubicBezTo>
                  <a:cubicBezTo>
                    <a:pt x="1300" y="11072"/>
                    <a:pt x="3413" y="13362"/>
                    <a:pt x="5285" y="13362"/>
                  </a:cubicBezTo>
                  <a:cubicBezTo>
                    <a:pt x="5552" y="13362"/>
                    <a:pt x="5812" y="13315"/>
                    <a:pt x="6065" y="13214"/>
                  </a:cubicBezTo>
                  <a:cubicBezTo>
                    <a:pt x="6883" y="12885"/>
                    <a:pt x="7182" y="12097"/>
                    <a:pt x="7423" y="11462"/>
                  </a:cubicBezTo>
                  <a:cubicBezTo>
                    <a:pt x="7456" y="11377"/>
                    <a:pt x="7535" y="11325"/>
                    <a:pt x="7621" y="11325"/>
                  </a:cubicBezTo>
                  <a:cubicBezTo>
                    <a:pt x="7646" y="11325"/>
                    <a:pt x="7670" y="11329"/>
                    <a:pt x="7695" y="11338"/>
                  </a:cubicBezTo>
                  <a:cubicBezTo>
                    <a:pt x="8099" y="11479"/>
                    <a:pt x="8476" y="11549"/>
                    <a:pt x="8825" y="11549"/>
                  </a:cubicBezTo>
                  <a:cubicBezTo>
                    <a:pt x="9242" y="11549"/>
                    <a:pt x="9618" y="11448"/>
                    <a:pt x="9949" y="11247"/>
                  </a:cubicBezTo>
                  <a:cubicBezTo>
                    <a:pt x="10628" y="10834"/>
                    <a:pt x="11089" y="9984"/>
                    <a:pt x="11244" y="8857"/>
                  </a:cubicBezTo>
                  <a:cubicBezTo>
                    <a:pt x="11277" y="8623"/>
                    <a:pt x="11294" y="8377"/>
                    <a:pt x="11302" y="8126"/>
                  </a:cubicBezTo>
                  <a:cubicBezTo>
                    <a:pt x="11351" y="6243"/>
                    <a:pt x="10608" y="3824"/>
                    <a:pt x="9104" y="2840"/>
                  </a:cubicBezTo>
                  <a:cubicBezTo>
                    <a:pt x="8668" y="2554"/>
                    <a:pt x="8193" y="2410"/>
                    <a:pt x="7697" y="2410"/>
                  </a:cubicBezTo>
                  <a:cubicBezTo>
                    <a:pt x="7282" y="2410"/>
                    <a:pt x="6853" y="2511"/>
                    <a:pt x="6418" y="2712"/>
                  </a:cubicBezTo>
                  <a:cubicBezTo>
                    <a:pt x="5554" y="3113"/>
                    <a:pt x="4952" y="3843"/>
                    <a:pt x="4661" y="4822"/>
                  </a:cubicBezTo>
                  <a:cubicBezTo>
                    <a:pt x="4502" y="4591"/>
                    <a:pt x="4164" y="4068"/>
                    <a:pt x="3907" y="3429"/>
                  </a:cubicBezTo>
                  <a:cubicBezTo>
                    <a:pt x="4686" y="3363"/>
                    <a:pt x="5457" y="3092"/>
                    <a:pt x="6099" y="2651"/>
                  </a:cubicBezTo>
                  <a:cubicBezTo>
                    <a:pt x="7344" y="1791"/>
                    <a:pt x="7490" y="1024"/>
                    <a:pt x="7211" y="593"/>
                  </a:cubicBezTo>
                  <a:cubicBezTo>
                    <a:pt x="7052" y="346"/>
                    <a:pt x="6726" y="185"/>
                    <a:pt x="6300" y="185"/>
                  </a:cubicBezTo>
                  <a:cubicBezTo>
                    <a:pt x="5944" y="185"/>
                    <a:pt x="5519" y="297"/>
                    <a:pt x="5062" y="564"/>
                  </a:cubicBezTo>
                  <a:cubicBezTo>
                    <a:pt x="4385" y="959"/>
                    <a:pt x="3857" y="1588"/>
                    <a:pt x="3621" y="2454"/>
                  </a:cubicBezTo>
                  <a:cubicBezTo>
                    <a:pt x="3488" y="1670"/>
                    <a:pt x="3614" y="855"/>
                    <a:pt x="4360" y="265"/>
                  </a:cubicBezTo>
                  <a:cubicBezTo>
                    <a:pt x="4423" y="214"/>
                    <a:pt x="4433" y="121"/>
                    <a:pt x="4384" y="57"/>
                  </a:cubicBezTo>
                  <a:cubicBezTo>
                    <a:pt x="4355" y="20"/>
                    <a:pt x="4311" y="1"/>
                    <a:pt x="4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980046" y="2468935"/>
              <a:ext cx="35953" cy="31966"/>
            </a:xfrm>
            <a:custGeom>
              <a:avLst/>
              <a:gdLst/>
              <a:ahLst/>
              <a:cxnLst/>
              <a:rect l="l" t="t" r="r" b="b"/>
              <a:pathLst>
                <a:path w="1110" h="987" extrusionOk="0">
                  <a:moveTo>
                    <a:pt x="549" y="1"/>
                  </a:moveTo>
                  <a:cubicBezTo>
                    <a:pt x="479" y="1"/>
                    <a:pt x="409" y="15"/>
                    <a:pt x="342" y="46"/>
                  </a:cubicBezTo>
                  <a:cubicBezTo>
                    <a:pt x="117" y="149"/>
                    <a:pt x="0" y="466"/>
                    <a:pt x="101" y="700"/>
                  </a:cubicBezTo>
                  <a:cubicBezTo>
                    <a:pt x="177" y="878"/>
                    <a:pt x="379" y="987"/>
                    <a:pt x="572" y="987"/>
                  </a:cubicBezTo>
                  <a:cubicBezTo>
                    <a:pt x="655" y="987"/>
                    <a:pt x="736" y="967"/>
                    <a:pt x="805" y="925"/>
                  </a:cubicBezTo>
                  <a:cubicBezTo>
                    <a:pt x="1011" y="798"/>
                    <a:pt x="1109" y="509"/>
                    <a:pt x="1011" y="291"/>
                  </a:cubicBezTo>
                  <a:cubicBezTo>
                    <a:pt x="930" y="110"/>
                    <a:pt x="742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1092476" y="2416623"/>
              <a:ext cx="37022" cy="31837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547" y="0"/>
                  </a:moveTo>
                  <a:cubicBezTo>
                    <a:pt x="483" y="0"/>
                    <a:pt x="419" y="13"/>
                    <a:pt x="363" y="39"/>
                  </a:cubicBezTo>
                  <a:cubicBezTo>
                    <a:pt x="114" y="154"/>
                    <a:pt x="1" y="465"/>
                    <a:pt x="117" y="707"/>
                  </a:cubicBezTo>
                  <a:cubicBezTo>
                    <a:pt x="199" y="876"/>
                    <a:pt x="392" y="982"/>
                    <a:pt x="582" y="982"/>
                  </a:cubicBezTo>
                  <a:cubicBezTo>
                    <a:pt x="633" y="982"/>
                    <a:pt x="684" y="974"/>
                    <a:pt x="733" y="958"/>
                  </a:cubicBezTo>
                  <a:cubicBezTo>
                    <a:pt x="993" y="871"/>
                    <a:pt x="1142" y="522"/>
                    <a:pt x="1017" y="275"/>
                  </a:cubicBezTo>
                  <a:cubicBezTo>
                    <a:pt x="934" y="107"/>
                    <a:pt x="735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7"/>
          <p:cNvSpPr/>
          <p:nvPr/>
        </p:nvSpPr>
        <p:spPr>
          <a:xfrm>
            <a:off x="277738" y="63783"/>
            <a:ext cx="8588524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Read these sentences and underline the keywords .</a:t>
            </a:r>
            <a:endParaRPr/>
          </a:p>
        </p:txBody>
      </p:sp>
      <p:sp>
        <p:nvSpPr>
          <p:cNvPr id="1133" name="Google Shape;113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4" name="Google Shape;1134;p7"/>
          <p:cNvSpPr/>
          <p:nvPr/>
        </p:nvSpPr>
        <p:spPr>
          <a:xfrm flipH="1">
            <a:off x="1529697" y="1025637"/>
            <a:ext cx="526750" cy="542336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6" name="Google Shape;1136;p7"/>
          <p:cNvSpPr/>
          <p:nvPr/>
        </p:nvSpPr>
        <p:spPr>
          <a:xfrm flipH="1">
            <a:off x="1529697" y="1858499"/>
            <a:ext cx="526750" cy="542336"/>
          </a:xfrm>
          <a:prstGeom prst="ellipse">
            <a:avLst/>
          </a:prstGeom>
          <a:solidFill>
            <a:srgbClr val="AAA2C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8" name="Google Shape;1138;p7"/>
          <p:cNvSpPr/>
          <p:nvPr/>
        </p:nvSpPr>
        <p:spPr>
          <a:xfrm flipH="1">
            <a:off x="1529697" y="2691361"/>
            <a:ext cx="526750" cy="542336"/>
          </a:xfrm>
          <a:prstGeom prst="ellipse">
            <a:avLst/>
          </a:prstGeom>
          <a:solidFill>
            <a:srgbClr val="FEC9D6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0" name="Google Shape;1140;p7"/>
          <p:cNvSpPr/>
          <p:nvPr/>
        </p:nvSpPr>
        <p:spPr>
          <a:xfrm flipH="1">
            <a:off x="1529697" y="3504865"/>
            <a:ext cx="526750" cy="542336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2" name="Google Shape;1142;p7"/>
          <p:cNvSpPr/>
          <p:nvPr/>
        </p:nvSpPr>
        <p:spPr>
          <a:xfrm flipH="1">
            <a:off x="1529697" y="4318369"/>
            <a:ext cx="526750" cy="542336"/>
          </a:xfrm>
          <a:prstGeom prst="ellipse">
            <a:avLst/>
          </a:prstGeom>
          <a:solidFill>
            <a:srgbClr val="ABFB60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4" name="Google Shape;1144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5" name="Google Shape;1145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6" name="Google Shape;1146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7" name="Google Shape;1147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/>
          </a:p>
        </p:txBody>
      </p:sp>
      <p:sp>
        <p:nvSpPr>
          <p:cNvPr id="1153" name="Google Shape;1153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4" name="Google Shape;1154;p8"/>
          <p:cNvSpPr/>
          <p:nvPr/>
        </p:nvSpPr>
        <p:spPr>
          <a:xfrm flipH="1">
            <a:off x="581114" y="1085458"/>
            <a:ext cx="526750" cy="542336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8"/>
          <p:cNvSpPr/>
          <p:nvPr/>
        </p:nvSpPr>
        <p:spPr>
          <a:xfrm>
            <a:off x="1250476" y="309248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6" name="Google Shape;1156;p8"/>
          <p:cNvSpPr/>
          <p:nvPr/>
        </p:nvSpPr>
        <p:spPr>
          <a:xfrm flipH="1">
            <a:off x="581114" y="3093013"/>
            <a:ext cx="526750" cy="542336"/>
          </a:xfrm>
          <a:prstGeom prst="ellipse">
            <a:avLst/>
          </a:prstGeom>
          <a:solidFill>
            <a:srgbClr val="AAA2C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8" name="Google Shape;1158;p8"/>
          <p:cNvSpPr/>
          <p:nvPr/>
        </p:nvSpPr>
        <p:spPr>
          <a:xfrm>
            <a:off x="1250477" y="3093013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9" name="Google Shape;1159;p8"/>
          <p:cNvSpPr/>
          <p:nvPr/>
        </p:nvSpPr>
        <p:spPr>
          <a:xfrm>
            <a:off x="7086600" y="1085458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0" name="Google Shape;1160;p8"/>
          <p:cNvSpPr/>
          <p:nvPr/>
        </p:nvSpPr>
        <p:spPr>
          <a:xfrm>
            <a:off x="7052417" y="3092480"/>
            <a:ext cx="980630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1" name="Google Shape;1161;p8"/>
          <p:cNvSpPr txBox="1"/>
          <p:nvPr/>
        </p:nvSpPr>
        <p:spPr>
          <a:xfrm>
            <a:off x="1294687" y="2019110"/>
            <a:ext cx="65546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Duy. Nice to meet you.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Phong. I live near here, and we go to the same school!</a:t>
            </a:r>
            <a:endParaRPr/>
          </a:p>
        </p:txBody>
      </p:sp>
      <p:sp>
        <p:nvSpPr>
          <p:cNvPr id="1162" name="Google Shape;1162;p8"/>
          <p:cNvSpPr txBox="1"/>
          <p:nvPr/>
        </p:nvSpPr>
        <p:spPr>
          <a:xfrm>
            <a:off x="1367327" y="3945461"/>
            <a:ext cx="45805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Oh, this is Duy, my new friend.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880</Words>
  <Application>Microsoft Office PowerPoint</Application>
  <PresentationFormat>On-screen Show (16:9)</PresentationFormat>
  <Paragraphs>128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Dosis</vt:lpstr>
      <vt:lpstr>.VnArial</vt:lpstr>
      <vt:lpstr>Fredoka One</vt:lpstr>
      <vt:lpstr>Barriecito</vt:lpstr>
      <vt:lpstr>Noto Sans Symbols</vt:lpstr>
      <vt:lpstr>Calibri</vt:lpstr>
      <vt:lpstr>Arial</vt:lpstr>
      <vt:lpstr>Times New Roman</vt:lpstr>
      <vt:lpstr>Londrina Solid</vt:lpstr>
      <vt:lpstr>Roboto</vt:lpstr>
      <vt:lpstr>DM Sans</vt:lpstr>
      <vt:lpstr>Fira Sans Extra Condensed Medium</vt:lpstr>
      <vt:lpstr>Basic English for Korean Speakers Workshop by Slidesgo</vt:lpstr>
      <vt:lpstr>PowerPoint Presentation</vt:lpstr>
      <vt:lpstr>Unit 1 My new school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HP</cp:lastModifiedBy>
  <cp:revision>2</cp:revision>
  <dcterms:modified xsi:type="dcterms:W3CDTF">2024-09-09T01:49:15Z</dcterms:modified>
</cp:coreProperties>
</file>