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302" r:id="rId6"/>
    <p:sldId id="303" r:id="rId7"/>
    <p:sldId id="362" r:id="rId8"/>
    <p:sldId id="363" r:id="rId9"/>
    <p:sldId id="357" r:id="rId10"/>
    <p:sldId id="349" r:id="rId11"/>
    <p:sldId id="358" r:id="rId12"/>
    <p:sldId id="346" r:id="rId13"/>
    <p:sldId id="271" r:id="rId14"/>
  </p:sldIdLst>
  <p:sldSz cx="9144000" cy="5143500" type="screen16x9"/>
  <p:notesSz cx="6858000" cy="9144000"/>
  <p:embeddedFontLst>
    <p:embeddedFont>
      <p:font typeface="Barlow Medium" panose="00000600000000000000" pitchFamily="2" charset="0"/>
      <p:regular r:id="rId16"/>
      <p:bold r:id="rId17"/>
      <p:italic r:id="rId18"/>
      <p:boldItalic r:id="rId19"/>
    </p:embeddedFont>
    <p:embeddedFont>
      <p:font typeface="Bebas Neu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idact Gothic" panose="020B0604020202020204" charset="0"/>
      <p:regular r:id="rId25"/>
    </p:embeddedFont>
    <p:embeddedFont>
      <p:font typeface="Lexend Deca" panose="020B0604020202020204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57386-7EE4-42B4-8D9A-448478B1B71B}">
  <a:tblStyle styleId="{3D657386-7EE4-42B4-8D9A-448478B1B7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60CB4D-1BDA-4422-A69D-5CFE1C5E3C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1"/>
  </p:normalViewPr>
  <p:slideViewPr>
    <p:cSldViewPr snapToGrid="0" snapToObjects="1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09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4125E-2725-C448-A878-721F07237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C6C88-37E1-6046-BAA1-96C2AE152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750EBB-878F-BF40-B8E1-061E8B791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51246-CBD5-1A46-BEA1-CC32B71AC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4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71" r:id="rId7"/>
    <p:sldLayoutId id="2147483672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783650" y="1218548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highlight>
                  <a:srgbClr val="F28749"/>
                </a:highlight>
              </a:rPr>
              <a:t>Unit 1. My new school</a:t>
            </a:r>
            <a:endParaRPr dirty="0">
              <a:highlight>
                <a:srgbClr val="F28749"/>
              </a:highlight>
            </a:endParaRPr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1932572" y="3077936"/>
            <a:ext cx="359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3. A closer look 2</a:t>
            </a:r>
            <a:endParaRPr sz="2000" dirty="0"/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5213677" y="3484734"/>
            <a:ext cx="919723" cy="908168"/>
            <a:chOff x="1756600" y="-1013525"/>
            <a:chExt cx="1158050" cy="1143500"/>
          </a:xfrm>
        </p:grpSpPr>
        <p:sp>
          <p:nvSpPr>
            <p:cNvPr id="1524" name="Google Shape;1524;p30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EC1B42-E74B-4017-82EA-FFB9842D768B}"/>
              </a:ext>
            </a:extLst>
          </p:cNvPr>
          <p:cNvSpPr txBox="1"/>
          <p:nvPr/>
        </p:nvSpPr>
        <p:spPr>
          <a:xfrm>
            <a:off x="1115430" y="1059799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4A44-33CB-4F49-8788-B8A9205E6C72}"/>
              </a:ext>
            </a:extLst>
          </p:cNvPr>
          <p:cNvSpPr txBox="1"/>
          <p:nvPr/>
        </p:nvSpPr>
        <p:spPr>
          <a:xfrm>
            <a:off x="1115430" y="1713555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562D8-33A1-4E41-B6D5-69DBEB2EE30C}"/>
              </a:ext>
            </a:extLst>
          </p:cNvPr>
          <p:cNvSpPr txBox="1"/>
          <p:nvPr/>
        </p:nvSpPr>
        <p:spPr>
          <a:xfrm>
            <a:off x="1115430" y="2426404"/>
            <a:ext cx="16586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6604EA-9FAC-9A4A-826C-B0C4BF418D81}"/>
              </a:ext>
            </a:extLst>
          </p:cNvPr>
          <p:cNvSpPr txBox="1"/>
          <p:nvPr/>
        </p:nvSpPr>
        <p:spPr>
          <a:xfrm>
            <a:off x="5529087" y="3111281"/>
            <a:ext cx="2304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6A63A-9579-8746-9C67-35873DDF95D4}"/>
              </a:ext>
            </a:extLst>
          </p:cNvPr>
          <p:cNvSpPr txBox="1"/>
          <p:nvPr/>
        </p:nvSpPr>
        <p:spPr>
          <a:xfrm>
            <a:off x="3863463" y="3788323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D402B-7FED-493E-AFEB-0B5D1BC419E8}"/>
              </a:ext>
            </a:extLst>
          </p:cNvPr>
          <p:cNvSpPr txBox="1"/>
          <p:nvPr/>
        </p:nvSpPr>
        <p:spPr>
          <a:xfrm>
            <a:off x="816932" y="1046663"/>
            <a:ext cx="8885207" cy="353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We   ___________ new subjects for this school year.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	B. has			C. having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Duy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___________ to school every day.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cycling		B. cycle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 cycles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3. My new school   ____________ in the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centre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of the village.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			B. isn’t		C. doesn't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4. I live near here. Where ____________ live?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do you		B. you			C. are you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5. My friend has a sister, but she   ____________ a brother.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 has		B. don't have		C. doesn't have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899191" y="978593"/>
            <a:ext cx="874931" cy="57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663967" y="1713555"/>
            <a:ext cx="1523518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s/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3187485" y="2383562"/>
            <a:ext cx="904927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4315577" y="3745481"/>
            <a:ext cx="1887916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doesn’t 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FF9DE-254A-E849-8834-D2D9B7FA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74" y="447520"/>
            <a:ext cx="7704000" cy="457200"/>
          </a:xfrm>
        </p:spPr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 1. (p 9) Underline the subject, then circle your answer.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DA491F44-869E-8841-BCC5-2DF5DC0B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6" y="131191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0879A75-007B-5D48-B55F-D7C348B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35" y="2029133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809EBB21-67BC-FC44-94C5-1866E595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4" y="2721358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3F60DCE8-E632-F646-A447-AF7BA1A0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5" y="3408495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627E132-1E89-FC40-87B0-5BC979B7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35" y="4096837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9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A02DBC3-531D-7645-8668-E0BDD66A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744" y="1394278"/>
            <a:ext cx="29517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6F11D3-0DBA-4C47-9704-6CE3F5A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28" y="2127740"/>
            <a:ext cx="45830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08C073-7ABD-D04B-B27C-2599A902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676" y="247446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06086-0646-CA45-9FA4-DAEC803E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27" y="281317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3F5687-69C3-934B-8B96-561BA50F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451" y="3577239"/>
            <a:ext cx="458304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E4D061-2E52-6F49-9037-495AFA3E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00" y="3939717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A8CF89-C10D-C541-A011-1B8903B7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4338792"/>
            <a:ext cx="467081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Google Shape;740;p24">
            <a:extLst>
              <a:ext uri="{FF2B5EF4-FFF2-40B4-BE49-F238E27FC236}">
                <a16:creationId xmlns:a16="http://schemas.microsoft.com/office/drawing/2014/main" id="{24BAC9E5-BA2A-8A40-863D-8477DA9CC121}"/>
              </a:ext>
            </a:extLst>
          </p:cNvPr>
          <p:cNvSpPr txBox="1">
            <a:spLocks/>
          </p:cNvSpPr>
          <p:nvPr/>
        </p:nvSpPr>
        <p:spPr>
          <a:xfrm>
            <a:off x="10827" y="43006"/>
            <a:ext cx="6459080" cy="57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 2. (p 9) Write the correct forms of verb.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042BEB1-8B24-6C40-98F8-6299ED76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2" y="620772"/>
            <a:ext cx="585244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us about yourself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Sure! I live near here now. This is my new school. Wow! It (1. have) _____ a large playground.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you _______ (2. have) any new friends?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I ______ (3. love) my new school and my new friends,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______ (4. walk) to school with you?</a:t>
            </a:r>
          </a:p>
          <a:p>
            <a:pPr>
              <a:spcBef>
                <a:spcPct val="0"/>
              </a:spcBef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 we often _________ (5. ride) our bicycles  to school.</a:t>
            </a:r>
            <a:endParaRPr lang="en-US" altLang="en-VN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21F490-5E2C-3343-AF93-0B3C2D28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683" y="1317334"/>
            <a:ext cx="7193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B844F4-B642-3548-93F6-659E044A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00" y="2053921"/>
            <a:ext cx="7193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E8619A-0D6C-E549-BEBA-D87B1603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075" y="2066043"/>
            <a:ext cx="9503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23C353-E603-7E41-87C0-1C5AC3AF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2774700"/>
            <a:ext cx="11205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E7D7B1-F3E0-A944-84C9-8BE52130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003" y="3519177"/>
            <a:ext cx="1120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Does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4CA5A8-A4BC-3F41-98C5-47C4C706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333" y="3519176"/>
            <a:ext cx="10736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32726E-5792-A045-9A06-FB570904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87" y="1394278"/>
            <a:ext cx="261082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He/ She It + V(s/es)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27737F-0A37-984F-B6D7-7968AAC9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2076328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 + you/we/they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442036-7349-F042-B8C5-EF37FB0B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303" y="2877491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I/ You/ We/ They + V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FE8E0F-D5DC-6C43-B1E6-ED932798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47" y="3573036"/>
            <a:ext cx="300323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Does + he/she/it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2EFF1-EE2E-4D4E-B846-065E201D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367" y="4259971"/>
            <a:ext cx="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ride</a:t>
            </a:r>
            <a:endParaRPr lang="en-VN" altLang="en-V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34835-5493-D34D-A1A3-D440895D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4326187"/>
            <a:ext cx="28846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 eaLnBrk="1" hangingPunct="1">
              <a:spcBef>
                <a:spcPct val="0"/>
              </a:spcBef>
              <a:buFontTx/>
              <a:buNone/>
              <a:defRPr sz="2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VN" sz="2000" dirty="0">
                <a:sym typeface="Wingdings" pitchFamily="2" charset="2"/>
              </a:rPr>
              <a:t>(+) I/You/ We/ They + V</a:t>
            </a:r>
            <a:endParaRPr lang="en-VN" altLang="en-VN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 animBg="1"/>
      <p:bldP spid="58" grpId="0" animBg="1"/>
      <p:bldP spid="5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628078-B4EC-9044-9A5C-CDC512CD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8" y="450072"/>
            <a:ext cx="7700354" cy="3977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1. you/ often/ ride your bicycle/ to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2. you/ sometimes/ study/ in the school library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3. you/ like/ your new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4. your friends/ always /go to school/ with you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5. you/ usually/ do homework/ after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BCB70-EB92-5A4A-AC4C-6E4EE27D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Write full questions in your notebook.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08161-6FDA-3541-B5B2-645541A9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28265"/>
            <a:ext cx="5791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often ride your bicycle to school?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082BA-4E86-DF4F-B898-FDF45B6C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976933"/>
            <a:ext cx="6478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sometimes study in the school library?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4AC41-D6D0-E04B-81ED-0D5F1F05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777694"/>
            <a:ext cx="4384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like your new school?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E0861-1161-8541-9E5F-3AE67325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553570"/>
            <a:ext cx="6518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your friends always go to school with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5394E-9180-2849-B37F-3C5B7AE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365839"/>
            <a:ext cx="669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usually do your homework after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393CF2-403F-4B14-BE85-DD9FE2AE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In group of 6, ask and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24757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24" name="Google Shape;3024;p45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440709" y="33704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1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 err="1"/>
              <a:t>bjectives</a:t>
            </a:r>
            <a:r>
              <a:rPr lang="en" sz="4400" dirty="0"/>
              <a:t> </a:t>
            </a:r>
            <a:endParaRPr sz="4400" dirty="0"/>
          </a:p>
        </p:txBody>
      </p:sp>
      <p:sp>
        <p:nvSpPr>
          <p:cNvPr id="1653" name="Google Shape;1653;p31"/>
          <p:cNvSpPr txBox="1">
            <a:spLocks noGrp="1"/>
          </p:cNvSpPr>
          <p:nvPr>
            <p:ph type="body" idx="1"/>
          </p:nvPr>
        </p:nvSpPr>
        <p:spPr>
          <a:xfrm>
            <a:off x="1200100" y="933797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simple.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adverbs of frequency.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2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/>
              <a:t>Unjumble to complete the sentence.</a:t>
            </a:r>
            <a:endParaRPr lang="en-VN" sz="3200" dirty="0"/>
          </a:p>
        </p:txBody>
      </p:sp>
      <p:sp>
        <p:nvSpPr>
          <p:cNvPr id="1683" name="Google Shape;1683;p32"/>
          <p:cNvSpPr txBox="1">
            <a:spLocks noGrp="1"/>
          </p:cNvSpPr>
          <p:nvPr>
            <p:ph type="title"/>
          </p:nvPr>
        </p:nvSpPr>
        <p:spPr>
          <a:xfrm>
            <a:off x="1960017" y="1276341"/>
            <a:ext cx="519958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go/ t</a:t>
            </a:r>
            <a:r>
              <a:rPr lang="en" dirty="0"/>
              <a:t>he same/ to/ They/ school.</a:t>
            </a:r>
            <a:endParaRPr dirty="0"/>
          </a:p>
        </p:txBody>
      </p:sp>
      <p:sp>
        <p:nvSpPr>
          <p:cNvPr id="1690" name="Google Shape;1690;p32"/>
          <p:cNvSpPr txBox="1">
            <a:spLocks noGrp="1"/>
          </p:cNvSpPr>
          <p:nvPr>
            <p:ph type="title" idx="8"/>
          </p:nvPr>
        </p:nvSpPr>
        <p:spPr>
          <a:xfrm>
            <a:off x="966407" y="1294238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91" name="Google Shape;1691;p32"/>
          <p:cNvSpPr txBox="1">
            <a:spLocks noGrp="1"/>
          </p:cNvSpPr>
          <p:nvPr>
            <p:ph type="title" idx="9"/>
          </p:nvPr>
        </p:nvSpPr>
        <p:spPr>
          <a:xfrm>
            <a:off x="966407" y="2669582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92" name="Google Shape;1692;p32"/>
          <p:cNvSpPr txBox="1">
            <a:spLocks noGrp="1"/>
          </p:cNvSpPr>
          <p:nvPr>
            <p:ph type="title" idx="14"/>
          </p:nvPr>
        </p:nvSpPr>
        <p:spPr>
          <a:xfrm>
            <a:off x="982359" y="4044925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93" name="Google Shape;1693;p32"/>
          <p:cNvSpPr txBox="1">
            <a:spLocks noGrp="1"/>
          </p:cNvSpPr>
          <p:nvPr>
            <p:ph type="title" idx="13"/>
          </p:nvPr>
        </p:nvSpPr>
        <p:spPr>
          <a:xfrm>
            <a:off x="966407" y="1981910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694" name="Google Shape;1694;p32"/>
          <p:cNvGrpSpPr/>
          <p:nvPr/>
        </p:nvGrpSpPr>
        <p:grpSpPr>
          <a:xfrm>
            <a:off x="7941134" y="164670"/>
            <a:ext cx="873325" cy="908226"/>
            <a:chOff x="4505000" y="238125"/>
            <a:chExt cx="1306200" cy="1358400"/>
          </a:xfrm>
        </p:grpSpPr>
        <p:sp>
          <p:nvSpPr>
            <p:cNvPr id="1695" name="Google Shape;1695;p32"/>
            <p:cNvSpPr/>
            <p:nvPr/>
          </p:nvSpPr>
          <p:spPr>
            <a:xfrm>
              <a:off x="518545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5806" y="0"/>
                  </a:moveTo>
                  <a:lnTo>
                    <a:pt x="5384" y="20"/>
                  </a:lnTo>
                  <a:lnTo>
                    <a:pt x="4982" y="60"/>
                  </a:lnTo>
                  <a:lnTo>
                    <a:pt x="4561" y="100"/>
                  </a:lnTo>
                  <a:lnTo>
                    <a:pt x="4139" y="181"/>
                  </a:lnTo>
                  <a:lnTo>
                    <a:pt x="3737" y="281"/>
                  </a:lnTo>
                  <a:lnTo>
                    <a:pt x="3315" y="402"/>
                  </a:lnTo>
                  <a:lnTo>
                    <a:pt x="2893" y="542"/>
                  </a:lnTo>
                  <a:lnTo>
                    <a:pt x="2472" y="703"/>
                  </a:lnTo>
                  <a:lnTo>
                    <a:pt x="2070" y="864"/>
                  </a:lnTo>
                  <a:lnTo>
                    <a:pt x="1648" y="1065"/>
                  </a:lnTo>
                  <a:lnTo>
                    <a:pt x="1226" y="1286"/>
                  </a:lnTo>
                  <a:lnTo>
                    <a:pt x="824" y="1527"/>
                  </a:lnTo>
                  <a:lnTo>
                    <a:pt x="423" y="1788"/>
                  </a:lnTo>
                  <a:lnTo>
                    <a:pt x="1" y="2069"/>
                  </a:lnTo>
                  <a:lnTo>
                    <a:pt x="1" y="52287"/>
                  </a:lnTo>
                  <a:lnTo>
                    <a:pt x="382" y="52588"/>
                  </a:lnTo>
                  <a:lnTo>
                    <a:pt x="764" y="52850"/>
                  </a:lnTo>
                  <a:lnTo>
                    <a:pt x="1146" y="53091"/>
                  </a:lnTo>
                  <a:lnTo>
                    <a:pt x="1507" y="53312"/>
                  </a:lnTo>
                  <a:lnTo>
                    <a:pt x="1889" y="53512"/>
                  </a:lnTo>
                  <a:lnTo>
                    <a:pt x="2251" y="53673"/>
                  </a:lnTo>
                  <a:lnTo>
                    <a:pt x="2612" y="53834"/>
                  </a:lnTo>
                  <a:lnTo>
                    <a:pt x="2974" y="53974"/>
                  </a:lnTo>
                  <a:lnTo>
                    <a:pt x="3335" y="54075"/>
                  </a:lnTo>
                  <a:lnTo>
                    <a:pt x="3677" y="54175"/>
                  </a:lnTo>
                  <a:lnTo>
                    <a:pt x="4038" y="54236"/>
                  </a:lnTo>
                  <a:lnTo>
                    <a:pt x="4380" y="54296"/>
                  </a:lnTo>
                  <a:lnTo>
                    <a:pt x="4721" y="54316"/>
                  </a:lnTo>
                  <a:lnTo>
                    <a:pt x="5063" y="54336"/>
                  </a:lnTo>
                  <a:lnTo>
                    <a:pt x="5404" y="54336"/>
                  </a:lnTo>
                  <a:lnTo>
                    <a:pt x="5746" y="54316"/>
                  </a:lnTo>
                  <a:lnTo>
                    <a:pt x="6087" y="54256"/>
                  </a:lnTo>
                  <a:lnTo>
                    <a:pt x="6409" y="54195"/>
                  </a:lnTo>
                  <a:lnTo>
                    <a:pt x="6750" y="54135"/>
                  </a:lnTo>
                  <a:lnTo>
                    <a:pt x="7071" y="54035"/>
                  </a:lnTo>
                  <a:lnTo>
                    <a:pt x="7393" y="53914"/>
                  </a:lnTo>
                  <a:lnTo>
                    <a:pt x="7714" y="53794"/>
                  </a:lnTo>
                  <a:lnTo>
                    <a:pt x="8036" y="53653"/>
                  </a:lnTo>
                  <a:lnTo>
                    <a:pt x="8357" y="53492"/>
                  </a:lnTo>
                  <a:lnTo>
                    <a:pt x="8678" y="53312"/>
                  </a:lnTo>
                  <a:lnTo>
                    <a:pt x="9000" y="53131"/>
                  </a:lnTo>
                  <a:lnTo>
                    <a:pt x="9301" y="52910"/>
                  </a:lnTo>
                  <a:lnTo>
                    <a:pt x="9623" y="52709"/>
                  </a:lnTo>
                  <a:lnTo>
                    <a:pt x="10245" y="52227"/>
                  </a:lnTo>
                  <a:lnTo>
                    <a:pt x="10848" y="51684"/>
                  </a:lnTo>
                  <a:lnTo>
                    <a:pt x="11310" y="51705"/>
                  </a:lnTo>
                  <a:lnTo>
                    <a:pt x="11752" y="51705"/>
                  </a:lnTo>
                  <a:lnTo>
                    <a:pt x="12194" y="51684"/>
                  </a:lnTo>
                  <a:lnTo>
                    <a:pt x="12636" y="51624"/>
                  </a:lnTo>
                  <a:lnTo>
                    <a:pt x="13057" y="51544"/>
                  </a:lnTo>
                  <a:lnTo>
                    <a:pt x="13479" y="51463"/>
                  </a:lnTo>
                  <a:lnTo>
                    <a:pt x="13901" y="51343"/>
                  </a:lnTo>
                  <a:lnTo>
                    <a:pt x="14303" y="51202"/>
                  </a:lnTo>
                  <a:lnTo>
                    <a:pt x="14685" y="51042"/>
                  </a:lnTo>
                  <a:lnTo>
                    <a:pt x="15066" y="50881"/>
                  </a:lnTo>
                  <a:lnTo>
                    <a:pt x="15428" y="50680"/>
                  </a:lnTo>
                  <a:lnTo>
                    <a:pt x="15789" y="50459"/>
                  </a:lnTo>
                  <a:lnTo>
                    <a:pt x="16131" y="50238"/>
                  </a:lnTo>
                  <a:lnTo>
                    <a:pt x="16452" y="49997"/>
                  </a:lnTo>
                  <a:lnTo>
                    <a:pt x="16774" y="49716"/>
                  </a:lnTo>
                  <a:lnTo>
                    <a:pt x="17075" y="49435"/>
                  </a:lnTo>
                  <a:lnTo>
                    <a:pt x="17356" y="49153"/>
                  </a:lnTo>
                  <a:lnTo>
                    <a:pt x="17617" y="48832"/>
                  </a:lnTo>
                  <a:lnTo>
                    <a:pt x="17878" y="48511"/>
                  </a:lnTo>
                  <a:lnTo>
                    <a:pt x="18099" y="48169"/>
                  </a:lnTo>
                  <a:lnTo>
                    <a:pt x="18320" y="47808"/>
                  </a:lnTo>
                  <a:lnTo>
                    <a:pt x="18521" y="47446"/>
                  </a:lnTo>
                  <a:lnTo>
                    <a:pt x="18682" y="47064"/>
                  </a:lnTo>
                  <a:lnTo>
                    <a:pt x="18843" y="46683"/>
                  </a:lnTo>
                  <a:lnTo>
                    <a:pt x="18983" y="46281"/>
                  </a:lnTo>
                  <a:lnTo>
                    <a:pt x="19104" y="45859"/>
                  </a:lnTo>
                  <a:lnTo>
                    <a:pt x="19184" y="45437"/>
                  </a:lnTo>
                  <a:lnTo>
                    <a:pt x="19264" y="44995"/>
                  </a:lnTo>
                  <a:lnTo>
                    <a:pt x="19305" y="44553"/>
                  </a:lnTo>
                  <a:lnTo>
                    <a:pt x="19345" y="44112"/>
                  </a:lnTo>
                  <a:lnTo>
                    <a:pt x="19345" y="43650"/>
                  </a:lnTo>
                  <a:lnTo>
                    <a:pt x="19305" y="43188"/>
                  </a:lnTo>
                  <a:lnTo>
                    <a:pt x="19706" y="42947"/>
                  </a:lnTo>
                  <a:lnTo>
                    <a:pt x="20068" y="42705"/>
                  </a:lnTo>
                  <a:lnTo>
                    <a:pt x="20429" y="42444"/>
                  </a:lnTo>
                  <a:lnTo>
                    <a:pt x="20771" y="42183"/>
                  </a:lnTo>
                  <a:lnTo>
                    <a:pt x="21092" y="41882"/>
                  </a:lnTo>
                  <a:lnTo>
                    <a:pt x="21394" y="41601"/>
                  </a:lnTo>
                  <a:lnTo>
                    <a:pt x="21675" y="41279"/>
                  </a:lnTo>
                  <a:lnTo>
                    <a:pt x="21956" y="40958"/>
                  </a:lnTo>
                  <a:lnTo>
                    <a:pt x="22217" y="40616"/>
                  </a:lnTo>
                  <a:lnTo>
                    <a:pt x="22438" y="40275"/>
                  </a:lnTo>
                  <a:lnTo>
                    <a:pt x="22679" y="39913"/>
                  </a:lnTo>
                  <a:lnTo>
                    <a:pt x="22880" y="39552"/>
                  </a:lnTo>
                  <a:lnTo>
                    <a:pt x="23061" y="39170"/>
                  </a:lnTo>
                  <a:lnTo>
                    <a:pt x="23242" y="38788"/>
                  </a:lnTo>
                  <a:lnTo>
                    <a:pt x="23382" y="38387"/>
                  </a:lnTo>
                  <a:lnTo>
                    <a:pt x="23523" y="37985"/>
                  </a:lnTo>
                  <a:lnTo>
                    <a:pt x="23643" y="37563"/>
                  </a:lnTo>
                  <a:lnTo>
                    <a:pt x="23744" y="37141"/>
                  </a:lnTo>
                  <a:lnTo>
                    <a:pt x="23824" y="36699"/>
                  </a:lnTo>
                  <a:lnTo>
                    <a:pt x="23884" y="36278"/>
                  </a:lnTo>
                  <a:lnTo>
                    <a:pt x="23925" y="35836"/>
                  </a:lnTo>
                  <a:lnTo>
                    <a:pt x="23965" y="35374"/>
                  </a:lnTo>
                  <a:lnTo>
                    <a:pt x="23965" y="34912"/>
                  </a:lnTo>
                  <a:lnTo>
                    <a:pt x="23965" y="34450"/>
                  </a:lnTo>
                  <a:lnTo>
                    <a:pt x="23945" y="33988"/>
                  </a:lnTo>
                  <a:lnTo>
                    <a:pt x="23884" y="33526"/>
                  </a:lnTo>
                  <a:lnTo>
                    <a:pt x="23824" y="33043"/>
                  </a:lnTo>
                  <a:lnTo>
                    <a:pt x="23744" y="32561"/>
                  </a:lnTo>
                  <a:lnTo>
                    <a:pt x="23643" y="32079"/>
                  </a:lnTo>
                  <a:lnTo>
                    <a:pt x="23523" y="31577"/>
                  </a:lnTo>
                  <a:lnTo>
                    <a:pt x="23382" y="31095"/>
                  </a:lnTo>
                  <a:lnTo>
                    <a:pt x="23222" y="30593"/>
                  </a:lnTo>
                  <a:lnTo>
                    <a:pt x="23443" y="30211"/>
                  </a:lnTo>
                  <a:lnTo>
                    <a:pt x="23663" y="29830"/>
                  </a:lnTo>
                  <a:lnTo>
                    <a:pt x="23864" y="29428"/>
                  </a:lnTo>
                  <a:lnTo>
                    <a:pt x="24045" y="29026"/>
                  </a:lnTo>
                  <a:lnTo>
                    <a:pt x="24226" y="28624"/>
                  </a:lnTo>
                  <a:lnTo>
                    <a:pt x="24387" y="28223"/>
                  </a:lnTo>
                  <a:lnTo>
                    <a:pt x="24507" y="27821"/>
                  </a:lnTo>
                  <a:lnTo>
                    <a:pt x="24648" y="27399"/>
                  </a:lnTo>
                  <a:lnTo>
                    <a:pt x="24748" y="26977"/>
                  </a:lnTo>
                  <a:lnTo>
                    <a:pt x="24829" y="26575"/>
                  </a:lnTo>
                  <a:lnTo>
                    <a:pt x="24909" y="26154"/>
                  </a:lnTo>
                  <a:lnTo>
                    <a:pt x="24969" y="25732"/>
                  </a:lnTo>
                  <a:lnTo>
                    <a:pt x="25009" y="25310"/>
                  </a:lnTo>
                  <a:lnTo>
                    <a:pt x="25029" y="24888"/>
                  </a:lnTo>
                  <a:lnTo>
                    <a:pt x="25029" y="24466"/>
                  </a:lnTo>
                  <a:lnTo>
                    <a:pt x="25009" y="24044"/>
                  </a:lnTo>
                  <a:lnTo>
                    <a:pt x="24969" y="23623"/>
                  </a:lnTo>
                  <a:lnTo>
                    <a:pt x="24909" y="23201"/>
                  </a:lnTo>
                  <a:lnTo>
                    <a:pt x="24849" y="22779"/>
                  </a:lnTo>
                  <a:lnTo>
                    <a:pt x="24748" y="22357"/>
                  </a:lnTo>
                  <a:lnTo>
                    <a:pt x="24648" y="21935"/>
                  </a:lnTo>
                  <a:lnTo>
                    <a:pt x="24507" y="21534"/>
                  </a:lnTo>
                  <a:lnTo>
                    <a:pt x="24346" y="21112"/>
                  </a:lnTo>
                  <a:lnTo>
                    <a:pt x="24186" y="20710"/>
                  </a:lnTo>
                  <a:lnTo>
                    <a:pt x="23985" y="20308"/>
                  </a:lnTo>
                  <a:lnTo>
                    <a:pt x="23764" y="19906"/>
                  </a:lnTo>
                  <a:lnTo>
                    <a:pt x="23523" y="19525"/>
                  </a:lnTo>
                  <a:lnTo>
                    <a:pt x="23282" y="19143"/>
                  </a:lnTo>
                  <a:lnTo>
                    <a:pt x="23001" y="18741"/>
                  </a:lnTo>
                  <a:lnTo>
                    <a:pt x="22679" y="18380"/>
                  </a:lnTo>
                  <a:lnTo>
                    <a:pt x="22358" y="17998"/>
                  </a:lnTo>
                  <a:lnTo>
                    <a:pt x="22016" y="17637"/>
                  </a:lnTo>
                  <a:lnTo>
                    <a:pt x="22077" y="17074"/>
                  </a:lnTo>
                  <a:lnTo>
                    <a:pt x="22117" y="16512"/>
                  </a:lnTo>
                  <a:lnTo>
                    <a:pt x="22157" y="15949"/>
                  </a:lnTo>
                  <a:lnTo>
                    <a:pt x="22157" y="15387"/>
                  </a:lnTo>
                  <a:lnTo>
                    <a:pt x="22157" y="14804"/>
                  </a:lnTo>
                  <a:lnTo>
                    <a:pt x="22117" y="14242"/>
                  </a:lnTo>
                  <a:lnTo>
                    <a:pt x="22077" y="13679"/>
                  </a:lnTo>
                  <a:lnTo>
                    <a:pt x="21996" y="13117"/>
                  </a:lnTo>
                  <a:lnTo>
                    <a:pt x="21916" y="12555"/>
                  </a:lnTo>
                  <a:lnTo>
                    <a:pt x="21795" y="11992"/>
                  </a:lnTo>
                  <a:lnTo>
                    <a:pt x="21655" y="11450"/>
                  </a:lnTo>
                  <a:lnTo>
                    <a:pt x="21514" y="10887"/>
                  </a:lnTo>
                  <a:lnTo>
                    <a:pt x="21313" y="10365"/>
                  </a:lnTo>
                  <a:lnTo>
                    <a:pt x="21112" y="9843"/>
                  </a:lnTo>
                  <a:lnTo>
                    <a:pt x="20891" y="9320"/>
                  </a:lnTo>
                  <a:lnTo>
                    <a:pt x="20630" y="8818"/>
                  </a:lnTo>
                  <a:lnTo>
                    <a:pt x="20349" y="8336"/>
                  </a:lnTo>
                  <a:lnTo>
                    <a:pt x="20028" y="7874"/>
                  </a:lnTo>
                  <a:lnTo>
                    <a:pt x="19706" y="7412"/>
                  </a:lnTo>
                  <a:lnTo>
                    <a:pt x="19325" y="6970"/>
                  </a:lnTo>
                  <a:lnTo>
                    <a:pt x="18943" y="6548"/>
                  </a:lnTo>
                  <a:lnTo>
                    <a:pt x="18521" y="6147"/>
                  </a:lnTo>
                  <a:lnTo>
                    <a:pt x="18059" y="5765"/>
                  </a:lnTo>
                  <a:lnTo>
                    <a:pt x="17577" y="5403"/>
                  </a:lnTo>
                  <a:lnTo>
                    <a:pt x="17075" y="5062"/>
                  </a:lnTo>
                  <a:lnTo>
                    <a:pt x="16533" y="4761"/>
                  </a:lnTo>
                  <a:lnTo>
                    <a:pt x="15950" y="4479"/>
                  </a:lnTo>
                  <a:lnTo>
                    <a:pt x="15347" y="4218"/>
                  </a:lnTo>
                  <a:lnTo>
                    <a:pt x="14705" y="3977"/>
                  </a:lnTo>
                  <a:lnTo>
                    <a:pt x="14022" y="3776"/>
                  </a:lnTo>
                  <a:lnTo>
                    <a:pt x="13319" y="3616"/>
                  </a:lnTo>
                  <a:lnTo>
                    <a:pt x="12575" y="3475"/>
                  </a:lnTo>
                  <a:lnTo>
                    <a:pt x="12254" y="3093"/>
                  </a:lnTo>
                  <a:lnTo>
                    <a:pt x="11912" y="2732"/>
                  </a:lnTo>
                  <a:lnTo>
                    <a:pt x="11571" y="2390"/>
                  </a:lnTo>
                  <a:lnTo>
                    <a:pt x="11230" y="2089"/>
                  </a:lnTo>
                  <a:lnTo>
                    <a:pt x="10868" y="1788"/>
                  </a:lnTo>
                  <a:lnTo>
                    <a:pt x="10506" y="1527"/>
                  </a:lnTo>
                  <a:lnTo>
                    <a:pt x="10145" y="1286"/>
                  </a:lnTo>
                  <a:lnTo>
                    <a:pt x="9763" y="1045"/>
                  </a:lnTo>
                  <a:lnTo>
                    <a:pt x="9402" y="844"/>
                  </a:lnTo>
                  <a:lnTo>
                    <a:pt x="9000" y="663"/>
                  </a:lnTo>
                  <a:lnTo>
                    <a:pt x="8618" y="502"/>
                  </a:lnTo>
                  <a:lnTo>
                    <a:pt x="8237" y="382"/>
                  </a:lnTo>
                  <a:lnTo>
                    <a:pt x="7835" y="261"/>
                  </a:lnTo>
                  <a:lnTo>
                    <a:pt x="7433" y="161"/>
                  </a:lnTo>
                  <a:lnTo>
                    <a:pt x="7031" y="100"/>
                  </a:lnTo>
                  <a:lnTo>
                    <a:pt x="6630" y="40"/>
                  </a:lnTo>
                  <a:lnTo>
                    <a:pt x="6208" y="20"/>
                  </a:lnTo>
                  <a:lnTo>
                    <a:pt x="58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450500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19224" y="0"/>
                  </a:moveTo>
                  <a:lnTo>
                    <a:pt x="18822" y="20"/>
                  </a:lnTo>
                  <a:lnTo>
                    <a:pt x="18401" y="40"/>
                  </a:lnTo>
                  <a:lnTo>
                    <a:pt x="17999" y="100"/>
                  </a:lnTo>
                  <a:lnTo>
                    <a:pt x="17597" y="161"/>
                  </a:lnTo>
                  <a:lnTo>
                    <a:pt x="17195" y="261"/>
                  </a:lnTo>
                  <a:lnTo>
                    <a:pt x="16794" y="382"/>
                  </a:lnTo>
                  <a:lnTo>
                    <a:pt x="16412" y="502"/>
                  </a:lnTo>
                  <a:lnTo>
                    <a:pt x="16030" y="663"/>
                  </a:lnTo>
                  <a:lnTo>
                    <a:pt x="15649" y="844"/>
                  </a:lnTo>
                  <a:lnTo>
                    <a:pt x="15267" y="1045"/>
                  </a:lnTo>
                  <a:lnTo>
                    <a:pt x="14885" y="1286"/>
                  </a:lnTo>
                  <a:lnTo>
                    <a:pt x="14524" y="1527"/>
                  </a:lnTo>
                  <a:lnTo>
                    <a:pt x="14162" y="1788"/>
                  </a:lnTo>
                  <a:lnTo>
                    <a:pt x="13801" y="2089"/>
                  </a:lnTo>
                  <a:lnTo>
                    <a:pt x="13459" y="2390"/>
                  </a:lnTo>
                  <a:lnTo>
                    <a:pt x="13118" y="2732"/>
                  </a:lnTo>
                  <a:lnTo>
                    <a:pt x="12776" y="3093"/>
                  </a:lnTo>
                  <a:lnTo>
                    <a:pt x="12455" y="3475"/>
                  </a:lnTo>
                  <a:lnTo>
                    <a:pt x="11711" y="3616"/>
                  </a:lnTo>
                  <a:lnTo>
                    <a:pt x="11008" y="3776"/>
                  </a:lnTo>
                  <a:lnTo>
                    <a:pt x="10325" y="3977"/>
                  </a:lnTo>
                  <a:lnTo>
                    <a:pt x="9683" y="4218"/>
                  </a:lnTo>
                  <a:lnTo>
                    <a:pt x="9080" y="4479"/>
                  </a:lnTo>
                  <a:lnTo>
                    <a:pt x="8498" y="4761"/>
                  </a:lnTo>
                  <a:lnTo>
                    <a:pt x="7955" y="5062"/>
                  </a:lnTo>
                  <a:lnTo>
                    <a:pt x="7453" y="5403"/>
                  </a:lnTo>
                  <a:lnTo>
                    <a:pt x="6971" y="5765"/>
                  </a:lnTo>
                  <a:lnTo>
                    <a:pt x="6509" y="6147"/>
                  </a:lnTo>
                  <a:lnTo>
                    <a:pt x="6087" y="6548"/>
                  </a:lnTo>
                  <a:lnTo>
                    <a:pt x="5705" y="6970"/>
                  </a:lnTo>
                  <a:lnTo>
                    <a:pt x="5324" y="7412"/>
                  </a:lnTo>
                  <a:lnTo>
                    <a:pt x="5002" y="7874"/>
                  </a:lnTo>
                  <a:lnTo>
                    <a:pt x="4681" y="8336"/>
                  </a:lnTo>
                  <a:lnTo>
                    <a:pt x="4400" y="8818"/>
                  </a:lnTo>
                  <a:lnTo>
                    <a:pt x="4139" y="9320"/>
                  </a:lnTo>
                  <a:lnTo>
                    <a:pt x="3918" y="9843"/>
                  </a:lnTo>
                  <a:lnTo>
                    <a:pt x="3717" y="10365"/>
                  </a:lnTo>
                  <a:lnTo>
                    <a:pt x="3516" y="10887"/>
                  </a:lnTo>
                  <a:lnTo>
                    <a:pt x="3375" y="11450"/>
                  </a:lnTo>
                  <a:lnTo>
                    <a:pt x="3235" y="11992"/>
                  </a:lnTo>
                  <a:lnTo>
                    <a:pt x="3114" y="12555"/>
                  </a:lnTo>
                  <a:lnTo>
                    <a:pt x="3034" y="13117"/>
                  </a:lnTo>
                  <a:lnTo>
                    <a:pt x="2953" y="13679"/>
                  </a:lnTo>
                  <a:lnTo>
                    <a:pt x="2913" y="14242"/>
                  </a:lnTo>
                  <a:lnTo>
                    <a:pt x="2873" y="14804"/>
                  </a:lnTo>
                  <a:lnTo>
                    <a:pt x="2873" y="15387"/>
                  </a:lnTo>
                  <a:lnTo>
                    <a:pt x="2873" y="15949"/>
                  </a:lnTo>
                  <a:lnTo>
                    <a:pt x="2913" y="16512"/>
                  </a:lnTo>
                  <a:lnTo>
                    <a:pt x="2953" y="17074"/>
                  </a:lnTo>
                  <a:lnTo>
                    <a:pt x="3014" y="17637"/>
                  </a:lnTo>
                  <a:lnTo>
                    <a:pt x="2672" y="17998"/>
                  </a:lnTo>
                  <a:lnTo>
                    <a:pt x="2351" y="18380"/>
                  </a:lnTo>
                  <a:lnTo>
                    <a:pt x="2050" y="18741"/>
                  </a:lnTo>
                  <a:lnTo>
                    <a:pt x="1768" y="19143"/>
                  </a:lnTo>
                  <a:lnTo>
                    <a:pt x="1507" y="19525"/>
                  </a:lnTo>
                  <a:lnTo>
                    <a:pt x="1266" y="19906"/>
                  </a:lnTo>
                  <a:lnTo>
                    <a:pt x="1045" y="20308"/>
                  </a:lnTo>
                  <a:lnTo>
                    <a:pt x="844" y="20710"/>
                  </a:lnTo>
                  <a:lnTo>
                    <a:pt x="684" y="21112"/>
                  </a:lnTo>
                  <a:lnTo>
                    <a:pt x="523" y="21534"/>
                  </a:lnTo>
                  <a:lnTo>
                    <a:pt x="402" y="21935"/>
                  </a:lnTo>
                  <a:lnTo>
                    <a:pt x="282" y="22357"/>
                  </a:lnTo>
                  <a:lnTo>
                    <a:pt x="181" y="22779"/>
                  </a:lnTo>
                  <a:lnTo>
                    <a:pt x="121" y="23201"/>
                  </a:lnTo>
                  <a:lnTo>
                    <a:pt x="61" y="23623"/>
                  </a:lnTo>
                  <a:lnTo>
                    <a:pt x="21" y="24044"/>
                  </a:lnTo>
                  <a:lnTo>
                    <a:pt x="1" y="24466"/>
                  </a:lnTo>
                  <a:lnTo>
                    <a:pt x="1" y="24888"/>
                  </a:lnTo>
                  <a:lnTo>
                    <a:pt x="21" y="25310"/>
                  </a:lnTo>
                  <a:lnTo>
                    <a:pt x="61" y="25732"/>
                  </a:lnTo>
                  <a:lnTo>
                    <a:pt x="121" y="26154"/>
                  </a:lnTo>
                  <a:lnTo>
                    <a:pt x="202" y="26575"/>
                  </a:lnTo>
                  <a:lnTo>
                    <a:pt x="282" y="26977"/>
                  </a:lnTo>
                  <a:lnTo>
                    <a:pt x="382" y="27399"/>
                  </a:lnTo>
                  <a:lnTo>
                    <a:pt x="523" y="27821"/>
                  </a:lnTo>
                  <a:lnTo>
                    <a:pt x="664" y="28223"/>
                  </a:lnTo>
                  <a:lnTo>
                    <a:pt x="804" y="28624"/>
                  </a:lnTo>
                  <a:lnTo>
                    <a:pt x="985" y="29026"/>
                  </a:lnTo>
                  <a:lnTo>
                    <a:pt x="1166" y="29428"/>
                  </a:lnTo>
                  <a:lnTo>
                    <a:pt x="1367" y="29830"/>
                  </a:lnTo>
                  <a:lnTo>
                    <a:pt x="1588" y="30211"/>
                  </a:lnTo>
                  <a:lnTo>
                    <a:pt x="1809" y="30593"/>
                  </a:lnTo>
                  <a:lnTo>
                    <a:pt x="1648" y="31095"/>
                  </a:lnTo>
                  <a:lnTo>
                    <a:pt x="1507" y="31577"/>
                  </a:lnTo>
                  <a:lnTo>
                    <a:pt x="1387" y="32079"/>
                  </a:lnTo>
                  <a:lnTo>
                    <a:pt x="1286" y="32561"/>
                  </a:lnTo>
                  <a:lnTo>
                    <a:pt x="1206" y="33043"/>
                  </a:lnTo>
                  <a:lnTo>
                    <a:pt x="1146" y="33526"/>
                  </a:lnTo>
                  <a:lnTo>
                    <a:pt x="1085" y="33988"/>
                  </a:lnTo>
                  <a:lnTo>
                    <a:pt x="1065" y="34450"/>
                  </a:lnTo>
                  <a:lnTo>
                    <a:pt x="1065" y="34912"/>
                  </a:lnTo>
                  <a:lnTo>
                    <a:pt x="1065" y="35374"/>
                  </a:lnTo>
                  <a:lnTo>
                    <a:pt x="1105" y="35836"/>
                  </a:lnTo>
                  <a:lnTo>
                    <a:pt x="1146" y="36278"/>
                  </a:lnTo>
                  <a:lnTo>
                    <a:pt x="1206" y="36699"/>
                  </a:lnTo>
                  <a:lnTo>
                    <a:pt x="1286" y="37141"/>
                  </a:lnTo>
                  <a:lnTo>
                    <a:pt x="1387" y="37563"/>
                  </a:lnTo>
                  <a:lnTo>
                    <a:pt x="1507" y="37985"/>
                  </a:lnTo>
                  <a:lnTo>
                    <a:pt x="1648" y="38387"/>
                  </a:lnTo>
                  <a:lnTo>
                    <a:pt x="1788" y="38788"/>
                  </a:lnTo>
                  <a:lnTo>
                    <a:pt x="1969" y="39170"/>
                  </a:lnTo>
                  <a:lnTo>
                    <a:pt x="2150" y="39552"/>
                  </a:lnTo>
                  <a:lnTo>
                    <a:pt x="2351" y="39913"/>
                  </a:lnTo>
                  <a:lnTo>
                    <a:pt x="2592" y="40275"/>
                  </a:lnTo>
                  <a:lnTo>
                    <a:pt x="2813" y="40616"/>
                  </a:lnTo>
                  <a:lnTo>
                    <a:pt x="3074" y="40958"/>
                  </a:lnTo>
                  <a:lnTo>
                    <a:pt x="3355" y="41279"/>
                  </a:lnTo>
                  <a:lnTo>
                    <a:pt x="3636" y="41601"/>
                  </a:lnTo>
                  <a:lnTo>
                    <a:pt x="3938" y="41882"/>
                  </a:lnTo>
                  <a:lnTo>
                    <a:pt x="4259" y="42183"/>
                  </a:lnTo>
                  <a:lnTo>
                    <a:pt x="4601" y="42444"/>
                  </a:lnTo>
                  <a:lnTo>
                    <a:pt x="4962" y="42705"/>
                  </a:lnTo>
                  <a:lnTo>
                    <a:pt x="5324" y="42947"/>
                  </a:lnTo>
                  <a:lnTo>
                    <a:pt x="5726" y="43188"/>
                  </a:lnTo>
                  <a:lnTo>
                    <a:pt x="5685" y="43650"/>
                  </a:lnTo>
                  <a:lnTo>
                    <a:pt x="5685" y="44112"/>
                  </a:lnTo>
                  <a:lnTo>
                    <a:pt x="5726" y="44553"/>
                  </a:lnTo>
                  <a:lnTo>
                    <a:pt x="5766" y="44995"/>
                  </a:lnTo>
                  <a:lnTo>
                    <a:pt x="5846" y="45437"/>
                  </a:lnTo>
                  <a:lnTo>
                    <a:pt x="5926" y="45859"/>
                  </a:lnTo>
                  <a:lnTo>
                    <a:pt x="6047" y="46281"/>
                  </a:lnTo>
                  <a:lnTo>
                    <a:pt x="6188" y="46683"/>
                  </a:lnTo>
                  <a:lnTo>
                    <a:pt x="6348" y="47064"/>
                  </a:lnTo>
                  <a:lnTo>
                    <a:pt x="6509" y="47446"/>
                  </a:lnTo>
                  <a:lnTo>
                    <a:pt x="6710" y="47808"/>
                  </a:lnTo>
                  <a:lnTo>
                    <a:pt x="6931" y="48169"/>
                  </a:lnTo>
                  <a:lnTo>
                    <a:pt x="7152" y="48511"/>
                  </a:lnTo>
                  <a:lnTo>
                    <a:pt x="7413" y="48832"/>
                  </a:lnTo>
                  <a:lnTo>
                    <a:pt x="7674" y="49153"/>
                  </a:lnTo>
                  <a:lnTo>
                    <a:pt x="7955" y="49435"/>
                  </a:lnTo>
                  <a:lnTo>
                    <a:pt x="8256" y="49716"/>
                  </a:lnTo>
                  <a:lnTo>
                    <a:pt x="8578" y="49997"/>
                  </a:lnTo>
                  <a:lnTo>
                    <a:pt x="8899" y="50238"/>
                  </a:lnTo>
                  <a:lnTo>
                    <a:pt x="9241" y="50459"/>
                  </a:lnTo>
                  <a:lnTo>
                    <a:pt x="9602" y="50680"/>
                  </a:lnTo>
                  <a:lnTo>
                    <a:pt x="9964" y="50881"/>
                  </a:lnTo>
                  <a:lnTo>
                    <a:pt x="10346" y="51042"/>
                  </a:lnTo>
                  <a:lnTo>
                    <a:pt x="10727" y="51202"/>
                  </a:lnTo>
                  <a:lnTo>
                    <a:pt x="11129" y="51343"/>
                  </a:lnTo>
                  <a:lnTo>
                    <a:pt x="11551" y="51463"/>
                  </a:lnTo>
                  <a:lnTo>
                    <a:pt x="11973" y="51544"/>
                  </a:lnTo>
                  <a:lnTo>
                    <a:pt x="12394" y="51624"/>
                  </a:lnTo>
                  <a:lnTo>
                    <a:pt x="12836" y="51684"/>
                  </a:lnTo>
                  <a:lnTo>
                    <a:pt x="13278" y="51705"/>
                  </a:lnTo>
                  <a:lnTo>
                    <a:pt x="13720" y="51705"/>
                  </a:lnTo>
                  <a:lnTo>
                    <a:pt x="14182" y="51684"/>
                  </a:lnTo>
                  <a:lnTo>
                    <a:pt x="14785" y="52227"/>
                  </a:lnTo>
                  <a:lnTo>
                    <a:pt x="15408" y="52709"/>
                  </a:lnTo>
                  <a:lnTo>
                    <a:pt x="15729" y="52910"/>
                  </a:lnTo>
                  <a:lnTo>
                    <a:pt x="16030" y="53131"/>
                  </a:lnTo>
                  <a:lnTo>
                    <a:pt x="16352" y="53312"/>
                  </a:lnTo>
                  <a:lnTo>
                    <a:pt x="16673" y="53492"/>
                  </a:lnTo>
                  <a:lnTo>
                    <a:pt x="16994" y="53653"/>
                  </a:lnTo>
                  <a:lnTo>
                    <a:pt x="17316" y="53794"/>
                  </a:lnTo>
                  <a:lnTo>
                    <a:pt x="17637" y="53914"/>
                  </a:lnTo>
                  <a:lnTo>
                    <a:pt x="17959" y="54035"/>
                  </a:lnTo>
                  <a:lnTo>
                    <a:pt x="18280" y="54135"/>
                  </a:lnTo>
                  <a:lnTo>
                    <a:pt x="18621" y="54195"/>
                  </a:lnTo>
                  <a:lnTo>
                    <a:pt x="18943" y="54256"/>
                  </a:lnTo>
                  <a:lnTo>
                    <a:pt x="19284" y="54316"/>
                  </a:lnTo>
                  <a:lnTo>
                    <a:pt x="19626" y="54336"/>
                  </a:lnTo>
                  <a:lnTo>
                    <a:pt x="19967" y="54336"/>
                  </a:lnTo>
                  <a:lnTo>
                    <a:pt x="20309" y="54316"/>
                  </a:lnTo>
                  <a:lnTo>
                    <a:pt x="20650" y="54296"/>
                  </a:lnTo>
                  <a:lnTo>
                    <a:pt x="20992" y="54236"/>
                  </a:lnTo>
                  <a:lnTo>
                    <a:pt x="21353" y="54175"/>
                  </a:lnTo>
                  <a:lnTo>
                    <a:pt x="21695" y="54075"/>
                  </a:lnTo>
                  <a:lnTo>
                    <a:pt x="22056" y="53974"/>
                  </a:lnTo>
                  <a:lnTo>
                    <a:pt x="22418" y="53834"/>
                  </a:lnTo>
                  <a:lnTo>
                    <a:pt x="22780" y="53673"/>
                  </a:lnTo>
                  <a:lnTo>
                    <a:pt x="23141" y="53512"/>
                  </a:lnTo>
                  <a:lnTo>
                    <a:pt x="23523" y="53312"/>
                  </a:lnTo>
                  <a:lnTo>
                    <a:pt x="23884" y="53091"/>
                  </a:lnTo>
                  <a:lnTo>
                    <a:pt x="24266" y="52850"/>
                  </a:lnTo>
                  <a:lnTo>
                    <a:pt x="24648" y="52588"/>
                  </a:lnTo>
                  <a:lnTo>
                    <a:pt x="25029" y="52287"/>
                  </a:lnTo>
                  <a:lnTo>
                    <a:pt x="25029" y="2069"/>
                  </a:lnTo>
                  <a:lnTo>
                    <a:pt x="24607" y="1788"/>
                  </a:lnTo>
                  <a:lnTo>
                    <a:pt x="24206" y="1527"/>
                  </a:lnTo>
                  <a:lnTo>
                    <a:pt x="23804" y="1286"/>
                  </a:lnTo>
                  <a:lnTo>
                    <a:pt x="23382" y="1065"/>
                  </a:lnTo>
                  <a:lnTo>
                    <a:pt x="22960" y="864"/>
                  </a:lnTo>
                  <a:lnTo>
                    <a:pt x="22559" y="703"/>
                  </a:lnTo>
                  <a:lnTo>
                    <a:pt x="22137" y="542"/>
                  </a:lnTo>
                  <a:lnTo>
                    <a:pt x="21715" y="402"/>
                  </a:lnTo>
                  <a:lnTo>
                    <a:pt x="21293" y="281"/>
                  </a:lnTo>
                  <a:lnTo>
                    <a:pt x="20891" y="181"/>
                  </a:lnTo>
                  <a:lnTo>
                    <a:pt x="20469" y="100"/>
                  </a:lnTo>
                  <a:lnTo>
                    <a:pt x="20048" y="60"/>
                  </a:lnTo>
                  <a:lnTo>
                    <a:pt x="19646" y="20"/>
                  </a:lnTo>
                  <a:lnTo>
                    <a:pt x="19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41695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3637" y="0"/>
                  </a:moveTo>
                  <a:lnTo>
                    <a:pt x="3576" y="20"/>
                  </a:lnTo>
                  <a:lnTo>
                    <a:pt x="3356" y="121"/>
                  </a:lnTo>
                  <a:lnTo>
                    <a:pt x="3114" y="221"/>
                  </a:lnTo>
                  <a:lnTo>
                    <a:pt x="2693" y="442"/>
                  </a:lnTo>
                  <a:lnTo>
                    <a:pt x="2291" y="703"/>
                  </a:lnTo>
                  <a:lnTo>
                    <a:pt x="1909" y="1005"/>
                  </a:lnTo>
                  <a:lnTo>
                    <a:pt x="1568" y="1346"/>
                  </a:lnTo>
                  <a:lnTo>
                    <a:pt x="1246" y="1708"/>
                  </a:lnTo>
                  <a:lnTo>
                    <a:pt x="965" y="2109"/>
                  </a:lnTo>
                  <a:lnTo>
                    <a:pt x="704" y="2531"/>
                  </a:lnTo>
                  <a:lnTo>
                    <a:pt x="483" y="2953"/>
                  </a:lnTo>
                  <a:lnTo>
                    <a:pt x="302" y="3415"/>
                  </a:lnTo>
                  <a:lnTo>
                    <a:pt x="162" y="3877"/>
                  </a:lnTo>
                  <a:lnTo>
                    <a:pt x="61" y="4339"/>
                  </a:lnTo>
                  <a:lnTo>
                    <a:pt x="1" y="4821"/>
                  </a:lnTo>
                  <a:lnTo>
                    <a:pt x="1" y="5323"/>
                  </a:lnTo>
                  <a:lnTo>
                    <a:pt x="21" y="5805"/>
                  </a:lnTo>
                  <a:lnTo>
                    <a:pt x="61" y="6046"/>
                  </a:lnTo>
                  <a:lnTo>
                    <a:pt x="101" y="6287"/>
                  </a:lnTo>
                  <a:lnTo>
                    <a:pt x="222" y="6729"/>
                  </a:lnTo>
                  <a:lnTo>
                    <a:pt x="383" y="7171"/>
                  </a:lnTo>
                  <a:lnTo>
                    <a:pt x="584" y="7573"/>
                  </a:lnTo>
                  <a:lnTo>
                    <a:pt x="825" y="7975"/>
                  </a:lnTo>
                  <a:lnTo>
                    <a:pt x="1086" y="8336"/>
                  </a:lnTo>
                  <a:lnTo>
                    <a:pt x="1387" y="8698"/>
                  </a:lnTo>
                  <a:lnTo>
                    <a:pt x="1708" y="9019"/>
                  </a:lnTo>
                  <a:lnTo>
                    <a:pt x="2050" y="9321"/>
                  </a:lnTo>
                  <a:lnTo>
                    <a:pt x="2432" y="9582"/>
                  </a:lnTo>
                  <a:lnTo>
                    <a:pt x="2813" y="9823"/>
                  </a:lnTo>
                  <a:lnTo>
                    <a:pt x="3215" y="10044"/>
                  </a:lnTo>
                  <a:lnTo>
                    <a:pt x="3637" y="10204"/>
                  </a:lnTo>
                  <a:lnTo>
                    <a:pt x="4079" y="10345"/>
                  </a:lnTo>
                  <a:lnTo>
                    <a:pt x="4521" y="10446"/>
                  </a:lnTo>
                  <a:lnTo>
                    <a:pt x="4983" y="10506"/>
                  </a:lnTo>
                  <a:lnTo>
                    <a:pt x="5445" y="10526"/>
                  </a:lnTo>
                  <a:lnTo>
                    <a:pt x="5887" y="10506"/>
                  </a:lnTo>
                  <a:lnTo>
                    <a:pt x="6248" y="10466"/>
                  </a:lnTo>
                  <a:lnTo>
                    <a:pt x="6610" y="10385"/>
                  </a:lnTo>
                  <a:lnTo>
                    <a:pt x="6951" y="10285"/>
                  </a:lnTo>
                  <a:lnTo>
                    <a:pt x="7273" y="10164"/>
                  </a:lnTo>
                  <a:lnTo>
                    <a:pt x="7594" y="10024"/>
                  </a:lnTo>
                  <a:lnTo>
                    <a:pt x="7875" y="9843"/>
                  </a:lnTo>
                  <a:lnTo>
                    <a:pt x="8156" y="9662"/>
                  </a:lnTo>
                  <a:lnTo>
                    <a:pt x="8397" y="9441"/>
                  </a:lnTo>
                  <a:lnTo>
                    <a:pt x="8638" y="9160"/>
                  </a:lnTo>
                  <a:lnTo>
                    <a:pt x="8859" y="8859"/>
                  </a:lnTo>
                  <a:lnTo>
                    <a:pt x="9040" y="8537"/>
                  </a:lnTo>
                  <a:lnTo>
                    <a:pt x="9161" y="8196"/>
                  </a:lnTo>
                  <a:lnTo>
                    <a:pt x="9241" y="7854"/>
                  </a:lnTo>
                  <a:lnTo>
                    <a:pt x="9281" y="7493"/>
                  </a:lnTo>
                  <a:lnTo>
                    <a:pt x="9281" y="7312"/>
                  </a:lnTo>
                  <a:lnTo>
                    <a:pt x="9281" y="7151"/>
                  </a:lnTo>
                  <a:lnTo>
                    <a:pt x="9261" y="6970"/>
                  </a:lnTo>
                  <a:lnTo>
                    <a:pt x="9221" y="6810"/>
                  </a:lnTo>
                  <a:lnTo>
                    <a:pt x="9161" y="6609"/>
                  </a:lnTo>
                  <a:lnTo>
                    <a:pt x="9100" y="6448"/>
                  </a:lnTo>
                  <a:lnTo>
                    <a:pt x="9020" y="6267"/>
                  </a:lnTo>
                  <a:lnTo>
                    <a:pt x="8920" y="6107"/>
                  </a:lnTo>
                  <a:lnTo>
                    <a:pt x="8799" y="5946"/>
                  </a:lnTo>
                  <a:lnTo>
                    <a:pt x="8679" y="5805"/>
                  </a:lnTo>
                  <a:lnTo>
                    <a:pt x="8538" y="5665"/>
                  </a:lnTo>
                  <a:lnTo>
                    <a:pt x="8397" y="5544"/>
                  </a:lnTo>
                  <a:lnTo>
                    <a:pt x="8257" y="5444"/>
                  </a:lnTo>
                  <a:lnTo>
                    <a:pt x="8096" y="5343"/>
                  </a:lnTo>
                  <a:lnTo>
                    <a:pt x="7915" y="5263"/>
                  </a:lnTo>
                  <a:lnTo>
                    <a:pt x="7755" y="5203"/>
                  </a:lnTo>
                  <a:lnTo>
                    <a:pt x="7574" y="5143"/>
                  </a:lnTo>
                  <a:lnTo>
                    <a:pt x="7393" y="5122"/>
                  </a:lnTo>
                  <a:lnTo>
                    <a:pt x="7212" y="5102"/>
                  </a:lnTo>
                  <a:lnTo>
                    <a:pt x="7031" y="5102"/>
                  </a:lnTo>
                  <a:lnTo>
                    <a:pt x="6831" y="5143"/>
                  </a:lnTo>
                  <a:lnTo>
                    <a:pt x="6650" y="5183"/>
                  </a:lnTo>
                  <a:lnTo>
                    <a:pt x="6449" y="5263"/>
                  </a:lnTo>
                  <a:lnTo>
                    <a:pt x="6268" y="5343"/>
                  </a:lnTo>
                  <a:lnTo>
                    <a:pt x="6107" y="5464"/>
                  </a:lnTo>
                  <a:lnTo>
                    <a:pt x="5947" y="5584"/>
                  </a:lnTo>
                  <a:lnTo>
                    <a:pt x="5806" y="5725"/>
                  </a:lnTo>
                  <a:lnTo>
                    <a:pt x="5666" y="5886"/>
                  </a:lnTo>
                  <a:lnTo>
                    <a:pt x="5565" y="6067"/>
                  </a:lnTo>
                  <a:lnTo>
                    <a:pt x="5465" y="6227"/>
                  </a:lnTo>
                  <a:lnTo>
                    <a:pt x="5404" y="6408"/>
                  </a:lnTo>
                  <a:lnTo>
                    <a:pt x="5364" y="6569"/>
                  </a:lnTo>
                  <a:lnTo>
                    <a:pt x="5324" y="6749"/>
                  </a:lnTo>
                  <a:lnTo>
                    <a:pt x="5324" y="6930"/>
                  </a:lnTo>
                  <a:lnTo>
                    <a:pt x="5324" y="7111"/>
                  </a:lnTo>
                  <a:lnTo>
                    <a:pt x="5364" y="7292"/>
                  </a:lnTo>
                  <a:lnTo>
                    <a:pt x="5384" y="7352"/>
                  </a:lnTo>
                  <a:lnTo>
                    <a:pt x="5425" y="7412"/>
                  </a:lnTo>
                  <a:lnTo>
                    <a:pt x="5465" y="7453"/>
                  </a:lnTo>
                  <a:lnTo>
                    <a:pt x="5525" y="7493"/>
                  </a:lnTo>
                  <a:lnTo>
                    <a:pt x="5565" y="7513"/>
                  </a:lnTo>
                  <a:lnTo>
                    <a:pt x="5625" y="7533"/>
                  </a:lnTo>
                  <a:lnTo>
                    <a:pt x="5706" y="7533"/>
                  </a:lnTo>
                  <a:lnTo>
                    <a:pt x="5766" y="7513"/>
                  </a:lnTo>
                  <a:lnTo>
                    <a:pt x="5826" y="7493"/>
                  </a:lnTo>
                  <a:lnTo>
                    <a:pt x="5887" y="7473"/>
                  </a:lnTo>
                  <a:lnTo>
                    <a:pt x="5927" y="7432"/>
                  </a:lnTo>
                  <a:lnTo>
                    <a:pt x="5967" y="7372"/>
                  </a:lnTo>
                  <a:lnTo>
                    <a:pt x="5987" y="7312"/>
                  </a:lnTo>
                  <a:lnTo>
                    <a:pt x="6007" y="7252"/>
                  </a:lnTo>
                  <a:lnTo>
                    <a:pt x="6007" y="7191"/>
                  </a:lnTo>
                  <a:lnTo>
                    <a:pt x="6007" y="7131"/>
                  </a:lnTo>
                  <a:lnTo>
                    <a:pt x="5987" y="7031"/>
                  </a:lnTo>
                  <a:lnTo>
                    <a:pt x="5967" y="6910"/>
                  </a:lnTo>
                  <a:lnTo>
                    <a:pt x="5987" y="6810"/>
                  </a:lnTo>
                  <a:lnTo>
                    <a:pt x="6007" y="6709"/>
                  </a:lnTo>
                  <a:lnTo>
                    <a:pt x="6067" y="6488"/>
                  </a:lnTo>
                  <a:lnTo>
                    <a:pt x="6188" y="6287"/>
                  </a:lnTo>
                  <a:lnTo>
                    <a:pt x="6288" y="6167"/>
                  </a:lnTo>
                  <a:lnTo>
                    <a:pt x="6369" y="6067"/>
                  </a:lnTo>
                  <a:lnTo>
                    <a:pt x="6489" y="5986"/>
                  </a:lnTo>
                  <a:lnTo>
                    <a:pt x="6590" y="5906"/>
                  </a:lnTo>
                  <a:lnTo>
                    <a:pt x="6710" y="5846"/>
                  </a:lnTo>
                  <a:lnTo>
                    <a:pt x="6831" y="5805"/>
                  </a:lnTo>
                  <a:lnTo>
                    <a:pt x="6951" y="5785"/>
                  </a:lnTo>
                  <a:lnTo>
                    <a:pt x="7072" y="5765"/>
                  </a:lnTo>
                  <a:lnTo>
                    <a:pt x="7333" y="5765"/>
                  </a:lnTo>
                  <a:lnTo>
                    <a:pt x="7574" y="5825"/>
                  </a:lnTo>
                  <a:lnTo>
                    <a:pt x="7795" y="5926"/>
                  </a:lnTo>
                  <a:lnTo>
                    <a:pt x="8016" y="6087"/>
                  </a:lnTo>
                  <a:lnTo>
                    <a:pt x="8217" y="6267"/>
                  </a:lnTo>
                  <a:lnTo>
                    <a:pt x="8377" y="6468"/>
                  </a:lnTo>
                  <a:lnTo>
                    <a:pt x="8498" y="6709"/>
                  </a:lnTo>
                  <a:lnTo>
                    <a:pt x="8558" y="6830"/>
                  </a:lnTo>
                  <a:lnTo>
                    <a:pt x="8598" y="6970"/>
                  </a:lnTo>
                  <a:lnTo>
                    <a:pt x="8638" y="7211"/>
                  </a:lnTo>
                  <a:lnTo>
                    <a:pt x="8638" y="7493"/>
                  </a:lnTo>
                  <a:lnTo>
                    <a:pt x="8598" y="7754"/>
                  </a:lnTo>
                  <a:lnTo>
                    <a:pt x="8538" y="8015"/>
                  </a:lnTo>
                  <a:lnTo>
                    <a:pt x="8438" y="8276"/>
                  </a:lnTo>
                  <a:lnTo>
                    <a:pt x="8297" y="8517"/>
                  </a:lnTo>
                  <a:lnTo>
                    <a:pt x="8136" y="8758"/>
                  </a:lnTo>
                  <a:lnTo>
                    <a:pt x="7935" y="8979"/>
                  </a:lnTo>
                  <a:lnTo>
                    <a:pt x="7735" y="9160"/>
                  </a:lnTo>
                  <a:lnTo>
                    <a:pt x="7514" y="9321"/>
                  </a:lnTo>
                  <a:lnTo>
                    <a:pt x="7273" y="9461"/>
                  </a:lnTo>
                  <a:lnTo>
                    <a:pt x="7011" y="9582"/>
                  </a:lnTo>
                  <a:lnTo>
                    <a:pt x="6730" y="9682"/>
                  </a:lnTo>
                  <a:lnTo>
                    <a:pt x="6449" y="9763"/>
                  </a:lnTo>
                  <a:lnTo>
                    <a:pt x="6148" y="9823"/>
                  </a:lnTo>
                  <a:lnTo>
                    <a:pt x="5826" y="9863"/>
                  </a:lnTo>
                  <a:lnTo>
                    <a:pt x="5404" y="9883"/>
                  </a:lnTo>
                  <a:lnTo>
                    <a:pt x="4983" y="9863"/>
                  </a:lnTo>
                  <a:lnTo>
                    <a:pt x="4561" y="9783"/>
                  </a:lnTo>
                  <a:lnTo>
                    <a:pt x="4159" y="9682"/>
                  </a:lnTo>
                  <a:lnTo>
                    <a:pt x="3757" y="9542"/>
                  </a:lnTo>
                  <a:lnTo>
                    <a:pt x="3356" y="9361"/>
                  </a:lnTo>
                  <a:lnTo>
                    <a:pt x="2994" y="9160"/>
                  </a:lnTo>
                  <a:lnTo>
                    <a:pt x="2632" y="8919"/>
                  </a:lnTo>
                  <a:lnTo>
                    <a:pt x="2291" y="8638"/>
                  </a:lnTo>
                  <a:lnTo>
                    <a:pt x="1970" y="8356"/>
                  </a:lnTo>
                  <a:lnTo>
                    <a:pt x="1688" y="8035"/>
                  </a:lnTo>
                  <a:lnTo>
                    <a:pt x="1427" y="7694"/>
                  </a:lnTo>
                  <a:lnTo>
                    <a:pt x="1206" y="7332"/>
                  </a:lnTo>
                  <a:lnTo>
                    <a:pt x="1005" y="6950"/>
                  </a:lnTo>
                  <a:lnTo>
                    <a:pt x="865" y="6549"/>
                  </a:lnTo>
                  <a:lnTo>
                    <a:pt x="744" y="6147"/>
                  </a:lnTo>
                  <a:lnTo>
                    <a:pt x="684" y="5725"/>
                  </a:lnTo>
                  <a:lnTo>
                    <a:pt x="644" y="5303"/>
                  </a:lnTo>
                  <a:lnTo>
                    <a:pt x="664" y="4881"/>
                  </a:lnTo>
                  <a:lnTo>
                    <a:pt x="724" y="4460"/>
                  </a:lnTo>
                  <a:lnTo>
                    <a:pt x="804" y="4038"/>
                  </a:lnTo>
                  <a:lnTo>
                    <a:pt x="925" y="3636"/>
                  </a:lnTo>
                  <a:lnTo>
                    <a:pt x="1086" y="3234"/>
                  </a:lnTo>
                  <a:lnTo>
                    <a:pt x="1287" y="2853"/>
                  </a:lnTo>
                  <a:lnTo>
                    <a:pt x="1508" y="2471"/>
                  </a:lnTo>
                  <a:lnTo>
                    <a:pt x="1769" y="2129"/>
                  </a:lnTo>
                  <a:lnTo>
                    <a:pt x="2050" y="1808"/>
                  </a:lnTo>
                  <a:lnTo>
                    <a:pt x="2351" y="1507"/>
                  </a:lnTo>
                  <a:lnTo>
                    <a:pt x="2673" y="1246"/>
                  </a:lnTo>
                  <a:lnTo>
                    <a:pt x="3034" y="1005"/>
                  </a:lnTo>
                  <a:lnTo>
                    <a:pt x="3396" y="804"/>
                  </a:lnTo>
                  <a:lnTo>
                    <a:pt x="3797" y="643"/>
                  </a:lnTo>
                  <a:lnTo>
                    <a:pt x="3858" y="603"/>
                  </a:lnTo>
                  <a:lnTo>
                    <a:pt x="3898" y="563"/>
                  </a:lnTo>
                  <a:lnTo>
                    <a:pt x="3958" y="522"/>
                  </a:lnTo>
                  <a:lnTo>
                    <a:pt x="3978" y="462"/>
                  </a:lnTo>
                  <a:lnTo>
                    <a:pt x="3998" y="402"/>
                  </a:lnTo>
                  <a:lnTo>
                    <a:pt x="4018" y="342"/>
                  </a:lnTo>
                  <a:lnTo>
                    <a:pt x="4018" y="281"/>
                  </a:lnTo>
                  <a:lnTo>
                    <a:pt x="3998" y="221"/>
                  </a:lnTo>
                  <a:lnTo>
                    <a:pt x="3958" y="161"/>
                  </a:lnTo>
                  <a:lnTo>
                    <a:pt x="3938" y="101"/>
                  </a:lnTo>
                  <a:lnTo>
                    <a:pt x="3878" y="60"/>
                  </a:lnTo>
                  <a:lnTo>
                    <a:pt x="3838" y="40"/>
                  </a:lnTo>
                  <a:lnTo>
                    <a:pt x="3777" y="20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5259275" y="342575"/>
              <a:ext cx="310875" cy="598125"/>
            </a:xfrm>
            <a:custGeom>
              <a:avLst/>
              <a:gdLst/>
              <a:ahLst/>
              <a:cxnLst/>
              <a:rect l="l" t="t" r="r" b="b"/>
              <a:pathLst>
                <a:path w="12435" h="23925" extrusionOk="0">
                  <a:moveTo>
                    <a:pt x="1748" y="0"/>
                  </a:moveTo>
                  <a:lnTo>
                    <a:pt x="1688" y="20"/>
                  </a:lnTo>
                  <a:lnTo>
                    <a:pt x="1648" y="60"/>
                  </a:lnTo>
                  <a:lnTo>
                    <a:pt x="1587" y="101"/>
                  </a:lnTo>
                  <a:lnTo>
                    <a:pt x="1286" y="522"/>
                  </a:lnTo>
                  <a:lnTo>
                    <a:pt x="1025" y="944"/>
                  </a:lnTo>
                  <a:lnTo>
                    <a:pt x="784" y="1386"/>
                  </a:lnTo>
                  <a:lnTo>
                    <a:pt x="563" y="1828"/>
                  </a:lnTo>
                  <a:lnTo>
                    <a:pt x="402" y="2310"/>
                  </a:lnTo>
                  <a:lnTo>
                    <a:pt x="242" y="2792"/>
                  </a:lnTo>
                  <a:lnTo>
                    <a:pt x="141" y="3274"/>
                  </a:lnTo>
                  <a:lnTo>
                    <a:pt x="61" y="3777"/>
                  </a:lnTo>
                  <a:lnTo>
                    <a:pt x="21" y="4259"/>
                  </a:lnTo>
                  <a:lnTo>
                    <a:pt x="1" y="4761"/>
                  </a:lnTo>
                  <a:lnTo>
                    <a:pt x="21" y="5263"/>
                  </a:lnTo>
                  <a:lnTo>
                    <a:pt x="81" y="5765"/>
                  </a:lnTo>
                  <a:lnTo>
                    <a:pt x="181" y="6267"/>
                  </a:lnTo>
                  <a:lnTo>
                    <a:pt x="302" y="6749"/>
                  </a:lnTo>
                  <a:lnTo>
                    <a:pt x="463" y="7232"/>
                  </a:lnTo>
                  <a:lnTo>
                    <a:pt x="663" y="7694"/>
                  </a:lnTo>
                  <a:lnTo>
                    <a:pt x="864" y="8095"/>
                  </a:lnTo>
                  <a:lnTo>
                    <a:pt x="1085" y="8477"/>
                  </a:lnTo>
                  <a:lnTo>
                    <a:pt x="1346" y="8859"/>
                  </a:lnTo>
                  <a:lnTo>
                    <a:pt x="1608" y="9220"/>
                  </a:lnTo>
                  <a:lnTo>
                    <a:pt x="1889" y="9562"/>
                  </a:lnTo>
                  <a:lnTo>
                    <a:pt x="2190" y="9903"/>
                  </a:lnTo>
                  <a:lnTo>
                    <a:pt x="2512" y="10225"/>
                  </a:lnTo>
                  <a:lnTo>
                    <a:pt x="2833" y="10546"/>
                  </a:lnTo>
                  <a:lnTo>
                    <a:pt x="3174" y="10847"/>
                  </a:lnTo>
                  <a:lnTo>
                    <a:pt x="3516" y="11128"/>
                  </a:lnTo>
                  <a:lnTo>
                    <a:pt x="4239" y="11691"/>
                  </a:lnTo>
                  <a:lnTo>
                    <a:pt x="4982" y="12213"/>
                  </a:lnTo>
                  <a:lnTo>
                    <a:pt x="5746" y="12735"/>
                  </a:lnTo>
                  <a:lnTo>
                    <a:pt x="6007" y="12916"/>
                  </a:lnTo>
                  <a:lnTo>
                    <a:pt x="6710" y="13378"/>
                  </a:lnTo>
                  <a:lnTo>
                    <a:pt x="7393" y="13840"/>
                  </a:lnTo>
                  <a:lnTo>
                    <a:pt x="8076" y="14342"/>
                  </a:lnTo>
                  <a:lnTo>
                    <a:pt x="8718" y="14845"/>
                  </a:lnTo>
                  <a:lnTo>
                    <a:pt x="9040" y="15126"/>
                  </a:lnTo>
                  <a:lnTo>
                    <a:pt x="9341" y="15407"/>
                  </a:lnTo>
                  <a:lnTo>
                    <a:pt x="9642" y="15688"/>
                  </a:lnTo>
                  <a:lnTo>
                    <a:pt x="9924" y="15969"/>
                  </a:lnTo>
                  <a:lnTo>
                    <a:pt x="10185" y="16291"/>
                  </a:lnTo>
                  <a:lnTo>
                    <a:pt x="10446" y="16592"/>
                  </a:lnTo>
                  <a:lnTo>
                    <a:pt x="10687" y="16934"/>
                  </a:lnTo>
                  <a:lnTo>
                    <a:pt x="10908" y="17275"/>
                  </a:lnTo>
                  <a:lnTo>
                    <a:pt x="11109" y="17617"/>
                  </a:lnTo>
                  <a:lnTo>
                    <a:pt x="11290" y="17998"/>
                  </a:lnTo>
                  <a:lnTo>
                    <a:pt x="11450" y="18380"/>
                  </a:lnTo>
                  <a:lnTo>
                    <a:pt x="11571" y="18782"/>
                  </a:lnTo>
                  <a:lnTo>
                    <a:pt x="11671" y="19204"/>
                  </a:lnTo>
                  <a:lnTo>
                    <a:pt x="11732" y="19605"/>
                  </a:lnTo>
                  <a:lnTo>
                    <a:pt x="11772" y="20027"/>
                  </a:lnTo>
                  <a:lnTo>
                    <a:pt x="11792" y="20449"/>
                  </a:lnTo>
                  <a:lnTo>
                    <a:pt x="11752" y="20851"/>
                  </a:lnTo>
                  <a:lnTo>
                    <a:pt x="11691" y="21252"/>
                  </a:lnTo>
                  <a:lnTo>
                    <a:pt x="11611" y="21654"/>
                  </a:lnTo>
                  <a:lnTo>
                    <a:pt x="11470" y="22036"/>
                  </a:lnTo>
                  <a:lnTo>
                    <a:pt x="11310" y="22397"/>
                  </a:lnTo>
                  <a:lnTo>
                    <a:pt x="11089" y="22739"/>
                  </a:lnTo>
                  <a:lnTo>
                    <a:pt x="10968" y="22900"/>
                  </a:lnTo>
                  <a:lnTo>
                    <a:pt x="10848" y="23060"/>
                  </a:lnTo>
                  <a:lnTo>
                    <a:pt x="10707" y="23201"/>
                  </a:lnTo>
                  <a:lnTo>
                    <a:pt x="10546" y="23342"/>
                  </a:lnTo>
                  <a:lnTo>
                    <a:pt x="10506" y="23402"/>
                  </a:lnTo>
                  <a:lnTo>
                    <a:pt x="10486" y="23442"/>
                  </a:lnTo>
                  <a:lnTo>
                    <a:pt x="10446" y="23502"/>
                  </a:lnTo>
                  <a:lnTo>
                    <a:pt x="10446" y="23562"/>
                  </a:lnTo>
                  <a:lnTo>
                    <a:pt x="10446" y="23623"/>
                  </a:lnTo>
                  <a:lnTo>
                    <a:pt x="10466" y="23683"/>
                  </a:lnTo>
                  <a:lnTo>
                    <a:pt x="10486" y="23743"/>
                  </a:lnTo>
                  <a:lnTo>
                    <a:pt x="10526" y="23804"/>
                  </a:lnTo>
                  <a:lnTo>
                    <a:pt x="10587" y="23844"/>
                  </a:lnTo>
                  <a:lnTo>
                    <a:pt x="10647" y="23884"/>
                  </a:lnTo>
                  <a:lnTo>
                    <a:pt x="10707" y="23904"/>
                  </a:lnTo>
                  <a:lnTo>
                    <a:pt x="10767" y="23924"/>
                  </a:lnTo>
                  <a:lnTo>
                    <a:pt x="10888" y="23904"/>
                  </a:lnTo>
                  <a:lnTo>
                    <a:pt x="10988" y="23824"/>
                  </a:lnTo>
                  <a:lnTo>
                    <a:pt x="11169" y="23663"/>
                  </a:lnTo>
                  <a:lnTo>
                    <a:pt x="11330" y="23502"/>
                  </a:lnTo>
                  <a:lnTo>
                    <a:pt x="11470" y="23321"/>
                  </a:lnTo>
                  <a:lnTo>
                    <a:pt x="11611" y="23141"/>
                  </a:lnTo>
                  <a:lnTo>
                    <a:pt x="11732" y="22940"/>
                  </a:lnTo>
                  <a:lnTo>
                    <a:pt x="11852" y="22739"/>
                  </a:lnTo>
                  <a:lnTo>
                    <a:pt x="11952" y="22538"/>
                  </a:lnTo>
                  <a:lnTo>
                    <a:pt x="12053" y="22337"/>
                  </a:lnTo>
                  <a:lnTo>
                    <a:pt x="12214" y="21895"/>
                  </a:lnTo>
                  <a:lnTo>
                    <a:pt x="12314" y="21453"/>
                  </a:lnTo>
                  <a:lnTo>
                    <a:pt x="12394" y="20991"/>
                  </a:lnTo>
                  <a:lnTo>
                    <a:pt x="12435" y="20529"/>
                  </a:lnTo>
                  <a:lnTo>
                    <a:pt x="12414" y="20047"/>
                  </a:lnTo>
                  <a:lnTo>
                    <a:pt x="12374" y="19565"/>
                  </a:lnTo>
                  <a:lnTo>
                    <a:pt x="12314" y="19103"/>
                  </a:lnTo>
                  <a:lnTo>
                    <a:pt x="12194" y="18641"/>
                  </a:lnTo>
                  <a:lnTo>
                    <a:pt x="12053" y="18179"/>
                  </a:lnTo>
                  <a:lnTo>
                    <a:pt x="11892" y="17737"/>
                  </a:lnTo>
                  <a:lnTo>
                    <a:pt x="11691" y="17315"/>
                  </a:lnTo>
                  <a:lnTo>
                    <a:pt x="11470" y="16934"/>
                  </a:lnTo>
                  <a:lnTo>
                    <a:pt x="11229" y="16572"/>
                  </a:lnTo>
                  <a:lnTo>
                    <a:pt x="10968" y="16211"/>
                  </a:lnTo>
                  <a:lnTo>
                    <a:pt x="10707" y="15889"/>
                  </a:lnTo>
                  <a:lnTo>
                    <a:pt x="10426" y="15568"/>
                  </a:lnTo>
                  <a:lnTo>
                    <a:pt x="10125" y="15246"/>
                  </a:lnTo>
                  <a:lnTo>
                    <a:pt x="9823" y="14945"/>
                  </a:lnTo>
                  <a:lnTo>
                    <a:pt x="9502" y="14664"/>
                  </a:lnTo>
                  <a:lnTo>
                    <a:pt x="9180" y="14383"/>
                  </a:lnTo>
                  <a:lnTo>
                    <a:pt x="8497" y="13840"/>
                  </a:lnTo>
                  <a:lnTo>
                    <a:pt x="7794" y="13338"/>
                  </a:lnTo>
                  <a:lnTo>
                    <a:pt x="7091" y="12856"/>
                  </a:lnTo>
                  <a:lnTo>
                    <a:pt x="6368" y="12374"/>
                  </a:lnTo>
                  <a:lnTo>
                    <a:pt x="6107" y="12193"/>
                  </a:lnTo>
                  <a:lnTo>
                    <a:pt x="5384" y="11691"/>
                  </a:lnTo>
                  <a:lnTo>
                    <a:pt x="4661" y="11189"/>
                  </a:lnTo>
                  <a:lnTo>
                    <a:pt x="3978" y="10646"/>
                  </a:lnTo>
                  <a:lnTo>
                    <a:pt x="3636" y="10385"/>
                  </a:lnTo>
                  <a:lnTo>
                    <a:pt x="3315" y="10084"/>
                  </a:lnTo>
                  <a:lnTo>
                    <a:pt x="2994" y="9803"/>
                  </a:lnTo>
                  <a:lnTo>
                    <a:pt x="2692" y="9481"/>
                  </a:lnTo>
                  <a:lnTo>
                    <a:pt x="2411" y="9180"/>
                  </a:lnTo>
                  <a:lnTo>
                    <a:pt x="2150" y="8839"/>
                  </a:lnTo>
                  <a:lnTo>
                    <a:pt x="1889" y="8517"/>
                  </a:lnTo>
                  <a:lnTo>
                    <a:pt x="1648" y="8156"/>
                  </a:lnTo>
                  <a:lnTo>
                    <a:pt x="1447" y="7794"/>
                  </a:lnTo>
                  <a:lnTo>
                    <a:pt x="1246" y="7412"/>
                  </a:lnTo>
                  <a:lnTo>
                    <a:pt x="1065" y="6991"/>
                  </a:lnTo>
                  <a:lnTo>
                    <a:pt x="925" y="6549"/>
                  </a:lnTo>
                  <a:lnTo>
                    <a:pt x="804" y="6107"/>
                  </a:lnTo>
                  <a:lnTo>
                    <a:pt x="724" y="5665"/>
                  </a:lnTo>
                  <a:lnTo>
                    <a:pt x="684" y="5223"/>
                  </a:lnTo>
                  <a:lnTo>
                    <a:pt x="663" y="4761"/>
                  </a:lnTo>
                  <a:lnTo>
                    <a:pt x="663" y="4299"/>
                  </a:lnTo>
                  <a:lnTo>
                    <a:pt x="704" y="3857"/>
                  </a:lnTo>
                  <a:lnTo>
                    <a:pt x="784" y="3395"/>
                  </a:lnTo>
                  <a:lnTo>
                    <a:pt x="884" y="2953"/>
                  </a:lnTo>
                  <a:lnTo>
                    <a:pt x="1005" y="2511"/>
                  </a:lnTo>
                  <a:lnTo>
                    <a:pt x="1166" y="2089"/>
                  </a:lnTo>
                  <a:lnTo>
                    <a:pt x="1367" y="1667"/>
                  </a:lnTo>
                  <a:lnTo>
                    <a:pt x="1587" y="1266"/>
                  </a:lnTo>
                  <a:lnTo>
                    <a:pt x="1829" y="884"/>
                  </a:lnTo>
                  <a:lnTo>
                    <a:pt x="2110" y="522"/>
                  </a:lnTo>
                  <a:lnTo>
                    <a:pt x="2130" y="462"/>
                  </a:lnTo>
                  <a:lnTo>
                    <a:pt x="2170" y="402"/>
                  </a:lnTo>
                  <a:lnTo>
                    <a:pt x="2170" y="342"/>
                  </a:lnTo>
                  <a:lnTo>
                    <a:pt x="2170" y="281"/>
                  </a:lnTo>
                  <a:lnTo>
                    <a:pt x="2150" y="221"/>
                  </a:lnTo>
                  <a:lnTo>
                    <a:pt x="2130" y="161"/>
                  </a:lnTo>
                  <a:lnTo>
                    <a:pt x="2110" y="101"/>
                  </a:lnTo>
                  <a:lnTo>
                    <a:pt x="2049" y="60"/>
                  </a:lnTo>
                  <a:lnTo>
                    <a:pt x="1989" y="2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562587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310" y="1"/>
                  </a:moveTo>
                  <a:lnTo>
                    <a:pt x="2250" y="21"/>
                  </a:lnTo>
                  <a:lnTo>
                    <a:pt x="2190" y="61"/>
                  </a:lnTo>
                  <a:lnTo>
                    <a:pt x="1868" y="342"/>
                  </a:lnTo>
                  <a:lnTo>
                    <a:pt x="1587" y="644"/>
                  </a:lnTo>
                  <a:lnTo>
                    <a:pt x="1306" y="945"/>
                  </a:lnTo>
                  <a:lnTo>
                    <a:pt x="1065" y="1286"/>
                  </a:lnTo>
                  <a:lnTo>
                    <a:pt x="824" y="1648"/>
                  </a:lnTo>
                  <a:lnTo>
                    <a:pt x="643" y="2009"/>
                  </a:lnTo>
                  <a:lnTo>
                    <a:pt x="462" y="2411"/>
                  </a:lnTo>
                  <a:lnTo>
                    <a:pt x="322" y="2793"/>
                  </a:lnTo>
                  <a:lnTo>
                    <a:pt x="201" y="3195"/>
                  </a:lnTo>
                  <a:lnTo>
                    <a:pt x="101" y="3616"/>
                  </a:lnTo>
                  <a:lnTo>
                    <a:pt x="40" y="4038"/>
                  </a:lnTo>
                  <a:lnTo>
                    <a:pt x="0" y="4460"/>
                  </a:lnTo>
                  <a:lnTo>
                    <a:pt x="0" y="4882"/>
                  </a:lnTo>
                  <a:lnTo>
                    <a:pt x="20" y="5284"/>
                  </a:lnTo>
                  <a:lnTo>
                    <a:pt x="81" y="5705"/>
                  </a:lnTo>
                  <a:lnTo>
                    <a:pt x="161" y="6127"/>
                  </a:lnTo>
                  <a:lnTo>
                    <a:pt x="281" y="6529"/>
                  </a:lnTo>
                  <a:lnTo>
                    <a:pt x="442" y="6911"/>
                  </a:lnTo>
                  <a:lnTo>
                    <a:pt x="623" y="7292"/>
                  </a:lnTo>
                  <a:lnTo>
                    <a:pt x="824" y="7654"/>
                  </a:lnTo>
                  <a:lnTo>
                    <a:pt x="1065" y="8016"/>
                  </a:lnTo>
                  <a:lnTo>
                    <a:pt x="1326" y="8337"/>
                  </a:lnTo>
                  <a:lnTo>
                    <a:pt x="1607" y="8658"/>
                  </a:lnTo>
                  <a:lnTo>
                    <a:pt x="1909" y="8960"/>
                  </a:lnTo>
                  <a:lnTo>
                    <a:pt x="2230" y="9221"/>
                  </a:lnTo>
                  <a:lnTo>
                    <a:pt x="2571" y="9482"/>
                  </a:lnTo>
                  <a:lnTo>
                    <a:pt x="2913" y="9703"/>
                  </a:lnTo>
                  <a:lnTo>
                    <a:pt x="3295" y="9904"/>
                  </a:lnTo>
                  <a:lnTo>
                    <a:pt x="3676" y="10085"/>
                  </a:lnTo>
                  <a:lnTo>
                    <a:pt x="4058" y="10225"/>
                  </a:lnTo>
                  <a:lnTo>
                    <a:pt x="4460" y="10346"/>
                  </a:lnTo>
                  <a:lnTo>
                    <a:pt x="4881" y="10426"/>
                  </a:lnTo>
                  <a:lnTo>
                    <a:pt x="4942" y="10426"/>
                  </a:lnTo>
                  <a:lnTo>
                    <a:pt x="5042" y="10406"/>
                  </a:lnTo>
                  <a:lnTo>
                    <a:pt x="5143" y="10366"/>
                  </a:lnTo>
                  <a:lnTo>
                    <a:pt x="5223" y="10265"/>
                  </a:lnTo>
                  <a:lnTo>
                    <a:pt x="5263" y="10165"/>
                  </a:lnTo>
                  <a:lnTo>
                    <a:pt x="5263" y="10105"/>
                  </a:lnTo>
                  <a:lnTo>
                    <a:pt x="5243" y="10024"/>
                  </a:lnTo>
                  <a:lnTo>
                    <a:pt x="5223" y="9984"/>
                  </a:lnTo>
                  <a:lnTo>
                    <a:pt x="5203" y="9924"/>
                  </a:lnTo>
                  <a:lnTo>
                    <a:pt x="5163" y="9864"/>
                  </a:lnTo>
                  <a:lnTo>
                    <a:pt x="5102" y="9843"/>
                  </a:lnTo>
                  <a:lnTo>
                    <a:pt x="5042" y="9803"/>
                  </a:lnTo>
                  <a:lnTo>
                    <a:pt x="4982" y="9783"/>
                  </a:lnTo>
                  <a:lnTo>
                    <a:pt x="4620" y="9723"/>
                  </a:lnTo>
                  <a:lnTo>
                    <a:pt x="4259" y="9602"/>
                  </a:lnTo>
                  <a:lnTo>
                    <a:pt x="3917" y="9482"/>
                  </a:lnTo>
                  <a:lnTo>
                    <a:pt x="3576" y="9321"/>
                  </a:lnTo>
                  <a:lnTo>
                    <a:pt x="3234" y="9140"/>
                  </a:lnTo>
                  <a:lnTo>
                    <a:pt x="2933" y="8940"/>
                  </a:lnTo>
                  <a:lnTo>
                    <a:pt x="2632" y="8719"/>
                  </a:lnTo>
                  <a:lnTo>
                    <a:pt x="2350" y="8478"/>
                  </a:lnTo>
                  <a:lnTo>
                    <a:pt x="2069" y="8216"/>
                  </a:lnTo>
                  <a:lnTo>
                    <a:pt x="1828" y="7935"/>
                  </a:lnTo>
                  <a:lnTo>
                    <a:pt x="1587" y="7634"/>
                  </a:lnTo>
                  <a:lnTo>
                    <a:pt x="1386" y="7333"/>
                  </a:lnTo>
                  <a:lnTo>
                    <a:pt x="1205" y="6991"/>
                  </a:lnTo>
                  <a:lnTo>
                    <a:pt x="1045" y="6670"/>
                  </a:lnTo>
                  <a:lnTo>
                    <a:pt x="904" y="6308"/>
                  </a:lnTo>
                  <a:lnTo>
                    <a:pt x="804" y="5947"/>
                  </a:lnTo>
                  <a:lnTo>
                    <a:pt x="723" y="5585"/>
                  </a:lnTo>
                  <a:lnTo>
                    <a:pt x="663" y="5223"/>
                  </a:lnTo>
                  <a:lnTo>
                    <a:pt x="643" y="4842"/>
                  </a:lnTo>
                  <a:lnTo>
                    <a:pt x="643" y="4480"/>
                  </a:lnTo>
                  <a:lnTo>
                    <a:pt x="683" y="4099"/>
                  </a:lnTo>
                  <a:lnTo>
                    <a:pt x="743" y="3737"/>
                  </a:lnTo>
                  <a:lnTo>
                    <a:pt x="824" y="3355"/>
                  </a:lnTo>
                  <a:lnTo>
                    <a:pt x="924" y="3014"/>
                  </a:lnTo>
                  <a:lnTo>
                    <a:pt x="1065" y="2652"/>
                  </a:lnTo>
                  <a:lnTo>
                    <a:pt x="1205" y="2311"/>
                  </a:lnTo>
                  <a:lnTo>
                    <a:pt x="1386" y="1989"/>
                  </a:lnTo>
                  <a:lnTo>
                    <a:pt x="1587" y="1668"/>
                  </a:lnTo>
                  <a:lnTo>
                    <a:pt x="1808" y="1367"/>
                  </a:lnTo>
                  <a:lnTo>
                    <a:pt x="2049" y="1085"/>
                  </a:lnTo>
                  <a:lnTo>
                    <a:pt x="2310" y="824"/>
                  </a:lnTo>
                  <a:lnTo>
                    <a:pt x="2591" y="563"/>
                  </a:lnTo>
                  <a:lnTo>
                    <a:pt x="2652" y="523"/>
                  </a:lnTo>
                  <a:lnTo>
                    <a:pt x="2692" y="483"/>
                  </a:lnTo>
                  <a:lnTo>
                    <a:pt x="2712" y="423"/>
                  </a:lnTo>
                  <a:lnTo>
                    <a:pt x="2732" y="362"/>
                  </a:lnTo>
                  <a:lnTo>
                    <a:pt x="2732" y="302"/>
                  </a:lnTo>
                  <a:lnTo>
                    <a:pt x="2712" y="222"/>
                  </a:lnTo>
                  <a:lnTo>
                    <a:pt x="2692" y="161"/>
                  </a:lnTo>
                  <a:lnTo>
                    <a:pt x="2652" y="121"/>
                  </a:lnTo>
                  <a:lnTo>
                    <a:pt x="2612" y="61"/>
                  </a:lnTo>
                  <a:lnTo>
                    <a:pt x="2551" y="41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5497300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838" y="0"/>
                  </a:moveTo>
                  <a:lnTo>
                    <a:pt x="3617" y="20"/>
                  </a:lnTo>
                  <a:lnTo>
                    <a:pt x="3376" y="40"/>
                  </a:lnTo>
                  <a:lnTo>
                    <a:pt x="3155" y="81"/>
                  </a:lnTo>
                  <a:lnTo>
                    <a:pt x="2934" y="141"/>
                  </a:lnTo>
                  <a:lnTo>
                    <a:pt x="2713" y="201"/>
                  </a:lnTo>
                  <a:lnTo>
                    <a:pt x="2512" y="282"/>
                  </a:lnTo>
                  <a:lnTo>
                    <a:pt x="2331" y="382"/>
                  </a:lnTo>
                  <a:lnTo>
                    <a:pt x="2130" y="482"/>
                  </a:lnTo>
                  <a:lnTo>
                    <a:pt x="1949" y="583"/>
                  </a:lnTo>
                  <a:lnTo>
                    <a:pt x="1608" y="844"/>
                  </a:lnTo>
                  <a:lnTo>
                    <a:pt x="1287" y="1145"/>
                  </a:lnTo>
                  <a:lnTo>
                    <a:pt x="985" y="1487"/>
                  </a:lnTo>
                  <a:lnTo>
                    <a:pt x="744" y="1848"/>
                  </a:lnTo>
                  <a:lnTo>
                    <a:pt x="503" y="2250"/>
                  </a:lnTo>
                  <a:lnTo>
                    <a:pt x="322" y="2652"/>
                  </a:lnTo>
                  <a:lnTo>
                    <a:pt x="202" y="3054"/>
                  </a:lnTo>
                  <a:lnTo>
                    <a:pt x="101" y="3435"/>
                  </a:lnTo>
                  <a:lnTo>
                    <a:pt x="41" y="3857"/>
                  </a:lnTo>
                  <a:lnTo>
                    <a:pt x="1" y="4279"/>
                  </a:lnTo>
                  <a:lnTo>
                    <a:pt x="1" y="4701"/>
                  </a:lnTo>
                  <a:lnTo>
                    <a:pt x="21" y="5143"/>
                  </a:lnTo>
                  <a:lnTo>
                    <a:pt x="81" y="5605"/>
                  </a:lnTo>
                  <a:lnTo>
                    <a:pt x="182" y="6047"/>
                  </a:lnTo>
                  <a:lnTo>
                    <a:pt x="322" y="6589"/>
                  </a:lnTo>
                  <a:lnTo>
                    <a:pt x="523" y="7131"/>
                  </a:lnTo>
                  <a:lnTo>
                    <a:pt x="744" y="7633"/>
                  </a:lnTo>
                  <a:lnTo>
                    <a:pt x="1025" y="8136"/>
                  </a:lnTo>
                  <a:lnTo>
                    <a:pt x="1327" y="8598"/>
                  </a:lnTo>
                  <a:lnTo>
                    <a:pt x="1668" y="9040"/>
                  </a:lnTo>
                  <a:lnTo>
                    <a:pt x="2030" y="9461"/>
                  </a:lnTo>
                  <a:lnTo>
                    <a:pt x="2431" y="9863"/>
                  </a:lnTo>
                  <a:lnTo>
                    <a:pt x="2873" y="10225"/>
                  </a:lnTo>
                  <a:lnTo>
                    <a:pt x="3315" y="10546"/>
                  </a:lnTo>
                  <a:lnTo>
                    <a:pt x="3797" y="10847"/>
                  </a:lnTo>
                  <a:lnTo>
                    <a:pt x="4300" y="11109"/>
                  </a:lnTo>
                  <a:lnTo>
                    <a:pt x="4802" y="11329"/>
                  </a:lnTo>
                  <a:lnTo>
                    <a:pt x="5344" y="11510"/>
                  </a:lnTo>
                  <a:lnTo>
                    <a:pt x="5886" y="11651"/>
                  </a:lnTo>
                  <a:lnTo>
                    <a:pt x="6449" y="11751"/>
                  </a:lnTo>
                  <a:lnTo>
                    <a:pt x="6489" y="11751"/>
                  </a:lnTo>
                  <a:lnTo>
                    <a:pt x="6610" y="11731"/>
                  </a:lnTo>
                  <a:lnTo>
                    <a:pt x="6710" y="11671"/>
                  </a:lnTo>
                  <a:lnTo>
                    <a:pt x="6770" y="11591"/>
                  </a:lnTo>
                  <a:lnTo>
                    <a:pt x="6810" y="11470"/>
                  </a:lnTo>
                  <a:lnTo>
                    <a:pt x="6810" y="11410"/>
                  </a:lnTo>
                  <a:lnTo>
                    <a:pt x="6810" y="11329"/>
                  </a:lnTo>
                  <a:lnTo>
                    <a:pt x="6790" y="11289"/>
                  </a:lnTo>
                  <a:lnTo>
                    <a:pt x="6750" y="11229"/>
                  </a:lnTo>
                  <a:lnTo>
                    <a:pt x="6710" y="11189"/>
                  </a:lnTo>
                  <a:lnTo>
                    <a:pt x="6650" y="11149"/>
                  </a:lnTo>
                  <a:lnTo>
                    <a:pt x="6590" y="11109"/>
                  </a:lnTo>
                  <a:lnTo>
                    <a:pt x="6529" y="11109"/>
                  </a:lnTo>
                  <a:lnTo>
                    <a:pt x="6027" y="11008"/>
                  </a:lnTo>
                  <a:lnTo>
                    <a:pt x="5545" y="10888"/>
                  </a:lnTo>
                  <a:lnTo>
                    <a:pt x="5063" y="10707"/>
                  </a:lnTo>
                  <a:lnTo>
                    <a:pt x="4581" y="10506"/>
                  </a:lnTo>
                  <a:lnTo>
                    <a:pt x="4139" y="10265"/>
                  </a:lnTo>
                  <a:lnTo>
                    <a:pt x="3697" y="10004"/>
                  </a:lnTo>
                  <a:lnTo>
                    <a:pt x="3275" y="9702"/>
                  </a:lnTo>
                  <a:lnTo>
                    <a:pt x="2893" y="9361"/>
                  </a:lnTo>
                  <a:lnTo>
                    <a:pt x="2512" y="8999"/>
                  </a:lnTo>
                  <a:lnTo>
                    <a:pt x="2170" y="8618"/>
                  </a:lnTo>
                  <a:lnTo>
                    <a:pt x="1869" y="8216"/>
                  </a:lnTo>
                  <a:lnTo>
                    <a:pt x="1588" y="7774"/>
                  </a:lnTo>
                  <a:lnTo>
                    <a:pt x="1327" y="7332"/>
                  </a:lnTo>
                  <a:lnTo>
                    <a:pt x="1126" y="6870"/>
                  </a:lnTo>
                  <a:lnTo>
                    <a:pt x="945" y="6388"/>
                  </a:lnTo>
                  <a:lnTo>
                    <a:pt x="804" y="5906"/>
                  </a:lnTo>
                  <a:lnTo>
                    <a:pt x="724" y="5504"/>
                  </a:lnTo>
                  <a:lnTo>
                    <a:pt x="684" y="5102"/>
                  </a:lnTo>
                  <a:lnTo>
                    <a:pt x="644" y="4701"/>
                  </a:lnTo>
                  <a:lnTo>
                    <a:pt x="644" y="4319"/>
                  </a:lnTo>
                  <a:lnTo>
                    <a:pt x="684" y="3937"/>
                  </a:lnTo>
                  <a:lnTo>
                    <a:pt x="744" y="3576"/>
                  </a:lnTo>
                  <a:lnTo>
                    <a:pt x="825" y="3234"/>
                  </a:lnTo>
                  <a:lnTo>
                    <a:pt x="945" y="2893"/>
                  </a:lnTo>
                  <a:lnTo>
                    <a:pt x="1086" y="2531"/>
                  </a:lnTo>
                  <a:lnTo>
                    <a:pt x="1287" y="2210"/>
                  </a:lnTo>
                  <a:lnTo>
                    <a:pt x="1507" y="1888"/>
                  </a:lnTo>
                  <a:lnTo>
                    <a:pt x="1749" y="1607"/>
                  </a:lnTo>
                  <a:lnTo>
                    <a:pt x="2010" y="1366"/>
                  </a:lnTo>
                  <a:lnTo>
                    <a:pt x="2291" y="1145"/>
                  </a:lnTo>
                  <a:lnTo>
                    <a:pt x="2612" y="964"/>
                  </a:lnTo>
                  <a:lnTo>
                    <a:pt x="2934" y="824"/>
                  </a:lnTo>
                  <a:lnTo>
                    <a:pt x="3114" y="764"/>
                  </a:lnTo>
                  <a:lnTo>
                    <a:pt x="3295" y="723"/>
                  </a:lnTo>
                  <a:lnTo>
                    <a:pt x="3476" y="683"/>
                  </a:lnTo>
                  <a:lnTo>
                    <a:pt x="3657" y="663"/>
                  </a:lnTo>
                  <a:lnTo>
                    <a:pt x="4018" y="663"/>
                  </a:lnTo>
                  <a:lnTo>
                    <a:pt x="4380" y="703"/>
                  </a:lnTo>
                  <a:lnTo>
                    <a:pt x="4721" y="804"/>
                  </a:lnTo>
                  <a:lnTo>
                    <a:pt x="4882" y="864"/>
                  </a:lnTo>
                  <a:lnTo>
                    <a:pt x="5043" y="944"/>
                  </a:lnTo>
                  <a:lnTo>
                    <a:pt x="5204" y="1025"/>
                  </a:lnTo>
                  <a:lnTo>
                    <a:pt x="5344" y="1125"/>
                  </a:lnTo>
                  <a:lnTo>
                    <a:pt x="5485" y="1226"/>
                  </a:lnTo>
                  <a:lnTo>
                    <a:pt x="5605" y="1346"/>
                  </a:lnTo>
                  <a:lnTo>
                    <a:pt x="5726" y="1467"/>
                  </a:lnTo>
                  <a:lnTo>
                    <a:pt x="5846" y="1607"/>
                  </a:lnTo>
                  <a:lnTo>
                    <a:pt x="5927" y="1768"/>
                  </a:lnTo>
                  <a:lnTo>
                    <a:pt x="6007" y="1909"/>
                  </a:lnTo>
                  <a:lnTo>
                    <a:pt x="6087" y="2069"/>
                  </a:lnTo>
                  <a:lnTo>
                    <a:pt x="6128" y="2250"/>
                  </a:lnTo>
                  <a:lnTo>
                    <a:pt x="6188" y="2411"/>
                  </a:lnTo>
                  <a:lnTo>
                    <a:pt x="6208" y="2592"/>
                  </a:lnTo>
                  <a:lnTo>
                    <a:pt x="6228" y="2772"/>
                  </a:lnTo>
                  <a:lnTo>
                    <a:pt x="6228" y="2933"/>
                  </a:lnTo>
                  <a:lnTo>
                    <a:pt x="6208" y="3114"/>
                  </a:lnTo>
                  <a:lnTo>
                    <a:pt x="6168" y="3275"/>
                  </a:lnTo>
                  <a:lnTo>
                    <a:pt x="6128" y="3435"/>
                  </a:lnTo>
                  <a:lnTo>
                    <a:pt x="6067" y="3596"/>
                  </a:lnTo>
                  <a:lnTo>
                    <a:pt x="6007" y="3737"/>
                  </a:lnTo>
                  <a:lnTo>
                    <a:pt x="5907" y="3877"/>
                  </a:lnTo>
                  <a:lnTo>
                    <a:pt x="5806" y="4018"/>
                  </a:lnTo>
                  <a:lnTo>
                    <a:pt x="5686" y="4138"/>
                  </a:lnTo>
                  <a:lnTo>
                    <a:pt x="5545" y="4239"/>
                  </a:lnTo>
                  <a:lnTo>
                    <a:pt x="5404" y="4339"/>
                  </a:lnTo>
                  <a:lnTo>
                    <a:pt x="5244" y="4419"/>
                  </a:lnTo>
                  <a:lnTo>
                    <a:pt x="5083" y="4500"/>
                  </a:lnTo>
                  <a:lnTo>
                    <a:pt x="4902" y="4540"/>
                  </a:lnTo>
                  <a:lnTo>
                    <a:pt x="4721" y="4580"/>
                  </a:lnTo>
                  <a:lnTo>
                    <a:pt x="4380" y="4580"/>
                  </a:lnTo>
                  <a:lnTo>
                    <a:pt x="4219" y="4560"/>
                  </a:lnTo>
                  <a:lnTo>
                    <a:pt x="4079" y="4540"/>
                  </a:lnTo>
                  <a:lnTo>
                    <a:pt x="3918" y="4480"/>
                  </a:lnTo>
                  <a:lnTo>
                    <a:pt x="3777" y="4419"/>
                  </a:lnTo>
                  <a:lnTo>
                    <a:pt x="3657" y="4339"/>
                  </a:lnTo>
                  <a:lnTo>
                    <a:pt x="3536" y="4259"/>
                  </a:lnTo>
                  <a:lnTo>
                    <a:pt x="3476" y="4219"/>
                  </a:lnTo>
                  <a:lnTo>
                    <a:pt x="3436" y="4199"/>
                  </a:lnTo>
                  <a:lnTo>
                    <a:pt x="3355" y="4178"/>
                  </a:lnTo>
                  <a:lnTo>
                    <a:pt x="3295" y="4178"/>
                  </a:lnTo>
                  <a:lnTo>
                    <a:pt x="3235" y="4199"/>
                  </a:lnTo>
                  <a:lnTo>
                    <a:pt x="3175" y="4219"/>
                  </a:lnTo>
                  <a:lnTo>
                    <a:pt x="3135" y="4239"/>
                  </a:lnTo>
                  <a:lnTo>
                    <a:pt x="3074" y="4299"/>
                  </a:lnTo>
                  <a:lnTo>
                    <a:pt x="3034" y="4339"/>
                  </a:lnTo>
                  <a:lnTo>
                    <a:pt x="3014" y="4399"/>
                  </a:lnTo>
                  <a:lnTo>
                    <a:pt x="2994" y="4460"/>
                  </a:lnTo>
                  <a:lnTo>
                    <a:pt x="2994" y="4520"/>
                  </a:lnTo>
                  <a:lnTo>
                    <a:pt x="3014" y="4600"/>
                  </a:lnTo>
                  <a:lnTo>
                    <a:pt x="3034" y="4640"/>
                  </a:lnTo>
                  <a:lnTo>
                    <a:pt x="3074" y="4701"/>
                  </a:lnTo>
                  <a:lnTo>
                    <a:pt x="3114" y="4761"/>
                  </a:lnTo>
                  <a:lnTo>
                    <a:pt x="3295" y="4881"/>
                  </a:lnTo>
                  <a:lnTo>
                    <a:pt x="3476" y="5002"/>
                  </a:lnTo>
                  <a:lnTo>
                    <a:pt x="3677" y="5082"/>
                  </a:lnTo>
                  <a:lnTo>
                    <a:pt x="3878" y="5163"/>
                  </a:lnTo>
                  <a:lnTo>
                    <a:pt x="4099" y="5203"/>
                  </a:lnTo>
                  <a:lnTo>
                    <a:pt x="4340" y="5223"/>
                  </a:lnTo>
                  <a:lnTo>
                    <a:pt x="4561" y="5243"/>
                  </a:lnTo>
                  <a:lnTo>
                    <a:pt x="4802" y="5223"/>
                  </a:lnTo>
                  <a:lnTo>
                    <a:pt x="5043" y="5183"/>
                  </a:lnTo>
                  <a:lnTo>
                    <a:pt x="5284" y="5102"/>
                  </a:lnTo>
                  <a:lnTo>
                    <a:pt x="5525" y="5022"/>
                  </a:lnTo>
                  <a:lnTo>
                    <a:pt x="5746" y="4902"/>
                  </a:lnTo>
                  <a:lnTo>
                    <a:pt x="5947" y="4761"/>
                  </a:lnTo>
                  <a:lnTo>
                    <a:pt x="6128" y="4620"/>
                  </a:lnTo>
                  <a:lnTo>
                    <a:pt x="6288" y="4440"/>
                  </a:lnTo>
                  <a:lnTo>
                    <a:pt x="6449" y="4259"/>
                  </a:lnTo>
                  <a:lnTo>
                    <a:pt x="6569" y="4058"/>
                  </a:lnTo>
                  <a:lnTo>
                    <a:pt x="6670" y="3857"/>
                  </a:lnTo>
                  <a:lnTo>
                    <a:pt x="6750" y="3656"/>
                  </a:lnTo>
                  <a:lnTo>
                    <a:pt x="6810" y="3435"/>
                  </a:lnTo>
                  <a:lnTo>
                    <a:pt x="6851" y="3214"/>
                  </a:lnTo>
                  <a:lnTo>
                    <a:pt x="6871" y="2993"/>
                  </a:lnTo>
                  <a:lnTo>
                    <a:pt x="6871" y="2752"/>
                  </a:lnTo>
                  <a:lnTo>
                    <a:pt x="6851" y="2531"/>
                  </a:lnTo>
                  <a:lnTo>
                    <a:pt x="6831" y="2310"/>
                  </a:lnTo>
                  <a:lnTo>
                    <a:pt x="6770" y="2069"/>
                  </a:lnTo>
                  <a:lnTo>
                    <a:pt x="6690" y="1848"/>
                  </a:lnTo>
                  <a:lnTo>
                    <a:pt x="6610" y="1647"/>
                  </a:lnTo>
                  <a:lnTo>
                    <a:pt x="6509" y="1426"/>
                  </a:lnTo>
                  <a:lnTo>
                    <a:pt x="6369" y="1246"/>
                  </a:lnTo>
                  <a:lnTo>
                    <a:pt x="6228" y="1045"/>
                  </a:lnTo>
                  <a:lnTo>
                    <a:pt x="6067" y="864"/>
                  </a:lnTo>
                  <a:lnTo>
                    <a:pt x="5907" y="723"/>
                  </a:lnTo>
                  <a:lnTo>
                    <a:pt x="5726" y="583"/>
                  </a:lnTo>
                  <a:lnTo>
                    <a:pt x="5545" y="462"/>
                  </a:lnTo>
                  <a:lnTo>
                    <a:pt x="5364" y="362"/>
                  </a:lnTo>
                  <a:lnTo>
                    <a:pt x="5163" y="261"/>
                  </a:lnTo>
                  <a:lnTo>
                    <a:pt x="4942" y="181"/>
                  </a:lnTo>
                  <a:lnTo>
                    <a:pt x="4742" y="121"/>
                  </a:lnTo>
                  <a:lnTo>
                    <a:pt x="4521" y="81"/>
                  </a:lnTo>
                  <a:lnTo>
                    <a:pt x="4300" y="40"/>
                  </a:lnTo>
                  <a:lnTo>
                    <a:pt x="4059" y="20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52803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4018" y="0"/>
                  </a:moveTo>
                  <a:lnTo>
                    <a:pt x="3676" y="40"/>
                  </a:lnTo>
                  <a:lnTo>
                    <a:pt x="3355" y="101"/>
                  </a:lnTo>
                  <a:lnTo>
                    <a:pt x="3013" y="181"/>
                  </a:lnTo>
                  <a:lnTo>
                    <a:pt x="2692" y="281"/>
                  </a:lnTo>
                  <a:lnTo>
                    <a:pt x="2350" y="422"/>
                  </a:lnTo>
                  <a:lnTo>
                    <a:pt x="2049" y="603"/>
                  </a:lnTo>
                  <a:lnTo>
                    <a:pt x="1748" y="804"/>
                  </a:lnTo>
                  <a:lnTo>
                    <a:pt x="1467" y="1025"/>
                  </a:lnTo>
                  <a:lnTo>
                    <a:pt x="1205" y="1266"/>
                  </a:lnTo>
                  <a:lnTo>
                    <a:pt x="964" y="1547"/>
                  </a:lnTo>
                  <a:lnTo>
                    <a:pt x="743" y="1828"/>
                  </a:lnTo>
                  <a:lnTo>
                    <a:pt x="563" y="2130"/>
                  </a:lnTo>
                  <a:lnTo>
                    <a:pt x="402" y="2431"/>
                  </a:lnTo>
                  <a:lnTo>
                    <a:pt x="261" y="2752"/>
                  </a:lnTo>
                  <a:lnTo>
                    <a:pt x="141" y="3094"/>
                  </a:lnTo>
                  <a:lnTo>
                    <a:pt x="61" y="3435"/>
                  </a:lnTo>
                  <a:lnTo>
                    <a:pt x="20" y="3777"/>
                  </a:lnTo>
                  <a:lnTo>
                    <a:pt x="0" y="4118"/>
                  </a:lnTo>
                  <a:lnTo>
                    <a:pt x="20" y="4480"/>
                  </a:lnTo>
                  <a:lnTo>
                    <a:pt x="61" y="4821"/>
                  </a:lnTo>
                  <a:lnTo>
                    <a:pt x="161" y="5163"/>
                  </a:lnTo>
                  <a:lnTo>
                    <a:pt x="281" y="5504"/>
                  </a:lnTo>
                  <a:lnTo>
                    <a:pt x="442" y="5826"/>
                  </a:lnTo>
                  <a:lnTo>
                    <a:pt x="623" y="6127"/>
                  </a:lnTo>
                  <a:lnTo>
                    <a:pt x="844" y="6388"/>
                  </a:lnTo>
                  <a:lnTo>
                    <a:pt x="1065" y="6629"/>
                  </a:lnTo>
                  <a:lnTo>
                    <a:pt x="1326" y="6830"/>
                  </a:lnTo>
                  <a:lnTo>
                    <a:pt x="1607" y="7011"/>
                  </a:lnTo>
                  <a:lnTo>
                    <a:pt x="1788" y="7091"/>
                  </a:lnTo>
                  <a:lnTo>
                    <a:pt x="1949" y="7151"/>
                  </a:lnTo>
                  <a:lnTo>
                    <a:pt x="2130" y="7191"/>
                  </a:lnTo>
                  <a:lnTo>
                    <a:pt x="2310" y="7232"/>
                  </a:lnTo>
                  <a:lnTo>
                    <a:pt x="2491" y="7272"/>
                  </a:lnTo>
                  <a:lnTo>
                    <a:pt x="3033" y="7272"/>
                  </a:lnTo>
                  <a:lnTo>
                    <a:pt x="3214" y="7232"/>
                  </a:lnTo>
                  <a:lnTo>
                    <a:pt x="3395" y="7191"/>
                  </a:lnTo>
                  <a:lnTo>
                    <a:pt x="3556" y="7151"/>
                  </a:lnTo>
                  <a:lnTo>
                    <a:pt x="3716" y="7071"/>
                  </a:lnTo>
                  <a:lnTo>
                    <a:pt x="3877" y="7011"/>
                  </a:lnTo>
                  <a:lnTo>
                    <a:pt x="4018" y="6910"/>
                  </a:lnTo>
                  <a:lnTo>
                    <a:pt x="4158" y="6810"/>
                  </a:lnTo>
                  <a:lnTo>
                    <a:pt x="4299" y="6689"/>
                  </a:lnTo>
                  <a:lnTo>
                    <a:pt x="4440" y="6569"/>
                  </a:lnTo>
                  <a:lnTo>
                    <a:pt x="4540" y="6408"/>
                  </a:lnTo>
                  <a:lnTo>
                    <a:pt x="4640" y="6247"/>
                  </a:lnTo>
                  <a:lnTo>
                    <a:pt x="4741" y="6067"/>
                  </a:lnTo>
                  <a:lnTo>
                    <a:pt x="4801" y="5886"/>
                  </a:lnTo>
                  <a:lnTo>
                    <a:pt x="4861" y="5705"/>
                  </a:lnTo>
                  <a:lnTo>
                    <a:pt x="4881" y="5504"/>
                  </a:lnTo>
                  <a:lnTo>
                    <a:pt x="4902" y="5303"/>
                  </a:lnTo>
                  <a:lnTo>
                    <a:pt x="4902" y="5123"/>
                  </a:lnTo>
                  <a:lnTo>
                    <a:pt x="4881" y="4942"/>
                  </a:lnTo>
                  <a:lnTo>
                    <a:pt x="4841" y="4761"/>
                  </a:lnTo>
                  <a:lnTo>
                    <a:pt x="4781" y="4600"/>
                  </a:lnTo>
                  <a:lnTo>
                    <a:pt x="4721" y="4440"/>
                  </a:lnTo>
                  <a:lnTo>
                    <a:pt x="4640" y="4279"/>
                  </a:lnTo>
                  <a:lnTo>
                    <a:pt x="4540" y="4138"/>
                  </a:lnTo>
                  <a:lnTo>
                    <a:pt x="4419" y="4018"/>
                  </a:lnTo>
                  <a:lnTo>
                    <a:pt x="4379" y="3978"/>
                  </a:lnTo>
                  <a:lnTo>
                    <a:pt x="4319" y="3937"/>
                  </a:lnTo>
                  <a:lnTo>
                    <a:pt x="4259" y="3917"/>
                  </a:lnTo>
                  <a:lnTo>
                    <a:pt x="4138" y="3917"/>
                  </a:lnTo>
                  <a:lnTo>
                    <a:pt x="4078" y="3937"/>
                  </a:lnTo>
                  <a:lnTo>
                    <a:pt x="4018" y="3957"/>
                  </a:lnTo>
                  <a:lnTo>
                    <a:pt x="3957" y="3998"/>
                  </a:lnTo>
                  <a:lnTo>
                    <a:pt x="3917" y="4058"/>
                  </a:lnTo>
                  <a:lnTo>
                    <a:pt x="3877" y="4118"/>
                  </a:lnTo>
                  <a:lnTo>
                    <a:pt x="3877" y="4178"/>
                  </a:lnTo>
                  <a:lnTo>
                    <a:pt x="3857" y="4239"/>
                  </a:lnTo>
                  <a:lnTo>
                    <a:pt x="3857" y="4299"/>
                  </a:lnTo>
                  <a:lnTo>
                    <a:pt x="3877" y="4359"/>
                  </a:lnTo>
                  <a:lnTo>
                    <a:pt x="3917" y="4419"/>
                  </a:lnTo>
                  <a:lnTo>
                    <a:pt x="3957" y="4460"/>
                  </a:lnTo>
                  <a:lnTo>
                    <a:pt x="4078" y="4640"/>
                  </a:lnTo>
                  <a:lnTo>
                    <a:pt x="4178" y="4821"/>
                  </a:lnTo>
                  <a:lnTo>
                    <a:pt x="4239" y="5042"/>
                  </a:lnTo>
                  <a:lnTo>
                    <a:pt x="4239" y="5283"/>
                  </a:lnTo>
                  <a:lnTo>
                    <a:pt x="4239" y="5424"/>
                  </a:lnTo>
                  <a:lnTo>
                    <a:pt x="4219" y="5544"/>
                  </a:lnTo>
                  <a:lnTo>
                    <a:pt x="4178" y="5685"/>
                  </a:lnTo>
                  <a:lnTo>
                    <a:pt x="4138" y="5805"/>
                  </a:lnTo>
                  <a:lnTo>
                    <a:pt x="4078" y="5926"/>
                  </a:lnTo>
                  <a:lnTo>
                    <a:pt x="4018" y="6026"/>
                  </a:lnTo>
                  <a:lnTo>
                    <a:pt x="3937" y="6127"/>
                  </a:lnTo>
                  <a:lnTo>
                    <a:pt x="3857" y="6227"/>
                  </a:lnTo>
                  <a:lnTo>
                    <a:pt x="3656" y="6368"/>
                  </a:lnTo>
                  <a:lnTo>
                    <a:pt x="3435" y="6488"/>
                  </a:lnTo>
                  <a:lnTo>
                    <a:pt x="3194" y="6569"/>
                  </a:lnTo>
                  <a:lnTo>
                    <a:pt x="2953" y="6629"/>
                  </a:lnTo>
                  <a:lnTo>
                    <a:pt x="2692" y="6629"/>
                  </a:lnTo>
                  <a:lnTo>
                    <a:pt x="2431" y="6589"/>
                  </a:lnTo>
                  <a:lnTo>
                    <a:pt x="2170" y="6529"/>
                  </a:lnTo>
                  <a:lnTo>
                    <a:pt x="1909" y="6428"/>
                  </a:lnTo>
                  <a:lnTo>
                    <a:pt x="1708" y="6288"/>
                  </a:lnTo>
                  <a:lnTo>
                    <a:pt x="1487" y="6127"/>
                  </a:lnTo>
                  <a:lnTo>
                    <a:pt x="1306" y="5946"/>
                  </a:lnTo>
                  <a:lnTo>
                    <a:pt x="1145" y="5725"/>
                  </a:lnTo>
                  <a:lnTo>
                    <a:pt x="1005" y="5504"/>
                  </a:lnTo>
                  <a:lnTo>
                    <a:pt x="884" y="5243"/>
                  </a:lnTo>
                  <a:lnTo>
                    <a:pt x="784" y="4982"/>
                  </a:lnTo>
                  <a:lnTo>
                    <a:pt x="703" y="4701"/>
                  </a:lnTo>
                  <a:lnTo>
                    <a:pt x="663" y="4399"/>
                  </a:lnTo>
                  <a:lnTo>
                    <a:pt x="663" y="4118"/>
                  </a:lnTo>
                  <a:lnTo>
                    <a:pt x="663" y="3837"/>
                  </a:lnTo>
                  <a:lnTo>
                    <a:pt x="723" y="3536"/>
                  </a:lnTo>
                  <a:lnTo>
                    <a:pt x="784" y="3254"/>
                  </a:lnTo>
                  <a:lnTo>
                    <a:pt x="884" y="2973"/>
                  </a:lnTo>
                  <a:lnTo>
                    <a:pt x="1005" y="2712"/>
                  </a:lnTo>
                  <a:lnTo>
                    <a:pt x="1125" y="2451"/>
                  </a:lnTo>
                  <a:lnTo>
                    <a:pt x="1286" y="2190"/>
                  </a:lnTo>
                  <a:lnTo>
                    <a:pt x="1487" y="1949"/>
                  </a:lnTo>
                  <a:lnTo>
                    <a:pt x="1688" y="1728"/>
                  </a:lnTo>
                  <a:lnTo>
                    <a:pt x="1888" y="1527"/>
                  </a:lnTo>
                  <a:lnTo>
                    <a:pt x="2130" y="1326"/>
                  </a:lnTo>
                  <a:lnTo>
                    <a:pt x="2391" y="1165"/>
                  </a:lnTo>
                  <a:lnTo>
                    <a:pt x="2652" y="1005"/>
                  </a:lnTo>
                  <a:lnTo>
                    <a:pt x="2933" y="884"/>
                  </a:lnTo>
                  <a:lnTo>
                    <a:pt x="3214" y="804"/>
                  </a:lnTo>
                  <a:lnTo>
                    <a:pt x="3495" y="723"/>
                  </a:lnTo>
                  <a:lnTo>
                    <a:pt x="3777" y="683"/>
                  </a:lnTo>
                  <a:lnTo>
                    <a:pt x="4078" y="663"/>
                  </a:lnTo>
                  <a:lnTo>
                    <a:pt x="4379" y="663"/>
                  </a:lnTo>
                  <a:lnTo>
                    <a:pt x="4681" y="683"/>
                  </a:lnTo>
                  <a:lnTo>
                    <a:pt x="4962" y="703"/>
                  </a:lnTo>
                  <a:lnTo>
                    <a:pt x="5263" y="764"/>
                  </a:lnTo>
                  <a:lnTo>
                    <a:pt x="5564" y="864"/>
                  </a:lnTo>
                  <a:lnTo>
                    <a:pt x="5846" y="964"/>
                  </a:lnTo>
                  <a:lnTo>
                    <a:pt x="6127" y="1085"/>
                  </a:lnTo>
                  <a:lnTo>
                    <a:pt x="6408" y="1205"/>
                  </a:lnTo>
                  <a:lnTo>
                    <a:pt x="6669" y="1366"/>
                  </a:lnTo>
                  <a:lnTo>
                    <a:pt x="6930" y="1547"/>
                  </a:lnTo>
                  <a:lnTo>
                    <a:pt x="7171" y="1748"/>
                  </a:lnTo>
                  <a:lnTo>
                    <a:pt x="7392" y="1969"/>
                  </a:lnTo>
                  <a:lnTo>
                    <a:pt x="7613" y="2170"/>
                  </a:lnTo>
                  <a:lnTo>
                    <a:pt x="7794" y="2411"/>
                  </a:lnTo>
                  <a:lnTo>
                    <a:pt x="7975" y="2652"/>
                  </a:lnTo>
                  <a:lnTo>
                    <a:pt x="8136" y="2893"/>
                  </a:lnTo>
                  <a:lnTo>
                    <a:pt x="8276" y="3174"/>
                  </a:lnTo>
                  <a:lnTo>
                    <a:pt x="8417" y="3435"/>
                  </a:lnTo>
                  <a:lnTo>
                    <a:pt x="8517" y="3716"/>
                  </a:lnTo>
                  <a:lnTo>
                    <a:pt x="8618" y="4018"/>
                  </a:lnTo>
                  <a:lnTo>
                    <a:pt x="8718" y="4299"/>
                  </a:lnTo>
                  <a:lnTo>
                    <a:pt x="8778" y="4600"/>
                  </a:lnTo>
                  <a:lnTo>
                    <a:pt x="8839" y="4922"/>
                  </a:lnTo>
                  <a:lnTo>
                    <a:pt x="8879" y="5223"/>
                  </a:lnTo>
                  <a:lnTo>
                    <a:pt x="8899" y="5544"/>
                  </a:lnTo>
                  <a:lnTo>
                    <a:pt x="8899" y="5866"/>
                  </a:lnTo>
                  <a:lnTo>
                    <a:pt x="8879" y="6187"/>
                  </a:lnTo>
                  <a:lnTo>
                    <a:pt x="8859" y="6509"/>
                  </a:lnTo>
                  <a:lnTo>
                    <a:pt x="8819" y="6790"/>
                  </a:lnTo>
                  <a:lnTo>
                    <a:pt x="8758" y="7051"/>
                  </a:lnTo>
                  <a:lnTo>
                    <a:pt x="8698" y="7332"/>
                  </a:lnTo>
                  <a:lnTo>
                    <a:pt x="8618" y="7593"/>
                  </a:lnTo>
                  <a:lnTo>
                    <a:pt x="8537" y="7834"/>
                  </a:lnTo>
                  <a:lnTo>
                    <a:pt x="8437" y="8095"/>
                  </a:lnTo>
                  <a:lnTo>
                    <a:pt x="8316" y="8336"/>
                  </a:lnTo>
                  <a:lnTo>
                    <a:pt x="8196" y="8557"/>
                  </a:lnTo>
                  <a:lnTo>
                    <a:pt x="8075" y="8778"/>
                  </a:lnTo>
                  <a:lnTo>
                    <a:pt x="7935" y="8999"/>
                  </a:lnTo>
                  <a:lnTo>
                    <a:pt x="7794" y="9200"/>
                  </a:lnTo>
                  <a:lnTo>
                    <a:pt x="7633" y="9401"/>
                  </a:lnTo>
                  <a:lnTo>
                    <a:pt x="7453" y="9582"/>
                  </a:lnTo>
                  <a:lnTo>
                    <a:pt x="7272" y="9763"/>
                  </a:lnTo>
                  <a:lnTo>
                    <a:pt x="7091" y="9923"/>
                  </a:lnTo>
                  <a:lnTo>
                    <a:pt x="6890" y="10084"/>
                  </a:lnTo>
                  <a:lnTo>
                    <a:pt x="6850" y="10124"/>
                  </a:lnTo>
                  <a:lnTo>
                    <a:pt x="6810" y="10164"/>
                  </a:lnTo>
                  <a:lnTo>
                    <a:pt x="6790" y="10225"/>
                  </a:lnTo>
                  <a:lnTo>
                    <a:pt x="6770" y="10285"/>
                  </a:lnTo>
                  <a:lnTo>
                    <a:pt x="6770" y="10345"/>
                  </a:lnTo>
                  <a:lnTo>
                    <a:pt x="6770" y="10405"/>
                  </a:lnTo>
                  <a:lnTo>
                    <a:pt x="6790" y="10466"/>
                  </a:lnTo>
                  <a:lnTo>
                    <a:pt x="6830" y="10526"/>
                  </a:lnTo>
                  <a:lnTo>
                    <a:pt x="6870" y="10586"/>
                  </a:lnTo>
                  <a:lnTo>
                    <a:pt x="6950" y="10626"/>
                  </a:lnTo>
                  <a:lnTo>
                    <a:pt x="7011" y="10646"/>
                  </a:lnTo>
                  <a:lnTo>
                    <a:pt x="7091" y="10667"/>
                  </a:lnTo>
                  <a:lnTo>
                    <a:pt x="7191" y="10646"/>
                  </a:lnTo>
                  <a:lnTo>
                    <a:pt x="7272" y="10606"/>
                  </a:lnTo>
                  <a:lnTo>
                    <a:pt x="7513" y="10426"/>
                  </a:lnTo>
                  <a:lnTo>
                    <a:pt x="7714" y="10245"/>
                  </a:lnTo>
                  <a:lnTo>
                    <a:pt x="7915" y="10044"/>
                  </a:lnTo>
                  <a:lnTo>
                    <a:pt x="8115" y="9843"/>
                  </a:lnTo>
                  <a:lnTo>
                    <a:pt x="8296" y="9622"/>
                  </a:lnTo>
                  <a:lnTo>
                    <a:pt x="8457" y="9381"/>
                  </a:lnTo>
                  <a:lnTo>
                    <a:pt x="8618" y="9140"/>
                  </a:lnTo>
                  <a:lnTo>
                    <a:pt x="8758" y="8879"/>
                  </a:lnTo>
                  <a:lnTo>
                    <a:pt x="8899" y="8618"/>
                  </a:lnTo>
                  <a:lnTo>
                    <a:pt x="9019" y="8357"/>
                  </a:lnTo>
                  <a:lnTo>
                    <a:pt x="9140" y="8075"/>
                  </a:lnTo>
                  <a:lnTo>
                    <a:pt x="9240" y="7794"/>
                  </a:lnTo>
                  <a:lnTo>
                    <a:pt x="9321" y="7493"/>
                  </a:lnTo>
                  <a:lnTo>
                    <a:pt x="9401" y="7212"/>
                  </a:lnTo>
                  <a:lnTo>
                    <a:pt x="9461" y="6890"/>
                  </a:lnTo>
                  <a:lnTo>
                    <a:pt x="9502" y="6589"/>
                  </a:lnTo>
                  <a:lnTo>
                    <a:pt x="9542" y="6227"/>
                  </a:lnTo>
                  <a:lnTo>
                    <a:pt x="9542" y="5866"/>
                  </a:lnTo>
                  <a:lnTo>
                    <a:pt x="9542" y="5524"/>
                  </a:lnTo>
                  <a:lnTo>
                    <a:pt x="9522" y="5163"/>
                  </a:lnTo>
                  <a:lnTo>
                    <a:pt x="9481" y="4821"/>
                  </a:lnTo>
                  <a:lnTo>
                    <a:pt x="9421" y="4460"/>
                  </a:lnTo>
                  <a:lnTo>
                    <a:pt x="9341" y="4138"/>
                  </a:lnTo>
                  <a:lnTo>
                    <a:pt x="9240" y="3797"/>
                  </a:lnTo>
                  <a:lnTo>
                    <a:pt x="9120" y="3475"/>
                  </a:lnTo>
                  <a:lnTo>
                    <a:pt x="8999" y="3154"/>
                  </a:lnTo>
                  <a:lnTo>
                    <a:pt x="8839" y="2853"/>
                  </a:lnTo>
                  <a:lnTo>
                    <a:pt x="8678" y="2551"/>
                  </a:lnTo>
                  <a:lnTo>
                    <a:pt x="8497" y="2270"/>
                  </a:lnTo>
                  <a:lnTo>
                    <a:pt x="8296" y="2009"/>
                  </a:lnTo>
                  <a:lnTo>
                    <a:pt x="8095" y="1748"/>
                  </a:lnTo>
                  <a:lnTo>
                    <a:pt x="7854" y="1507"/>
                  </a:lnTo>
                  <a:lnTo>
                    <a:pt x="7593" y="1246"/>
                  </a:lnTo>
                  <a:lnTo>
                    <a:pt x="7312" y="1025"/>
                  </a:lnTo>
                  <a:lnTo>
                    <a:pt x="7031" y="824"/>
                  </a:lnTo>
                  <a:lnTo>
                    <a:pt x="6729" y="643"/>
                  </a:lnTo>
                  <a:lnTo>
                    <a:pt x="6408" y="482"/>
                  </a:lnTo>
                  <a:lnTo>
                    <a:pt x="6087" y="342"/>
                  </a:lnTo>
                  <a:lnTo>
                    <a:pt x="5745" y="241"/>
                  </a:lnTo>
                  <a:lnTo>
                    <a:pt x="5404" y="141"/>
                  </a:lnTo>
                  <a:lnTo>
                    <a:pt x="5062" y="81"/>
                  </a:lnTo>
                  <a:lnTo>
                    <a:pt x="4721" y="20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5373775" y="779975"/>
              <a:ext cx="95450" cy="281750"/>
            </a:xfrm>
            <a:custGeom>
              <a:avLst/>
              <a:gdLst/>
              <a:ahLst/>
              <a:cxnLst/>
              <a:rect l="l" t="t" r="r" b="b"/>
              <a:pathLst>
                <a:path w="3818" h="11270" extrusionOk="0">
                  <a:moveTo>
                    <a:pt x="3074" y="0"/>
                  </a:moveTo>
                  <a:lnTo>
                    <a:pt x="3014" y="20"/>
                  </a:lnTo>
                  <a:lnTo>
                    <a:pt x="2953" y="40"/>
                  </a:lnTo>
                  <a:lnTo>
                    <a:pt x="2612" y="281"/>
                  </a:lnTo>
                  <a:lnTo>
                    <a:pt x="2290" y="542"/>
                  </a:lnTo>
                  <a:lnTo>
                    <a:pt x="1969" y="844"/>
                  </a:lnTo>
                  <a:lnTo>
                    <a:pt x="1688" y="1145"/>
                  </a:lnTo>
                  <a:lnTo>
                    <a:pt x="1427" y="1466"/>
                  </a:lnTo>
                  <a:lnTo>
                    <a:pt x="1166" y="1808"/>
                  </a:lnTo>
                  <a:lnTo>
                    <a:pt x="945" y="2149"/>
                  </a:lnTo>
                  <a:lnTo>
                    <a:pt x="744" y="2511"/>
                  </a:lnTo>
                  <a:lnTo>
                    <a:pt x="563" y="2893"/>
                  </a:lnTo>
                  <a:lnTo>
                    <a:pt x="402" y="3294"/>
                  </a:lnTo>
                  <a:lnTo>
                    <a:pt x="262" y="3676"/>
                  </a:lnTo>
                  <a:lnTo>
                    <a:pt x="161" y="4078"/>
                  </a:lnTo>
                  <a:lnTo>
                    <a:pt x="81" y="4500"/>
                  </a:lnTo>
                  <a:lnTo>
                    <a:pt x="21" y="4921"/>
                  </a:lnTo>
                  <a:lnTo>
                    <a:pt x="0" y="5323"/>
                  </a:lnTo>
                  <a:lnTo>
                    <a:pt x="0" y="5745"/>
                  </a:lnTo>
                  <a:lnTo>
                    <a:pt x="21" y="6167"/>
                  </a:lnTo>
                  <a:lnTo>
                    <a:pt x="81" y="6589"/>
                  </a:lnTo>
                  <a:lnTo>
                    <a:pt x="161" y="6990"/>
                  </a:lnTo>
                  <a:lnTo>
                    <a:pt x="282" y="7392"/>
                  </a:lnTo>
                  <a:lnTo>
                    <a:pt x="402" y="7794"/>
                  </a:lnTo>
                  <a:lnTo>
                    <a:pt x="563" y="8176"/>
                  </a:lnTo>
                  <a:lnTo>
                    <a:pt x="764" y="8557"/>
                  </a:lnTo>
                  <a:lnTo>
                    <a:pt x="965" y="8919"/>
                  </a:lnTo>
                  <a:lnTo>
                    <a:pt x="1186" y="9280"/>
                  </a:lnTo>
                  <a:lnTo>
                    <a:pt x="1447" y="9602"/>
                  </a:lnTo>
                  <a:lnTo>
                    <a:pt x="1708" y="9923"/>
                  </a:lnTo>
                  <a:lnTo>
                    <a:pt x="2009" y="10225"/>
                  </a:lnTo>
                  <a:lnTo>
                    <a:pt x="2311" y="10506"/>
                  </a:lnTo>
                  <a:lnTo>
                    <a:pt x="2632" y="10767"/>
                  </a:lnTo>
                  <a:lnTo>
                    <a:pt x="2973" y="11008"/>
                  </a:lnTo>
                  <a:lnTo>
                    <a:pt x="3335" y="11229"/>
                  </a:lnTo>
                  <a:lnTo>
                    <a:pt x="3415" y="11269"/>
                  </a:lnTo>
                  <a:lnTo>
                    <a:pt x="3576" y="11269"/>
                  </a:lnTo>
                  <a:lnTo>
                    <a:pt x="3656" y="11229"/>
                  </a:lnTo>
                  <a:lnTo>
                    <a:pt x="3737" y="11189"/>
                  </a:lnTo>
                  <a:lnTo>
                    <a:pt x="3777" y="11108"/>
                  </a:lnTo>
                  <a:lnTo>
                    <a:pt x="3817" y="11048"/>
                  </a:lnTo>
                  <a:lnTo>
                    <a:pt x="3817" y="10988"/>
                  </a:lnTo>
                  <a:lnTo>
                    <a:pt x="3817" y="10928"/>
                  </a:lnTo>
                  <a:lnTo>
                    <a:pt x="3817" y="10867"/>
                  </a:lnTo>
                  <a:lnTo>
                    <a:pt x="3797" y="10807"/>
                  </a:lnTo>
                  <a:lnTo>
                    <a:pt x="3757" y="10747"/>
                  </a:lnTo>
                  <a:lnTo>
                    <a:pt x="3717" y="10707"/>
                  </a:lnTo>
                  <a:lnTo>
                    <a:pt x="3656" y="10666"/>
                  </a:lnTo>
                  <a:lnTo>
                    <a:pt x="3335" y="10466"/>
                  </a:lnTo>
                  <a:lnTo>
                    <a:pt x="3034" y="10245"/>
                  </a:lnTo>
                  <a:lnTo>
                    <a:pt x="2732" y="10024"/>
                  </a:lnTo>
                  <a:lnTo>
                    <a:pt x="2451" y="9763"/>
                  </a:lnTo>
                  <a:lnTo>
                    <a:pt x="2190" y="9481"/>
                  </a:lnTo>
                  <a:lnTo>
                    <a:pt x="1949" y="9200"/>
                  </a:lnTo>
                  <a:lnTo>
                    <a:pt x="1728" y="8899"/>
                  </a:lnTo>
                  <a:lnTo>
                    <a:pt x="1527" y="8577"/>
                  </a:lnTo>
                  <a:lnTo>
                    <a:pt x="1326" y="8256"/>
                  </a:lnTo>
                  <a:lnTo>
                    <a:pt x="1166" y="7914"/>
                  </a:lnTo>
                  <a:lnTo>
                    <a:pt x="1025" y="7573"/>
                  </a:lnTo>
                  <a:lnTo>
                    <a:pt x="904" y="7211"/>
                  </a:lnTo>
                  <a:lnTo>
                    <a:pt x="804" y="6850"/>
                  </a:lnTo>
                  <a:lnTo>
                    <a:pt x="724" y="6468"/>
                  </a:lnTo>
                  <a:lnTo>
                    <a:pt x="663" y="6107"/>
                  </a:lnTo>
                  <a:lnTo>
                    <a:pt x="643" y="5725"/>
                  </a:lnTo>
                  <a:lnTo>
                    <a:pt x="643" y="5343"/>
                  </a:lnTo>
                  <a:lnTo>
                    <a:pt x="663" y="4982"/>
                  </a:lnTo>
                  <a:lnTo>
                    <a:pt x="724" y="4600"/>
                  </a:lnTo>
                  <a:lnTo>
                    <a:pt x="804" y="4239"/>
                  </a:lnTo>
                  <a:lnTo>
                    <a:pt x="884" y="3857"/>
                  </a:lnTo>
                  <a:lnTo>
                    <a:pt x="1005" y="3515"/>
                  </a:lnTo>
                  <a:lnTo>
                    <a:pt x="1145" y="3154"/>
                  </a:lnTo>
                  <a:lnTo>
                    <a:pt x="1326" y="2812"/>
                  </a:lnTo>
                  <a:lnTo>
                    <a:pt x="1507" y="2491"/>
                  </a:lnTo>
                  <a:lnTo>
                    <a:pt x="1708" y="2170"/>
                  </a:lnTo>
                  <a:lnTo>
                    <a:pt x="1929" y="1868"/>
                  </a:lnTo>
                  <a:lnTo>
                    <a:pt x="2170" y="1587"/>
                  </a:lnTo>
                  <a:lnTo>
                    <a:pt x="2431" y="1306"/>
                  </a:lnTo>
                  <a:lnTo>
                    <a:pt x="2712" y="1045"/>
                  </a:lnTo>
                  <a:lnTo>
                    <a:pt x="2993" y="804"/>
                  </a:lnTo>
                  <a:lnTo>
                    <a:pt x="3315" y="583"/>
                  </a:lnTo>
                  <a:lnTo>
                    <a:pt x="3355" y="542"/>
                  </a:lnTo>
                  <a:lnTo>
                    <a:pt x="3395" y="502"/>
                  </a:lnTo>
                  <a:lnTo>
                    <a:pt x="3435" y="442"/>
                  </a:lnTo>
                  <a:lnTo>
                    <a:pt x="3455" y="382"/>
                  </a:lnTo>
                  <a:lnTo>
                    <a:pt x="3455" y="322"/>
                  </a:lnTo>
                  <a:lnTo>
                    <a:pt x="3455" y="261"/>
                  </a:lnTo>
                  <a:lnTo>
                    <a:pt x="3435" y="201"/>
                  </a:lnTo>
                  <a:lnTo>
                    <a:pt x="3395" y="141"/>
                  </a:lnTo>
                  <a:lnTo>
                    <a:pt x="3355" y="80"/>
                  </a:lnTo>
                  <a:lnTo>
                    <a:pt x="3315" y="40"/>
                  </a:lnTo>
                  <a:lnTo>
                    <a:pt x="3255" y="2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5236175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965" y="0"/>
                  </a:moveTo>
                  <a:lnTo>
                    <a:pt x="905" y="40"/>
                  </a:lnTo>
                  <a:lnTo>
                    <a:pt x="844" y="60"/>
                  </a:lnTo>
                  <a:lnTo>
                    <a:pt x="804" y="121"/>
                  </a:lnTo>
                  <a:lnTo>
                    <a:pt x="764" y="161"/>
                  </a:lnTo>
                  <a:lnTo>
                    <a:pt x="744" y="221"/>
                  </a:lnTo>
                  <a:lnTo>
                    <a:pt x="744" y="301"/>
                  </a:lnTo>
                  <a:lnTo>
                    <a:pt x="744" y="362"/>
                  </a:lnTo>
                  <a:lnTo>
                    <a:pt x="744" y="422"/>
                  </a:lnTo>
                  <a:lnTo>
                    <a:pt x="784" y="482"/>
                  </a:lnTo>
                  <a:lnTo>
                    <a:pt x="804" y="522"/>
                  </a:lnTo>
                  <a:lnTo>
                    <a:pt x="864" y="583"/>
                  </a:lnTo>
                  <a:lnTo>
                    <a:pt x="905" y="603"/>
                  </a:lnTo>
                  <a:lnTo>
                    <a:pt x="965" y="623"/>
                  </a:lnTo>
                  <a:lnTo>
                    <a:pt x="1407" y="784"/>
                  </a:lnTo>
                  <a:lnTo>
                    <a:pt x="1829" y="944"/>
                  </a:lnTo>
                  <a:lnTo>
                    <a:pt x="2230" y="1105"/>
                  </a:lnTo>
                  <a:lnTo>
                    <a:pt x="2592" y="1306"/>
                  </a:lnTo>
                  <a:lnTo>
                    <a:pt x="2953" y="1527"/>
                  </a:lnTo>
                  <a:lnTo>
                    <a:pt x="3255" y="1748"/>
                  </a:lnTo>
                  <a:lnTo>
                    <a:pt x="3556" y="2009"/>
                  </a:lnTo>
                  <a:lnTo>
                    <a:pt x="3817" y="2270"/>
                  </a:lnTo>
                  <a:lnTo>
                    <a:pt x="4098" y="2591"/>
                  </a:lnTo>
                  <a:lnTo>
                    <a:pt x="4319" y="2933"/>
                  </a:lnTo>
                  <a:lnTo>
                    <a:pt x="4500" y="3294"/>
                  </a:lnTo>
                  <a:lnTo>
                    <a:pt x="4661" y="3676"/>
                  </a:lnTo>
                  <a:lnTo>
                    <a:pt x="4761" y="4058"/>
                  </a:lnTo>
                  <a:lnTo>
                    <a:pt x="4801" y="4439"/>
                  </a:lnTo>
                  <a:lnTo>
                    <a:pt x="4822" y="4640"/>
                  </a:lnTo>
                  <a:lnTo>
                    <a:pt x="4801" y="4821"/>
                  </a:lnTo>
                  <a:lnTo>
                    <a:pt x="4801" y="5002"/>
                  </a:lnTo>
                  <a:lnTo>
                    <a:pt x="4761" y="5183"/>
                  </a:lnTo>
                  <a:lnTo>
                    <a:pt x="4721" y="5384"/>
                  </a:lnTo>
                  <a:lnTo>
                    <a:pt x="4661" y="5564"/>
                  </a:lnTo>
                  <a:lnTo>
                    <a:pt x="4580" y="5765"/>
                  </a:lnTo>
                  <a:lnTo>
                    <a:pt x="4480" y="5926"/>
                  </a:lnTo>
                  <a:lnTo>
                    <a:pt x="4380" y="6087"/>
                  </a:lnTo>
                  <a:lnTo>
                    <a:pt x="4259" y="6247"/>
                  </a:lnTo>
                  <a:lnTo>
                    <a:pt x="4139" y="6408"/>
                  </a:lnTo>
                  <a:lnTo>
                    <a:pt x="3998" y="6529"/>
                  </a:lnTo>
                  <a:lnTo>
                    <a:pt x="3857" y="6669"/>
                  </a:lnTo>
                  <a:lnTo>
                    <a:pt x="3717" y="6770"/>
                  </a:lnTo>
                  <a:lnTo>
                    <a:pt x="3556" y="6870"/>
                  </a:lnTo>
                  <a:lnTo>
                    <a:pt x="3375" y="6950"/>
                  </a:lnTo>
                  <a:lnTo>
                    <a:pt x="3215" y="7031"/>
                  </a:lnTo>
                  <a:lnTo>
                    <a:pt x="3034" y="7071"/>
                  </a:lnTo>
                  <a:lnTo>
                    <a:pt x="2853" y="7111"/>
                  </a:lnTo>
                  <a:lnTo>
                    <a:pt x="2672" y="7131"/>
                  </a:lnTo>
                  <a:lnTo>
                    <a:pt x="2471" y="7111"/>
                  </a:lnTo>
                  <a:lnTo>
                    <a:pt x="2291" y="7091"/>
                  </a:lnTo>
                  <a:lnTo>
                    <a:pt x="2090" y="7051"/>
                  </a:lnTo>
                  <a:lnTo>
                    <a:pt x="1909" y="6970"/>
                  </a:lnTo>
                  <a:lnTo>
                    <a:pt x="1728" y="6890"/>
                  </a:lnTo>
                  <a:lnTo>
                    <a:pt x="1567" y="6790"/>
                  </a:lnTo>
                  <a:lnTo>
                    <a:pt x="1387" y="6649"/>
                  </a:lnTo>
                  <a:lnTo>
                    <a:pt x="1246" y="6508"/>
                  </a:lnTo>
                  <a:lnTo>
                    <a:pt x="1105" y="6348"/>
                  </a:lnTo>
                  <a:lnTo>
                    <a:pt x="965" y="6187"/>
                  </a:lnTo>
                  <a:lnTo>
                    <a:pt x="864" y="6006"/>
                  </a:lnTo>
                  <a:lnTo>
                    <a:pt x="784" y="5825"/>
                  </a:lnTo>
                  <a:lnTo>
                    <a:pt x="724" y="5645"/>
                  </a:lnTo>
                  <a:lnTo>
                    <a:pt x="663" y="5444"/>
                  </a:lnTo>
                  <a:lnTo>
                    <a:pt x="643" y="5263"/>
                  </a:lnTo>
                  <a:lnTo>
                    <a:pt x="643" y="5062"/>
                  </a:lnTo>
                  <a:lnTo>
                    <a:pt x="663" y="4861"/>
                  </a:lnTo>
                  <a:lnTo>
                    <a:pt x="724" y="4660"/>
                  </a:lnTo>
                  <a:lnTo>
                    <a:pt x="784" y="4480"/>
                  </a:lnTo>
                  <a:lnTo>
                    <a:pt x="864" y="4299"/>
                  </a:lnTo>
                  <a:lnTo>
                    <a:pt x="985" y="4158"/>
                  </a:lnTo>
                  <a:lnTo>
                    <a:pt x="1105" y="4018"/>
                  </a:lnTo>
                  <a:lnTo>
                    <a:pt x="1246" y="3897"/>
                  </a:lnTo>
                  <a:lnTo>
                    <a:pt x="1387" y="3797"/>
                  </a:lnTo>
                  <a:lnTo>
                    <a:pt x="1547" y="3736"/>
                  </a:lnTo>
                  <a:lnTo>
                    <a:pt x="1728" y="3716"/>
                  </a:lnTo>
                  <a:lnTo>
                    <a:pt x="1909" y="3716"/>
                  </a:lnTo>
                  <a:lnTo>
                    <a:pt x="2070" y="3736"/>
                  </a:lnTo>
                  <a:lnTo>
                    <a:pt x="2230" y="3797"/>
                  </a:lnTo>
                  <a:lnTo>
                    <a:pt x="2391" y="3877"/>
                  </a:lnTo>
                  <a:lnTo>
                    <a:pt x="2511" y="3977"/>
                  </a:lnTo>
                  <a:lnTo>
                    <a:pt x="2612" y="4098"/>
                  </a:lnTo>
                  <a:lnTo>
                    <a:pt x="2652" y="4158"/>
                  </a:lnTo>
                  <a:lnTo>
                    <a:pt x="2692" y="4198"/>
                  </a:lnTo>
                  <a:lnTo>
                    <a:pt x="2753" y="4239"/>
                  </a:lnTo>
                  <a:lnTo>
                    <a:pt x="2793" y="4259"/>
                  </a:lnTo>
                  <a:lnTo>
                    <a:pt x="2933" y="4259"/>
                  </a:lnTo>
                  <a:lnTo>
                    <a:pt x="2994" y="4239"/>
                  </a:lnTo>
                  <a:lnTo>
                    <a:pt x="3054" y="4218"/>
                  </a:lnTo>
                  <a:lnTo>
                    <a:pt x="3094" y="4178"/>
                  </a:lnTo>
                  <a:lnTo>
                    <a:pt x="3154" y="4138"/>
                  </a:lnTo>
                  <a:lnTo>
                    <a:pt x="3174" y="4078"/>
                  </a:lnTo>
                  <a:lnTo>
                    <a:pt x="3194" y="4018"/>
                  </a:lnTo>
                  <a:lnTo>
                    <a:pt x="3215" y="3957"/>
                  </a:lnTo>
                  <a:lnTo>
                    <a:pt x="3215" y="3897"/>
                  </a:lnTo>
                  <a:lnTo>
                    <a:pt x="3194" y="3837"/>
                  </a:lnTo>
                  <a:lnTo>
                    <a:pt x="3174" y="3777"/>
                  </a:lnTo>
                  <a:lnTo>
                    <a:pt x="3094" y="3656"/>
                  </a:lnTo>
                  <a:lnTo>
                    <a:pt x="2994" y="3536"/>
                  </a:lnTo>
                  <a:lnTo>
                    <a:pt x="2893" y="3435"/>
                  </a:lnTo>
                  <a:lnTo>
                    <a:pt x="2793" y="3355"/>
                  </a:lnTo>
                  <a:lnTo>
                    <a:pt x="2672" y="3274"/>
                  </a:lnTo>
                  <a:lnTo>
                    <a:pt x="2532" y="3214"/>
                  </a:lnTo>
                  <a:lnTo>
                    <a:pt x="2411" y="3154"/>
                  </a:lnTo>
                  <a:lnTo>
                    <a:pt x="2270" y="3114"/>
                  </a:lnTo>
                  <a:lnTo>
                    <a:pt x="2130" y="3074"/>
                  </a:lnTo>
                  <a:lnTo>
                    <a:pt x="1969" y="3053"/>
                  </a:lnTo>
                  <a:lnTo>
                    <a:pt x="1688" y="3053"/>
                  </a:lnTo>
                  <a:lnTo>
                    <a:pt x="1527" y="3074"/>
                  </a:lnTo>
                  <a:lnTo>
                    <a:pt x="1387" y="3114"/>
                  </a:lnTo>
                  <a:lnTo>
                    <a:pt x="1246" y="3154"/>
                  </a:lnTo>
                  <a:lnTo>
                    <a:pt x="1105" y="3214"/>
                  </a:lnTo>
                  <a:lnTo>
                    <a:pt x="864" y="3355"/>
                  </a:lnTo>
                  <a:lnTo>
                    <a:pt x="663" y="3536"/>
                  </a:lnTo>
                  <a:lnTo>
                    <a:pt x="483" y="3716"/>
                  </a:lnTo>
                  <a:lnTo>
                    <a:pt x="322" y="3957"/>
                  </a:lnTo>
                  <a:lnTo>
                    <a:pt x="201" y="4198"/>
                  </a:lnTo>
                  <a:lnTo>
                    <a:pt x="101" y="4460"/>
                  </a:lnTo>
                  <a:lnTo>
                    <a:pt x="41" y="4741"/>
                  </a:lnTo>
                  <a:lnTo>
                    <a:pt x="1" y="5022"/>
                  </a:lnTo>
                  <a:lnTo>
                    <a:pt x="1" y="5283"/>
                  </a:lnTo>
                  <a:lnTo>
                    <a:pt x="21" y="5544"/>
                  </a:lnTo>
                  <a:lnTo>
                    <a:pt x="81" y="5805"/>
                  </a:lnTo>
                  <a:lnTo>
                    <a:pt x="181" y="6046"/>
                  </a:lnTo>
                  <a:lnTo>
                    <a:pt x="282" y="6308"/>
                  </a:lnTo>
                  <a:lnTo>
                    <a:pt x="422" y="6529"/>
                  </a:lnTo>
                  <a:lnTo>
                    <a:pt x="583" y="6749"/>
                  </a:lnTo>
                  <a:lnTo>
                    <a:pt x="784" y="6970"/>
                  </a:lnTo>
                  <a:lnTo>
                    <a:pt x="965" y="7151"/>
                  </a:lnTo>
                  <a:lnTo>
                    <a:pt x="1186" y="7312"/>
                  </a:lnTo>
                  <a:lnTo>
                    <a:pt x="1407" y="7453"/>
                  </a:lnTo>
                  <a:lnTo>
                    <a:pt x="1628" y="7573"/>
                  </a:lnTo>
                  <a:lnTo>
                    <a:pt x="1869" y="7653"/>
                  </a:lnTo>
                  <a:lnTo>
                    <a:pt x="2110" y="7734"/>
                  </a:lnTo>
                  <a:lnTo>
                    <a:pt x="2371" y="7774"/>
                  </a:lnTo>
                  <a:lnTo>
                    <a:pt x="2712" y="7774"/>
                  </a:lnTo>
                  <a:lnTo>
                    <a:pt x="2933" y="7754"/>
                  </a:lnTo>
                  <a:lnTo>
                    <a:pt x="3174" y="7714"/>
                  </a:lnTo>
                  <a:lnTo>
                    <a:pt x="3395" y="7653"/>
                  </a:lnTo>
                  <a:lnTo>
                    <a:pt x="3636" y="7553"/>
                  </a:lnTo>
                  <a:lnTo>
                    <a:pt x="3837" y="7453"/>
                  </a:lnTo>
                  <a:lnTo>
                    <a:pt x="4058" y="7332"/>
                  </a:lnTo>
                  <a:lnTo>
                    <a:pt x="4239" y="7191"/>
                  </a:lnTo>
                  <a:lnTo>
                    <a:pt x="4440" y="7031"/>
                  </a:lnTo>
                  <a:lnTo>
                    <a:pt x="4601" y="6870"/>
                  </a:lnTo>
                  <a:lnTo>
                    <a:pt x="4761" y="6669"/>
                  </a:lnTo>
                  <a:lnTo>
                    <a:pt x="4922" y="6468"/>
                  </a:lnTo>
                  <a:lnTo>
                    <a:pt x="5042" y="6267"/>
                  </a:lnTo>
                  <a:lnTo>
                    <a:pt x="5163" y="6046"/>
                  </a:lnTo>
                  <a:lnTo>
                    <a:pt x="5263" y="5805"/>
                  </a:lnTo>
                  <a:lnTo>
                    <a:pt x="5344" y="5564"/>
                  </a:lnTo>
                  <a:lnTo>
                    <a:pt x="5404" y="5323"/>
                  </a:lnTo>
                  <a:lnTo>
                    <a:pt x="5444" y="5102"/>
                  </a:lnTo>
                  <a:lnTo>
                    <a:pt x="5464" y="4861"/>
                  </a:lnTo>
                  <a:lnTo>
                    <a:pt x="5464" y="4640"/>
                  </a:lnTo>
                  <a:lnTo>
                    <a:pt x="5464" y="4419"/>
                  </a:lnTo>
                  <a:lnTo>
                    <a:pt x="5444" y="4178"/>
                  </a:lnTo>
                  <a:lnTo>
                    <a:pt x="5404" y="3957"/>
                  </a:lnTo>
                  <a:lnTo>
                    <a:pt x="5344" y="3736"/>
                  </a:lnTo>
                  <a:lnTo>
                    <a:pt x="5284" y="3495"/>
                  </a:lnTo>
                  <a:lnTo>
                    <a:pt x="5203" y="3274"/>
                  </a:lnTo>
                  <a:lnTo>
                    <a:pt x="5123" y="3053"/>
                  </a:lnTo>
                  <a:lnTo>
                    <a:pt x="5002" y="2832"/>
                  </a:lnTo>
                  <a:lnTo>
                    <a:pt x="4902" y="2632"/>
                  </a:lnTo>
                  <a:lnTo>
                    <a:pt x="4761" y="2411"/>
                  </a:lnTo>
                  <a:lnTo>
                    <a:pt x="4621" y="2210"/>
                  </a:lnTo>
                  <a:lnTo>
                    <a:pt x="4460" y="2009"/>
                  </a:lnTo>
                  <a:lnTo>
                    <a:pt x="4299" y="1828"/>
                  </a:lnTo>
                  <a:lnTo>
                    <a:pt x="3998" y="1527"/>
                  </a:lnTo>
                  <a:lnTo>
                    <a:pt x="3677" y="1246"/>
                  </a:lnTo>
                  <a:lnTo>
                    <a:pt x="3315" y="984"/>
                  </a:lnTo>
                  <a:lnTo>
                    <a:pt x="2953" y="763"/>
                  </a:lnTo>
                  <a:lnTo>
                    <a:pt x="2532" y="543"/>
                  </a:lnTo>
                  <a:lnTo>
                    <a:pt x="2110" y="342"/>
                  </a:lnTo>
                  <a:lnTo>
                    <a:pt x="1648" y="16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5256775" y="983350"/>
              <a:ext cx="224000" cy="275225"/>
            </a:xfrm>
            <a:custGeom>
              <a:avLst/>
              <a:gdLst/>
              <a:ahLst/>
              <a:cxnLst/>
              <a:rect l="l" t="t" r="r" b="b"/>
              <a:pathLst>
                <a:path w="8960" h="11009" extrusionOk="0">
                  <a:moveTo>
                    <a:pt x="1005" y="0"/>
                  </a:moveTo>
                  <a:lnTo>
                    <a:pt x="944" y="21"/>
                  </a:lnTo>
                  <a:lnTo>
                    <a:pt x="884" y="21"/>
                  </a:lnTo>
                  <a:lnTo>
                    <a:pt x="824" y="61"/>
                  </a:lnTo>
                  <a:lnTo>
                    <a:pt x="784" y="101"/>
                  </a:lnTo>
                  <a:lnTo>
                    <a:pt x="743" y="141"/>
                  </a:lnTo>
                  <a:lnTo>
                    <a:pt x="522" y="503"/>
                  </a:lnTo>
                  <a:lnTo>
                    <a:pt x="342" y="884"/>
                  </a:lnTo>
                  <a:lnTo>
                    <a:pt x="181" y="1286"/>
                  </a:lnTo>
                  <a:lnTo>
                    <a:pt x="81" y="1688"/>
                  </a:lnTo>
                  <a:lnTo>
                    <a:pt x="20" y="2090"/>
                  </a:lnTo>
                  <a:lnTo>
                    <a:pt x="0" y="2511"/>
                  </a:lnTo>
                  <a:lnTo>
                    <a:pt x="20" y="2933"/>
                  </a:lnTo>
                  <a:lnTo>
                    <a:pt x="60" y="3355"/>
                  </a:lnTo>
                  <a:lnTo>
                    <a:pt x="161" y="3757"/>
                  </a:lnTo>
                  <a:lnTo>
                    <a:pt x="281" y="4159"/>
                  </a:lnTo>
                  <a:lnTo>
                    <a:pt x="442" y="4540"/>
                  </a:lnTo>
                  <a:lnTo>
                    <a:pt x="623" y="4922"/>
                  </a:lnTo>
                  <a:lnTo>
                    <a:pt x="864" y="5263"/>
                  </a:lnTo>
                  <a:lnTo>
                    <a:pt x="1125" y="5585"/>
                  </a:lnTo>
                  <a:lnTo>
                    <a:pt x="1426" y="5886"/>
                  </a:lnTo>
                  <a:lnTo>
                    <a:pt x="1748" y="6147"/>
                  </a:lnTo>
                  <a:lnTo>
                    <a:pt x="2089" y="6368"/>
                  </a:lnTo>
                  <a:lnTo>
                    <a:pt x="2431" y="6549"/>
                  </a:lnTo>
                  <a:lnTo>
                    <a:pt x="2772" y="6710"/>
                  </a:lnTo>
                  <a:lnTo>
                    <a:pt x="3134" y="6850"/>
                  </a:lnTo>
                  <a:lnTo>
                    <a:pt x="3495" y="6991"/>
                  </a:lnTo>
                  <a:lnTo>
                    <a:pt x="3877" y="7091"/>
                  </a:lnTo>
                  <a:lnTo>
                    <a:pt x="4620" y="7292"/>
                  </a:lnTo>
                  <a:lnTo>
                    <a:pt x="5283" y="7493"/>
                  </a:lnTo>
                  <a:lnTo>
                    <a:pt x="5625" y="7593"/>
                  </a:lnTo>
                  <a:lnTo>
                    <a:pt x="5966" y="7714"/>
                  </a:lnTo>
                  <a:lnTo>
                    <a:pt x="6308" y="7834"/>
                  </a:lnTo>
                  <a:lnTo>
                    <a:pt x="6629" y="7995"/>
                  </a:lnTo>
                  <a:lnTo>
                    <a:pt x="6950" y="8176"/>
                  </a:lnTo>
                  <a:lnTo>
                    <a:pt x="7252" y="8377"/>
                  </a:lnTo>
                  <a:lnTo>
                    <a:pt x="7493" y="8578"/>
                  </a:lnTo>
                  <a:lnTo>
                    <a:pt x="7714" y="8799"/>
                  </a:lnTo>
                  <a:lnTo>
                    <a:pt x="7915" y="9060"/>
                  </a:lnTo>
                  <a:lnTo>
                    <a:pt x="8075" y="9341"/>
                  </a:lnTo>
                  <a:lnTo>
                    <a:pt x="8216" y="9642"/>
                  </a:lnTo>
                  <a:lnTo>
                    <a:pt x="8256" y="9803"/>
                  </a:lnTo>
                  <a:lnTo>
                    <a:pt x="8296" y="9964"/>
                  </a:lnTo>
                  <a:lnTo>
                    <a:pt x="8316" y="10124"/>
                  </a:lnTo>
                  <a:lnTo>
                    <a:pt x="8316" y="10285"/>
                  </a:lnTo>
                  <a:lnTo>
                    <a:pt x="8296" y="10446"/>
                  </a:lnTo>
                  <a:lnTo>
                    <a:pt x="8276" y="10627"/>
                  </a:lnTo>
                  <a:lnTo>
                    <a:pt x="8276" y="10687"/>
                  </a:lnTo>
                  <a:lnTo>
                    <a:pt x="8276" y="10747"/>
                  </a:lnTo>
                  <a:lnTo>
                    <a:pt x="8296" y="10807"/>
                  </a:lnTo>
                  <a:lnTo>
                    <a:pt x="8316" y="10868"/>
                  </a:lnTo>
                  <a:lnTo>
                    <a:pt x="8356" y="10908"/>
                  </a:lnTo>
                  <a:lnTo>
                    <a:pt x="8417" y="10948"/>
                  </a:lnTo>
                  <a:lnTo>
                    <a:pt x="8457" y="10988"/>
                  </a:lnTo>
                  <a:lnTo>
                    <a:pt x="8537" y="11008"/>
                  </a:lnTo>
                  <a:lnTo>
                    <a:pt x="8597" y="11008"/>
                  </a:lnTo>
                  <a:lnTo>
                    <a:pt x="8698" y="10988"/>
                  </a:lnTo>
                  <a:lnTo>
                    <a:pt x="8798" y="10948"/>
                  </a:lnTo>
                  <a:lnTo>
                    <a:pt x="8879" y="10868"/>
                  </a:lnTo>
                  <a:lnTo>
                    <a:pt x="8919" y="10747"/>
                  </a:lnTo>
                  <a:lnTo>
                    <a:pt x="8939" y="10566"/>
                  </a:lnTo>
                  <a:lnTo>
                    <a:pt x="8959" y="10365"/>
                  </a:lnTo>
                  <a:lnTo>
                    <a:pt x="8959" y="10165"/>
                  </a:lnTo>
                  <a:lnTo>
                    <a:pt x="8939" y="9984"/>
                  </a:lnTo>
                  <a:lnTo>
                    <a:pt x="8919" y="9783"/>
                  </a:lnTo>
                  <a:lnTo>
                    <a:pt x="8879" y="9582"/>
                  </a:lnTo>
                  <a:lnTo>
                    <a:pt x="8798" y="9381"/>
                  </a:lnTo>
                  <a:lnTo>
                    <a:pt x="8738" y="9200"/>
                  </a:lnTo>
                  <a:lnTo>
                    <a:pt x="8638" y="9020"/>
                  </a:lnTo>
                  <a:lnTo>
                    <a:pt x="8537" y="8819"/>
                  </a:lnTo>
                  <a:lnTo>
                    <a:pt x="8417" y="8658"/>
                  </a:lnTo>
                  <a:lnTo>
                    <a:pt x="8296" y="8477"/>
                  </a:lnTo>
                  <a:lnTo>
                    <a:pt x="8135" y="8296"/>
                  </a:lnTo>
                  <a:lnTo>
                    <a:pt x="7995" y="8136"/>
                  </a:lnTo>
                  <a:lnTo>
                    <a:pt x="7814" y="7995"/>
                  </a:lnTo>
                  <a:lnTo>
                    <a:pt x="7633" y="7855"/>
                  </a:lnTo>
                  <a:lnTo>
                    <a:pt x="7312" y="7614"/>
                  </a:lnTo>
                  <a:lnTo>
                    <a:pt x="6950" y="7433"/>
                  </a:lnTo>
                  <a:lnTo>
                    <a:pt x="6609" y="7252"/>
                  </a:lnTo>
                  <a:lnTo>
                    <a:pt x="6227" y="7111"/>
                  </a:lnTo>
                  <a:lnTo>
                    <a:pt x="5866" y="6971"/>
                  </a:lnTo>
                  <a:lnTo>
                    <a:pt x="5504" y="6870"/>
                  </a:lnTo>
                  <a:lnTo>
                    <a:pt x="4781" y="6669"/>
                  </a:lnTo>
                  <a:lnTo>
                    <a:pt x="4078" y="6489"/>
                  </a:lnTo>
                  <a:lnTo>
                    <a:pt x="3736" y="6368"/>
                  </a:lnTo>
                  <a:lnTo>
                    <a:pt x="3395" y="6268"/>
                  </a:lnTo>
                  <a:lnTo>
                    <a:pt x="3053" y="6127"/>
                  </a:lnTo>
                  <a:lnTo>
                    <a:pt x="2732" y="5986"/>
                  </a:lnTo>
                  <a:lnTo>
                    <a:pt x="2431" y="5826"/>
                  </a:lnTo>
                  <a:lnTo>
                    <a:pt x="2129" y="5625"/>
                  </a:lnTo>
                  <a:lnTo>
                    <a:pt x="1868" y="5404"/>
                  </a:lnTo>
                  <a:lnTo>
                    <a:pt x="1607" y="5143"/>
                  </a:lnTo>
                  <a:lnTo>
                    <a:pt x="1386" y="4882"/>
                  </a:lnTo>
                  <a:lnTo>
                    <a:pt x="1205" y="4580"/>
                  </a:lnTo>
                  <a:lnTo>
                    <a:pt x="1025" y="4259"/>
                  </a:lnTo>
                  <a:lnTo>
                    <a:pt x="904" y="3938"/>
                  </a:lnTo>
                  <a:lnTo>
                    <a:pt x="784" y="3596"/>
                  </a:lnTo>
                  <a:lnTo>
                    <a:pt x="723" y="3234"/>
                  </a:lnTo>
                  <a:lnTo>
                    <a:pt x="663" y="2893"/>
                  </a:lnTo>
                  <a:lnTo>
                    <a:pt x="663" y="2531"/>
                  </a:lnTo>
                  <a:lnTo>
                    <a:pt x="683" y="2170"/>
                  </a:lnTo>
                  <a:lnTo>
                    <a:pt x="723" y="1828"/>
                  </a:lnTo>
                  <a:lnTo>
                    <a:pt x="824" y="1467"/>
                  </a:lnTo>
                  <a:lnTo>
                    <a:pt x="944" y="1145"/>
                  </a:lnTo>
                  <a:lnTo>
                    <a:pt x="1085" y="824"/>
                  </a:lnTo>
                  <a:lnTo>
                    <a:pt x="1266" y="523"/>
                  </a:lnTo>
                  <a:lnTo>
                    <a:pt x="1306" y="462"/>
                  </a:lnTo>
                  <a:lnTo>
                    <a:pt x="1326" y="402"/>
                  </a:lnTo>
                  <a:lnTo>
                    <a:pt x="1326" y="342"/>
                  </a:lnTo>
                  <a:lnTo>
                    <a:pt x="1326" y="282"/>
                  </a:lnTo>
                  <a:lnTo>
                    <a:pt x="1306" y="221"/>
                  </a:lnTo>
                  <a:lnTo>
                    <a:pt x="1286" y="161"/>
                  </a:lnTo>
                  <a:lnTo>
                    <a:pt x="1246" y="121"/>
                  </a:lnTo>
                  <a:lnTo>
                    <a:pt x="1185" y="61"/>
                  </a:lnTo>
                  <a:lnTo>
                    <a:pt x="1125" y="41"/>
                  </a:lnTo>
                  <a:lnTo>
                    <a:pt x="1065" y="2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466720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5585" y="0"/>
                  </a:moveTo>
                  <a:lnTo>
                    <a:pt x="5525" y="20"/>
                  </a:lnTo>
                  <a:lnTo>
                    <a:pt x="5465" y="40"/>
                  </a:lnTo>
                  <a:lnTo>
                    <a:pt x="5404" y="60"/>
                  </a:lnTo>
                  <a:lnTo>
                    <a:pt x="5364" y="101"/>
                  </a:lnTo>
                  <a:lnTo>
                    <a:pt x="5324" y="161"/>
                  </a:lnTo>
                  <a:lnTo>
                    <a:pt x="5284" y="221"/>
                  </a:lnTo>
                  <a:lnTo>
                    <a:pt x="5264" y="281"/>
                  </a:lnTo>
                  <a:lnTo>
                    <a:pt x="5264" y="342"/>
                  </a:lnTo>
                  <a:lnTo>
                    <a:pt x="5284" y="402"/>
                  </a:lnTo>
                  <a:lnTo>
                    <a:pt x="5304" y="462"/>
                  </a:lnTo>
                  <a:lnTo>
                    <a:pt x="5324" y="522"/>
                  </a:lnTo>
                  <a:lnTo>
                    <a:pt x="5384" y="563"/>
                  </a:lnTo>
                  <a:lnTo>
                    <a:pt x="5424" y="603"/>
                  </a:lnTo>
                  <a:lnTo>
                    <a:pt x="5485" y="643"/>
                  </a:lnTo>
                  <a:lnTo>
                    <a:pt x="5886" y="804"/>
                  </a:lnTo>
                  <a:lnTo>
                    <a:pt x="6248" y="1005"/>
                  </a:lnTo>
                  <a:lnTo>
                    <a:pt x="6610" y="1246"/>
                  </a:lnTo>
                  <a:lnTo>
                    <a:pt x="6931" y="1507"/>
                  </a:lnTo>
                  <a:lnTo>
                    <a:pt x="7232" y="1808"/>
                  </a:lnTo>
                  <a:lnTo>
                    <a:pt x="7513" y="2129"/>
                  </a:lnTo>
                  <a:lnTo>
                    <a:pt x="7775" y="2471"/>
                  </a:lnTo>
                  <a:lnTo>
                    <a:pt x="7996" y="2853"/>
                  </a:lnTo>
                  <a:lnTo>
                    <a:pt x="8196" y="3234"/>
                  </a:lnTo>
                  <a:lnTo>
                    <a:pt x="8357" y="3636"/>
                  </a:lnTo>
                  <a:lnTo>
                    <a:pt x="8478" y="4038"/>
                  </a:lnTo>
                  <a:lnTo>
                    <a:pt x="8558" y="4460"/>
                  </a:lnTo>
                  <a:lnTo>
                    <a:pt x="8618" y="4881"/>
                  </a:lnTo>
                  <a:lnTo>
                    <a:pt x="8638" y="5303"/>
                  </a:lnTo>
                  <a:lnTo>
                    <a:pt x="8598" y="5725"/>
                  </a:lnTo>
                  <a:lnTo>
                    <a:pt x="8538" y="6147"/>
                  </a:lnTo>
                  <a:lnTo>
                    <a:pt x="8417" y="6549"/>
                  </a:lnTo>
                  <a:lnTo>
                    <a:pt x="8277" y="6950"/>
                  </a:lnTo>
                  <a:lnTo>
                    <a:pt x="8076" y="7332"/>
                  </a:lnTo>
                  <a:lnTo>
                    <a:pt x="7855" y="7694"/>
                  </a:lnTo>
                  <a:lnTo>
                    <a:pt x="7594" y="8035"/>
                  </a:lnTo>
                  <a:lnTo>
                    <a:pt x="7313" y="8356"/>
                  </a:lnTo>
                  <a:lnTo>
                    <a:pt x="6991" y="8638"/>
                  </a:lnTo>
                  <a:lnTo>
                    <a:pt x="6670" y="8919"/>
                  </a:lnTo>
                  <a:lnTo>
                    <a:pt x="6308" y="9160"/>
                  </a:lnTo>
                  <a:lnTo>
                    <a:pt x="5927" y="9361"/>
                  </a:lnTo>
                  <a:lnTo>
                    <a:pt x="5545" y="9542"/>
                  </a:lnTo>
                  <a:lnTo>
                    <a:pt x="5143" y="9682"/>
                  </a:lnTo>
                  <a:lnTo>
                    <a:pt x="4721" y="9783"/>
                  </a:lnTo>
                  <a:lnTo>
                    <a:pt x="4299" y="9863"/>
                  </a:lnTo>
                  <a:lnTo>
                    <a:pt x="3878" y="9883"/>
                  </a:lnTo>
                  <a:lnTo>
                    <a:pt x="3456" y="9863"/>
                  </a:lnTo>
                  <a:lnTo>
                    <a:pt x="3134" y="9823"/>
                  </a:lnTo>
                  <a:lnTo>
                    <a:pt x="2833" y="9763"/>
                  </a:lnTo>
                  <a:lnTo>
                    <a:pt x="2552" y="9682"/>
                  </a:lnTo>
                  <a:lnTo>
                    <a:pt x="2271" y="9582"/>
                  </a:lnTo>
                  <a:lnTo>
                    <a:pt x="2010" y="9461"/>
                  </a:lnTo>
                  <a:lnTo>
                    <a:pt x="1768" y="9321"/>
                  </a:lnTo>
                  <a:lnTo>
                    <a:pt x="1548" y="9160"/>
                  </a:lnTo>
                  <a:lnTo>
                    <a:pt x="1347" y="8979"/>
                  </a:lnTo>
                  <a:lnTo>
                    <a:pt x="1146" y="8758"/>
                  </a:lnTo>
                  <a:lnTo>
                    <a:pt x="985" y="8517"/>
                  </a:lnTo>
                  <a:lnTo>
                    <a:pt x="844" y="8276"/>
                  </a:lnTo>
                  <a:lnTo>
                    <a:pt x="744" y="8015"/>
                  </a:lnTo>
                  <a:lnTo>
                    <a:pt x="684" y="7754"/>
                  </a:lnTo>
                  <a:lnTo>
                    <a:pt x="644" y="7493"/>
                  </a:lnTo>
                  <a:lnTo>
                    <a:pt x="644" y="7211"/>
                  </a:lnTo>
                  <a:lnTo>
                    <a:pt x="684" y="6970"/>
                  </a:lnTo>
                  <a:lnTo>
                    <a:pt x="724" y="6830"/>
                  </a:lnTo>
                  <a:lnTo>
                    <a:pt x="784" y="6709"/>
                  </a:lnTo>
                  <a:lnTo>
                    <a:pt x="905" y="6468"/>
                  </a:lnTo>
                  <a:lnTo>
                    <a:pt x="1065" y="6267"/>
                  </a:lnTo>
                  <a:lnTo>
                    <a:pt x="1266" y="6087"/>
                  </a:lnTo>
                  <a:lnTo>
                    <a:pt x="1487" y="5946"/>
                  </a:lnTo>
                  <a:lnTo>
                    <a:pt x="1708" y="5825"/>
                  </a:lnTo>
                  <a:lnTo>
                    <a:pt x="1969" y="5765"/>
                  </a:lnTo>
                  <a:lnTo>
                    <a:pt x="2210" y="5765"/>
                  </a:lnTo>
                  <a:lnTo>
                    <a:pt x="2331" y="5785"/>
                  </a:lnTo>
                  <a:lnTo>
                    <a:pt x="2451" y="5805"/>
                  </a:lnTo>
                  <a:lnTo>
                    <a:pt x="2572" y="5846"/>
                  </a:lnTo>
                  <a:lnTo>
                    <a:pt x="2693" y="5906"/>
                  </a:lnTo>
                  <a:lnTo>
                    <a:pt x="2793" y="5986"/>
                  </a:lnTo>
                  <a:lnTo>
                    <a:pt x="2913" y="6067"/>
                  </a:lnTo>
                  <a:lnTo>
                    <a:pt x="2994" y="6167"/>
                  </a:lnTo>
                  <a:lnTo>
                    <a:pt x="3094" y="6287"/>
                  </a:lnTo>
                  <a:lnTo>
                    <a:pt x="3215" y="6488"/>
                  </a:lnTo>
                  <a:lnTo>
                    <a:pt x="3295" y="6709"/>
                  </a:lnTo>
                  <a:lnTo>
                    <a:pt x="3295" y="6810"/>
                  </a:lnTo>
                  <a:lnTo>
                    <a:pt x="3315" y="6910"/>
                  </a:lnTo>
                  <a:lnTo>
                    <a:pt x="3295" y="7031"/>
                  </a:lnTo>
                  <a:lnTo>
                    <a:pt x="3275" y="7131"/>
                  </a:lnTo>
                  <a:lnTo>
                    <a:pt x="3275" y="7191"/>
                  </a:lnTo>
                  <a:lnTo>
                    <a:pt x="3275" y="7252"/>
                  </a:lnTo>
                  <a:lnTo>
                    <a:pt x="3295" y="7312"/>
                  </a:lnTo>
                  <a:lnTo>
                    <a:pt x="3315" y="7372"/>
                  </a:lnTo>
                  <a:lnTo>
                    <a:pt x="3355" y="7432"/>
                  </a:lnTo>
                  <a:lnTo>
                    <a:pt x="3396" y="7473"/>
                  </a:lnTo>
                  <a:lnTo>
                    <a:pt x="3456" y="7493"/>
                  </a:lnTo>
                  <a:lnTo>
                    <a:pt x="3516" y="7513"/>
                  </a:lnTo>
                  <a:lnTo>
                    <a:pt x="3576" y="7533"/>
                  </a:lnTo>
                  <a:lnTo>
                    <a:pt x="3657" y="7533"/>
                  </a:lnTo>
                  <a:lnTo>
                    <a:pt x="3717" y="7513"/>
                  </a:lnTo>
                  <a:lnTo>
                    <a:pt x="3757" y="7493"/>
                  </a:lnTo>
                  <a:lnTo>
                    <a:pt x="3817" y="7453"/>
                  </a:lnTo>
                  <a:lnTo>
                    <a:pt x="3858" y="7412"/>
                  </a:lnTo>
                  <a:lnTo>
                    <a:pt x="3898" y="7352"/>
                  </a:lnTo>
                  <a:lnTo>
                    <a:pt x="3918" y="7292"/>
                  </a:lnTo>
                  <a:lnTo>
                    <a:pt x="3958" y="7111"/>
                  </a:lnTo>
                  <a:lnTo>
                    <a:pt x="3958" y="6930"/>
                  </a:lnTo>
                  <a:lnTo>
                    <a:pt x="3958" y="6749"/>
                  </a:lnTo>
                  <a:lnTo>
                    <a:pt x="3918" y="6569"/>
                  </a:lnTo>
                  <a:lnTo>
                    <a:pt x="3878" y="6408"/>
                  </a:lnTo>
                  <a:lnTo>
                    <a:pt x="3817" y="6227"/>
                  </a:lnTo>
                  <a:lnTo>
                    <a:pt x="3717" y="6067"/>
                  </a:lnTo>
                  <a:lnTo>
                    <a:pt x="3617" y="5886"/>
                  </a:lnTo>
                  <a:lnTo>
                    <a:pt x="3476" y="5725"/>
                  </a:lnTo>
                  <a:lnTo>
                    <a:pt x="3335" y="5584"/>
                  </a:lnTo>
                  <a:lnTo>
                    <a:pt x="3175" y="5464"/>
                  </a:lnTo>
                  <a:lnTo>
                    <a:pt x="3014" y="5343"/>
                  </a:lnTo>
                  <a:lnTo>
                    <a:pt x="2833" y="5263"/>
                  </a:lnTo>
                  <a:lnTo>
                    <a:pt x="2632" y="5183"/>
                  </a:lnTo>
                  <a:lnTo>
                    <a:pt x="2451" y="5143"/>
                  </a:lnTo>
                  <a:lnTo>
                    <a:pt x="2251" y="5102"/>
                  </a:lnTo>
                  <a:lnTo>
                    <a:pt x="2070" y="5102"/>
                  </a:lnTo>
                  <a:lnTo>
                    <a:pt x="1889" y="5122"/>
                  </a:lnTo>
                  <a:lnTo>
                    <a:pt x="1708" y="5163"/>
                  </a:lnTo>
                  <a:lnTo>
                    <a:pt x="1527" y="5203"/>
                  </a:lnTo>
                  <a:lnTo>
                    <a:pt x="1367" y="5263"/>
                  </a:lnTo>
                  <a:lnTo>
                    <a:pt x="1186" y="5343"/>
                  </a:lnTo>
                  <a:lnTo>
                    <a:pt x="1025" y="5444"/>
                  </a:lnTo>
                  <a:lnTo>
                    <a:pt x="885" y="5544"/>
                  </a:lnTo>
                  <a:lnTo>
                    <a:pt x="744" y="5665"/>
                  </a:lnTo>
                  <a:lnTo>
                    <a:pt x="603" y="5805"/>
                  </a:lnTo>
                  <a:lnTo>
                    <a:pt x="483" y="5946"/>
                  </a:lnTo>
                  <a:lnTo>
                    <a:pt x="362" y="6107"/>
                  </a:lnTo>
                  <a:lnTo>
                    <a:pt x="262" y="6267"/>
                  </a:lnTo>
                  <a:lnTo>
                    <a:pt x="182" y="6448"/>
                  </a:lnTo>
                  <a:lnTo>
                    <a:pt x="121" y="6629"/>
                  </a:lnTo>
                  <a:lnTo>
                    <a:pt x="61" y="6810"/>
                  </a:lnTo>
                  <a:lnTo>
                    <a:pt x="21" y="6970"/>
                  </a:lnTo>
                  <a:lnTo>
                    <a:pt x="1" y="7151"/>
                  </a:lnTo>
                  <a:lnTo>
                    <a:pt x="1" y="7312"/>
                  </a:lnTo>
                  <a:lnTo>
                    <a:pt x="1" y="7493"/>
                  </a:lnTo>
                  <a:lnTo>
                    <a:pt x="41" y="7854"/>
                  </a:lnTo>
                  <a:lnTo>
                    <a:pt x="121" y="8196"/>
                  </a:lnTo>
                  <a:lnTo>
                    <a:pt x="262" y="8537"/>
                  </a:lnTo>
                  <a:lnTo>
                    <a:pt x="423" y="8859"/>
                  </a:lnTo>
                  <a:lnTo>
                    <a:pt x="644" y="9160"/>
                  </a:lnTo>
                  <a:lnTo>
                    <a:pt x="885" y="9441"/>
                  </a:lnTo>
                  <a:lnTo>
                    <a:pt x="1126" y="9662"/>
                  </a:lnTo>
                  <a:lnTo>
                    <a:pt x="1407" y="9843"/>
                  </a:lnTo>
                  <a:lnTo>
                    <a:pt x="1688" y="10024"/>
                  </a:lnTo>
                  <a:lnTo>
                    <a:pt x="2010" y="10164"/>
                  </a:lnTo>
                  <a:lnTo>
                    <a:pt x="2331" y="10285"/>
                  </a:lnTo>
                  <a:lnTo>
                    <a:pt x="2672" y="10385"/>
                  </a:lnTo>
                  <a:lnTo>
                    <a:pt x="3034" y="10466"/>
                  </a:lnTo>
                  <a:lnTo>
                    <a:pt x="3396" y="10506"/>
                  </a:lnTo>
                  <a:lnTo>
                    <a:pt x="3837" y="10526"/>
                  </a:lnTo>
                  <a:lnTo>
                    <a:pt x="4299" y="10506"/>
                  </a:lnTo>
                  <a:lnTo>
                    <a:pt x="4761" y="10446"/>
                  </a:lnTo>
                  <a:lnTo>
                    <a:pt x="5203" y="10345"/>
                  </a:lnTo>
                  <a:lnTo>
                    <a:pt x="5645" y="10204"/>
                  </a:lnTo>
                  <a:lnTo>
                    <a:pt x="6067" y="10044"/>
                  </a:lnTo>
                  <a:lnTo>
                    <a:pt x="6469" y="9823"/>
                  </a:lnTo>
                  <a:lnTo>
                    <a:pt x="6871" y="9582"/>
                  </a:lnTo>
                  <a:lnTo>
                    <a:pt x="7232" y="9321"/>
                  </a:lnTo>
                  <a:lnTo>
                    <a:pt x="7574" y="9019"/>
                  </a:lnTo>
                  <a:lnTo>
                    <a:pt x="7895" y="8698"/>
                  </a:lnTo>
                  <a:lnTo>
                    <a:pt x="8196" y="8336"/>
                  </a:lnTo>
                  <a:lnTo>
                    <a:pt x="8458" y="7975"/>
                  </a:lnTo>
                  <a:lnTo>
                    <a:pt x="8699" y="7573"/>
                  </a:lnTo>
                  <a:lnTo>
                    <a:pt x="8899" y="7171"/>
                  </a:lnTo>
                  <a:lnTo>
                    <a:pt x="9060" y="6729"/>
                  </a:lnTo>
                  <a:lnTo>
                    <a:pt x="9181" y="6287"/>
                  </a:lnTo>
                  <a:lnTo>
                    <a:pt x="9221" y="6046"/>
                  </a:lnTo>
                  <a:lnTo>
                    <a:pt x="9261" y="5805"/>
                  </a:lnTo>
                  <a:lnTo>
                    <a:pt x="9281" y="5323"/>
                  </a:lnTo>
                  <a:lnTo>
                    <a:pt x="9281" y="4821"/>
                  </a:lnTo>
                  <a:lnTo>
                    <a:pt x="9221" y="4339"/>
                  </a:lnTo>
                  <a:lnTo>
                    <a:pt x="9120" y="3877"/>
                  </a:lnTo>
                  <a:lnTo>
                    <a:pt x="8980" y="3415"/>
                  </a:lnTo>
                  <a:lnTo>
                    <a:pt x="8799" y="2953"/>
                  </a:lnTo>
                  <a:lnTo>
                    <a:pt x="8578" y="2531"/>
                  </a:lnTo>
                  <a:lnTo>
                    <a:pt x="8337" y="2109"/>
                  </a:lnTo>
                  <a:lnTo>
                    <a:pt x="8036" y="1708"/>
                  </a:lnTo>
                  <a:lnTo>
                    <a:pt x="7714" y="1346"/>
                  </a:lnTo>
                  <a:lnTo>
                    <a:pt x="7373" y="1005"/>
                  </a:lnTo>
                  <a:lnTo>
                    <a:pt x="6991" y="703"/>
                  </a:lnTo>
                  <a:lnTo>
                    <a:pt x="6589" y="442"/>
                  </a:lnTo>
                  <a:lnTo>
                    <a:pt x="6168" y="221"/>
                  </a:lnTo>
                  <a:lnTo>
                    <a:pt x="5927" y="121"/>
                  </a:lnTo>
                  <a:lnTo>
                    <a:pt x="5706" y="20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4746550" y="342575"/>
              <a:ext cx="310375" cy="598125"/>
            </a:xfrm>
            <a:custGeom>
              <a:avLst/>
              <a:gdLst/>
              <a:ahLst/>
              <a:cxnLst/>
              <a:rect l="l" t="t" r="r" b="b"/>
              <a:pathLst>
                <a:path w="12415" h="23925" extrusionOk="0">
                  <a:moveTo>
                    <a:pt x="10486" y="0"/>
                  </a:moveTo>
                  <a:lnTo>
                    <a:pt x="10426" y="20"/>
                  </a:lnTo>
                  <a:lnTo>
                    <a:pt x="10366" y="60"/>
                  </a:lnTo>
                  <a:lnTo>
                    <a:pt x="10305" y="101"/>
                  </a:lnTo>
                  <a:lnTo>
                    <a:pt x="10285" y="161"/>
                  </a:lnTo>
                  <a:lnTo>
                    <a:pt x="10265" y="221"/>
                  </a:lnTo>
                  <a:lnTo>
                    <a:pt x="10245" y="281"/>
                  </a:lnTo>
                  <a:lnTo>
                    <a:pt x="10245" y="342"/>
                  </a:lnTo>
                  <a:lnTo>
                    <a:pt x="10245" y="402"/>
                  </a:lnTo>
                  <a:lnTo>
                    <a:pt x="10285" y="462"/>
                  </a:lnTo>
                  <a:lnTo>
                    <a:pt x="10305" y="522"/>
                  </a:lnTo>
                  <a:lnTo>
                    <a:pt x="10587" y="884"/>
                  </a:lnTo>
                  <a:lnTo>
                    <a:pt x="10848" y="1266"/>
                  </a:lnTo>
                  <a:lnTo>
                    <a:pt x="11049" y="1667"/>
                  </a:lnTo>
                  <a:lnTo>
                    <a:pt x="11249" y="2089"/>
                  </a:lnTo>
                  <a:lnTo>
                    <a:pt x="11410" y="2511"/>
                  </a:lnTo>
                  <a:lnTo>
                    <a:pt x="11531" y="2953"/>
                  </a:lnTo>
                  <a:lnTo>
                    <a:pt x="11631" y="3395"/>
                  </a:lnTo>
                  <a:lnTo>
                    <a:pt x="11711" y="3857"/>
                  </a:lnTo>
                  <a:lnTo>
                    <a:pt x="11752" y="4299"/>
                  </a:lnTo>
                  <a:lnTo>
                    <a:pt x="11752" y="4761"/>
                  </a:lnTo>
                  <a:lnTo>
                    <a:pt x="11732" y="5223"/>
                  </a:lnTo>
                  <a:lnTo>
                    <a:pt x="11691" y="5665"/>
                  </a:lnTo>
                  <a:lnTo>
                    <a:pt x="11611" y="6107"/>
                  </a:lnTo>
                  <a:lnTo>
                    <a:pt x="11490" y="6549"/>
                  </a:lnTo>
                  <a:lnTo>
                    <a:pt x="11350" y="6991"/>
                  </a:lnTo>
                  <a:lnTo>
                    <a:pt x="11169" y="7412"/>
                  </a:lnTo>
                  <a:lnTo>
                    <a:pt x="10968" y="7794"/>
                  </a:lnTo>
                  <a:lnTo>
                    <a:pt x="10767" y="8156"/>
                  </a:lnTo>
                  <a:lnTo>
                    <a:pt x="10526" y="8517"/>
                  </a:lnTo>
                  <a:lnTo>
                    <a:pt x="10265" y="8839"/>
                  </a:lnTo>
                  <a:lnTo>
                    <a:pt x="10004" y="9180"/>
                  </a:lnTo>
                  <a:lnTo>
                    <a:pt x="9723" y="9481"/>
                  </a:lnTo>
                  <a:lnTo>
                    <a:pt x="9421" y="9803"/>
                  </a:lnTo>
                  <a:lnTo>
                    <a:pt x="9100" y="10084"/>
                  </a:lnTo>
                  <a:lnTo>
                    <a:pt x="8779" y="10385"/>
                  </a:lnTo>
                  <a:lnTo>
                    <a:pt x="8437" y="10646"/>
                  </a:lnTo>
                  <a:lnTo>
                    <a:pt x="7754" y="11189"/>
                  </a:lnTo>
                  <a:lnTo>
                    <a:pt x="7031" y="11691"/>
                  </a:lnTo>
                  <a:lnTo>
                    <a:pt x="6308" y="12193"/>
                  </a:lnTo>
                  <a:lnTo>
                    <a:pt x="6047" y="12374"/>
                  </a:lnTo>
                  <a:lnTo>
                    <a:pt x="5324" y="12856"/>
                  </a:lnTo>
                  <a:lnTo>
                    <a:pt x="4621" y="13338"/>
                  </a:lnTo>
                  <a:lnTo>
                    <a:pt x="3918" y="13860"/>
                  </a:lnTo>
                  <a:lnTo>
                    <a:pt x="3235" y="14383"/>
                  </a:lnTo>
                  <a:lnTo>
                    <a:pt x="2913" y="14664"/>
                  </a:lnTo>
                  <a:lnTo>
                    <a:pt x="2592" y="14945"/>
                  </a:lnTo>
                  <a:lnTo>
                    <a:pt x="2291" y="15246"/>
                  </a:lnTo>
                  <a:lnTo>
                    <a:pt x="1989" y="15568"/>
                  </a:lnTo>
                  <a:lnTo>
                    <a:pt x="1708" y="15889"/>
                  </a:lnTo>
                  <a:lnTo>
                    <a:pt x="1447" y="16211"/>
                  </a:lnTo>
                  <a:lnTo>
                    <a:pt x="1186" y="16572"/>
                  </a:lnTo>
                  <a:lnTo>
                    <a:pt x="945" y="16934"/>
                  </a:lnTo>
                  <a:lnTo>
                    <a:pt x="724" y="17315"/>
                  </a:lnTo>
                  <a:lnTo>
                    <a:pt x="523" y="17737"/>
                  </a:lnTo>
                  <a:lnTo>
                    <a:pt x="362" y="18179"/>
                  </a:lnTo>
                  <a:lnTo>
                    <a:pt x="222" y="18641"/>
                  </a:lnTo>
                  <a:lnTo>
                    <a:pt x="101" y="19103"/>
                  </a:lnTo>
                  <a:lnTo>
                    <a:pt x="41" y="19565"/>
                  </a:lnTo>
                  <a:lnTo>
                    <a:pt x="1" y="20047"/>
                  </a:lnTo>
                  <a:lnTo>
                    <a:pt x="1" y="20529"/>
                  </a:lnTo>
                  <a:lnTo>
                    <a:pt x="21" y="20991"/>
                  </a:lnTo>
                  <a:lnTo>
                    <a:pt x="101" y="21453"/>
                  </a:lnTo>
                  <a:lnTo>
                    <a:pt x="201" y="21895"/>
                  </a:lnTo>
                  <a:lnTo>
                    <a:pt x="362" y="22337"/>
                  </a:lnTo>
                  <a:lnTo>
                    <a:pt x="463" y="22538"/>
                  </a:lnTo>
                  <a:lnTo>
                    <a:pt x="563" y="22739"/>
                  </a:lnTo>
                  <a:lnTo>
                    <a:pt x="684" y="22940"/>
                  </a:lnTo>
                  <a:lnTo>
                    <a:pt x="804" y="23141"/>
                  </a:lnTo>
                  <a:lnTo>
                    <a:pt x="945" y="23321"/>
                  </a:lnTo>
                  <a:lnTo>
                    <a:pt x="1085" y="23502"/>
                  </a:lnTo>
                  <a:lnTo>
                    <a:pt x="1246" y="23663"/>
                  </a:lnTo>
                  <a:lnTo>
                    <a:pt x="1427" y="23824"/>
                  </a:lnTo>
                  <a:lnTo>
                    <a:pt x="1527" y="23904"/>
                  </a:lnTo>
                  <a:lnTo>
                    <a:pt x="1648" y="23924"/>
                  </a:lnTo>
                  <a:lnTo>
                    <a:pt x="1708" y="23904"/>
                  </a:lnTo>
                  <a:lnTo>
                    <a:pt x="1768" y="23884"/>
                  </a:lnTo>
                  <a:lnTo>
                    <a:pt x="1829" y="23844"/>
                  </a:lnTo>
                  <a:lnTo>
                    <a:pt x="1889" y="23804"/>
                  </a:lnTo>
                  <a:lnTo>
                    <a:pt x="1929" y="23743"/>
                  </a:lnTo>
                  <a:lnTo>
                    <a:pt x="1949" y="23683"/>
                  </a:lnTo>
                  <a:lnTo>
                    <a:pt x="1969" y="23623"/>
                  </a:lnTo>
                  <a:lnTo>
                    <a:pt x="1969" y="23562"/>
                  </a:lnTo>
                  <a:lnTo>
                    <a:pt x="1969" y="23502"/>
                  </a:lnTo>
                  <a:lnTo>
                    <a:pt x="1929" y="23442"/>
                  </a:lnTo>
                  <a:lnTo>
                    <a:pt x="1909" y="23402"/>
                  </a:lnTo>
                  <a:lnTo>
                    <a:pt x="1869" y="23342"/>
                  </a:lnTo>
                  <a:lnTo>
                    <a:pt x="1708" y="23201"/>
                  </a:lnTo>
                  <a:lnTo>
                    <a:pt x="1567" y="23060"/>
                  </a:lnTo>
                  <a:lnTo>
                    <a:pt x="1447" y="22900"/>
                  </a:lnTo>
                  <a:lnTo>
                    <a:pt x="1326" y="22739"/>
                  </a:lnTo>
                  <a:lnTo>
                    <a:pt x="1105" y="22397"/>
                  </a:lnTo>
                  <a:lnTo>
                    <a:pt x="945" y="22036"/>
                  </a:lnTo>
                  <a:lnTo>
                    <a:pt x="804" y="21654"/>
                  </a:lnTo>
                  <a:lnTo>
                    <a:pt x="724" y="21252"/>
                  </a:lnTo>
                  <a:lnTo>
                    <a:pt x="663" y="20851"/>
                  </a:lnTo>
                  <a:lnTo>
                    <a:pt x="643" y="20449"/>
                  </a:lnTo>
                  <a:lnTo>
                    <a:pt x="643" y="20027"/>
                  </a:lnTo>
                  <a:lnTo>
                    <a:pt x="684" y="19605"/>
                  </a:lnTo>
                  <a:lnTo>
                    <a:pt x="744" y="19204"/>
                  </a:lnTo>
                  <a:lnTo>
                    <a:pt x="844" y="18782"/>
                  </a:lnTo>
                  <a:lnTo>
                    <a:pt x="965" y="18380"/>
                  </a:lnTo>
                  <a:lnTo>
                    <a:pt x="1125" y="17998"/>
                  </a:lnTo>
                  <a:lnTo>
                    <a:pt x="1306" y="17617"/>
                  </a:lnTo>
                  <a:lnTo>
                    <a:pt x="1507" y="17275"/>
                  </a:lnTo>
                  <a:lnTo>
                    <a:pt x="1728" y="16934"/>
                  </a:lnTo>
                  <a:lnTo>
                    <a:pt x="1969" y="16592"/>
                  </a:lnTo>
                  <a:lnTo>
                    <a:pt x="2230" y="16291"/>
                  </a:lnTo>
                  <a:lnTo>
                    <a:pt x="2491" y="15969"/>
                  </a:lnTo>
                  <a:lnTo>
                    <a:pt x="2773" y="15688"/>
                  </a:lnTo>
                  <a:lnTo>
                    <a:pt x="3074" y="15407"/>
                  </a:lnTo>
                  <a:lnTo>
                    <a:pt x="3375" y="15126"/>
                  </a:lnTo>
                  <a:lnTo>
                    <a:pt x="3697" y="14865"/>
                  </a:lnTo>
                  <a:lnTo>
                    <a:pt x="4339" y="14342"/>
                  </a:lnTo>
                  <a:lnTo>
                    <a:pt x="5022" y="13860"/>
                  </a:lnTo>
                  <a:lnTo>
                    <a:pt x="5705" y="13378"/>
                  </a:lnTo>
                  <a:lnTo>
                    <a:pt x="6408" y="12916"/>
                  </a:lnTo>
                  <a:lnTo>
                    <a:pt x="6670" y="12735"/>
                  </a:lnTo>
                  <a:lnTo>
                    <a:pt x="7433" y="12213"/>
                  </a:lnTo>
                  <a:lnTo>
                    <a:pt x="8176" y="11691"/>
                  </a:lnTo>
                  <a:lnTo>
                    <a:pt x="8899" y="11128"/>
                  </a:lnTo>
                  <a:lnTo>
                    <a:pt x="9241" y="10847"/>
                  </a:lnTo>
                  <a:lnTo>
                    <a:pt x="9582" y="10546"/>
                  </a:lnTo>
                  <a:lnTo>
                    <a:pt x="9904" y="10225"/>
                  </a:lnTo>
                  <a:lnTo>
                    <a:pt x="10225" y="9903"/>
                  </a:lnTo>
                  <a:lnTo>
                    <a:pt x="10526" y="9562"/>
                  </a:lnTo>
                  <a:lnTo>
                    <a:pt x="10807" y="9220"/>
                  </a:lnTo>
                  <a:lnTo>
                    <a:pt x="11069" y="8859"/>
                  </a:lnTo>
                  <a:lnTo>
                    <a:pt x="11330" y="8477"/>
                  </a:lnTo>
                  <a:lnTo>
                    <a:pt x="11551" y="8095"/>
                  </a:lnTo>
                  <a:lnTo>
                    <a:pt x="11752" y="7694"/>
                  </a:lnTo>
                  <a:lnTo>
                    <a:pt x="11952" y="7232"/>
                  </a:lnTo>
                  <a:lnTo>
                    <a:pt x="12113" y="6749"/>
                  </a:lnTo>
                  <a:lnTo>
                    <a:pt x="12234" y="6267"/>
                  </a:lnTo>
                  <a:lnTo>
                    <a:pt x="12334" y="5765"/>
                  </a:lnTo>
                  <a:lnTo>
                    <a:pt x="12394" y="5263"/>
                  </a:lnTo>
                  <a:lnTo>
                    <a:pt x="12414" y="4761"/>
                  </a:lnTo>
                  <a:lnTo>
                    <a:pt x="12394" y="4259"/>
                  </a:lnTo>
                  <a:lnTo>
                    <a:pt x="12354" y="3777"/>
                  </a:lnTo>
                  <a:lnTo>
                    <a:pt x="12274" y="3274"/>
                  </a:lnTo>
                  <a:lnTo>
                    <a:pt x="12173" y="2792"/>
                  </a:lnTo>
                  <a:lnTo>
                    <a:pt x="12013" y="2310"/>
                  </a:lnTo>
                  <a:lnTo>
                    <a:pt x="11852" y="1828"/>
                  </a:lnTo>
                  <a:lnTo>
                    <a:pt x="11631" y="1386"/>
                  </a:lnTo>
                  <a:lnTo>
                    <a:pt x="11390" y="944"/>
                  </a:lnTo>
                  <a:lnTo>
                    <a:pt x="11129" y="522"/>
                  </a:lnTo>
                  <a:lnTo>
                    <a:pt x="10828" y="101"/>
                  </a:lnTo>
                  <a:lnTo>
                    <a:pt x="10767" y="60"/>
                  </a:lnTo>
                  <a:lnTo>
                    <a:pt x="10727" y="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455872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773" y="1"/>
                  </a:moveTo>
                  <a:lnTo>
                    <a:pt x="2713" y="41"/>
                  </a:lnTo>
                  <a:lnTo>
                    <a:pt x="2652" y="61"/>
                  </a:lnTo>
                  <a:lnTo>
                    <a:pt x="2612" y="121"/>
                  </a:lnTo>
                  <a:lnTo>
                    <a:pt x="2572" y="161"/>
                  </a:lnTo>
                  <a:lnTo>
                    <a:pt x="2552" y="222"/>
                  </a:lnTo>
                  <a:lnTo>
                    <a:pt x="2532" y="302"/>
                  </a:lnTo>
                  <a:lnTo>
                    <a:pt x="2552" y="362"/>
                  </a:lnTo>
                  <a:lnTo>
                    <a:pt x="2552" y="423"/>
                  </a:lnTo>
                  <a:lnTo>
                    <a:pt x="2572" y="483"/>
                  </a:lnTo>
                  <a:lnTo>
                    <a:pt x="2612" y="523"/>
                  </a:lnTo>
                  <a:lnTo>
                    <a:pt x="2673" y="563"/>
                  </a:lnTo>
                  <a:lnTo>
                    <a:pt x="2954" y="824"/>
                  </a:lnTo>
                  <a:lnTo>
                    <a:pt x="3215" y="1085"/>
                  </a:lnTo>
                  <a:lnTo>
                    <a:pt x="3456" y="1367"/>
                  </a:lnTo>
                  <a:lnTo>
                    <a:pt x="3677" y="1668"/>
                  </a:lnTo>
                  <a:lnTo>
                    <a:pt x="3878" y="1989"/>
                  </a:lnTo>
                  <a:lnTo>
                    <a:pt x="4059" y="2311"/>
                  </a:lnTo>
                  <a:lnTo>
                    <a:pt x="4199" y="2652"/>
                  </a:lnTo>
                  <a:lnTo>
                    <a:pt x="4340" y="3014"/>
                  </a:lnTo>
                  <a:lnTo>
                    <a:pt x="4440" y="3355"/>
                  </a:lnTo>
                  <a:lnTo>
                    <a:pt x="4521" y="3737"/>
                  </a:lnTo>
                  <a:lnTo>
                    <a:pt x="4581" y="4099"/>
                  </a:lnTo>
                  <a:lnTo>
                    <a:pt x="4621" y="4480"/>
                  </a:lnTo>
                  <a:lnTo>
                    <a:pt x="4621" y="4842"/>
                  </a:lnTo>
                  <a:lnTo>
                    <a:pt x="4601" y="5223"/>
                  </a:lnTo>
                  <a:lnTo>
                    <a:pt x="4541" y="5585"/>
                  </a:lnTo>
                  <a:lnTo>
                    <a:pt x="4460" y="5947"/>
                  </a:lnTo>
                  <a:lnTo>
                    <a:pt x="4360" y="6308"/>
                  </a:lnTo>
                  <a:lnTo>
                    <a:pt x="4219" y="6670"/>
                  </a:lnTo>
                  <a:lnTo>
                    <a:pt x="4059" y="6991"/>
                  </a:lnTo>
                  <a:lnTo>
                    <a:pt x="3878" y="7333"/>
                  </a:lnTo>
                  <a:lnTo>
                    <a:pt x="3677" y="7634"/>
                  </a:lnTo>
                  <a:lnTo>
                    <a:pt x="3436" y="7935"/>
                  </a:lnTo>
                  <a:lnTo>
                    <a:pt x="3195" y="8216"/>
                  </a:lnTo>
                  <a:lnTo>
                    <a:pt x="2934" y="8478"/>
                  </a:lnTo>
                  <a:lnTo>
                    <a:pt x="2632" y="8719"/>
                  </a:lnTo>
                  <a:lnTo>
                    <a:pt x="2331" y="8940"/>
                  </a:lnTo>
                  <a:lnTo>
                    <a:pt x="2030" y="9140"/>
                  </a:lnTo>
                  <a:lnTo>
                    <a:pt x="1688" y="9321"/>
                  </a:lnTo>
                  <a:lnTo>
                    <a:pt x="1347" y="9482"/>
                  </a:lnTo>
                  <a:lnTo>
                    <a:pt x="1005" y="9602"/>
                  </a:lnTo>
                  <a:lnTo>
                    <a:pt x="644" y="9723"/>
                  </a:lnTo>
                  <a:lnTo>
                    <a:pt x="282" y="9783"/>
                  </a:lnTo>
                  <a:lnTo>
                    <a:pt x="222" y="9803"/>
                  </a:lnTo>
                  <a:lnTo>
                    <a:pt x="162" y="9843"/>
                  </a:lnTo>
                  <a:lnTo>
                    <a:pt x="101" y="9864"/>
                  </a:lnTo>
                  <a:lnTo>
                    <a:pt x="61" y="9924"/>
                  </a:lnTo>
                  <a:lnTo>
                    <a:pt x="41" y="9984"/>
                  </a:lnTo>
                  <a:lnTo>
                    <a:pt x="21" y="10024"/>
                  </a:lnTo>
                  <a:lnTo>
                    <a:pt x="1" y="10105"/>
                  </a:lnTo>
                  <a:lnTo>
                    <a:pt x="21" y="10165"/>
                  </a:lnTo>
                  <a:lnTo>
                    <a:pt x="41" y="10265"/>
                  </a:lnTo>
                  <a:lnTo>
                    <a:pt x="122" y="10366"/>
                  </a:lnTo>
                  <a:lnTo>
                    <a:pt x="222" y="10406"/>
                  </a:lnTo>
                  <a:lnTo>
                    <a:pt x="342" y="10426"/>
                  </a:lnTo>
                  <a:lnTo>
                    <a:pt x="383" y="10426"/>
                  </a:lnTo>
                  <a:lnTo>
                    <a:pt x="804" y="10346"/>
                  </a:lnTo>
                  <a:lnTo>
                    <a:pt x="1206" y="10225"/>
                  </a:lnTo>
                  <a:lnTo>
                    <a:pt x="1588" y="10085"/>
                  </a:lnTo>
                  <a:lnTo>
                    <a:pt x="1970" y="9904"/>
                  </a:lnTo>
                  <a:lnTo>
                    <a:pt x="2351" y="9703"/>
                  </a:lnTo>
                  <a:lnTo>
                    <a:pt x="2693" y="9482"/>
                  </a:lnTo>
                  <a:lnTo>
                    <a:pt x="3034" y="9221"/>
                  </a:lnTo>
                  <a:lnTo>
                    <a:pt x="3356" y="8960"/>
                  </a:lnTo>
                  <a:lnTo>
                    <a:pt x="3657" y="8658"/>
                  </a:lnTo>
                  <a:lnTo>
                    <a:pt x="3938" y="8337"/>
                  </a:lnTo>
                  <a:lnTo>
                    <a:pt x="4199" y="8016"/>
                  </a:lnTo>
                  <a:lnTo>
                    <a:pt x="4440" y="7654"/>
                  </a:lnTo>
                  <a:lnTo>
                    <a:pt x="4641" y="7292"/>
                  </a:lnTo>
                  <a:lnTo>
                    <a:pt x="4822" y="6911"/>
                  </a:lnTo>
                  <a:lnTo>
                    <a:pt x="4983" y="6529"/>
                  </a:lnTo>
                  <a:lnTo>
                    <a:pt x="5103" y="6127"/>
                  </a:lnTo>
                  <a:lnTo>
                    <a:pt x="5183" y="5705"/>
                  </a:lnTo>
                  <a:lnTo>
                    <a:pt x="5244" y="5284"/>
                  </a:lnTo>
                  <a:lnTo>
                    <a:pt x="5264" y="4882"/>
                  </a:lnTo>
                  <a:lnTo>
                    <a:pt x="5264" y="4460"/>
                  </a:lnTo>
                  <a:lnTo>
                    <a:pt x="5224" y="4038"/>
                  </a:lnTo>
                  <a:lnTo>
                    <a:pt x="5163" y="3616"/>
                  </a:lnTo>
                  <a:lnTo>
                    <a:pt x="5083" y="3195"/>
                  </a:lnTo>
                  <a:lnTo>
                    <a:pt x="4963" y="2793"/>
                  </a:lnTo>
                  <a:lnTo>
                    <a:pt x="4802" y="2411"/>
                  </a:lnTo>
                  <a:lnTo>
                    <a:pt x="4621" y="2009"/>
                  </a:lnTo>
                  <a:lnTo>
                    <a:pt x="4440" y="1648"/>
                  </a:lnTo>
                  <a:lnTo>
                    <a:pt x="4199" y="1286"/>
                  </a:lnTo>
                  <a:lnTo>
                    <a:pt x="3958" y="945"/>
                  </a:lnTo>
                  <a:lnTo>
                    <a:pt x="3677" y="644"/>
                  </a:lnTo>
                  <a:lnTo>
                    <a:pt x="3396" y="342"/>
                  </a:lnTo>
                  <a:lnTo>
                    <a:pt x="3074" y="61"/>
                  </a:lnTo>
                  <a:lnTo>
                    <a:pt x="3014" y="21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4647125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033" y="0"/>
                  </a:moveTo>
                  <a:lnTo>
                    <a:pt x="2813" y="20"/>
                  </a:lnTo>
                  <a:lnTo>
                    <a:pt x="2571" y="40"/>
                  </a:lnTo>
                  <a:lnTo>
                    <a:pt x="2351" y="81"/>
                  </a:lnTo>
                  <a:lnTo>
                    <a:pt x="2130" y="121"/>
                  </a:lnTo>
                  <a:lnTo>
                    <a:pt x="1929" y="181"/>
                  </a:lnTo>
                  <a:lnTo>
                    <a:pt x="1708" y="261"/>
                  </a:lnTo>
                  <a:lnTo>
                    <a:pt x="1507" y="362"/>
                  </a:lnTo>
                  <a:lnTo>
                    <a:pt x="1326" y="462"/>
                  </a:lnTo>
                  <a:lnTo>
                    <a:pt x="1145" y="583"/>
                  </a:lnTo>
                  <a:lnTo>
                    <a:pt x="965" y="723"/>
                  </a:lnTo>
                  <a:lnTo>
                    <a:pt x="804" y="884"/>
                  </a:lnTo>
                  <a:lnTo>
                    <a:pt x="643" y="1045"/>
                  </a:lnTo>
                  <a:lnTo>
                    <a:pt x="503" y="1246"/>
                  </a:lnTo>
                  <a:lnTo>
                    <a:pt x="362" y="1426"/>
                  </a:lnTo>
                  <a:lnTo>
                    <a:pt x="261" y="1647"/>
                  </a:lnTo>
                  <a:lnTo>
                    <a:pt x="181" y="1848"/>
                  </a:lnTo>
                  <a:lnTo>
                    <a:pt x="101" y="2069"/>
                  </a:lnTo>
                  <a:lnTo>
                    <a:pt x="41" y="2310"/>
                  </a:lnTo>
                  <a:lnTo>
                    <a:pt x="20" y="2531"/>
                  </a:lnTo>
                  <a:lnTo>
                    <a:pt x="0" y="2752"/>
                  </a:lnTo>
                  <a:lnTo>
                    <a:pt x="0" y="2993"/>
                  </a:lnTo>
                  <a:lnTo>
                    <a:pt x="20" y="3214"/>
                  </a:lnTo>
                  <a:lnTo>
                    <a:pt x="61" y="3435"/>
                  </a:lnTo>
                  <a:lnTo>
                    <a:pt x="121" y="3656"/>
                  </a:lnTo>
                  <a:lnTo>
                    <a:pt x="201" y="3857"/>
                  </a:lnTo>
                  <a:lnTo>
                    <a:pt x="302" y="4058"/>
                  </a:lnTo>
                  <a:lnTo>
                    <a:pt x="422" y="4259"/>
                  </a:lnTo>
                  <a:lnTo>
                    <a:pt x="583" y="4440"/>
                  </a:lnTo>
                  <a:lnTo>
                    <a:pt x="744" y="4620"/>
                  </a:lnTo>
                  <a:lnTo>
                    <a:pt x="924" y="4761"/>
                  </a:lnTo>
                  <a:lnTo>
                    <a:pt x="1125" y="4902"/>
                  </a:lnTo>
                  <a:lnTo>
                    <a:pt x="1346" y="5022"/>
                  </a:lnTo>
                  <a:lnTo>
                    <a:pt x="1587" y="5102"/>
                  </a:lnTo>
                  <a:lnTo>
                    <a:pt x="1828" y="5183"/>
                  </a:lnTo>
                  <a:lnTo>
                    <a:pt x="2069" y="5223"/>
                  </a:lnTo>
                  <a:lnTo>
                    <a:pt x="2310" y="5243"/>
                  </a:lnTo>
                  <a:lnTo>
                    <a:pt x="2531" y="5223"/>
                  </a:lnTo>
                  <a:lnTo>
                    <a:pt x="2772" y="5203"/>
                  </a:lnTo>
                  <a:lnTo>
                    <a:pt x="2993" y="5163"/>
                  </a:lnTo>
                  <a:lnTo>
                    <a:pt x="3194" y="5082"/>
                  </a:lnTo>
                  <a:lnTo>
                    <a:pt x="3395" y="5002"/>
                  </a:lnTo>
                  <a:lnTo>
                    <a:pt x="3576" y="4881"/>
                  </a:lnTo>
                  <a:lnTo>
                    <a:pt x="3757" y="4761"/>
                  </a:lnTo>
                  <a:lnTo>
                    <a:pt x="3797" y="4701"/>
                  </a:lnTo>
                  <a:lnTo>
                    <a:pt x="3837" y="4640"/>
                  </a:lnTo>
                  <a:lnTo>
                    <a:pt x="3857" y="4600"/>
                  </a:lnTo>
                  <a:lnTo>
                    <a:pt x="3877" y="4520"/>
                  </a:lnTo>
                  <a:lnTo>
                    <a:pt x="3877" y="4460"/>
                  </a:lnTo>
                  <a:lnTo>
                    <a:pt x="3857" y="4399"/>
                  </a:lnTo>
                  <a:lnTo>
                    <a:pt x="3837" y="4339"/>
                  </a:lnTo>
                  <a:lnTo>
                    <a:pt x="3797" y="4299"/>
                  </a:lnTo>
                  <a:lnTo>
                    <a:pt x="3737" y="4239"/>
                  </a:lnTo>
                  <a:lnTo>
                    <a:pt x="3696" y="4219"/>
                  </a:lnTo>
                  <a:lnTo>
                    <a:pt x="3636" y="4199"/>
                  </a:lnTo>
                  <a:lnTo>
                    <a:pt x="3576" y="4178"/>
                  </a:lnTo>
                  <a:lnTo>
                    <a:pt x="3516" y="4178"/>
                  </a:lnTo>
                  <a:lnTo>
                    <a:pt x="3435" y="4199"/>
                  </a:lnTo>
                  <a:lnTo>
                    <a:pt x="3395" y="4219"/>
                  </a:lnTo>
                  <a:lnTo>
                    <a:pt x="3335" y="4259"/>
                  </a:lnTo>
                  <a:lnTo>
                    <a:pt x="3214" y="4339"/>
                  </a:lnTo>
                  <a:lnTo>
                    <a:pt x="3094" y="4419"/>
                  </a:lnTo>
                  <a:lnTo>
                    <a:pt x="2953" y="4480"/>
                  </a:lnTo>
                  <a:lnTo>
                    <a:pt x="2792" y="4540"/>
                  </a:lnTo>
                  <a:lnTo>
                    <a:pt x="2652" y="4560"/>
                  </a:lnTo>
                  <a:lnTo>
                    <a:pt x="2491" y="4580"/>
                  </a:lnTo>
                  <a:lnTo>
                    <a:pt x="2150" y="4580"/>
                  </a:lnTo>
                  <a:lnTo>
                    <a:pt x="1969" y="4540"/>
                  </a:lnTo>
                  <a:lnTo>
                    <a:pt x="1788" y="4500"/>
                  </a:lnTo>
                  <a:lnTo>
                    <a:pt x="1627" y="4419"/>
                  </a:lnTo>
                  <a:lnTo>
                    <a:pt x="1467" y="4339"/>
                  </a:lnTo>
                  <a:lnTo>
                    <a:pt x="1326" y="4239"/>
                  </a:lnTo>
                  <a:lnTo>
                    <a:pt x="1185" y="4138"/>
                  </a:lnTo>
                  <a:lnTo>
                    <a:pt x="1065" y="4018"/>
                  </a:lnTo>
                  <a:lnTo>
                    <a:pt x="965" y="3877"/>
                  </a:lnTo>
                  <a:lnTo>
                    <a:pt x="884" y="3737"/>
                  </a:lnTo>
                  <a:lnTo>
                    <a:pt x="804" y="3596"/>
                  </a:lnTo>
                  <a:lnTo>
                    <a:pt x="744" y="3435"/>
                  </a:lnTo>
                  <a:lnTo>
                    <a:pt x="703" y="3275"/>
                  </a:lnTo>
                  <a:lnTo>
                    <a:pt x="663" y="3114"/>
                  </a:lnTo>
                  <a:lnTo>
                    <a:pt x="663" y="2933"/>
                  </a:lnTo>
                  <a:lnTo>
                    <a:pt x="643" y="2772"/>
                  </a:lnTo>
                  <a:lnTo>
                    <a:pt x="663" y="2592"/>
                  </a:lnTo>
                  <a:lnTo>
                    <a:pt x="683" y="2411"/>
                  </a:lnTo>
                  <a:lnTo>
                    <a:pt x="744" y="2250"/>
                  </a:lnTo>
                  <a:lnTo>
                    <a:pt x="784" y="2069"/>
                  </a:lnTo>
                  <a:lnTo>
                    <a:pt x="864" y="1909"/>
                  </a:lnTo>
                  <a:lnTo>
                    <a:pt x="944" y="1768"/>
                  </a:lnTo>
                  <a:lnTo>
                    <a:pt x="1025" y="1607"/>
                  </a:lnTo>
                  <a:lnTo>
                    <a:pt x="1145" y="1467"/>
                  </a:lnTo>
                  <a:lnTo>
                    <a:pt x="1266" y="1346"/>
                  </a:lnTo>
                  <a:lnTo>
                    <a:pt x="1386" y="1226"/>
                  </a:lnTo>
                  <a:lnTo>
                    <a:pt x="1527" y="1125"/>
                  </a:lnTo>
                  <a:lnTo>
                    <a:pt x="1668" y="1025"/>
                  </a:lnTo>
                  <a:lnTo>
                    <a:pt x="1828" y="944"/>
                  </a:lnTo>
                  <a:lnTo>
                    <a:pt x="1989" y="864"/>
                  </a:lnTo>
                  <a:lnTo>
                    <a:pt x="2150" y="804"/>
                  </a:lnTo>
                  <a:lnTo>
                    <a:pt x="2491" y="703"/>
                  </a:lnTo>
                  <a:lnTo>
                    <a:pt x="2853" y="663"/>
                  </a:lnTo>
                  <a:lnTo>
                    <a:pt x="3214" y="663"/>
                  </a:lnTo>
                  <a:lnTo>
                    <a:pt x="3395" y="683"/>
                  </a:lnTo>
                  <a:lnTo>
                    <a:pt x="3576" y="723"/>
                  </a:lnTo>
                  <a:lnTo>
                    <a:pt x="3757" y="764"/>
                  </a:lnTo>
                  <a:lnTo>
                    <a:pt x="3937" y="824"/>
                  </a:lnTo>
                  <a:lnTo>
                    <a:pt x="4259" y="964"/>
                  </a:lnTo>
                  <a:lnTo>
                    <a:pt x="4580" y="1145"/>
                  </a:lnTo>
                  <a:lnTo>
                    <a:pt x="4861" y="1366"/>
                  </a:lnTo>
                  <a:lnTo>
                    <a:pt x="5123" y="1607"/>
                  </a:lnTo>
                  <a:lnTo>
                    <a:pt x="5384" y="1888"/>
                  </a:lnTo>
                  <a:lnTo>
                    <a:pt x="5585" y="2210"/>
                  </a:lnTo>
                  <a:lnTo>
                    <a:pt x="5785" y="2531"/>
                  </a:lnTo>
                  <a:lnTo>
                    <a:pt x="5926" y="2893"/>
                  </a:lnTo>
                  <a:lnTo>
                    <a:pt x="6047" y="3234"/>
                  </a:lnTo>
                  <a:lnTo>
                    <a:pt x="6127" y="3576"/>
                  </a:lnTo>
                  <a:lnTo>
                    <a:pt x="6187" y="3937"/>
                  </a:lnTo>
                  <a:lnTo>
                    <a:pt x="6227" y="4319"/>
                  </a:lnTo>
                  <a:lnTo>
                    <a:pt x="6227" y="4701"/>
                  </a:lnTo>
                  <a:lnTo>
                    <a:pt x="6207" y="5102"/>
                  </a:lnTo>
                  <a:lnTo>
                    <a:pt x="6147" y="5504"/>
                  </a:lnTo>
                  <a:lnTo>
                    <a:pt x="6067" y="5906"/>
                  </a:lnTo>
                  <a:lnTo>
                    <a:pt x="5926" y="6388"/>
                  </a:lnTo>
                  <a:lnTo>
                    <a:pt x="5745" y="6870"/>
                  </a:lnTo>
                  <a:lnTo>
                    <a:pt x="5544" y="7332"/>
                  </a:lnTo>
                  <a:lnTo>
                    <a:pt x="5283" y="7774"/>
                  </a:lnTo>
                  <a:lnTo>
                    <a:pt x="5002" y="8216"/>
                  </a:lnTo>
                  <a:lnTo>
                    <a:pt x="4701" y="8618"/>
                  </a:lnTo>
                  <a:lnTo>
                    <a:pt x="4359" y="8999"/>
                  </a:lnTo>
                  <a:lnTo>
                    <a:pt x="3978" y="9361"/>
                  </a:lnTo>
                  <a:lnTo>
                    <a:pt x="3596" y="9702"/>
                  </a:lnTo>
                  <a:lnTo>
                    <a:pt x="3174" y="10004"/>
                  </a:lnTo>
                  <a:lnTo>
                    <a:pt x="2732" y="10265"/>
                  </a:lnTo>
                  <a:lnTo>
                    <a:pt x="2290" y="10506"/>
                  </a:lnTo>
                  <a:lnTo>
                    <a:pt x="1808" y="10707"/>
                  </a:lnTo>
                  <a:lnTo>
                    <a:pt x="1326" y="10888"/>
                  </a:lnTo>
                  <a:lnTo>
                    <a:pt x="844" y="11008"/>
                  </a:lnTo>
                  <a:lnTo>
                    <a:pt x="342" y="11109"/>
                  </a:lnTo>
                  <a:lnTo>
                    <a:pt x="282" y="11109"/>
                  </a:lnTo>
                  <a:lnTo>
                    <a:pt x="221" y="11149"/>
                  </a:lnTo>
                  <a:lnTo>
                    <a:pt x="161" y="11189"/>
                  </a:lnTo>
                  <a:lnTo>
                    <a:pt x="121" y="11229"/>
                  </a:lnTo>
                  <a:lnTo>
                    <a:pt x="81" y="11289"/>
                  </a:lnTo>
                  <a:lnTo>
                    <a:pt x="61" y="11329"/>
                  </a:lnTo>
                  <a:lnTo>
                    <a:pt x="61" y="11410"/>
                  </a:lnTo>
                  <a:lnTo>
                    <a:pt x="61" y="11470"/>
                  </a:lnTo>
                  <a:lnTo>
                    <a:pt x="101" y="11591"/>
                  </a:lnTo>
                  <a:lnTo>
                    <a:pt x="161" y="11671"/>
                  </a:lnTo>
                  <a:lnTo>
                    <a:pt x="261" y="11731"/>
                  </a:lnTo>
                  <a:lnTo>
                    <a:pt x="382" y="11751"/>
                  </a:lnTo>
                  <a:lnTo>
                    <a:pt x="422" y="11751"/>
                  </a:lnTo>
                  <a:lnTo>
                    <a:pt x="985" y="11651"/>
                  </a:lnTo>
                  <a:lnTo>
                    <a:pt x="1527" y="11510"/>
                  </a:lnTo>
                  <a:lnTo>
                    <a:pt x="2069" y="11329"/>
                  </a:lnTo>
                  <a:lnTo>
                    <a:pt x="2571" y="11109"/>
                  </a:lnTo>
                  <a:lnTo>
                    <a:pt x="3074" y="10847"/>
                  </a:lnTo>
                  <a:lnTo>
                    <a:pt x="3556" y="10546"/>
                  </a:lnTo>
                  <a:lnTo>
                    <a:pt x="3998" y="10225"/>
                  </a:lnTo>
                  <a:lnTo>
                    <a:pt x="4440" y="9863"/>
                  </a:lnTo>
                  <a:lnTo>
                    <a:pt x="4841" y="9461"/>
                  </a:lnTo>
                  <a:lnTo>
                    <a:pt x="5203" y="9040"/>
                  </a:lnTo>
                  <a:lnTo>
                    <a:pt x="5544" y="8598"/>
                  </a:lnTo>
                  <a:lnTo>
                    <a:pt x="5846" y="8136"/>
                  </a:lnTo>
                  <a:lnTo>
                    <a:pt x="6127" y="7633"/>
                  </a:lnTo>
                  <a:lnTo>
                    <a:pt x="6348" y="7131"/>
                  </a:lnTo>
                  <a:lnTo>
                    <a:pt x="6549" y="6589"/>
                  </a:lnTo>
                  <a:lnTo>
                    <a:pt x="6689" y="6047"/>
                  </a:lnTo>
                  <a:lnTo>
                    <a:pt x="6790" y="5585"/>
                  </a:lnTo>
                  <a:lnTo>
                    <a:pt x="6850" y="5143"/>
                  </a:lnTo>
                  <a:lnTo>
                    <a:pt x="6870" y="4701"/>
                  </a:lnTo>
                  <a:lnTo>
                    <a:pt x="6870" y="4279"/>
                  </a:lnTo>
                  <a:lnTo>
                    <a:pt x="6830" y="3857"/>
                  </a:lnTo>
                  <a:lnTo>
                    <a:pt x="6770" y="3435"/>
                  </a:lnTo>
                  <a:lnTo>
                    <a:pt x="6669" y="3054"/>
                  </a:lnTo>
                  <a:lnTo>
                    <a:pt x="6549" y="2652"/>
                  </a:lnTo>
                  <a:lnTo>
                    <a:pt x="6368" y="2250"/>
                  </a:lnTo>
                  <a:lnTo>
                    <a:pt x="6147" y="1848"/>
                  </a:lnTo>
                  <a:lnTo>
                    <a:pt x="5886" y="1487"/>
                  </a:lnTo>
                  <a:lnTo>
                    <a:pt x="5585" y="1145"/>
                  </a:lnTo>
                  <a:lnTo>
                    <a:pt x="5263" y="844"/>
                  </a:lnTo>
                  <a:lnTo>
                    <a:pt x="4922" y="583"/>
                  </a:lnTo>
                  <a:lnTo>
                    <a:pt x="4741" y="482"/>
                  </a:lnTo>
                  <a:lnTo>
                    <a:pt x="4560" y="382"/>
                  </a:lnTo>
                  <a:lnTo>
                    <a:pt x="4359" y="282"/>
                  </a:lnTo>
                  <a:lnTo>
                    <a:pt x="4158" y="201"/>
                  </a:lnTo>
                  <a:lnTo>
                    <a:pt x="3937" y="141"/>
                  </a:lnTo>
                  <a:lnTo>
                    <a:pt x="3716" y="81"/>
                  </a:lnTo>
                  <a:lnTo>
                    <a:pt x="3496" y="40"/>
                  </a:lnTo>
                  <a:lnTo>
                    <a:pt x="3254" y="20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47972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5183" y="0"/>
                  </a:moveTo>
                  <a:lnTo>
                    <a:pt x="4821" y="20"/>
                  </a:lnTo>
                  <a:lnTo>
                    <a:pt x="4480" y="81"/>
                  </a:lnTo>
                  <a:lnTo>
                    <a:pt x="4138" y="141"/>
                  </a:lnTo>
                  <a:lnTo>
                    <a:pt x="3797" y="241"/>
                  </a:lnTo>
                  <a:lnTo>
                    <a:pt x="3475" y="342"/>
                  </a:lnTo>
                  <a:lnTo>
                    <a:pt x="3134" y="482"/>
                  </a:lnTo>
                  <a:lnTo>
                    <a:pt x="2813" y="643"/>
                  </a:lnTo>
                  <a:lnTo>
                    <a:pt x="2511" y="824"/>
                  </a:lnTo>
                  <a:lnTo>
                    <a:pt x="2230" y="1025"/>
                  </a:lnTo>
                  <a:lnTo>
                    <a:pt x="1949" y="1246"/>
                  </a:lnTo>
                  <a:lnTo>
                    <a:pt x="1688" y="1507"/>
                  </a:lnTo>
                  <a:lnTo>
                    <a:pt x="1447" y="1748"/>
                  </a:lnTo>
                  <a:lnTo>
                    <a:pt x="1246" y="2009"/>
                  </a:lnTo>
                  <a:lnTo>
                    <a:pt x="1045" y="2270"/>
                  </a:lnTo>
                  <a:lnTo>
                    <a:pt x="864" y="2551"/>
                  </a:lnTo>
                  <a:lnTo>
                    <a:pt x="703" y="2853"/>
                  </a:lnTo>
                  <a:lnTo>
                    <a:pt x="543" y="3154"/>
                  </a:lnTo>
                  <a:lnTo>
                    <a:pt x="422" y="3475"/>
                  </a:lnTo>
                  <a:lnTo>
                    <a:pt x="302" y="3797"/>
                  </a:lnTo>
                  <a:lnTo>
                    <a:pt x="201" y="4138"/>
                  </a:lnTo>
                  <a:lnTo>
                    <a:pt x="121" y="4460"/>
                  </a:lnTo>
                  <a:lnTo>
                    <a:pt x="61" y="4821"/>
                  </a:lnTo>
                  <a:lnTo>
                    <a:pt x="20" y="5163"/>
                  </a:lnTo>
                  <a:lnTo>
                    <a:pt x="0" y="5524"/>
                  </a:lnTo>
                  <a:lnTo>
                    <a:pt x="0" y="5866"/>
                  </a:lnTo>
                  <a:lnTo>
                    <a:pt x="0" y="6227"/>
                  </a:lnTo>
                  <a:lnTo>
                    <a:pt x="41" y="6589"/>
                  </a:lnTo>
                  <a:lnTo>
                    <a:pt x="81" y="6910"/>
                  </a:lnTo>
                  <a:lnTo>
                    <a:pt x="141" y="7212"/>
                  </a:lnTo>
                  <a:lnTo>
                    <a:pt x="221" y="7513"/>
                  </a:lnTo>
                  <a:lnTo>
                    <a:pt x="302" y="7794"/>
                  </a:lnTo>
                  <a:lnTo>
                    <a:pt x="402" y="8075"/>
                  </a:lnTo>
                  <a:lnTo>
                    <a:pt x="523" y="8357"/>
                  </a:lnTo>
                  <a:lnTo>
                    <a:pt x="643" y="8638"/>
                  </a:lnTo>
                  <a:lnTo>
                    <a:pt x="784" y="8879"/>
                  </a:lnTo>
                  <a:lnTo>
                    <a:pt x="924" y="9140"/>
                  </a:lnTo>
                  <a:lnTo>
                    <a:pt x="1085" y="9381"/>
                  </a:lnTo>
                  <a:lnTo>
                    <a:pt x="1246" y="9622"/>
                  </a:lnTo>
                  <a:lnTo>
                    <a:pt x="1427" y="9843"/>
                  </a:lnTo>
                  <a:lnTo>
                    <a:pt x="1627" y="10044"/>
                  </a:lnTo>
                  <a:lnTo>
                    <a:pt x="1828" y="10245"/>
                  </a:lnTo>
                  <a:lnTo>
                    <a:pt x="2049" y="10426"/>
                  </a:lnTo>
                  <a:lnTo>
                    <a:pt x="2270" y="10606"/>
                  </a:lnTo>
                  <a:lnTo>
                    <a:pt x="2351" y="10646"/>
                  </a:lnTo>
                  <a:lnTo>
                    <a:pt x="2451" y="10667"/>
                  </a:lnTo>
                  <a:lnTo>
                    <a:pt x="2531" y="10646"/>
                  </a:lnTo>
                  <a:lnTo>
                    <a:pt x="2592" y="10626"/>
                  </a:lnTo>
                  <a:lnTo>
                    <a:pt x="2672" y="10586"/>
                  </a:lnTo>
                  <a:lnTo>
                    <a:pt x="2712" y="10526"/>
                  </a:lnTo>
                  <a:lnTo>
                    <a:pt x="2752" y="10466"/>
                  </a:lnTo>
                  <a:lnTo>
                    <a:pt x="2772" y="10405"/>
                  </a:lnTo>
                  <a:lnTo>
                    <a:pt x="2772" y="10345"/>
                  </a:lnTo>
                  <a:lnTo>
                    <a:pt x="2772" y="10285"/>
                  </a:lnTo>
                  <a:lnTo>
                    <a:pt x="2752" y="10225"/>
                  </a:lnTo>
                  <a:lnTo>
                    <a:pt x="2732" y="10164"/>
                  </a:lnTo>
                  <a:lnTo>
                    <a:pt x="2692" y="10124"/>
                  </a:lnTo>
                  <a:lnTo>
                    <a:pt x="2652" y="10084"/>
                  </a:lnTo>
                  <a:lnTo>
                    <a:pt x="2451" y="9923"/>
                  </a:lnTo>
                  <a:lnTo>
                    <a:pt x="2270" y="9763"/>
                  </a:lnTo>
                  <a:lnTo>
                    <a:pt x="2089" y="9582"/>
                  </a:lnTo>
                  <a:lnTo>
                    <a:pt x="1929" y="9401"/>
                  </a:lnTo>
                  <a:lnTo>
                    <a:pt x="1768" y="9200"/>
                  </a:lnTo>
                  <a:lnTo>
                    <a:pt x="1607" y="8999"/>
                  </a:lnTo>
                  <a:lnTo>
                    <a:pt x="1467" y="8778"/>
                  </a:lnTo>
                  <a:lnTo>
                    <a:pt x="1346" y="8557"/>
                  </a:lnTo>
                  <a:lnTo>
                    <a:pt x="1226" y="8336"/>
                  </a:lnTo>
                  <a:lnTo>
                    <a:pt x="1105" y="8095"/>
                  </a:lnTo>
                  <a:lnTo>
                    <a:pt x="1005" y="7834"/>
                  </a:lnTo>
                  <a:lnTo>
                    <a:pt x="924" y="7593"/>
                  </a:lnTo>
                  <a:lnTo>
                    <a:pt x="844" y="7332"/>
                  </a:lnTo>
                  <a:lnTo>
                    <a:pt x="784" y="7051"/>
                  </a:lnTo>
                  <a:lnTo>
                    <a:pt x="724" y="6790"/>
                  </a:lnTo>
                  <a:lnTo>
                    <a:pt x="683" y="6509"/>
                  </a:lnTo>
                  <a:lnTo>
                    <a:pt x="663" y="6187"/>
                  </a:lnTo>
                  <a:lnTo>
                    <a:pt x="643" y="5866"/>
                  </a:lnTo>
                  <a:lnTo>
                    <a:pt x="643" y="5544"/>
                  </a:lnTo>
                  <a:lnTo>
                    <a:pt x="663" y="5223"/>
                  </a:lnTo>
                  <a:lnTo>
                    <a:pt x="703" y="4922"/>
                  </a:lnTo>
                  <a:lnTo>
                    <a:pt x="764" y="4600"/>
                  </a:lnTo>
                  <a:lnTo>
                    <a:pt x="824" y="4299"/>
                  </a:lnTo>
                  <a:lnTo>
                    <a:pt x="924" y="4018"/>
                  </a:lnTo>
                  <a:lnTo>
                    <a:pt x="1025" y="3716"/>
                  </a:lnTo>
                  <a:lnTo>
                    <a:pt x="1125" y="3435"/>
                  </a:lnTo>
                  <a:lnTo>
                    <a:pt x="1266" y="3174"/>
                  </a:lnTo>
                  <a:lnTo>
                    <a:pt x="1407" y="2893"/>
                  </a:lnTo>
                  <a:lnTo>
                    <a:pt x="1567" y="2652"/>
                  </a:lnTo>
                  <a:lnTo>
                    <a:pt x="1748" y="2411"/>
                  </a:lnTo>
                  <a:lnTo>
                    <a:pt x="1929" y="2170"/>
                  </a:lnTo>
                  <a:lnTo>
                    <a:pt x="2150" y="1969"/>
                  </a:lnTo>
                  <a:lnTo>
                    <a:pt x="2371" y="1748"/>
                  </a:lnTo>
                  <a:lnTo>
                    <a:pt x="2612" y="1547"/>
                  </a:lnTo>
                  <a:lnTo>
                    <a:pt x="2873" y="1366"/>
                  </a:lnTo>
                  <a:lnTo>
                    <a:pt x="3134" y="1205"/>
                  </a:lnTo>
                  <a:lnTo>
                    <a:pt x="3415" y="1065"/>
                  </a:lnTo>
                  <a:lnTo>
                    <a:pt x="3696" y="944"/>
                  </a:lnTo>
                  <a:lnTo>
                    <a:pt x="3978" y="844"/>
                  </a:lnTo>
                  <a:lnTo>
                    <a:pt x="4279" y="764"/>
                  </a:lnTo>
                  <a:lnTo>
                    <a:pt x="4580" y="703"/>
                  </a:lnTo>
                  <a:lnTo>
                    <a:pt x="4861" y="683"/>
                  </a:lnTo>
                  <a:lnTo>
                    <a:pt x="5163" y="663"/>
                  </a:lnTo>
                  <a:lnTo>
                    <a:pt x="5464" y="663"/>
                  </a:lnTo>
                  <a:lnTo>
                    <a:pt x="5765" y="683"/>
                  </a:lnTo>
                  <a:lnTo>
                    <a:pt x="6047" y="723"/>
                  </a:lnTo>
                  <a:lnTo>
                    <a:pt x="6348" y="804"/>
                  </a:lnTo>
                  <a:lnTo>
                    <a:pt x="6609" y="884"/>
                  </a:lnTo>
                  <a:lnTo>
                    <a:pt x="6890" y="1005"/>
                  </a:lnTo>
                  <a:lnTo>
                    <a:pt x="7151" y="1165"/>
                  </a:lnTo>
                  <a:lnTo>
                    <a:pt x="7413" y="1326"/>
                  </a:lnTo>
                  <a:lnTo>
                    <a:pt x="7654" y="1527"/>
                  </a:lnTo>
                  <a:lnTo>
                    <a:pt x="7875" y="1728"/>
                  </a:lnTo>
                  <a:lnTo>
                    <a:pt x="8075" y="1949"/>
                  </a:lnTo>
                  <a:lnTo>
                    <a:pt x="8256" y="2190"/>
                  </a:lnTo>
                  <a:lnTo>
                    <a:pt x="8417" y="2451"/>
                  </a:lnTo>
                  <a:lnTo>
                    <a:pt x="8558" y="2712"/>
                  </a:lnTo>
                  <a:lnTo>
                    <a:pt x="8658" y="2973"/>
                  </a:lnTo>
                  <a:lnTo>
                    <a:pt x="8758" y="3254"/>
                  </a:lnTo>
                  <a:lnTo>
                    <a:pt x="8819" y="3536"/>
                  </a:lnTo>
                  <a:lnTo>
                    <a:pt x="8879" y="3837"/>
                  </a:lnTo>
                  <a:lnTo>
                    <a:pt x="8879" y="4118"/>
                  </a:lnTo>
                  <a:lnTo>
                    <a:pt x="8879" y="4399"/>
                  </a:lnTo>
                  <a:lnTo>
                    <a:pt x="8839" y="4701"/>
                  </a:lnTo>
                  <a:lnTo>
                    <a:pt x="8758" y="4982"/>
                  </a:lnTo>
                  <a:lnTo>
                    <a:pt x="8658" y="5243"/>
                  </a:lnTo>
                  <a:lnTo>
                    <a:pt x="8537" y="5504"/>
                  </a:lnTo>
                  <a:lnTo>
                    <a:pt x="8397" y="5725"/>
                  </a:lnTo>
                  <a:lnTo>
                    <a:pt x="8236" y="5946"/>
                  </a:lnTo>
                  <a:lnTo>
                    <a:pt x="8055" y="6127"/>
                  </a:lnTo>
                  <a:lnTo>
                    <a:pt x="7834" y="6288"/>
                  </a:lnTo>
                  <a:lnTo>
                    <a:pt x="7634" y="6428"/>
                  </a:lnTo>
                  <a:lnTo>
                    <a:pt x="7372" y="6529"/>
                  </a:lnTo>
                  <a:lnTo>
                    <a:pt x="7111" y="6589"/>
                  </a:lnTo>
                  <a:lnTo>
                    <a:pt x="6850" y="6629"/>
                  </a:lnTo>
                  <a:lnTo>
                    <a:pt x="6589" y="6629"/>
                  </a:lnTo>
                  <a:lnTo>
                    <a:pt x="6348" y="6569"/>
                  </a:lnTo>
                  <a:lnTo>
                    <a:pt x="6107" y="6488"/>
                  </a:lnTo>
                  <a:lnTo>
                    <a:pt x="5886" y="6368"/>
                  </a:lnTo>
                  <a:lnTo>
                    <a:pt x="5685" y="6227"/>
                  </a:lnTo>
                  <a:lnTo>
                    <a:pt x="5605" y="6127"/>
                  </a:lnTo>
                  <a:lnTo>
                    <a:pt x="5524" y="6026"/>
                  </a:lnTo>
                  <a:lnTo>
                    <a:pt x="5464" y="5926"/>
                  </a:lnTo>
                  <a:lnTo>
                    <a:pt x="5404" y="5805"/>
                  </a:lnTo>
                  <a:lnTo>
                    <a:pt x="5364" y="5685"/>
                  </a:lnTo>
                  <a:lnTo>
                    <a:pt x="5324" y="5544"/>
                  </a:lnTo>
                  <a:lnTo>
                    <a:pt x="5303" y="5424"/>
                  </a:lnTo>
                  <a:lnTo>
                    <a:pt x="5303" y="5283"/>
                  </a:lnTo>
                  <a:lnTo>
                    <a:pt x="5303" y="5042"/>
                  </a:lnTo>
                  <a:lnTo>
                    <a:pt x="5364" y="4821"/>
                  </a:lnTo>
                  <a:lnTo>
                    <a:pt x="5464" y="4640"/>
                  </a:lnTo>
                  <a:lnTo>
                    <a:pt x="5585" y="4460"/>
                  </a:lnTo>
                  <a:lnTo>
                    <a:pt x="5625" y="4419"/>
                  </a:lnTo>
                  <a:lnTo>
                    <a:pt x="5665" y="4359"/>
                  </a:lnTo>
                  <a:lnTo>
                    <a:pt x="5685" y="4299"/>
                  </a:lnTo>
                  <a:lnTo>
                    <a:pt x="5685" y="4239"/>
                  </a:lnTo>
                  <a:lnTo>
                    <a:pt x="5665" y="4178"/>
                  </a:lnTo>
                  <a:lnTo>
                    <a:pt x="5665" y="4118"/>
                  </a:lnTo>
                  <a:lnTo>
                    <a:pt x="5625" y="4058"/>
                  </a:lnTo>
                  <a:lnTo>
                    <a:pt x="5585" y="3998"/>
                  </a:lnTo>
                  <a:lnTo>
                    <a:pt x="5524" y="3957"/>
                  </a:lnTo>
                  <a:lnTo>
                    <a:pt x="5464" y="3937"/>
                  </a:lnTo>
                  <a:lnTo>
                    <a:pt x="5404" y="3917"/>
                  </a:lnTo>
                  <a:lnTo>
                    <a:pt x="5283" y="3917"/>
                  </a:lnTo>
                  <a:lnTo>
                    <a:pt x="5223" y="3937"/>
                  </a:lnTo>
                  <a:lnTo>
                    <a:pt x="5163" y="3978"/>
                  </a:lnTo>
                  <a:lnTo>
                    <a:pt x="5123" y="4018"/>
                  </a:lnTo>
                  <a:lnTo>
                    <a:pt x="5002" y="4138"/>
                  </a:lnTo>
                  <a:lnTo>
                    <a:pt x="4902" y="4279"/>
                  </a:lnTo>
                  <a:lnTo>
                    <a:pt x="4821" y="4440"/>
                  </a:lnTo>
                  <a:lnTo>
                    <a:pt x="4761" y="4600"/>
                  </a:lnTo>
                  <a:lnTo>
                    <a:pt x="4701" y="4761"/>
                  </a:lnTo>
                  <a:lnTo>
                    <a:pt x="4661" y="4942"/>
                  </a:lnTo>
                  <a:lnTo>
                    <a:pt x="4641" y="5123"/>
                  </a:lnTo>
                  <a:lnTo>
                    <a:pt x="4641" y="5303"/>
                  </a:lnTo>
                  <a:lnTo>
                    <a:pt x="4661" y="5504"/>
                  </a:lnTo>
                  <a:lnTo>
                    <a:pt x="4681" y="5705"/>
                  </a:lnTo>
                  <a:lnTo>
                    <a:pt x="4741" y="5886"/>
                  </a:lnTo>
                  <a:lnTo>
                    <a:pt x="4801" y="6067"/>
                  </a:lnTo>
                  <a:lnTo>
                    <a:pt x="4902" y="6247"/>
                  </a:lnTo>
                  <a:lnTo>
                    <a:pt x="5002" y="6408"/>
                  </a:lnTo>
                  <a:lnTo>
                    <a:pt x="5123" y="6569"/>
                  </a:lnTo>
                  <a:lnTo>
                    <a:pt x="5243" y="6689"/>
                  </a:lnTo>
                  <a:lnTo>
                    <a:pt x="5384" y="6810"/>
                  </a:lnTo>
                  <a:lnTo>
                    <a:pt x="5524" y="6910"/>
                  </a:lnTo>
                  <a:lnTo>
                    <a:pt x="5665" y="7011"/>
                  </a:lnTo>
                  <a:lnTo>
                    <a:pt x="5826" y="7071"/>
                  </a:lnTo>
                  <a:lnTo>
                    <a:pt x="5986" y="7151"/>
                  </a:lnTo>
                  <a:lnTo>
                    <a:pt x="6147" y="7191"/>
                  </a:lnTo>
                  <a:lnTo>
                    <a:pt x="6328" y="7232"/>
                  </a:lnTo>
                  <a:lnTo>
                    <a:pt x="6509" y="7272"/>
                  </a:lnTo>
                  <a:lnTo>
                    <a:pt x="7051" y="7272"/>
                  </a:lnTo>
                  <a:lnTo>
                    <a:pt x="7232" y="7232"/>
                  </a:lnTo>
                  <a:lnTo>
                    <a:pt x="7413" y="7191"/>
                  </a:lnTo>
                  <a:lnTo>
                    <a:pt x="7593" y="7151"/>
                  </a:lnTo>
                  <a:lnTo>
                    <a:pt x="7754" y="7091"/>
                  </a:lnTo>
                  <a:lnTo>
                    <a:pt x="7935" y="7011"/>
                  </a:lnTo>
                  <a:lnTo>
                    <a:pt x="8216" y="6830"/>
                  </a:lnTo>
                  <a:lnTo>
                    <a:pt x="8477" y="6629"/>
                  </a:lnTo>
                  <a:lnTo>
                    <a:pt x="8698" y="6388"/>
                  </a:lnTo>
                  <a:lnTo>
                    <a:pt x="8919" y="6127"/>
                  </a:lnTo>
                  <a:lnTo>
                    <a:pt x="9100" y="5826"/>
                  </a:lnTo>
                  <a:lnTo>
                    <a:pt x="9261" y="5504"/>
                  </a:lnTo>
                  <a:lnTo>
                    <a:pt x="9381" y="5163"/>
                  </a:lnTo>
                  <a:lnTo>
                    <a:pt x="9482" y="4821"/>
                  </a:lnTo>
                  <a:lnTo>
                    <a:pt x="9522" y="4480"/>
                  </a:lnTo>
                  <a:lnTo>
                    <a:pt x="9542" y="4118"/>
                  </a:lnTo>
                  <a:lnTo>
                    <a:pt x="9522" y="3777"/>
                  </a:lnTo>
                  <a:lnTo>
                    <a:pt x="9482" y="3435"/>
                  </a:lnTo>
                  <a:lnTo>
                    <a:pt x="9401" y="3094"/>
                  </a:lnTo>
                  <a:lnTo>
                    <a:pt x="9281" y="2752"/>
                  </a:lnTo>
                  <a:lnTo>
                    <a:pt x="9160" y="2431"/>
                  </a:lnTo>
                  <a:lnTo>
                    <a:pt x="8979" y="2130"/>
                  </a:lnTo>
                  <a:lnTo>
                    <a:pt x="8799" y="1828"/>
                  </a:lnTo>
                  <a:lnTo>
                    <a:pt x="8578" y="1547"/>
                  </a:lnTo>
                  <a:lnTo>
                    <a:pt x="8337" y="1286"/>
                  </a:lnTo>
                  <a:lnTo>
                    <a:pt x="8075" y="1025"/>
                  </a:lnTo>
                  <a:lnTo>
                    <a:pt x="7794" y="804"/>
                  </a:lnTo>
                  <a:lnTo>
                    <a:pt x="7493" y="603"/>
                  </a:lnTo>
                  <a:lnTo>
                    <a:pt x="7192" y="422"/>
                  </a:lnTo>
                  <a:lnTo>
                    <a:pt x="6850" y="281"/>
                  </a:lnTo>
                  <a:lnTo>
                    <a:pt x="6529" y="181"/>
                  </a:lnTo>
                  <a:lnTo>
                    <a:pt x="6187" y="101"/>
                  </a:lnTo>
                  <a:lnTo>
                    <a:pt x="5866" y="4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4847000" y="779975"/>
              <a:ext cx="95425" cy="281750"/>
            </a:xfrm>
            <a:custGeom>
              <a:avLst/>
              <a:gdLst/>
              <a:ahLst/>
              <a:cxnLst/>
              <a:rect l="l" t="t" r="r" b="b"/>
              <a:pathLst>
                <a:path w="3817" h="11270" extrusionOk="0">
                  <a:moveTo>
                    <a:pt x="623" y="0"/>
                  </a:moveTo>
                  <a:lnTo>
                    <a:pt x="562" y="20"/>
                  </a:lnTo>
                  <a:lnTo>
                    <a:pt x="502" y="40"/>
                  </a:lnTo>
                  <a:lnTo>
                    <a:pt x="462" y="80"/>
                  </a:lnTo>
                  <a:lnTo>
                    <a:pt x="422" y="141"/>
                  </a:lnTo>
                  <a:lnTo>
                    <a:pt x="382" y="201"/>
                  </a:lnTo>
                  <a:lnTo>
                    <a:pt x="362" y="261"/>
                  </a:lnTo>
                  <a:lnTo>
                    <a:pt x="362" y="322"/>
                  </a:lnTo>
                  <a:lnTo>
                    <a:pt x="362" y="382"/>
                  </a:lnTo>
                  <a:lnTo>
                    <a:pt x="382" y="442"/>
                  </a:lnTo>
                  <a:lnTo>
                    <a:pt x="422" y="502"/>
                  </a:lnTo>
                  <a:lnTo>
                    <a:pt x="462" y="542"/>
                  </a:lnTo>
                  <a:lnTo>
                    <a:pt x="502" y="583"/>
                  </a:lnTo>
                  <a:lnTo>
                    <a:pt x="824" y="804"/>
                  </a:lnTo>
                  <a:lnTo>
                    <a:pt x="1105" y="1045"/>
                  </a:lnTo>
                  <a:lnTo>
                    <a:pt x="1386" y="1306"/>
                  </a:lnTo>
                  <a:lnTo>
                    <a:pt x="1647" y="1587"/>
                  </a:lnTo>
                  <a:lnTo>
                    <a:pt x="1888" y="1868"/>
                  </a:lnTo>
                  <a:lnTo>
                    <a:pt x="2109" y="2170"/>
                  </a:lnTo>
                  <a:lnTo>
                    <a:pt x="2310" y="2491"/>
                  </a:lnTo>
                  <a:lnTo>
                    <a:pt x="2491" y="2812"/>
                  </a:lnTo>
                  <a:lnTo>
                    <a:pt x="2672" y="3154"/>
                  </a:lnTo>
                  <a:lnTo>
                    <a:pt x="2812" y="3515"/>
                  </a:lnTo>
                  <a:lnTo>
                    <a:pt x="2933" y="3857"/>
                  </a:lnTo>
                  <a:lnTo>
                    <a:pt x="3033" y="4239"/>
                  </a:lnTo>
                  <a:lnTo>
                    <a:pt x="3093" y="4600"/>
                  </a:lnTo>
                  <a:lnTo>
                    <a:pt x="3154" y="4982"/>
                  </a:lnTo>
                  <a:lnTo>
                    <a:pt x="3174" y="5343"/>
                  </a:lnTo>
                  <a:lnTo>
                    <a:pt x="3174" y="5725"/>
                  </a:lnTo>
                  <a:lnTo>
                    <a:pt x="3154" y="6107"/>
                  </a:lnTo>
                  <a:lnTo>
                    <a:pt x="3093" y="6468"/>
                  </a:lnTo>
                  <a:lnTo>
                    <a:pt x="3013" y="6850"/>
                  </a:lnTo>
                  <a:lnTo>
                    <a:pt x="2913" y="7211"/>
                  </a:lnTo>
                  <a:lnTo>
                    <a:pt x="2792" y="7573"/>
                  </a:lnTo>
                  <a:lnTo>
                    <a:pt x="2652" y="7914"/>
                  </a:lnTo>
                  <a:lnTo>
                    <a:pt x="2491" y="8256"/>
                  </a:lnTo>
                  <a:lnTo>
                    <a:pt x="2290" y="8577"/>
                  </a:lnTo>
                  <a:lnTo>
                    <a:pt x="2089" y="8899"/>
                  </a:lnTo>
                  <a:lnTo>
                    <a:pt x="1868" y="9200"/>
                  </a:lnTo>
                  <a:lnTo>
                    <a:pt x="1627" y="9481"/>
                  </a:lnTo>
                  <a:lnTo>
                    <a:pt x="1366" y="9763"/>
                  </a:lnTo>
                  <a:lnTo>
                    <a:pt x="1085" y="10024"/>
                  </a:lnTo>
                  <a:lnTo>
                    <a:pt x="783" y="10245"/>
                  </a:lnTo>
                  <a:lnTo>
                    <a:pt x="482" y="10466"/>
                  </a:lnTo>
                  <a:lnTo>
                    <a:pt x="161" y="10666"/>
                  </a:lnTo>
                  <a:lnTo>
                    <a:pt x="100" y="10707"/>
                  </a:lnTo>
                  <a:lnTo>
                    <a:pt x="60" y="10747"/>
                  </a:lnTo>
                  <a:lnTo>
                    <a:pt x="20" y="10807"/>
                  </a:lnTo>
                  <a:lnTo>
                    <a:pt x="0" y="10867"/>
                  </a:lnTo>
                  <a:lnTo>
                    <a:pt x="0" y="10928"/>
                  </a:lnTo>
                  <a:lnTo>
                    <a:pt x="0" y="10988"/>
                  </a:lnTo>
                  <a:lnTo>
                    <a:pt x="0" y="11048"/>
                  </a:lnTo>
                  <a:lnTo>
                    <a:pt x="40" y="11108"/>
                  </a:lnTo>
                  <a:lnTo>
                    <a:pt x="80" y="11189"/>
                  </a:lnTo>
                  <a:lnTo>
                    <a:pt x="161" y="11229"/>
                  </a:lnTo>
                  <a:lnTo>
                    <a:pt x="241" y="11269"/>
                  </a:lnTo>
                  <a:lnTo>
                    <a:pt x="402" y="11269"/>
                  </a:lnTo>
                  <a:lnTo>
                    <a:pt x="482" y="11229"/>
                  </a:lnTo>
                  <a:lnTo>
                    <a:pt x="844" y="11008"/>
                  </a:lnTo>
                  <a:lnTo>
                    <a:pt x="1185" y="10767"/>
                  </a:lnTo>
                  <a:lnTo>
                    <a:pt x="1507" y="10506"/>
                  </a:lnTo>
                  <a:lnTo>
                    <a:pt x="1808" y="10225"/>
                  </a:lnTo>
                  <a:lnTo>
                    <a:pt x="2109" y="9923"/>
                  </a:lnTo>
                  <a:lnTo>
                    <a:pt x="2370" y="9602"/>
                  </a:lnTo>
                  <a:lnTo>
                    <a:pt x="2631" y="9280"/>
                  </a:lnTo>
                  <a:lnTo>
                    <a:pt x="2852" y="8919"/>
                  </a:lnTo>
                  <a:lnTo>
                    <a:pt x="3053" y="8557"/>
                  </a:lnTo>
                  <a:lnTo>
                    <a:pt x="3254" y="8176"/>
                  </a:lnTo>
                  <a:lnTo>
                    <a:pt x="3415" y="7794"/>
                  </a:lnTo>
                  <a:lnTo>
                    <a:pt x="3535" y="7392"/>
                  </a:lnTo>
                  <a:lnTo>
                    <a:pt x="3656" y="6990"/>
                  </a:lnTo>
                  <a:lnTo>
                    <a:pt x="3736" y="6589"/>
                  </a:lnTo>
                  <a:lnTo>
                    <a:pt x="3797" y="6167"/>
                  </a:lnTo>
                  <a:lnTo>
                    <a:pt x="3817" y="5745"/>
                  </a:lnTo>
                  <a:lnTo>
                    <a:pt x="3817" y="5323"/>
                  </a:lnTo>
                  <a:lnTo>
                    <a:pt x="3797" y="4921"/>
                  </a:lnTo>
                  <a:lnTo>
                    <a:pt x="3736" y="4500"/>
                  </a:lnTo>
                  <a:lnTo>
                    <a:pt x="3656" y="4078"/>
                  </a:lnTo>
                  <a:lnTo>
                    <a:pt x="3555" y="3676"/>
                  </a:lnTo>
                  <a:lnTo>
                    <a:pt x="3415" y="3294"/>
                  </a:lnTo>
                  <a:lnTo>
                    <a:pt x="3254" y="2893"/>
                  </a:lnTo>
                  <a:lnTo>
                    <a:pt x="3073" y="2511"/>
                  </a:lnTo>
                  <a:lnTo>
                    <a:pt x="2872" y="2149"/>
                  </a:lnTo>
                  <a:lnTo>
                    <a:pt x="2652" y="1808"/>
                  </a:lnTo>
                  <a:lnTo>
                    <a:pt x="2390" y="1466"/>
                  </a:lnTo>
                  <a:lnTo>
                    <a:pt x="2129" y="1145"/>
                  </a:lnTo>
                  <a:lnTo>
                    <a:pt x="1848" y="844"/>
                  </a:lnTo>
                  <a:lnTo>
                    <a:pt x="1527" y="542"/>
                  </a:lnTo>
                  <a:lnTo>
                    <a:pt x="1205" y="281"/>
                  </a:lnTo>
                  <a:lnTo>
                    <a:pt x="864" y="40"/>
                  </a:lnTo>
                  <a:lnTo>
                    <a:pt x="804" y="2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4943400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4320" y="0"/>
                  </a:moveTo>
                  <a:lnTo>
                    <a:pt x="3817" y="161"/>
                  </a:lnTo>
                  <a:lnTo>
                    <a:pt x="3355" y="342"/>
                  </a:lnTo>
                  <a:lnTo>
                    <a:pt x="2933" y="543"/>
                  </a:lnTo>
                  <a:lnTo>
                    <a:pt x="2532" y="763"/>
                  </a:lnTo>
                  <a:lnTo>
                    <a:pt x="2150" y="984"/>
                  </a:lnTo>
                  <a:lnTo>
                    <a:pt x="1789" y="1246"/>
                  </a:lnTo>
                  <a:lnTo>
                    <a:pt x="1467" y="1527"/>
                  </a:lnTo>
                  <a:lnTo>
                    <a:pt x="1166" y="1828"/>
                  </a:lnTo>
                  <a:lnTo>
                    <a:pt x="1005" y="2009"/>
                  </a:lnTo>
                  <a:lnTo>
                    <a:pt x="844" y="2210"/>
                  </a:lnTo>
                  <a:lnTo>
                    <a:pt x="704" y="2411"/>
                  </a:lnTo>
                  <a:lnTo>
                    <a:pt x="563" y="2632"/>
                  </a:lnTo>
                  <a:lnTo>
                    <a:pt x="463" y="2832"/>
                  </a:lnTo>
                  <a:lnTo>
                    <a:pt x="342" y="3053"/>
                  </a:lnTo>
                  <a:lnTo>
                    <a:pt x="262" y="3274"/>
                  </a:lnTo>
                  <a:lnTo>
                    <a:pt x="182" y="3495"/>
                  </a:lnTo>
                  <a:lnTo>
                    <a:pt x="121" y="3736"/>
                  </a:lnTo>
                  <a:lnTo>
                    <a:pt x="61" y="3957"/>
                  </a:lnTo>
                  <a:lnTo>
                    <a:pt x="21" y="4178"/>
                  </a:lnTo>
                  <a:lnTo>
                    <a:pt x="1" y="4419"/>
                  </a:lnTo>
                  <a:lnTo>
                    <a:pt x="1" y="4640"/>
                  </a:lnTo>
                  <a:lnTo>
                    <a:pt x="1" y="4861"/>
                  </a:lnTo>
                  <a:lnTo>
                    <a:pt x="21" y="5102"/>
                  </a:lnTo>
                  <a:lnTo>
                    <a:pt x="61" y="5323"/>
                  </a:lnTo>
                  <a:lnTo>
                    <a:pt x="121" y="5564"/>
                  </a:lnTo>
                  <a:lnTo>
                    <a:pt x="202" y="5805"/>
                  </a:lnTo>
                  <a:lnTo>
                    <a:pt x="302" y="6046"/>
                  </a:lnTo>
                  <a:lnTo>
                    <a:pt x="423" y="6267"/>
                  </a:lnTo>
                  <a:lnTo>
                    <a:pt x="543" y="6468"/>
                  </a:lnTo>
                  <a:lnTo>
                    <a:pt x="704" y="6669"/>
                  </a:lnTo>
                  <a:lnTo>
                    <a:pt x="865" y="6870"/>
                  </a:lnTo>
                  <a:lnTo>
                    <a:pt x="1025" y="7031"/>
                  </a:lnTo>
                  <a:lnTo>
                    <a:pt x="1226" y="7191"/>
                  </a:lnTo>
                  <a:lnTo>
                    <a:pt x="1427" y="7332"/>
                  </a:lnTo>
                  <a:lnTo>
                    <a:pt x="1628" y="7453"/>
                  </a:lnTo>
                  <a:lnTo>
                    <a:pt x="1849" y="7553"/>
                  </a:lnTo>
                  <a:lnTo>
                    <a:pt x="2070" y="7653"/>
                  </a:lnTo>
                  <a:lnTo>
                    <a:pt x="2291" y="7714"/>
                  </a:lnTo>
                  <a:lnTo>
                    <a:pt x="2532" y="7754"/>
                  </a:lnTo>
                  <a:lnTo>
                    <a:pt x="2753" y="7774"/>
                  </a:lnTo>
                  <a:lnTo>
                    <a:pt x="3094" y="7774"/>
                  </a:lnTo>
                  <a:lnTo>
                    <a:pt x="3355" y="7734"/>
                  </a:lnTo>
                  <a:lnTo>
                    <a:pt x="3596" y="7653"/>
                  </a:lnTo>
                  <a:lnTo>
                    <a:pt x="3837" y="7573"/>
                  </a:lnTo>
                  <a:lnTo>
                    <a:pt x="4058" y="7453"/>
                  </a:lnTo>
                  <a:lnTo>
                    <a:pt x="4279" y="7312"/>
                  </a:lnTo>
                  <a:lnTo>
                    <a:pt x="4500" y="7151"/>
                  </a:lnTo>
                  <a:lnTo>
                    <a:pt x="4701" y="6970"/>
                  </a:lnTo>
                  <a:lnTo>
                    <a:pt x="4882" y="6749"/>
                  </a:lnTo>
                  <a:lnTo>
                    <a:pt x="5043" y="6529"/>
                  </a:lnTo>
                  <a:lnTo>
                    <a:pt x="5183" y="6308"/>
                  </a:lnTo>
                  <a:lnTo>
                    <a:pt x="5304" y="6046"/>
                  </a:lnTo>
                  <a:lnTo>
                    <a:pt x="5384" y="5805"/>
                  </a:lnTo>
                  <a:lnTo>
                    <a:pt x="5444" y="5544"/>
                  </a:lnTo>
                  <a:lnTo>
                    <a:pt x="5464" y="5283"/>
                  </a:lnTo>
                  <a:lnTo>
                    <a:pt x="5464" y="5022"/>
                  </a:lnTo>
                  <a:lnTo>
                    <a:pt x="5424" y="4741"/>
                  </a:lnTo>
                  <a:lnTo>
                    <a:pt x="5364" y="4460"/>
                  </a:lnTo>
                  <a:lnTo>
                    <a:pt x="5264" y="4198"/>
                  </a:lnTo>
                  <a:lnTo>
                    <a:pt x="5143" y="3957"/>
                  </a:lnTo>
                  <a:lnTo>
                    <a:pt x="4982" y="3716"/>
                  </a:lnTo>
                  <a:lnTo>
                    <a:pt x="4802" y="3536"/>
                  </a:lnTo>
                  <a:lnTo>
                    <a:pt x="4601" y="3355"/>
                  </a:lnTo>
                  <a:lnTo>
                    <a:pt x="4360" y="3214"/>
                  </a:lnTo>
                  <a:lnTo>
                    <a:pt x="4219" y="3154"/>
                  </a:lnTo>
                  <a:lnTo>
                    <a:pt x="4078" y="3114"/>
                  </a:lnTo>
                  <a:lnTo>
                    <a:pt x="3938" y="3074"/>
                  </a:lnTo>
                  <a:lnTo>
                    <a:pt x="3797" y="3053"/>
                  </a:lnTo>
                  <a:lnTo>
                    <a:pt x="3496" y="3053"/>
                  </a:lnTo>
                  <a:lnTo>
                    <a:pt x="3335" y="3074"/>
                  </a:lnTo>
                  <a:lnTo>
                    <a:pt x="3195" y="3114"/>
                  </a:lnTo>
                  <a:lnTo>
                    <a:pt x="3054" y="3154"/>
                  </a:lnTo>
                  <a:lnTo>
                    <a:pt x="2933" y="3214"/>
                  </a:lnTo>
                  <a:lnTo>
                    <a:pt x="2793" y="3274"/>
                  </a:lnTo>
                  <a:lnTo>
                    <a:pt x="2672" y="3355"/>
                  </a:lnTo>
                  <a:lnTo>
                    <a:pt x="2572" y="3435"/>
                  </a:lnTo>
                  <a:lnTo>
                    <a:pt x="2471" y="3536"/>
                  </a:lnTo>
                  <a:lnTo>
                    <a:pt x="2371" y="3656"/>
                  </a:lnTo>
                  <a:lnTo>
                    <a:pt x="2291" y="3777"/>
                  </a:lnTo>
                  <a:lnTo>
                    <a:pt x="2271" y="3837"/>
                  </a:lnTo>
                  <a:lnTo>
                    <a:pt x="2251" y="3897"/>
                  </a:lnTo>
                  <a:lnTo>
                    <a:pt x="2251" y="3957"/>
                  </a:lnTo>
                  <a:lnTo>
                    <a:pt x="2271" y="4018"/>
                  </a:lnTo>
                  <a:lnTo>
                    <a:pt x="2291" y="4078"/>
                  </a:lnTo>
                  <a:lnTo>
                    <a:pt x="2311" y="4138"/>
                  </a:lnTo>
                  <a:lnTo>
                    <a:pt x="2371" y="4178"/>
                  </a:lnTo>
                  <a:lnTo>
                    <a:pt x="2411" y="4218"/>
                  </a:lnTo>
                  <a:lnTo>
                    <a:pt x="2471" y="4239"/>
                  </a:lnTo>
                  <a:lnTo>
                    <a:pt x="2532" y="4259"/>
                  </a:lnTo>
                  <a:lnTo>
                    <a:pt x="2672" y="4259"/>
                  </a:lnTo>
                  <a:lnTo>
                    <a:pt x="2713" y="4218"/>
                  </a:lnTo>
                  <a:lnTo>
                    <a:pt x="2773" y="4198"/>
                  </a:lnTo>
                  <a:lnTo>
                    <a:pt x="2833" y="4158"/>
                  </a:lnTo>
                  <a:lnTo>
                    <a:pt x="2853" y="4098"/>
                  </a:lnTo>
                  <a:lnTo>
                    <a:pt x="2954" y="3977"/>
                  </a:lnTo>
                  <a:lnTo>
                    <a:pt x="3074" y="3877"/>
                  </a:lnTo>
                  <a:lnTo>
                    <a:pt x="3235" y="3797"/>
                  </a:lnTo>
                  <a:lnTo>
                    <a:pt x="3396" y="3736"/>
                  </a:lnTo>
                  <a:lnTo>
                    <a:pt x="3556" y="3716"/>
                  </a:lnTo>
                  <a:lnTo>
                    <a:pt x="3737" y="3716"/>
                  </a:lnTo>
                  <a:lnTo>
                    <a:pt x="3918" y="3736"/>
                  </a:lnTo>
                  <a:lnTo>
                    <a:pt x="4078" y="3797"/>
                  </a:lnTo>
                  <a:lnTo>
                    <a:pt x="4219" y="3897"/>
                  </a:lnTo>
                  <a:lnTo>
                    <a:pt x="4360" y="4018"/>
                  </a:lnTo>
                  <a:lnTo>
                    <a:pt x="4480" y="4158"/>
                  </a:lnTo>
                  <a:lnTo>
                    <a:pt x="4601" y="4299"/>
                  </a:lnTo>
                  <a:lnTo>
                    <a:pt x="4681" y="4480"/>
                  </a:lnTo>
                  <a:lnTo>
                    <a:pt x="4741" y="4660"/>
                  </a:lnTo>
                  <a:lnTo>
                    <a:pt x="4802" y="4861"/>
                  </a:lnTo>
                  <a:lnTo>
                    <a:pt x="4822" y="5062"/>
                  </a:lnTo>
                  <a:lnTo>
                    <a:pt x="4822" y="5263"/>
                  </a:lnTo>
                  <a:lnTo>
                    <a:pt x="4802" y="5444"/>
                  </a:lnTo>
                  <a:lnTo>
                    <a:pt x="4741" y="5645"/>
                  </a:lnTo>
                  <a:lnTo>
                    <a:pt x="4681" y="5825"/>
                  </a:lnTo>
                  <a:lnTo>
                    <a:pt x="4601" y="6006"/>
                  </a:lnTo>
                  <a:lnTo>
                    <a:pt x="4500" y="6187"/>
                  </a:lnTo>
                  <a:lnTo>
                    <a:pt x="4380" y="6348"/>
                  </a:lnTo>
                  <a:lnTo>
                    <a:pt x="4219" y="6508"/>
                  </a:lnTo>
                  <a:lnTo>
                    <a:pt x="4078" y="6649"/>
                  </a:lnTo>
                  <a:lnTo>
                    <a:pt x="3898" y="6790"/>
                  </a:lnTo>
                  <a:lnTo>
                    <a:pt x="3737" y="6890"/>
                  </a:lnTo>
                  <a:lnTo>
                    <a:pt x="3536" y="6970"/>
                  </a:lnTo>
                  <a:lnTo>
                    <a:pt x="3355" y="7051"/>
                  </a:lnTo>
                  <a:lnTo>
                    <a:pt x="3175" y="7091"/>
                  </a:lnTo>
                  <a:lnTo>
                    <a:pt x="2974" y="7111"/>
                  </a:lnTo>
                  <a:lnTo>
                    <a:pt x="2793" y="7131"/>
                  </a:lnTo>
                  <a:lnTo>
                    <a:pt x="2612" y="7111"/>
                  </a:lnTo>
                  <a:lnTo>
                    <a:pt x="2431" y="7071"/>
                  </a:lnTo>
                  <a:lnTo>
                    <a:pt x="2251" y="7031"/>
                  </a:lnTo>
                  <a:lnTo>
                    <a:pt x="2090" y="6950"/>
                  </a:lnTo>
                  <a:lnTo>
                    <a:pt x="1909" y="6870"/>
                  </a:lnTo>
                  <a:lnTo>
                    <a:pt x="1748" y="6770"/>
                  </a:lnTo>
                  <a:lnTo>
                    <a:pt x="1608" y="6669"/>
                  </a:lnTo>
                  <a:lnTo>
                    <a:pt x="1467" y="6529"/>
                  </a:lnTo>
                  <a:lnTo>
                    <a:pt x="1327" y="6408"/>
                  </a:lnTo>
                  <a:lnTo>
                    <a:pt x="1206" y="6247"/>
                  </a:lnTo>
                  <a:lnTo>
                    <a:pt x="1085" y="6087"/>
                  </a:lnTo>
                  <a:lnTo>
                    <a:pt x="985" y="5926"/>
                  </a:lnTo>
                  <a:lnTo>
                    <a:pt x="885" y="5765"/>
                  </a:lnTo>
                  <a:lnTo>
                    <a:pt x="804" y="5564"/>
                  </a:lnTo>
                  <a:lnTo>
                    <a:pt x="744" y="5384"/>
                  </a:lnTo>
                  <a:lnTo>
                    <a:pt x="704" y="5183"/>
                  </a:lnTo>
                  <a:lnTo>
                    <a:pt x="664" y="5002"/>
                  </a:lnTo>
                  <a:lnTo>
                    <a:pt x="664" y="4821"/>
                  </a:lnTo>
                  <a:lnTo>
                    <a:pt x="644" y="4640"/>
                  </a:lnTo>
                  <a:lnTo>
                    <a:pt x="664" y="4439"/>
                  </a:lnTo>
                  <a:lnTo>
                    <a:pt x="704" y="4058"/>
                  </a:lnTo>
                  <a:lnTo>
                    <a:pt x="804" y="3676"/>
                  </a:lnTo>
                  <a:lnTo>
                    <a:pt x="965" y="3294"/>
                  </a:lnTo>
                  <a:lnTo>
                    <a:pt x="1146" y="2933"/>
                  </a:lnTo>
                  <a:lnTo>
                    <a:pt x="1387" y="2591"/>
                  </a:lnTo>
                  <a:lnTo>
                    <a:pt x="1648" y="2270"/>
                  </a:lnTo>
                  <a:lnTo>
                    <a:pt x="1909" y="2009"/>
                  </a:lnTo>
                  <a:lnTo>
                    <a:pt x="2210" y="1748"/>
                  </a:lnTo>
                  <a:lnTo>
                    <a:pt x="2512" y="1527"/>
                  </a:lnTo>
                  <a:lnTo>
                    <a:pt x="2873" y="1306"/>
                  </a:lnTo>
                  <a:lnTo>
                    <a:pt x="3235" y="1105"/>
                  </a:lnTo>
                  <a:lnTo>
                    <a:pt x="3637" y="944"/>
                  </a:lnTo>
                  <a:lnTo>
                    <a:pt x="4058" y="784"/>
                  </a:lnTo>
                  <a:lnTo>
                    <a:pt x="4500" y="623"/>
                  </a:lnTo>
                  <a:lnTo>
                    <a:pt x="4561" y="603"/>
                  </a:lnTo>
                  <a:lnTo>
                    <a:pt x="4621" y="583"/>
                  </a:lnTo>
                  <a:lnTo>
                    <a:pt x="4661" y="522"/>
                  </a:lnTo>
                  <a:lnTo>
                    <a:pt x="4701" y="482"/>
                  </a:lnTo>
                  <a:lnTo>
                    <a:pt x="4721" y="422"/>
                  </a:lnTo>
                  <a:lnTo>
                    <a:pt x="4721" y="362"/>
                  </a:lnTo>
                  <a:lnTo>
                    <a:pt x="4741" y="301"/>
                  </a:lnTo>
                  <a:lnTo>
                    <a:pt x="4721" y="221"/>
                  </a:lnTo>
                  <a:lnTo>
                    <a:pt x="4701" y="161"/>
                  </a:lnTo>
                  <a:lnTo>
                    <a:pt x="4661" y="121"/>
                  </a:lnTo>
                  <a:lnTo>
                    <a:pt x="4621" y="60"/>
                  </a:lnTo>
                  <a:lnTo>
                    <a:pt x="4561" y="4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4835450" y="983350"/>
              <a:ext cx="223975" cy="275225"/>
            </a:xfrm>
            <a:custGeom>
              <a:avLst/>
              <a:gdLst/>
              <a:ahLst/>
              <a:cxnLst/>
              <a:rect l="l" t="t" r="r" b="b"/>
              <a:pathLst>
                <a:path w="8959" h="11009" extrusionOk="0">
                  <a:moveTo>
                    <a:pt x="7955" y="0"/>
                  </a:moveTo>
                  <a:lnTo>
                    <a:pt x="7894" y="21"/>
                  </a:lnTo>
                  <a:lnTo>
                    <a:pt x="7834" y="41"/>
                  </a:lnTo>
                  <a:lnTo>
                    <a:pt x="7774" y="61"/>
                  </a:lnTo>
                  <a:lnTo>
                    <a:pt x="7714" y="121"/>
                  </a:lnTo>
                  <a:lnTo>
                    <a:pt x="7673" y="161"/>
                  </a:lnTo>
                  <a:lnTo>
                    <a:pt x="7653" y="221"/>
                  </a:lnTo>
                  <a:lnTo>
                    <a:pt x="7633" y="282"/>
                  </a:lnTo>
                  <a:lnTo>
                    <a:pt x="7633" y="342"/>
                  </a:lnTo>
                  <a:lnTo>
                    <a:pt x="7633" y="402"/>
                  </a:lnTo>
                  <a:lnTo>
                    <a:pt x="7653" y="462"/>
                  </a:lnTo>
                  <a:lnTo>
                    <a:pt x="7693" y="523"/>
                  </a:lnTo>
                  <a:lnTo>
                    <a:pt x="7874" y="824"/>
                  </a:lnTo>
                  <a:lnTo>
                    <a:pt x="8035" y="1145"/>
                  </a:lnTo>
                  <a:lnTo>
                    <a:pt x="8135" y="1467"/>
                  </a:lnTo>
                  <a:lnTo>
                    <a:pt x="8236" y="1828"/>
                  </a:lnTo>
                  <a:lnTo>
                    <a:pt x="8276" y="2170"/>
                  </a:lnTo>
                  <a:lnTo>
                    <a:pt x="8296" y="2531"/>
                  </a:lnTo>
                  <a:lnTo>
                    <a:pt x="8296" y="2893"/>
                  </a:lnTo>
                  <a:lnTo>
                    <a:pt x="8236" y="3234"/>
                  </a:lnTo>
                  <a:lnTo>
                    <a:pt x="8176" y="3596"/>
                  </a:lnTo>
                  <a:lnTo>
                    <a:pt x="8055" y="3938"/>
                  </a:lnTo>
                  <a:lnTo>
                    <a:pt x="7934" y="4259"/>
                  </a:lnTo>
                  <a:lnTo>
                    <a:pt x="7754" y="4580"/>
                  </a:lnTo>
                  <a:lnTo>
                    <a:pt x="7573" y="4882"/>
                  </a:lnTo>
                  <a:lnTo>
                    <a:pt x="7352" y="5143"/>
                  </a:lnTo>
                  <a:lnTo>
                    <a:pt x="7111" y="5404"/>
                  </a:lnTo>
                  <a:lnTo>
                    <a:pt x="6830" y="5625"/>
                  </a:lnTo>
                  <a:lnTo>
                    <a:pt x="6528" y="5826"/>
                  </a:lnTo>
                  <a:lnTo>
                    <a:pt x="6227" y="5986"/>
                  </a:lnTo>
                  <a:lnTo>
                    <a:pt x="5906" y="6127"/>
                  </a:lnTo>
                  <a:lnTo>
                    <a:pt x="5564" y="6268"/>
                  </a:lnTo>
                  <a:lnTo>
                    <a:pt x="5223" y="6368"/>
                  </a:lnTo>
                  <a:lnTo>
                    <a:pt x="4881" y="6489"/>
                  </a:lnTo>
                  <a:lnTo>
                    <a:pt x="4178" y="6669"/>
                  </a:lnTo>
                  <a:lnTo>
                    <a:pt x="3455" y="6870"/>
                  </a:lnTo>
                  <a:lnTo>
                    <a:pt x="3093" y="6971"/>
                  </a:lnTo>
                  <a:lnTo>
                    <a:pt x="2732" y="7111"/>
                  </a:lnTo>
                  <a:lnTo>
                    <a:pt x="2370" y="7252"/>
                  </a:lnTo>
                  <a:lnTo>
                    <a:pt x="2009" y="7433"/>
                  </a:lnTo>
                  <a:lnTo>
                    <a:pt x="1647" y="7614"/>
                  </a:lnTo>
                  <a:lnTo>
                    <a:pt x="1326" y="7855"/>
                  </a:lnTo>
                  <a:lnTo>
                    <a:pt x="1145" y="7995"/>
                  </a:lnTo>
                  <a:lnTo>
                    <a:pt x="964" y="8136"/>
                  </a:lnTo>
                  <a:lnTo>
                    <a:pt x="824" y="8296"/>
                  </a:lnTo>
                  <a:lnTo>
                    <a:pt x="663" y="8477"/>
                  </a:lnTo>
                  <a:lnTo>
                    <a:pt x="542" y="8658"/>
                  </a:lnTo>
                  <a:lnTo>
                    <a:pt x="422" y="8819"/>
                  </a:lnTo>
                  <a:lnTo>
                    <a:pt x="321" y="9020"/>
                  </a:lnTo>
                  <a:lnTo>
                    <a:pt x="221" y="9200"/>
                  </a:lnTo>
                  <a:lnTo>
                    <a:pt x="161" y="9381"/>
                  </a:lnTo>
                  <a:lnTo>
                    <a:pt x="80" y="9582"/>
                  </a:lnTo>
                  <a:lnTo>
                    <a:pt x="40" y="9783"/>
                  </a:lnTo>
                  <a:lnTo>
                    <a:pt x="20" y="9984"/>
                  </a:lnTo>
                  <a:lnTo>
                    <a:pt x="0" y="10165"/>
                  </a:lnTo>
                  <a:lnTo>
                    <a:pt x="0" y="10365"/>
                  </a:lnTo>
                  <a:lnTo>
                    <a:pt x="20" y="10566"/>
                  </a:lnTo>
                  <a:lnTo>
                    <a:pt x="40" y="10747"/>
                  </a:lnTo>
                  <a:lnTo>
                    <a:pt x="80" y="10868"/>
                  </a:lnTo>
                  <a:lnTo>
                    <a:pt x="161" y="10948"/>
                  </a:lnTo>
                  <a:lnTo>
                    <a:pt x="261" y="10988"/>
                  </a:lnTo>
                  <a:lnTo>
                    <a:pt x="362" y="11008"/>
                  </a:lnTo>
                  <a:lnTo>
                    <a:pt x="422" y="11008"/>
                  </a:lnTo>
                  <a:lnTo>
                    <a:pt x="502" y="10988"/>
                  </a:lnTo>
                  <a:lnTo>
                    <a:pt x="542" y="10948"/>
                  </a:lnTo>
                  <a:lnTo>
                    <a:pt x="603" y="10908"/>
                  </a:lnTo>
                  <a:lnTo>
                    <a:pt x="643" y="10868"/>
                  </a:lnTo>
                  <a:lnTo>
                    <a:pt x="663" y="10807"/>
                  </a:lnTo>
                  <a:lnTo>
                    <a:pt x="683" y="10747"/>
                  </a:lnTo>
                  <a:lnTo>
                    <a:pt x="683" y="10687"/>
                  </a:lnTo>
                  <a:lnTo>
                    <a:pt x="683" y="10627"/>
                  </a:lnTo>
                  <a:lnTo>
                    <a:pt x="663" y="10446"/>
                  </a:lnTo>
                  <a:lnTo>
                    <a:pt x="643" y="10285"/>
                  </a:lnTo>
                  <a:lnTo>
                    <a:pt x="643" y="10124"/>
                  </a:lnTo>
                  <a:lnTo>
                    <a:pt x="663" y="9964"/>
                  </a:lnTo>
                  <a:lnTo>
                    <a:pt x="703" y="9803"/>
                  </a:lnTo>
                  <a:lnTo>
                    <a:pt x="743" y="9642"/>
                  </a:lnTo>
                  <a:lnTo>
                    <a:pt x="884" y="9341"/>
                  </a:lnTo>
                  <a:lnTo>
                    <a:pt x="1045" y="9060"/>
                  </a:lnTo>
                  <a:lnTo>
                    <a:pt x="1245" y="8799"/>
                  </a:lnTo>
                  <a:lnTo>
                    <a:pt x="1466" y="8578"/>
                  </a:lnTo>
                  <a:lnTo>
                    <a:pt x="1707" y="8377"/>
                  </a:lnTo>
                  <a:lnTo>
                    <a:pt x="2009" y="8176"/>
                  </a:lnTo>
                  <a:lnTo>
                    <a:pt x="2330" y="7995"/>
                  </a:lnTo>
                  <a:lnTo>
                    <a:pt x="2652" y="7834"/>
                  </a:lnTo>
                  <a:lnTo>
                    <a:pt x="2993" y="7714"/>
                  </a:lnTo>
                  <a:lnTo>
                    <a:pt x="3334" y="7593"/>
                  </a:lnTo>
                  <a:lnTo>
                    <a:pt x="3676" y="7493"/>
                  </a:lnTo>
                  <a:lnTo>
                    <a:pt x="4339" y="7292"/>
                  </a:lnTo>
                  <a:lnTo>
                    <a:pt x="5082" y="7091"/>
                  </a:lnTo>
                  <a:lnTo>
                    <a:pt x="5464" y="6991"/>
                  </a:lnTo>
                  <a:lnTo>
                    <a:pt x="5825" y="6850"/>
                  </a:lnTo>
                  <a:lnTo>
                    <a:pt x="6187" y="6710"/>
                  </a:lnTo>
                  <a:lnTo>
                    <a:pt x="6528" y="6549"/>
                  </a:lnTo>
                  <a:lnTo>
                    <a:pt x="6870" y="6368"/>
                  </a:lnTo>
                  <a:lnTo>
                    <a:pt x="7211" y="6147"/>
                  </a:lnTo>
                  <a:lnTo>
                    <a:pt x="7533" y="5886"/>
                  </a:lnTo>
                  <a:lnTo>
                    <a:pt x="7834" y="5585"/>
                  </a:lnTo>
                  <a:lnTo>
                    <a:pt x="8095" y="5263"/>
                  </a:lnTo>
                  <a:lnTo>
                    <a:pt x="8336" y="4922"/>
                  </a:lnTo>
                  <a:lnTo>
                    <a:pt x="8517" y="4540"/>
                  </a:lnTo>
                  <a:lnTo>
                    <a:pt x="8678" y="4159"/>
                  </a:lnTo>
                  <a:lnTo>
                    <a:pt x="8798" y="3757"/>
                  </a:lnTo>
                  <a:lnTo>
                    <a:pt x="8899" y="3355"/>
                  </a:lnTo>
                  <a:lnTo>
                    <a:pt x="8939" y="2933"/>
                  </a:lnTo>
                  <a:lnTo>
                    <a:pt x="8959" y="2511"/>
                  </a:lnTo>
                  <a:lnTo>
                    <a:pt x="8939" y="2090"/>
                  </a:lnTo>
                  <a:lnTo>
                    <a:pt x="8879" y="1688"/>
                  </a:lnTo>
                  <a:lnTo>
                    <a:pt x="8778" y="1286"/>
                  </a:lnTo>
                  <a:lnTo>
                    <a:pt x="8638" y="884"/>
                  </a:lnTo>
                  <a:lnTo>
                    <a:pt x="8437" y="503"/>
                  </a:lnTo>
                  <a:lnTo>
                    <a:pt x="8216" y="141"/>
                  </a:lnTo>
                  <a:lnTo>
                    <a:pt x="8176" y="101"/>
                  </a:lnTo>
                  <a:lnTo>
                    <a:pt x="8135" y="61"/>
                  </a:lnTo>
                  <a:lnTo>
                    <a:pt x="8075" y="41"/>
                  </a:lnTo>
                  <a:lnTo>
                    <a:pt x="8015" y="21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83;p32">
            <a:extLst>
              <a:ext uri="{FF2B5EF4-FFF2-40B4-BE49-F238E27FC236}">
                <a16:creationId xmlns:a16="http://schemas.microsoft.com/office/drawing/2014/main" id="{11B1E4CA-325C-DD41-9774-7E2BF9C0F649}"/>
              </a:ext>
            </a:extLst>
          </p:cNvPr>
          <p:cNvSpPr txBox="1">
            <a:spLocks/>
          </p:cNvSpPr>
          <p:nvPr/>
        </p:nvSpPr>
        <p:spPr>
          <a:xfrm>
            <a:off x="1960015" y="1971519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don’t/ I/ a sister/ have.</a:t>
            </a:r>
          </a:p>
        </p:txBody>
      </p:sp>
      <p:sp>
        <p:nvSpPr>
          <p:cNvPr id="58" name="Google Shape;1683;p32">
            <a:extLst>
              <a:ext uri="{FF2B5EF4-FFF2-40B4-BE49-F238E27FC236}">
                <a16:creationId xmlns:a16="http://schemas.microsoft.com/office/drawing/2014/main" id="{6EFE9675-6E57-614A-B97B-6B3193613979}"/>
              </a:ext>
            </a:extLst>
          </p:cNvPr>
          <p:cNvSpPr txBox="1">
            <a:spLocks/>
          </p:cNvSpPr>
          <p:nvPr/>
        </p:nvSpPr>
        <p:spPr>
          <a:xfrm>
            <a:off x="1960015" y="2675774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live/ do/ you/ Where/ ?</a:t>
            </a:r>
          </a:p>
        </p:txBody>
      </p:sp>
      <p:sp>
        <p:nvSpPr>
          <p:cNvPr id="59" name="Google Shape;1683;p32">
            <a:extLst>
              <a:ext uri="{FF2B5EF4-FFF2-40B4-BE49-F238E27FC236}">
                <a16:creationId xmlns:a16="http://schemas.microsoft.com/office/drawing/2014/main" id="{28F81B1B-F769-1147-B967-A4941CE497F6}"/>
              </a:ext>
            </a:extLst>
          </p:cNvPr>
          <p:cNvSpPr txBox="1">
            <a:spLocks/>
          </p:cNvSpPr>
          <p:nvPr/>
        </p:nvSpPr>
        <p:spPr>
          <a:xfrm>
            <a:off x="1981143" y="405562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in/ always/ smart/ uniform/ We/ look/ our.</a:t>
            </a:r>
          </a:p>
        </p:txBody>
      </p:sp>
      <p:sp>
        <p:nvSpPr>
          <p:cNvPr id="60" name="Google Shape;1683;p32">
            <a:extLst>
              <a:ext uri="{FF2B5EF4-FFF2-40B4-BE49-F238E27FC236}">
                <a16:creationId xmlns:a16="http://schemas.microsoft.com/office/drawing/2014/main" id="{F14985F8-85EF-5F45-9207-F78B00CDA1E9}"/>
              </a:ext>
            </a:extLst>
          </p:cNvPr>
          <p:cNvSpPr txBox="1">
            <a:spLocks/>
          </p:cNvSpPr>
          <p:nvPr/>
        </p:nvSpPr>
        <p:spPr>
          <a:xfrm>
            <a:off x="1944570" y="129966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They go to the same school.</a:t>
            </a:r>
          </a:p>
        </p:txBody>
      </p:sp>
      <p:sp>
        <p:nvSpPr>
          <p:cNvPr id="61" name="Google Shape;1683;p32">
            <a:extLst>
              <a:ext uri="{FF2B5EF4-FFF2-40B4-BE49-F238E27FC236}">
                <a16:creationId xmlns:a16="http://schemas.microsoft.com/office/drawing/2014/main" id="{31E6A602-42B6-5D41-B5FF-F827C16B0D25}"/>
              </a:ext>
            </a:extLst>
          </p:cNvPr>
          <p:cNvSpPr txBox="1">
            <a:spLocks/>
          </p:cNvSpPr>
          <p:nvPr/>
        </p:nvSpPr>
        <p:spPr>
          <a:xfrm>
            <a:off x="1972205" y="199418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 don’t have a sister.</a:t>
            </a:r>
          </a:p>
        </p:txBody>
      </p:sp>
      <p:sp>
        <p:nvSpPr>
          <p:cNvPr id="62" name="Google Shape;1683;p32">
            <a:extLst>
              <a:ext uri="{FF2B5EF4-FFF2-40B4-BE49-F238E27FC236}">
                <a16:creationId xmlns:a16="http://schemas.microsoft.com/office/drawing/2014/main" id="{D3372882-5560-E140-9C25-A26B458E72A1}"/>
              </a:ext>
            </a:extLst>
          </p:cNvPr>
          <p:cNvSpPr txBox="1">
            <a:spLocks/>
          </p:cNvSpPr>
          <p:nvPr/>
        </p:nvSpPr>
        <p:spPr>
          <a:xfrm>
            <a:off x="1960015" y="2669582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Where do you live?</a:t>
            </a:r>
          </a:p>
        </p:txBody>
      </p:sp>
      <p:sp>
        <p:nvSpPr>
          <p:cNvPr id="63" name="Google Shape;1683;p32">
            <a:extLst>
              <a:ext uri="{FF2B5EF4-FFF2-40B4-BE49-F238E27FC236}">
                <a16:creationId xmlns:a16="http://schemas.microsoft.com/office/drawing/2014/main" id="{F7CCC96B-49B1-1B4F-8E24-3AE025254B45}"/>
              </a:ext>
            </a:extLst>
          </p:cNvPr>
          <p:cNvSpPr txBox="1">
            <a:spLocks/>
          </p:cNvSpPr>
          <p:nvPr/>
        </p:nvSpPr>
        <p:spPr>
          <a:xfrm>
            <a:off x="1981144" y="4043399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We always look smart in our uniform.</a:t>
            </a:r>
          </a:p>
        </p:txBody>
      </p:sp>
      <p:sp>
        <p:nvSpPr>
          <p:cNvPr id="64" name="Google Shape;1681;p32">
            <a:extLst>
              <a:ext uri="{FF2B5EF4-FFF2-40B4-BE49-F238E27FC236}">
                <a16:creationId xmlns:a16="http://schemas.microsoft.com/office/drawing/2014/main" id="{0B3AF9F3-62B2-E640-97BC-C6F2131761DA}"/>
              </a:ext>
            </a:extLst>
          </p:cNvPr>
          <p:cNvSpPr txBox="1">
            <a:spLocks/>
          </p:cNvSpPr>
          <p:nvPr/>
        </p:nvSpPr>
        <p:spPr>
          <a:xfrm>
            <a:off x="5407303" y="2300310"/>
            <a:ext cx="3221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What tense is it?</a:t>
            </a:r>
            <a:endParaRPr lang="en-VN" sz="3200" dirty="0"/>
          </a:p>
        </p:txBody>
      </p:sp>
      <p:sp>
        <p:nvSpPr>
          <p:cNvPr id="65" name="Google Shape;1692;p32">
            <a:extLst>
              <a:ext uri="{FF2B5EF4-FFF2-40B4-BE49-F238E27FC236}">
                <a16:creationId xmlns:a16="http://schemas.microsoft.com/office/drawing/2014/main" id="{2F5C175F-7AC9-204F-BE92-C709D1AC65AE}"/>
              </a:ext>
            </a:extLst>
          </p:cNvPr>
          <p:cNvSpPr txBox="1">
            <a:spLocks/>
          </p:cNvSpPr>
          <p:nvPr/>
        </p:nvSpPr>
        <p:spPr>
          <a:xfrm>
            <a:off x="966915" y="3357254"/>
            <a:ext cx="391922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dact Gothic"/>
              <a:buNone/>
              <a:defRPr sz="25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/>
              <a:t>4</a:t>
            </a:r>
            <a:endParaRPr lang="en" dirty="0"/>
          </a:p>
        </p:txBody>
      </p:sp>
      <p:sp>
        <p:nvSpPr>
          <p:cNvPr id="66" name="Google Shape;1683;p32">
            <a:extLst>
              <a:ext uri="{FF2B5EF4-FFF2-40B4-BE49-F238E27FC236}">
                <a16:creationId xmlns:a16="http://schemas.microsoft.com/office/drawing/2014/main" id="{5C0830F9-B669-3743-A721-F8B9EF711506}"/>
              </a:ext>
            </a:extLst>
          </p:cNvPr>
          <p:cNvSpPr txBox="1">
            <a:spLocks/>
          </p:cNvSpPr>
          <p:nvPr/>
        </p:nvSpPr>
        <p:spPr>
          <a:xfrm>
            <a:off x="1944571" y="334997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near/ lives/ Peter/ school.</a:t>
            </a:r>
          </a:p>
        </p:txBody>
      </p:sp>
      <p:sp>
        <p:nvSpPr>
          <p:cNvPr id="67" name="Google Shape;1683;p32">
            <a:extLst>
              <a:ext uri="{FF2B5EF4-FFF2-40B4-BE49-F238E27FC236}">
                <a16:creationId xmlns:a16="http://schemas.microsoft.com/office/drawing/2014/main" id="{315505D9-BC6A-1143-9A9A-5D8FAD11DC89}"/>
              </a:ext>
            </a:extLst>
          </p:cNvPr>
          <p:cNvSpPr txBox="1">
            <a:spLocks/>
          </p:cNvSpPr>
          <p:nvPr/>
        </p:nvSpPr>
        <p:spPr>
          <a:xfrm>
            <a:off x="1944570" y="3358571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Peter lives near school.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3"/>
          <p:cNvSpPr txBox="1">
            <a:spLocks noGrp="1"/>
          </p:cNvSpPr>
          <p:nvPr>
            <p:ph type="title"/>
          </p:nvPr>
        </p:nvSpPr>
        <p:spPr>
          <a:xfrm>
            <a:off x="2633400" y="2329460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Present simple </a:t>
            </a:r>
            <a:endParaRPr sz="7200" dirty="0"/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DB0ED-CD7A-0D40-8F36-C6D670EC7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8118"/>
            <a:ext cx="4691270" cy="4572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VN" dirty="0"/>
              <a:t>resent simple - 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8123-FFC6-8E44-9A59-BA9B06623EDE}"/>
              </a:ext>
            </a:extLst>
          </p:cNvPr>
          <p:cNvSpPr/>
          <p:nvPr/>
        </p:nvSpPr>
        <p:spPr>
          <a:xfrm>
            <a:off x="1030683" y="1299805"/>
            <a:ext cx="395666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D0C6B-D0A9-754F-81C7-BDEEBF3582D3}"/>
              </a:ext>
            </a:extLst>
          </p:cNvPr>
          <p:cNvSpPr/>
          <p:nvPr/>
        </p:nvSpPr>
        <p:spPr>
          <a:xfrm>
            <a:off x="5390207" y="2079991"/>
            <a:ext cx="3280730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are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A7D19D-8630-F245-B257-83C0B17B5D29}"/>
              </a:ext>
            </a:extLst>
          </p:cNvPr>
          <p:cNvSpPr/>
          <p:nvPr/>
        </p:nvSpPr>
        <p:spPr>
          <a:xfrm>
            <a:off x="411629" y="1211708"/>
            <a:ext cx="4832230" cy="2416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318E4D-DE26-044E-AA33-3FA9FB1230EA}"/>
              </a:ext>
            </a:extLst>
          </p:cNvPr>
          <p:cNvSpPr/>
          <p:nvPr/>
        </p:nvSpPr>
        <p:spPr>
          <a:xfrm>
            <a:off x="411631" y="3812586"/>
            <a:ext cx="4832230" cy="897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8138A-5021-1E4B-B1EC-FFC5070B6E1E}"/>
              </a:ext>
            </a:extLst>
          </p:cNvPr>
          <p:cNvSpPr/>
          <p:nvPr/>
        </p:nvSpPr>
        <p:spPr>
          <a:xfrm>
            <a:off x="5390207" y="3841198"/>
            <a:ext cx="3509245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happen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8D5F-D66E-214A-A62B-7E7DCC7899C1}"/>
              </a:ext>
            </a:extLst>
          </p:cNvPr>
          <p:cNvSpPr txBox="1"/>
          <p:nvPr/>
        </p:nvSpPr>
        <p:spPr>
          <a:xfrm>
            <a:off x="419574" y="3920128"/>
            <a:ext cx="48322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always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smart in our uniform. </a:t>
            </a:r>
          </a:p>
        </p:txBody>
      </p:sp>
      <p:grpSp>
        <p:nvGrpSpPr>
          <p:cNvPr id="15" name="Google Shape;4125;p55">
            <a:extLst>
              <a:ext uri="{FF2B5EF4-FFF2-40B4-BE49-F238E27FC236}">
                <a16:creationId xmlns:a16="http://schemas.microsoft.com/office/drawing/2014/main" id="{1E98B538-6F80-9C4D-BAB1-9EE439723771}"/>
              </a:ext>
            </a:extLst>
          </p:cNvPr>
          <p:cNvGrpSpPr/>
          <p:nvPr/>
        </p:nvGrpSpPr>
        <p:grpSpPr>
          <a:xfrm rot="20381100">
            <a:off x="7893180" y="135464"/>
            <a:ext cx="974374" cy="1082914"/>
            <a:chOff x="1006825" y="1929850"/>
            <a:chExt cx="398300" cy="446425"/>
          </a:xfrm>
        </p:grpSpPr>
        <p:sp>
          <p:nvSpPr>
            <p:cNvPr id="16" name="Google Shape;4126;p55">
              <a:extLst>
                <a:ext uri="{FF2B5EF4-FFF2-40B4-BE49-F238E27FC236}">
                  <a16:creationId xmlns:a16="http://schemas.microsoft.com/office/drawing/2014/main" id="{F5F9591F-E12A-8047-95FB-2A0E62F0B146}"/>
                </a:ext>
              </a:extLst>
            </p:cNvPr>
            <p:cNvSpPr/>
            <p:nvPr/>
          </p:nvSpPr>
          <p:spPr>
            <a:xfrm>
              <a:off x="1223375" y="2314825"/>
              <a:ext cx="67150" cy="55125"/>
            </a:xfrm>
            <a:custGeom>
              <a:avLst/>
              <a:gdLst/>
              <a:ahLst/>
              <a:cxnLst/>
              <a:rect l="l" t="t" r="r" b="b"/>
              <a:pathLst>
                <a:path w="2686" h="2205" extrusionOk="0">
                  <a:moveTo>
                    <a:pt x="2330" y="1"/>
                  </a:moveTo>
                  <a:lnTo>
                    <a:pt x="203" y="127"/>
                  </a:lnTo>
                  <a:lnTo>
                    <a:pt x="0" y="1824"/>
                  </a:lnTo>
                  <a:lnTo>
                    <a:pt x="26" y="1900"/>
                  </a:lnTo>
                  <a:lnTo>
                    <a:pt x="76" y="1976"/>
                  </a:lnTo>
                  <a:lnTo>
                    <a:pt x="178" y="2001"/>
                  </a:lnTo>
                  <a:lnTo>
                    <a:pt x="254" y="1976"/>
                  </a:lnTo>
                  <a:lnTo>
                    <a:pt x="608" y="1976"/>
                  </a:lnTo>
                  <a:lnTo>
                    <a:pt x="1216" y="1647"/>
                  </a:lnTo>
                  <a:lnTo>
                    <a:pt x="1368" y="1647"/>
                  </a:lnTo>
                  <a:lnTo>
                    <a:pt x="2432" y="2179"/>
                  </a:lnTo>
                  <a:lnTo>
                    <a:pt x="2533" y="2204"/>
                  </a:lnTo>
                  <a:lnTo>
                    <a:pt x="2609" y="2179"/>
                  </a:lnTo>
                  <a:lnTo>
                    <a:pt x="2660" y="2128"/>
                  </a:lnTo>
                  <a:lnTo>
                    <a:pt x="2685" y="2027"/>
                  </a:lnTo>
                  <a:lnTo>
                    <a:pt x="2685" y="811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27;p55">
              <a:extLst>
                <a:ext uri="{FF2B5EF4-FFF2-40B4-BE49-F238E27FC236}">
                  <a16:creationId xmlns:a16="http://schemas.microsoft.com/office/drawing/2014/main" id="{7F8846DE-8A95-184A-BDF5-551DE1332BDF}"/>
                </a:ext>
              </a:extLst>
            </p:cNvPr>
            <p:cNvSpPr/>
            <p:nvPr/>
          </p:nvSpPr>
          <p:spPr>
            <a:xfrm>
              <a:off x="1220825" y="2311025"/>
              <a:ext cx="69700" cy="58925"/>
            </a:xfrm>
            <a:custGeom>
              <a:avLst/>
              <a:gdLst/>
              <a:ahLst/>
              <a:cxnLst/>
              <a:rect l="l" t="t" r="r" b="b"/>
              <a:pathLst>
                <a:path w="2788" h="2357" extrusionOk="0">
                  <a:moveTo>
                    <a:pt x="1242" y="1"/>
                  </a:moveTo>
                  <a:lnTo>
                    <a:pt x="1" y="406"/>
                  </a:lnTo>
                  <a:lnTo>
                    <a:pt x="1" y="963"/>
                  </a:lnTo>
                  <a:lnTo>
                    <a:pt x="1" y="2179"/>
                  </a:lnTo>
                  <a:lnTo>
                    <a:pt x="26" y="2280"/>
                  </a:lnTo>
                  <a:lnTo>
                    <a:pt x="77" y="2331"/>
                  </a:lnTo>
                  <a:lnTo>
                    <a:pt x="153" y="2356"/>
                  </a:lnTo>
                  <a:lnTo>
                    <a:pt x="254" y="2331"/>
                  </a:lnTo>
                  <a:lnTo>
                    <a:pt x="710" y="2128"/>
                  </a:lnTo>
                  <a:lnTo>
                    <a:pt x="710" y="1115"/>
                  </a:lnTo>
                  <a:lnTo>
                    <a:pt x="710" y="1039"/>
                  </a:lnTo>
                  <a:lnTo>
                    <a:pt x="736" y="1014"/>
                  </a:lnTo>
                  <a:lnTo>
                    <a:pt x="786" y="988"/>
                  </a:lnTo>
                  <a:lnTo>
                    <a:pt x="837" y="963"/>
                  </a:lnTo>
                  <a:lnTo>
                    <a:pt x="2787" y="963"/>
                  </a:lnTo>
                  <a:lnTo>
                    <a:pt x="2787" y="40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28;p55">
              <a:extLst>
                <a:ext uri="{FF2B5EF4-FFF2-40B4-BE49-F238E27FC236}">
                  <a16:creationId xmlns:a16="http://schemas.microsoft.com/office/drawing/2014/main" id="{19DCB4B0-9DED-A046-A084-94E270D52CC8}"/>
                </a:ext>
              </a:extLst>
            </p:cNvPr>
            <p:cNvSpPr/>
            <p:nvPr/>
          </p:nvSpPr>
          <p:spPr>
            <a:xfrm>
              <a:off x="1257575" y="2355975"/>
              <a:ext cx="32950" cy="13975"/>
            </a:xfrm>
            <a:custGeom>
              <a:avLst/>
              <a:gdLst/>
              <a:ahLst/>
              <a:cxnLst/>
              <a:rect l="l" t="t" r="r" b="b"/>
              <a:pathLst>
                <a:path w="1318" h="559" extrusionOk="0">
                  <a:moveTo>
                    <a:pt x="0" y="1"/>
                  </a:moveTo>
                  <a:lnTo>
                    <a:pt x="405" y="203"/>
                  </a:lnTo>
                  <a:lnTo>
                    <a:pt x="1064" y="533"/>
                  </a:lnTo>
                  <a:lnTo>
                    <a:pt x="1165" y="558"/>
                  </a:lnTo>
                  <a:lnTo>
                    <a:pt x="1241" y="533"/>
                  </a:lnTo>
                  <a:lnTo>
                    <a:pt x="1292" y="482"/>
                  </a:lnTo>
                  <a:lnTo>
                    <a:pt x="1317" y="381"/>
                  </a:lnTo>
                  <a:lnTo>
                    <a:pt x="1317" y="330"/>
                  </a:lnTo>
                  <a:lnTo>
                    <a:pt x="735" y="26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29;p55">
              <a:extLst>
                <a:ext uri="{FF2B5EF4-FFF2-40B4-BE49-F238E27FC236}">
                  <a16:creationId xmlns:a16="http://schemas.microsoft.com/office/drawing/2014/main" id="{008D016B-A134-AB48-98FC-A83BA32F8C7E}"/>
                </a:ext>
              </a:extLst>
            </p:cNvPr>
            <p:cNvSpPr/>
            <p:nvPr/>
          </p:nvSpPr>
          <p:spPr>
            <a:xfrm>
              <a:off x="1344300" y="19741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533" y="0"/>
                  </a:moveTo>
                  <a:lnTo>
                    <a:pt x="1" y="279"/>
                  </a:lnTo>
                  <a:lnTo>
                    <a:pt x="1" y="1267"/>
                  </a:lnTo>
                  <a:lnTo>
                    <a:pt x="811" y="1216"/>
                  </a:lnTo>
                  <a:lnTo>
                    <a:pt x="938" y="1191"/>
                  </a:lnTo>
                  <a:lnTo>
                    <a:pt x="1039" y="1115"/>
                  </a:lnTo>
                  <a:lnTo>
                    <a:pt x="1115" y="1013"/>
                  </a:lnTo>
                  <a:lnTo>
                    <a:pt x="1141" y="861"/>
                  </a:lnTo>
                  <a:lnTo>
                    <a:pt x="1318" y="836"/>
                  </a:lnTo>
                  <a:lnTo>
                    <a:pt x="1318" y="355"/>
                  </a:lnTo>
                  <a:lnTo>
                    <a:pt x="1293" y="203"/>
                  </a:lnTo>
                  <a:lnTo>
                    <a:pt x="1217" y="101"/>
                  </a:lnTo>
                  <a:lnTo>
                    <a:pt x="1115" y="2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30;p55">
              <a:extLst>
                <a:ext uri="{FF2B5EF4-FFF2-40B4-BE49-F238E27FC236}">
                  <a16:creationId xmlns:a16="http://schemas.microsoft.com/office/drawing/2014/main" id="{715C3221-3F9B-284B-88AF-406C2C8387A2}"/>
                </a:ext>
              </a:extLst>
            </p:cNvPr>
            <p:cNvSpPr/>
            <p:nvPr/>
          </p:nvSpPr>
          <p:spPr>
            <a:xfrm>
              <a:off x="1343675" y="2043175"/>
              <a:ext cx="33575" cy="34225"/>
            </a:xfrm>
            <a:custGeom>
              <a:avLst/>
              <a:gdLst/>
              <a:ahLst/>
              <a:cxnLst/>
              <a:rect l="l" t="t" r="r" b="b"/>
              <a:pathLst>
                <a:path w="1343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988" y="1369"/>
                  </a:lnTo>
                  <a:lnTo>
                    <a:pt x="1140" y="1343"/>
                  </a:lnTo>
                  <a:lnTo>
                    <a:pt x="1242" y="1267"/>
                  </a:lnTo>
                  <a:lnTo>
                    <a:pt x="1318" y="1166"/>
                  </a:lnTo>
                  <a:lnTo>
                    <a:pt x="1343" y="1014"/>
                  </a:lnTo>
                  <a:lnTo>
                    <a:pt x="1343" y="355"/>
                  </a:lnTo>
                  <a:lnTo>
                    <a:pt x="1318" y="229"/>
                  </a:lnTo>
                  <a:lnTo>
                    <a:pt x="1242" y="102"/>
                  </a:lnTo>
                  <a:lnTo>
                    <a:pt x="1140" y="26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31;p55">
              <a:extLst>
                <a:ext uri="{FF2B5EF4-FFF2-40B4-BE49-F238E27FC236}">
                  <a16:creationId xmlns:a16="http://schemas.microsoft.com/office/drawing/2014/main" id="{F66AE851-3BC6-3142-A7EE-BB42CCCFB1C0}"/>
                </a:ext>
              </a:extLst>
            </p:cNvPr>
            <p:cNvSpPr/>
            <p:nvPr/>
          </p:nvSpPr>
          <p:spPr>
            <a:xfrm>
              <a:off x="1343675" y="2072950"/>
              <a:ext cx="53225" cy="38650"/>
            </a:xfrm>
            <a:custGeom>
              <a:avLst/>
              <a:gdLst/>
              <a:ahLst/>
              <a:cxnLst/>
              <a:rect l="l" t="t" r="r" b="b"/>
              <a:pathLst>
                <a:path w="2129" h="1546" extrusionOk="0">
                  <a:moveTo>
                    <a:pt x="381" y="0"/>
                  </a:moveTo>
                  <a:lnTo>
                    <a:pt x="1" y="178"/>
                  </a:lnTo>
                  <a:lnTo>
                    <a:pt x="1" y="1545"/>
                  </a:lnTo>
                  <a:lnTo>
                    <a:pt x="1774" y="1545"/>
                  </a:lnTo>
                  <a:lnTo>
                    <a:pt x="1926" y="1520"/>
                  </a:lnTo>
                  <a:lnTo>
                    <a:pt x="2027" y="1444"/>
                  </a:lnTo>
                  <a:lnTo>
                    <a:pt x="2103" y="1317"/>
                  </a:lnTo>
                  <a:lnTo>
                    <a:pt x="2128" y="1191"/>
                  </a:lnTo>
                  <a:lnTo>
                    <a:pt x="2128" y="532"/>
                  </a:lnTo>
                  <a:lnTo>
                    <a:pt x="2103" y="380"/>
                  </a:lnTo>
                  <a:lnTo>
                    <a:pt x="2027" y="279"/>
                  </a:lnTo>
                  <a:lnTo>
                    <a:pt x="1926" y="203"/>
                  </a:lnTo>
                  <a:lnTo>
                    <a:pt x="1774" y="178"/>
                  </a:lnTo>
                  <a:lnTo>
                    <a:pt x="938" y="1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32;p55">
              <a:extLst>
                <a:ext uri="{FF2B5EF4-FFF2-40B4-BE49-F238E27FC236}">
                  <a16:creationId xmlns:a16="http://schemas.microsoft.com/office/drawing/2014/main" id="{9D097005-9CC5-6D44-A207-174B387119F2}"/>
                </a:ext>
              </a:extLst>
            </p:cNvPr>
            <p:cNvSpPr/>
            <p:nvPr/>
          </p:nvSpPr>
          <p:spPr>
            <a:xfrm>
              <a:off x="1343675" y="2243900"/>
              <a:ext cx="34850" cy="39925"/>
            </a:xfrm>
            <a:custGeom>
              <a:avLst/>
              <a:gdLst/>
              <a:ahLst/>
              <a:cxnLst/>
              <a:rect l="l" t="t" r="r" b="b"/>
              <a:pathLst>
                <a:path w="1394" h="1597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96"/>
                  </a:lnTo>
                  <a:lnTo>
                    <a:pt x="1039" y="1596"/>
                  </a:lnTo>
                  <a:lnTo>
                    <a:pt x="1166" y="1571"/>
                  </a:lnTo>
                  <a:lnTo>
                    <a:pt x="1292" y="1495"/>
                  </a:lnTo>
                  <a:lnTo>
                    <a:pt x="1368" y="1369"/>
                  </a:lnTo>
                  <a:lnTo>
                    <a:pt x="1394" y="1242"/>
                  </a:lnTo>
                  <a:lnTo>
                    <a:pt x="1394" y="583"/>
                  </a:lnTo>
                  <a:lnTo>
                    <a:pt x="1368" y="457"/>
                  </a:lnTo>
                  <a:lnTo>
                    <a:pt x="1292" y="330"/>
                  </a:lnTo>
                  <a:lnTo>
                    <a:pt x="1166" y="254"/>
                  </a:lnTo>
                  <a:lnTo>
                    <a:pt x="1039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3;p55">
              <a:extLst>
                <a:ext uri="{FF2B5EF4-FFF2-40B4-BE49-F238E27FC236}">
                  <a16:creationId xmlns:a16="http://schemas.microsoft.com/office/drawing/2014/main" id="{C4F1A0C3-B0AD-844C-AD41-0D1048FED522}"/>
                </a:ext>
              </a:extLst>
            </p:cNvPr>
            <p:cNvSpPr/>
            <p:nvPr/>
          </p:nvSpPr>
          <p:spPr>
            <a:xfrm>
              <a:off x="1334825" y="1974175"/>
              <a:ext cx="42425" cy="33575"/>
            </a:xfrm>
            <a:custGeom>
              <a:avLst/>
              <a:gdLst/>
              <a:ahLst/>
              <a:cxnLst/>
              <a:rect l="l" t="t" r="r" b="b"/>
              <a:pathLst>
                <a:path w="1697" h="1343" extrusionOk="0">
                  <a:moveTo>
                    <a:pt x="355" y="0"/>
                  </a:moveTo>
                  <a:lnTo>
                    <a:pt x="0" y="785"/>
                  </a:lnTo>
                  <a:lnTo>
                    <a:pt x="355" y="1343"/>
                  </a:lnTo>
                  <a:lnTo>
                    <a:pt x="1342" y="1343"/>
                  </a:lnTo>
                  <a:lnTo>
                    <a:pt x="1494" y="1317"/>
                  </a:lnTo>
                  <a:lnTo>
                    <a:pt x="1596" y="1241"/>
                  </a:lnTo>
                  <a:lnTo>
                    <a:pt x="1672" y="1140"/>
                  </a:lnTo>
                  <a:lnTo>
                    <a:pt x="1697" y="1013"/>
                  </a:lnTo>
                  <a:lnTo>
                    <a:pt x="1697" y="785"/>
                  </a:lnTo>
                  <a:lnTo>
                    <a:pt x="988" y="785"/>
                  </a:lnTo>
                  <a:lnTo>
                    <a:pt x="937" y="760"/>
                  </a:lnTo>
                  <a:lnTo>
                    <a:pt x="937" y="735"/>
                  </a:lnTo>
                  <a:lnTo>
                    <a:pt x="912" y="68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34;p55">
              <a:extLst>
                <a:ext uri="{FF2B5EF4-FFF2-40B4-BE49-F238E27FC236}">
                  <a16:creationId xmlns:a16="http://schemas.microsoft.com/office/drawing/2014/main" id="{75F82582-FAE1-A043-A91F-74587EE000D3}"/>
                </a:ext>
              </a:extLst>
            </p:cNvPr>
            <p:cNvSpPr/>
            <p:nvPr/>
          </p:nvSpPr>
          <p:spPr>
            <a:xfrm>
              <a:off x="1334825" y="2072950"/>
              <a:ext cx="62075" cy="38650"/>
            </a:xfrm>
            <a:custGeom>
              <a:avLst/>
              <a:gdLst/>
              <a:ahLst/>
              <a:cxnLst/>
              <a:rect l="l" t="t" r="r" b="b"/>
              <a:pathLst>
                <a:path w="2483" h="1546" extrusionOk="0">
                  <a:moveTo>
                    <a:pt x="633" y="0"/>
                  </a:moveTo>
                  <a:lnTo>
                    <a:pt x="355" y="178"/>
                  </a:lnTo>
                  <a:lnTo>
                    <a:pt x="0" y="988"/>
                  </a:lnTo>
                  <a:lnTo>
                    <a:pt x="355" y="1545"/>
                  </a:lnTo>
                  <a:lnTo>
                    <a:pt x="2128" y="1545"/>
                  </a:lnTo>
                  <a:lnTo>
                    <a:pt x="2280" y="1520"/>
                  </a:lnTo>
                  <a:lnTo>
                    <a:pt x="2381" y="1444"/>
                  </a:lnTo>
                  <a:lnTo>
                    <a:pt x="2457" y="1317"/>
                  </a:lnTo>
                  <a:lnTo>
                    <a:pt x="2482" y="1191"/>
                  </a:lnTo>
                  <a:lnTo>
                    <a:pt x="2482" y="988"/>
                  </a:lnTo>
                  <a:lnTo>
                    <a:pt x="1064" y="988"/>
                  </a:lnTo>
                  <a:lnTo>
                    <a:pt x="1013" y="963"/>
                  </a:lnTo>
                  <a:lnTo>
                    <a:pt x="962" y="937"/>
                  </a:lnTo>
                  <a:lnTo>
                    <a:pt x="937" y="887"/>
                  </a:lnTo>
                  <a:lnTo>
                    <a:pt x="912" y="836"/>
                  </a:lnTo>
                  <a:lnTo>
                    <a:pt x="912" y="17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35;p55">
              <a:extLst>
                <a:ext uri="{FF2B5EF4-FFF2-40B4-BE49-F238E27FC236}">
                  <a16:creationId xmlns:a16="http://schemas.microsoft.com/office/drawing/2014/main" id="{7AAF2BA5-A76B-FC4A-ABB6-1D2713E5EC82}"/>
                </a:ext>
              </a:extLst>
            </p:cNvPr>
            <p:cNvSpPr/>
            <p:nvPr/>
          </p:nvSpPr>
          <p:spPr>
            <a:xfrm>
              <a:off x="1334825" y="2043175"/>
              <a:ext cx="42425" cy="34225"/>
            </a:xfrm>
            <a:custGeom>
              <a:avLst/>
              <a:gdLst/>
              <a:ahLst/>
              <a:cxnLst/>
              <a:rect l="l" t="t" r="r" b="b"/>
              <a:pathLst>
                <a:path w="1697" h="1369" extrusionOk="0">
                  <a:moveTo>
                    <a:pt x="355" y="1"/>
                  </a:moveTo>
                  <a:lnTo>
                    <a:pt x="0" y="786"/>
                  </a:lnTo>
                  <a:lnTo>
                    <a:pt x="355" y="1369"/>
                  </a:lnTo>
                  <a:lnTo>
                    <a:pt x="1342" y="1369"/>
                  </a:lnTo>
                  <a:lnTo>
                    <a:pt x="1494" y="1343"/>
                  </a:lnTo>
                  <a:lnTo>
                    <a:pt x="1596" y="1267"/>
                  </a:lnTo>
                  <a:lnTo>
                    <a:pt x="1672" y="1166"/>
                  </a:lnTo>
                  <a:lnTo>
                    <a:pt x="1697" y="1014"/>
                  </a:lnTo>
                  <a:lnTo>
                    <a:pt x="1697" y="811"/>
                  </a:lnTo>
                  <a:lnTo>
                    <a:pt x="1013" y="811"/>
                  </a:lnTo>
                  <a:lnTo>
                    <a:pt x="962" y="761"/>
                  </a:lnTo>
                  <a:lnTo>
                    <a:pt x="937" y="735"/>
                  </a:lnTo>
                  <a:lnTo>
                    <a:pt x="912" y="65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36;p55">
              <a:extLst>
                <a:ext uri="{FF2B5EF4-FFF2-40B4-BE49-F238E27FC236}">
                  <a16:creationId xmlns:a16="http://schemas.microsoft.com/office/drawing/2014/main" id="{0C32A5CD-8C75-7647-867A-659A3303E0B5}"/>
                </a:ext>
              </a:extLst>
            </p:cNvPr>
            <p:cNvSpPr/>
            <p:nvPr/>
          </p:nvSpPr>
          <p:spPr>
            <a:xfrm>
              <a:off x="1323425" y="2247700"/>
              <a:ext cx="55100" cy="36125"/>
            </a:xfrm>
            <a:custGeom>
              <a:avLst/>
              <a:gdLst/>
              <a:ahLst/>
              <a:cxnLst/>
              <a:rect l="l" t="t" r="r" b="b"/>
              <a:pathLst>
                <a:path w="2204" h="1445" extrusionOk="0">
                  <a:moveTo>
                    <a:pt x="1115" y="1"/>
                  </a:moveTo>
                  <a:lnTo>
                    <a:pt x="811" y="77"/>
                  </a:lnTo>
                  <a:lnTo>
                    <a:pt x="0" y="862"/>
                  </a:lnTo>
                  <a:lnTo>
                    <a:pt x="811" y="1444"/>
                  </a:lnTo>
                  <a:lnTo>
                    <a:pt x="1849" y="1444"/>
                  </a:lnTo>
                  <a:lnTo>
                    <a:pt x="1976" y="1419"/>
                  </a:lnTo>
                  <a:lnTo>
                    <a:pt x="2102" y="1343"/>
                  </a:lnTo>
                  <a:lnTo>
                    <a:pt x="2178" y="1217"/>
                  </a:lnTo>
                  <a:lnTo>
                    <a:pt x="2204" y="1090"/>
                  </a:lnTo>
                  <a:lnTo>
                    <a:pt x="2204" y="887"/>
                  </a:lnTo>
                  <a:lnTo>
                    <a:pt x="1520" y="887"/>
                  </a:lnTo>
                  <a:lnTo>
                    <a:pt x="1469" y="862"/>
                  </a:lnTo>
                  <a:lnTo>
                    <a:pt x="1418" y="837"/>
                  </a:lnTo>
                  <a:lnTo>
                    <a:pt x="1393" y="786"/>
                  </a:lnTo>
                  <a:lnTo>
                    <a:pt x="1368" y="735"/>
                  </a:lnTo>
                  <a:lnTo>
                    <a:pt x="1368" y="77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37;p55">
              <a:extLst>
                <a:ext uri="{FF2B5EF4-FFF2-40B4-BE49-F238E27FC236}">
                  <a16:creationId xmlns:a16="http://schemas.microsoft.com/office/drawing/2014/main" id="{773CBB8E-415C-B942-B454-8E354917B004}"/>
                </a:ext>
              </a:extLst>
            </p:cNvPr>
            <p:cNvSpPr/>
            <p:nvPr/>
          </p:nvSpPr>
          <p:spPr>
            <a:xfrm>
              <a:off x="1344300" y="2176150"/>
              <a:ext cx="53850" cy="39300"/>
            </a:xfrm>
            <a:custGeom>
              <a:avLst/>
              <a:gdLst/>
              <a:ahLst/>
              <a:cxnLst/>
              <a:rect l="l" t="t" r="r" b="b"/>
              <a:pathLst>
                <a:path w="2154" h="1572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71"/>
                  </a:lnTo>
                  <a:lnTo>
                    <a:pt x="1825" y="1571"/>
                  </a:lnTo>
                  <a:lnTo>
                    <a:pt x="1951" y="1546"/>
                  </a:lnTo>
                  <a:lnTo>
                    <a:pt x="2053" y="1470"/>
                  </a:lnTo>
                  <a:lnTo>
                    <a:pt x="2128" y="1368"/>
                  </a:lnTo>
                  <a:lnTo>
                    <a:pt x="2154" y="1242"/>
                  </a:lnTo>
                  <a:lnTo>
                    <a:pt x="2154" y="558"/>
                  </a:lnTo>
                  <a:lnTo>
                    <a:pt x="2128" y="431"/>
                  </a:lnTo>
                  <a:lnTo>
                    <a:pt x="2053" y="330"/>
                  </a:lnTo>
                  <a:lnTo>
                    <a:pt x="1951" y="254"/>
                  </a:lnTo>
                  <a:lnTo>
                    <a:pt x="1825" y="229"/>
                  </a:lnTo>
                  <a:lnTo>
                    <a:pt x="938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38;p55">
              <a:extLst>
                <a:ext uri="{FF2B5EF4-FFF2-40B4-BE49-F238E27FC236}">
                  <a16:creationId xmlns:a16="http://schemas.microsoft.com/office/drawing/2014/main" id="{35AE3400-6FC5-B645-8993-48289FAA28C9}"/>
                </a:ext>
              </a:extLst>
            </p:cNvPr>
            <p:cNvSpPr/>
            <p:nvPr/>
          </p:nvSpPr>
          <p:spPr>
            <a:xfrm>
              <a:off x="1343675" y="2209725"/>
              <a:ext cx="46250" cy="39900"/>
            </a:xfrm>
            <a:custGeom>
              <a:avLst/>
              <a:gdLst/>
              <a:ahLst/>
              <a:cxnLst/>
              <a:rect l="l" t="t" r="r" b="b"/>
              <a:pathLst>
                <a:path w="1850" h="1596" extrusionOk="0">
                  <a:moveTo>
                    <a:pt x="887" y="0"/>
                  </a:moveTo>
                  <a:lnTo>
                    <a:pt x="1" y="228"/>
                  </a:lnTo>
                  <a:lnTo>
                    <a:pt x="1" y="1596"/>
                  </a:lnTo>
                  <a:lnTo>
                    <a:pt x="1495" y="1596"/>
                  </a:lnTo>
                  <a:lnTo>
                    <a:pt x="1647" y="1570"/>
                  </a:lnTo>
                  <a:lnTo>
                    <a:pt x="1748" y="1494"/>
                  </a:lnTo>
                  <a:lnTo>
                    <a:pt x="1824" y="1393"/>
                  </a:lnTo>
                  <a:lnTo>
                    <a:pt x="1850" y="1241"/>
                  </a:lnTo>
                  <a:lnTo>
                    <a:pt x="1850" y="583"/>
                  </a:lnTo>
                  <a:lnTo>
                    <a:pt x="1824" y="456"/>
                  </a:lnTo>
                  <a:lnTo>
                    <a:pt x="1748" y="329"/>
                  </a:lnTo>
                  <a:lnTo>
                    <a:pt x="1647" y="253"/>
                  </a:lnTo>
                  <a:lnTo>
                    <a:pt x="1495" y="228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39;p55">
              <a:extLst>
                <a:ext uri="{FF2B5EF4-FFF2-40B4-BE49-F238E27FC236}">
                  <a16:creationId xmlns:a16="http://schemas.microsoft.com/office/drawing/2014/main" id="{7C763CF5-A5CC-1D49-BF80-FBA45C7D6AE2}"/>
                </a:ext>
              </a:extLst>
            </p:cNvPr>
            <p:cNvSpPr/>
            <p:nvPr/>
          </p:nvSpPr>
          <p:spPr>
            <a:xfrm>
              <a:off x="1334825" y="2212875"/>
              <a:ext cx="55100" cy="36750"/>
            </a:xfrm>
            <a:custGeom>
              <a:avLst/>
              <a:gdLst/>
              <a:ahLst/>
              <a:cxnLst/>
              <a:rect l="l" t="t" r="r" b="b"/>
              <a:pathLst>
                <a:path w="2204" h="1470" extrusionOk="0">
                  <a:moveTo>
                    <a:pt x="659" y="1"/>
                  </a:moveTo>
                  <a:lnTo>
                    <a:pt x="355" y="102"/>
                  </a:lnTo>
                  <a:lnTo>
                    <a:pt x="0" y="786"/>
                  </a:lnTo>
                  <a:lnTo>
                    <a:pt x="355" y="1470"/>
                  </a:lnTo>
                  <a:lnTo>
                    <a:pt x="1849" y="1470"/>
                  </a:lnTo>
                  <a:lnTo>
                    <a:pt x="2001" y="1444"/>
                  </a:lnTo>
                  <a:lnTo>
                    <a:pt x="2102" y="1368"/>
                  </a:lnTo>
                  <a:lnTo>
                    <a:pt x="2178" y="1267"/>
                  </a:lnTo>
                  <a:lnTo>
                    <a:pt x="2204" y="1115"/>
                  </a:lnTo>
                  <a:lnTo>
                    <a:pt x="2204" y="913"/>
                  </a:lnTo>
                  <a:lnTo>
                    <a:pt x="1013" y="913"/>
                  </a:lnTo>
                  <a:lnTo>
                    <a:pt x="962" y="862"/>
                  </a:lnTo>
                  <a:lnTo>
                    <a:pt x="937" y="837"/>
                  </a:lnTo>
                  <a:lnTo>
                    <a:pt x="912" y="786"/>
                  </a:lnTo>
                  <a:lnTo>
                    <a:pt x="912" y="102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40;p55">
              <a:extLst>
                <a:ext uri="{FF2B5EF4-FFF2-40B4-BE49-F238E27FC236}">
                  <a16:creationId xmlns:a16="http://schemas.microsoft.com/office/drawing/2014/main" id="{37D46C04-B831-9248-9A36-F31A1CEE738F}"/>
                </a:ext>
              </a:extLst>
            </p:cNvPr>
            <p:cNvSpPr/>
            <p:nvPr/>
          </p:nvSpPr>
          <p:spPr>
            <a:xfrm>
              <a:off x="1334825" y="2176150"/>
              <a:ext cx="63325" cy="39300"/>
            </a:xfrm>
            <a:custGeom>
              <a:avLst/>
              <a:gdLst/>
              <a:ahLst/>
              <a:cxnLst/>
              <a:rect l="l" t="t" r="r" b="b"/>
              <a:pathLst>
                <a:path w="2533" h="1572" extrusionOk="0">
                  <a:moveTo>
                    <a:pt x="659" y="1"/>
                  </a:moveTo>
                  <a:lnTo>
                    <a:pt x="380" y="229"/>
                  </a:lnTo>
                  <a:lnTo>
                    <a:pt x="0" y="963"/>
                  </a:lnTo>
                  <a:lnTo>
                    <a:pt x="380" y="1571"/>
                  </a:lnTo>
                  <a:lnTo>
                    <a:pt x="2204" y="1571"/>
                  </a:lnTo>
                  <a:lnTo>
                    <a:pt x="2330" y="1546"/>
                  </a:lnTo>
                  <a:lnTo>
                    <a:pt x="2432" y="1470"/>
                  </a:lnTo>
                  <a:lnTo>
                    <a:pt x="2507" y="1368"/>
                  </a:lnTo>
                  <a:lnTo>
                    <a:pt x="2533" y="1242"/>
                  </a:lnTo>
                  <a:lnTo>
                    <a:pt x="2533" y="1014"/>
                  </a:lnTo>
                  <a:lnTo>
                    <a:pt x="1013" y="1014"/>
                  </a:lnTo>
                  <a:lnTo>
                    <a:pt x="988" y="989"/>
                  </a:lnTo>
                  <a:lnTo>
                    <a:pt x="937" y="938"/>
                  </a:lnTo>
                  <a:lnTo>
                    <a:pt x="937" y="887"/>
                  </a:lnTo>
                  <a:lnTo>
                    <a:pt x="937" y="229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1;p55">
              <a:extLst>
                <a:ext uri="{FF2B5EF4-FFF2-40B4-BE49-F238E27FC236}">
                  <a16:creationId xmlns:a16="http://schemas.microsoft.com/office/drawing/2014/main" id="{0AD7BD60-85E1-8E43-9698-7FCB46E2C4F1}"/>
                </a:ext>
              </a:extLst>
            </p:cNvPr>
            <p:cNvSpPr/>
            <p:nvPr/>
          </p:nvSpPr>
          <p:spPr>
            <a:xfrm>
              <a:off x="1343675" y="2147650"/>
              <a:ext cx="34225" cy="34225"/>
            </a:xfrm>
            <a:custGeom>
              <a:avLst/>
              <a:gdLst/>
              <a:ahLst/>
              <a:cxnLst/>
              <a:rect l="l" t="t" r="r" b="b"/>
              <a:pathLst>
                <a:path w="1369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1014" y="1369"/>
                  </a:lnTo>
                  <a:lnTo>
                    <a:pt x="1166" y="1343"/>
                  </a:lnTo>
                  <a:lnTo>
                    <a:pt x="1267" y="1267"/>
                  </a:lnTo>
                  <a:lnTo>
                    <a:pt x="1343" y="1141"/>
                  </a:lnTo>
                  <a:lnTo>
                    <a:pt x="1368" y="1014"/>
                  </a:lnTo>
                  <a:lnTo>
                    <a:pt x="1368" y="356"/>
                  </a:lnTo>
                  <a:lnTo>
                    <a:pt x="1343" y="204"/>
                  </a:lnTo>
                  <a:lnTo>
                    <a:pt x="1267" y="102"/>
                  </a:lnTo>
                  <a:lnTo>
                    <a:pt x="1166" y="26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42;p55">
              <a:extLst>
                <a:ext uri="{FF2B5EF4-FFF2-40B4-BE49-F238E27FC236}">
                  <a16:creationId xmlns:a16="http://schemas.microsoft.com/office/drawing/2014/main" id="{4F5AAF25-1C69-B44B-BAEA-04ACE88E1048}"/>
                </a:ext>
              </a:extLst>
            </p:cNvPr>
            <p:cNvSpPr/>
            <p:nvPr/>
          </p:nvSpPr>
          <p:spPr>
            <a:xfrm>
              <a:off x="1334825" y="2147650"/>
              <a:ext cx="43075" cy="34225"/>
            </a:xfrm>
            <a:custGeom>
              <a:avLst/>
              <a:gdLst/>
              <a:ahLst/>
              <a:cxnLst/>
              <a:rect l="l" t="t" r="r" b="b"/>
              <a:pathLst>
                <a:path w="1723" h="1369" extrusionOk="0">
                  <a:moveTo>
                    <a:pt x="355" y="1"/>
                  </a:moveTo>
                  <a:lnTo>
                    <a:pt x="0" y="685"/>
                  </a:lnTo>
                  <a:lnTo>
                    <a:pt x="355" y="1369"/>
                  </a:lnTo>
                  <a:lnTo>
                    <a:pt x="1368" y="1369"/>
                  </a:lnTo>
                  <a:lnTo>
                    <a:pt x="1520" y="1343"/>
                  </a:lnTo>
                  <a:lnTo>
                    <a:pt x="1621" y="1267"/>
                  </a:lnTo>
                  <a:lnTo>
                    <a:pt x="1697" y="1141"/>
                  </a:lnTo>
                  <a:lnTo>
                    <a:pt x="1722" y="1014"/>
                  </a:lnTo>
                  <a:lnTo>
                    <a:pt x="1722" y="811"/>
                  </a:lnTo>
                  <a:lnTo>
                    <a:pt x="1013" y="811"/>
                  </a:lnTo>
                  <a:lnTo>
                    <a:pt x="988" y="786"/>
                  </a:lnTo>
                  <a:lnTo>
                    <a:pt x="937" y="761"/>
                  </a:lnTo>
                  <a:lnTo>
                    <a:pt x="937" y="736"/>
                  </a:lnTo>
                  <a:lnTo>
                    <a:pt x="912" y="68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43;p55">
              <a:extLst>
                <a:ext uri="{FF2B5EF4-FFF2-40B4-BE49-F238E27FC236}">
                  <a16:creationId xmlns:a16="http://schemas.microsoft.com/office/drawing/2014/main" id="{61C12AFC-95C4-724A-8BC3-9BD30BFEAD55}"/>
                </a:ext>
              </a:extLst>
            </p:cNvPr>
            <p:cNvSpPr/>
            <p:nvPr/>
          </p:nvSpPr>
          <p:spPr>
            <a:xfrm>
              <a:off x="1062550" y="1936800"/>
              <a:ext cx="281150" cy="381225"/>
            </a:xfrm>
            <a:custGeom>
              <a:avLst/>
              <a:gdLst/>
              <a:ahLst/>
              <a:cxnLst/>
              <a:rect l="l" t="t" r="r" b="b"/>
              <a:pathLst>
                <a:path w="11246" h="15249" extrusionOk="0">
                  <a:moveTo>
                    <a:pt x="507" y="1"/>
                  </a:moveTo>
                  <a:lnTo>
                    <a:pt x="25" y="381"/>
                  </a:lnTo>
                  <a:lnTo>
                    <a:pt x="0" y="15147"/>
                  </a:lnTo>
                  <a:lnTo>
                    <a:pt x="10511" y="15248"/>
                  </a:lnTo>
                  <a:lnTo>
                    <a:pt x="10638" y="15248"/>
                  </a:lnTo>
                  <a:lnTo>
                    <a:pt x="10790" y="15223"/>
                  </a:lnTo>
                  <a:lnTo>
                    <a:pt x="10916" y="15172"/>
                  </a:lnTo>
                  <a:lnTo>
                    <a:pt x="11018" y="15122"/>
                  </a:lnTo>
                  <a:lnTo>
                    <a:pt x="11119" y="15020"/>
                  </a:lnTo>
                  <a:lnTo>
                    <a:pt x="11195" y="14919"/>
                  </a:lnTo>
                  <a:lnTo>
                    <a:pt x="11246" y="14818"/>
                  </a:lnTo>
                  <a:lnTo>
                    <a:pt x="11246" y="14691"/>
                  </a:lnTo>
                  <a:lnTo>
                    <a:pt x="11246" y="685"/>
                  </a:lnTo>
                  <a:lnTo>
                    <a:pt x="11246" y="558"/>
                  </a:lnTo>
                  <a:lnTo>
                    <a:pt x="11195" y="406"/>
                  </a:lnTo>
                  <a:lnTo>
                    <a:pt x="11144" y="305"/>
                  </a:lnTo>
                  <a:lnTo>
                    <a:pt x="11043" y="203"/>
                  </a:lnTo>
                  <a:lnTo>
                    <a:pt x="10942" y="102"/>
                  </a:lnTo>
                  <a:lnTo>
                    <a:pt x="10815" y="51"/>
                  </a:lnTo>
                  <a:lnTo>
                    <a:pt x="1068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44;p55">
              <a:extLst>
                <a:ext uri="{FF2B5EF4-FFF2-40B4-BE49-F238E27FC236}">
                  <a16:creationId xmlns:a16="http://schemas.microsoft.com/office/drawing/2014/main" id="{F38ACC87-4681-694A-939D-9D229B331E41}"/>
                </a:ext>
              </a:extLst>
            </p:cNvPr>
            <p:cNvSpPr/>
            <p:nvPr/>
          </p:nvSpPr>
          <p:spPr>
            <a:xfrm>
              <a:off x="1035300" y="1936800"/>
              <a:ext cx="308400" cy="384375"/>
            </a:xfrm>
            <a:custGeom>
              <a:avLst/>
              <a:gdLst/>
              <a:ahLst/>
              <a:cxnLst/>
              <a:rect l="l" t="t" r="r" b="b"/>
              <a:pathLst>
                <a:path w="12336" h="15375" extrusionOk="0">
                  <a:moveTo>
                    <a:pt x="887" y="1"/>
                  </a:moveTo>
                  <a:lnTo>
                    <a:pt x="1" y="8055"/>
                  </a:lnTo>
                  <a:lnTo>
                    <a:pt x="887" y="15375"/>
                  </a:lnTo>
                  <a:lnTo>
                    <a:pt x="11778" y="15375"/>
                  </a:lnTo>
                  <a:lnTo>
                    <a:pt x="11905" y="15324"/>
                  </a:lnTo>
                  <a:lnTo>
                    <a:pt x="12032" y="15248"/>
                  </a:lnTo>
                  <a:lnTo>
                    <a:pt x="12133" y="15172"/>
                  </a:lnTo>
                  <a:lnTo>
                    <a:pt x="12234" y="15071"/>
                  </a:lnTo>
                  <a:lnTo>
                    <a:pt x="12285" y="14944"/>
                  </a:lnTo>
                  <a:lnTo>
                    <a:pt x="12336" y="14818"/>
                  </a:lnTo>
                  <a:lnTo>
                    <a:pt x="12336" y="14691"/>
                  </a:lnTo>
                  <a:lnTo>
                    <a:pt x="1900" y="14691"/>
                  </a:lnTo>
                  <a:lnTo>
                    <a:pt x="1774" y="14666"/>
                  </a:lnTo>
                  <a:lnTo>
                    <a:pt x="1698" y="14590"/>
                  </a:lnTo>
                  <a:lnTo>
                    <a:pt x="1622" y="14488"/>
                  </a:lnTo>
                  <a:lnTo>
                    <a:pt x="1597" y="14362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45;p55">
              <a:extLst>
                <a:ext uri="{FF2B5EF4-FFF2-40B4-BE49-F238E27FC236}">
                  <a16:creationId xmlns:a16="http://schemas.microsoft.com/office/drawing/2014/main" id="{52E785AF-8C80-2047-A50A-EF8ACF9F5F44}"/>
                </a:ext>
              </a:extLst>
            </p:cNvPr>
            <p:cNvSpPr/>
            <p:nvPr/>
          </p:nvSpPr>
          <p:spPr>
            <a:xfrm>
              <a:off x="1100525" y="2071050"/>
              <a:ext cx="203925" cy="110825"/>
            </a:xfrm>
            <a:custGeom>
              <a:avLst/>
              <a:gdLst/>
              <a:ahLst/>
              <a:cxnLst/>
              <a:rect l="l" t="t" r="r" b="b"/>
              <a:pathLst>
                <a:path w="8157" h="4433" extrusionOk="0">
                  <a:moveTo>
                    <a:pt x="457" y="0"/>
                  </a:moveTo>
                  <a:lnTo>
                    <a:pt x="355" y="203"/>
                  </a:lnTo>
                  <a:lnTo>
                    <a:pt x="203" y="228"/>
                  </a:lnTo>
                  <a:lnTo>
                    <a:pt x="102" y="304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4078"/>
                  </a:lnTo>
                  <a:lnTo>
                    <a:pt x="26" y="4205"/>
                  </a:lnTo>
                  <a:lnTo>
                    <a:pt x="102" y="4331"/>
                  </a:lnTo>
                  <a:lnTo>
                    <a:pt x="203" y="4407"/>
                  </a:lnTo>
                  <a:lnTo>
                    <a:pt x="355" y="4433"/>
                  </a:lnTo>
                  <a:lnTo>
                    <a:pt x="7523" y="4433"/>
                  </a:lnTo>
                  <a:lnTo>
                    <a:pt x="7675" y="4407"/>
                  </a:lnTo>
                  <a:lnTo>
                    <a:pt x="7776" y="4331"/>
                  </a:lnTo>
                  <a:lnTo>
                    <a:pt x="7852" y="4205"/>
                  </a:lnTo>
                  <a:lnTo>
                    <a:pt x="7878" y="4078"/>
                  </a:lnTo>
                  <a:lnTo>
                    <a:pt x="8156" y="4002"/>
                  </a:lnTo>
                  <a:lnTo>
                    <a:pt x="8156" y="330"/>
                  </a:lnTo>
                  <a:lnTo>
                    <a:pt x="8131" y="203"/>
                  </a:lnTo>
                  <a:lnTo>
                    <a:pt x="8055" y="102"/>
                  </a:lnTo>
                  <a:lnTo>
                    <a:pt x="7954" y="2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46;p55">
              <a:extLst>
                <a:ext uri="{FF2B5EF4-FFF2-40B4-BE49-F238E27FC236}">
                  <a16:creationId xmlns:a16="http://schemas.microsoft.com/office/drawing/2014/main" id="{45612B32-F9EB-0F47-9E9B-637227114678}"/>
                </a:ext>
              </a:extLst>
            </p:cNvPr>
            <p:cNvSpPr/>
            <p:nvPr/>
          </p:nvSpPr>
          <p:spPr>
            <a:xfrm>
              <a:off x="1096725" y="2071050"/>
              <a:ext cx="207725" cy="115250"/>
            </a:xfrm>
            <a:custGeom>
              <a:avLst/>
              <a:gdLst/>
              <a:ahLst/>
              <a:cxnLst/>
              <a:rect l="l" t="t" r="r" b="b"/>
              <a:pathLst>
                <a:path w="8309" h="4610" extrusionOk="0">
                  <a:moveTo>
                    <a:pt x="355" y="0"/>
                  </a:moveTo>
                  <a:lnTo>
                    <a:pt x="229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30"/>
                  </a:lnTo>
                  <a:lnTo>
                    <a:pt x="1" y="4255"/>
                  </a:lnTo>
                  <a:lnTo>
                    <a:pt x="26" y="4382"/>
                  </a:lnTo>
                  <a:lnTo>
                    <a:pt x="102" y="4483"/>
                  </a:lnTo>
                  <a:lnTo>
                    <a:pt x="229" y="4559"/>
                  </a:lnTo>
                  <a:lnTo>
                    <a:pt x="355" y="4610"/>
                  </a:lnTo>
                  <a:lnTo>
                    <a:pt x="7954" y="4610"/>
                  </a:lnTo>
                  <a:lnTo>
                    <a:pt x="8106" y="4559"/>
                  </a:lnTo>
                  <a:lnTo>
                    <a:pt x="8207" y="4483"/>
                  </a:lnTo>
                  <a:lnTo>
                    <a:pt x="8283" y="4382"/>
                  </a:lnTo>
                  <a:lnTo>
                    <a:pt x="8308" y="4255"/>
                  </a:lnTo>
                  <a:lnTo>
                    <a:pt x="8308" y="4002"/>
                  </a:lnTo>
                  <a:lnTo>
                    <a:pt x="811" y="4002"/>
                  </a:lnTo>
                  <a:lnTo>
                    <a:pt x="735" y="3977"/>
                  </a:lnTo>
                  <a:lnTo>
                    <a:pt x="659" y="3951"/>
                  </a:lnTo>
                  <a:lnTo>
                    <a:pt x="609" y="3875"/>
                  </a:lnTo>
                  <a:lnTo>
                    <a:pt x="609" y="380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47;p55">
              <a:extLst>
                <a:ext uri="{FF2B5EF4-FFF2-40B4-BE49-F238E27FC236}">
                  <a16:creationId xmlns:a16="http://schemas.microsoft.com/office/drawing/2014/main" id="{BAE540C1-19F6-9D4A-A8B2-3F05A0296540}"/>
                </a:ext>
              </a:extLst>
            </p:cNvPr>
            <p:cNvSpPr/>
            <p:nvPr/>
          </p:nvSpPr>
          <p:spPr>
            <a:xfrm>
              <a:off x="1015675" y="1936800"/>
              <a:ext cx="41825" cy="381225"/>
            </a:xfrm>
            <a:custGeom>
              <a:avLst/>
              <a:gdLst/>
              <a:ahLst/>
              <a:cxnLst/>
              <a:rect l="l" t="t" r="r" b="b"/>
              <a:pathLst>
                <a:path w="1673" h="15249" extrusionOk="0">
                  <a:moveTo>
                    <a:pt x="457" y="1"/>
                  </a:moveTo>
                  <a:lnTo>
                    <a:pt x="330" y="51"/>
                  </a:lnTo>
                  <a:lnTo>
                    <a:pt x="229" y="127"/>
                  </a:lnTo>
                  <a:lnTo>
                    <a:pt x="153" y="229"/>
                  </a:lnTo>
                  <a:lnTo>
                    <a:pt x="77" y="355"/>
                  </a:lnTo>
                  <a:lnTo>
                    <a:pt x="26" y="482"/>
                  </a:lnTo>
                  <a:lnTo>
                    <a:pt x="1" y="634"/>
                  </a:lnTo>
                  <a:lnTo>
                    <a:pt x="1" y="786"/>
                  </a:lnTo>
                  <a:lnTo>
                    <a:pt x="102" y="14514"/>
                  </a:lnTo>
                  <a:lnTo>
                    <a:pt x="127" y="14640"/>
                  </a:lnTo>
                  <a:lnTo>
                    <a:pt x="178" y="14767"/>
                  </a:lnTo>
                  <a:lnTo>
                    <a:pt x="229" y="14894"/>
                  </a:lnTo>
                  <a:lnTo>
                    <a:pt x="305" y="14995"/>
                  </a:lnTo>
                  <a:lnTo>
                    <a:pt x="406" y="15071"/>
                  </a:lnTo>
                  <a:lnTo>
                    <a:pt x="533" y="15147"/>
                  </a:lnTo>
                  <a:lnTo>
                    <a:pt x="659" y="15198"/>
                  </a:lnTo>
                  <a:lnTo>
                    <a:pt x="811" y="15198"/>
                  </a:lnTo>
                  <a:lnTo>
                    <a:pt x="1672" y="15248"/>
                  </a:lnTo>
                  <a:lnTo>
                    <a:pt x="1672" y="15248"/>
                  </a:lnTo>
                  <a:lnTo>
                    <a:pt x="1520" y="14944"/>
                  </a:lnTo>
                  <a:lnTo>
                    <a:pt x="1672" y="14691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48;p55">
              <a:extLst>
                <a:ext uri="{FF2B5EF4-FFF2-40B4-BE49-F238E27FC236}">
                  <a16:creationId xmlns:a16="http://schemas.microsoft.com/office/drawing/2014/main" id="{D710A04B-CB7A-A243-9951-8E66D918F5D3}"/>
                </a:ext>
              </a:extLst>
            </p:cNvPr>
            <p:cNvSpPr/>
            <p:nvPr/>
          </p:nvSpPr>
          <p:spPr>
            <a:xfrm>
              <a:off x="1013150" y="1936800"/>
              <a:ext cx="44350" cy="384375"/>
            </a:xfrm>
            <a:custGeom>
              <a:avLst/>
              <a:gdLst/>
              <a:ahLst/>
              <a:cxnLst/>
              <a:rect l="l" t="t" r="r" b="b"/>
              <a:pathLst>
                <a:path w="1774" h="15375" extrusionOk="0">
                  <a:moveTo>
                    <a:pt x="558" y="1"/>
                  </a:moveTo>
                  <a:lnTo>
                    <a:pt x="431" y="51"/>
                  </a:lnTo>
                  <a:lnTo>
                    <a:pt x="304" y="102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06"/>
                  </a:lnTo>
                  <a:lnTo>
                    <a:pt x="26" y="558"/>
                  </a:lnTo>
                  <a:lnTo>
                    <a:pt x="0" y="685"/>
                  </a:lnTo>
                  <a:lnTo>
                    <a:pt x="0" y="14691"/>
                  </a:lnTo>
                  <a:lnTo>
                    <a:pt x="26" y="14818"/>
                  </a:lnTo>
                  <a:lnTo>
                    <a:pt x="51" y="14944"/>
                  </a:lnTo>
                  <a:lnTo>
                    <a:pt x="127" y="15071"/>
                  </a:lnTo>
                  <a:lnTo>
                    <a:pt x="203" y="15172"/>
                  </a:lnTo>
                  <a:lnTo>
                    <a:pt x="304" y="15248"/>
                  </a:lnTo>
                  <a:lnTo>
                    <a:pt x="431" y="15324"/>
                  </a:lnTo>
                  <a:lnTo>
                    <a:pt x="558" y="15375"/>
                  </a:lnTo>
                  <a:lnTo>
                    <a:pt x="1773" y="15375"/>
                  </a:lnTo>
                  <a:lnTo>
                    <a:pt x="1773" y="14691"/>
                  </a:lnTo>
                  <a:lnTo>
                    <a:pt x="938" y="14691"/>
                  </a:lnTo>
                  <a:lnTo>
                    <a:pt x="862" y="14666"/>
                  </a:lnTo>
                  <a:lnTo>
                    <a:pt x="760" y="14615"/>
                  </a:lnTo>
                  <a:lnTo>
                    <a:pt x="710" y="14539"/>
                  </a:lnTo>
                  <a:lnTo>
                    <a:pt x="710" y="14438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49;p55">
              <a:extLst>
                <a:ext uri="{FF2B5EF4-FFF2-40B4-BE49-F238E27FC236}">
                  <a16:creationId xmlns:a16="http://schemas.microsoft.com/office/drawing/2014/main" id="{54185B92-0F22-1C4B-9F3A-0350BF1AEF4B}"/>
                </a:ext>
              </a:extLst>
            </p:cNvPr>
            <p:cNvSpPr/>
            <p:nvPr/>
          </p:nvSpPr>
          <p:spPr>
            <a:xfrm>
              <a:off x="1006825" y="1929850"/>
              <a:ext cx="205175" cy="397675"/>
            </a:xfrm>
            <a:custGeom>
              <a:avLst/>
              <a:gdLst/>
              <a:ahLst/>
              <a:cxnLst/>
              <a:rect l="l" t="t" r="r" b="b"/>
              <a:pathLst>
                <a:path w="8207" h="15907" extrusionOk="0"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05" y="178"/>
                  </a:lnTo>
                  <a:lnTo>
                    <a:pt x="279" y="279"/>
                  </a:lnTo>
                  <a:lnTo>
                    <a:pt x="152" y="431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4969"/>
                  </a:lnTo>
                  <a:lnTo>
                    <a:pt x="25" y="15146"/>
                  </a:lnTo>
                  <a:lnTo>
                    <a:pt x="76" y="15324"/>
                  </a:lnTo>
                  <a:lnTo>
                    <a:pt x="152" y="15501"/>
                  </a:lnTo>
                  <a:lnTo>
                    <a:pt x="279" y="15627"/>
                  </a:lnTo>
                  <a:lnTo>
                    <a:pt x="405" y="15754"/>
                  </a:lnTo>
                  <a:lnTo>
                    <a:pt x="583" y="15830"/>
                  </a:lnTo>
                  <a:lnTo>
                    <a:pt x="760" y="15906"/>
                  </a:lnTo>
                  <a:lnTo>
                    <a:pt x="3369" y="15906"/>
                  </a:lnTo>
                  <a:lnTo>
                    <a:pt x="3470" y="15830"/>
                  </a:lnTo>
                  <a:lnTo>
                    <a:pt x="3521" y="15754"/>
                  </a:lnTo>
                  <a:lnTo>
                    <a:pt x="3546" y="15653"/>
                  </a:lnTo>
                  <a:lnTo>
                    <a:pt x="3521" y="15552"/>
                  </a:lnTo>
                  <a:lnTo>
                    <a:pt x="3470" y="15476"/>
                  </a:lnTo>
                  <a:lnTo>
                    <a:pt x="3369" y="15425"/>
                  </a:lnTo>
                  <a:lnTo>
                    <a:pt x="3267" y="15400"/>
                  </a:lnTo>
                  <a:lnTo>
                    <a:pt x="2305" y="15400"/>
                  </a:lnTo>
                  <a:lnTo>
                    <a:pt x="2305" y="3470"/>
                  </a:lnTo>
                  <a:lnTo>
                    <a:pt x="2280" y="3369"/>
                  </a:lnTo>
                  <a:lnTo>
                    <a:pt x="2229" y="3268"/>
                  </a:lnTo>
                  <a:lnTo>
                    <a:pt x="2128" y="3217"/>
                  </a:lnTo>
                  <a:lnTo>
                    <a:pt x="2026" y="3192"/>
                  </a:lnTo>
                  <a:lnTo>
                    <a:pt x="1925" y="3217"/>
                  </a:lnTo>
                  <a:lnTo>
                    <a:pt x="1849" y="3268"/>
                  </a:lnTo>
                  <a:lnTo>
                    <a:pt x="1798" y="3369"/>
                  </a:lnTo>
                  <a:lnTo>
                    <a:pt x="1773" y="3470"/>
                  </a:lnTo>
                  <a:lnTo>
                    <a:pt x="1773" y="15400"/>
                  </a:lnTo>
                  <a:lnTo>
                    <a:pt x="963" y="15400"/>
                  </a:lnTo>
                  <a:lnTo>
                    <a:pt x="861" y="15374"/>
                  </a:lnTo>
                  <a:lnTo>
                    <a:pt x="785" y="15349"/>
                  </a:lnTo>
                  <a:lnTo>
                    <a:pt x="709" y="15324"/>
                  </a:lnTo>
                  <a:lnTo>
                    <a:pt x="633" y="15273"/>
                  </a:lnTo>
                  <a:lnTo>
                    <a:pt x="583" y="15197"/>
                  </a:lnTo>
                  <a:lnTo>
                    <a:pt x="557" y="15121"/>
                  </a:lnTo>
                  <a:lnTo>
                    <a:pt x="532" y="15045"/>
                  </a:lnTo>
                  <a:lnTo>
                    <a:pt x="507" y="14969"/>
                  </a:lnTo>
                  <a:lnTo>
                    <a:pt x="507" y="963"/>
                  </a:lnTo>
                  <a:lnTo>
                    <a:pt x="532" y="887"/>
                  </a:lnTo>
                  <a:lnTo>
                    <a:pt x="557" y="785"/>
                  </a:lnTo>
                  <a:lnTo>
                    <a:pt x="583" y="709"/>
                  </a:lnTo>
                  <a:lnTo>
                    <a:pt x="633" y="659"/>
                  </a:lnTo>
                  <a:lnTo>
                    <a:pt x="709" y="608"/>
                  </a:lnTo>
                  <a:lnTo>
                    <a:pt x="785" y="557"/>
                  </a:lnTo>
                  <a:lnTo>
                    <a:pt x="861" y="532"/>
                  </a:lnTo>
                  <a:lnTo>
                    <a:pt x="1773" y="532"/>
                  </a:lnTo>
                  <a:lnTo>
                    <a:pt x="1773" y="2229"/>
                  </a:lnTo>
                  <a:lnTo>
                    <a:pt x="1798" y="2330"/>
                  </a:lnTo>
                  <a:lnTo>
                    <a:pt x="1849" y="2432"/>
                  </a:lnTo>
                  <a:lnTo>
                    <a:pt x="1925" y="2482"/>
                  </a:lnTo>
                  <a:lnTo>
                    <a:pt x="2026" y="2508"/>
                  </a:lnTo>
                  <a:lnTo>
                    <a:pt x="2128" y="2482"/>
                  </a:lnTo>
                  <a:lnTo>
                    <a:pt x="2229" y="2432"/>
                  </a:lnTo>
                  <a:lnTo>
                    <a:pt x="2280" y="2330"/>
                  </a:lnTo>
                  <a:lnTo>
                    <a:pt x="2305" y="2229"/>
                  </a:lnTo>
                  <a:lnTo>
                    <a:pt x="2305" y="532"/>
                  </a:lnTo>
                  <a:lnTo>
                    <a:pt x="7953" y="532"/>
                  </a:lnTo>
                  <a:lnTo>
                    <a:pt x="8054" y="507"/>
                  </a:lnTo>
                  <a:lnTo>
                    <a:pt x="8130" y="456"/>
                  </a:lnTo>
                  <a:lnTo>
                    <a:pt x="8181" y="380"/>
                  </a:lnTo>
                  <a:lnTo>
                    <a:pt x="8206" y="279"/>
                  </a:lnTo>
                  <a:lnTo>
                    <a:pt x="8181" y="152"/>
                  </a:lnTo>
                  <a:lnTo>
                    <a:pt x="8130" y="76"/>
                  </a:lnTo>
                  <a:lnTo>
                    <a:pt x="8054" y="26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50;p55">
              <a:extLst>
                <a:ext uri="{FF2B5EF4-FFF2-40B4-BE49-F238E27FC236}">
                  <a16:creationId xmlns:a16="http://schemas.microsoft.com/office/drawing/2014/main" id="{9C345B4F-17DC-684D-A4A6-56F3BB966B56}"/>
                </a:ext>
              </a:extLst>
            </p:cNvPr>
            <p:cNvSpPr/>
            <p:nvPr/>
          </p:nvSpPr>
          <p:spPr>
            <a:xfrm>
              <a:off x="1116350" y="2091300"/>
              <a:ext cx="62100" cy="75375"/>
            </a:xfrm>
            <a:custGeom>
              <a:avLst/>
              <a:gdLst/>
              <a:ahLst/>
              <a:cxnLst/>
              <a:rect l="l" t="t" r="r" b="b"/>
              <a:pathLst>
                <a:path w="2484" h="3015" extrusionOk="0">
                  <a:moveTo>
                    <a:pt x="1242" y="887"/>
                  </a:moveTo>
                  <a:lnTo>
                    <a:pt x="1622" y="1875"/>
                  </a:lnTo>
                  <a:lnTo>
                    <a:pt x="862" y="1875"/>
                  </a:lnTo>
                  <a:lnTo>
                    <a:pt x="1242" y="887"/>
                  </a:lnTo>
                  <a:close/>
                  <a:moveTo>
                    <a:pt x="1141" y="1"/>
                  </a:moveTo>
                  <a:lnTo>
                    <a:pt x="1065" y="51"/>
                  </a:lnTo>
                  <a:lnTo>
                    <a:pt x="989" y="102"/>
                  </a:lnTo>
                  <a:lnTo>
                    <a:pt x="938" y="178"/>
                  </a:lnTo>
                  <a:lnTo>
                    <a:pt x="938" y="203"/>
                  </a:lnTo>
                  <a:lnTo>
                    <a:pt x="1" y="2660"/>
                  </a:lnTo>
                  <a:lnTo>
                    <a:pt x="1" y="2762"/>
                  </a:lnTo>
                  <a:lnTo>
                    <a:pt x="1" y="2863"/>
                  </a:lnTo>
                  <a:lnTo>
                    <a:pt x="77" y="2939"/>
                  </a:lnTo>
                  <a:lnTo>
                    <a:pt x="153" y="2990"/>
                  </a:lnTo>
                  <a:lnTo>
                    <a:pt x="254" y="3015"/>
                  </a:lnTo>
                  <a:lnTo>
                    <a:pt x="355" y="2990"/>
                  </a:lnTo>
                  <a:lnTo>
                    <a:pt x="431" y="2939"/>
                  </a:lnTo>
                  <a:lnTo>
                    <a:pt x="482" y="2838"/>
                  </a:lnTo>
                  <a:lnTo>
                    <a:pt x="659" y="2407"/>
                  </a:lnTo>
                  <a:lnTo>
                    <a:pt x="1824" y="2407"/>
                  </a:lnTo>
                  <a:lnTo>
                    <a:pt x="1976" y="2838"/>
                  </a:lnTo>
                  <a:lnTo>
                    <a:pt x="2027" y="2914"/>
                  </a:lnTo>
                  <a:lnTo>
                    <a:pt x="2078" y="2964"/>
                  </a:lnTo>
                  <a:lnTo>
                    <a:pt x="2154" y="3015"/>
                  </a:lnTo>
                  <a:lnTo>
                    <a:pt x="2230" y="3015"/>
                  </a:lnTo>
                  <a:lnTo>
                    <a:pt x="2306" y="2990"/>
                  </a:lnTo>
                  <a:lnTo>
                    <a:pt x="2407" y="2939"/>
                  </a:lnTo>
                  <a:lnTo>
                    <a:pt x="2458" y="2863"/>
                  </a:lnTo>
                  <a:lnTo>
                    <a:pt x="2483" y="2762"/>
                  </a:lnTo>
                  <a:lnTo>
                    <a:pt x="2483" y="2660"/>
                  </a:lnTo>
                  <a:lnTo>
                    <a:pt x="1546" y="203"/>
                  </a:lnTo>
                  <a:lnTo>
                    <a:pt x="1546" y="178"/>
                  </a:lnTo>
                  <a:lnTo>
                    <a:pt x="1495" y="102"/>
                  </a:lnTo>
                  <a:lnTo>
                    <a:pt x="1419" y="51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51;p55">
              <a:extLst>
                <a:ext uri="{FF2B5EF4-FFF2-40B4-BE49-F238E27FC236}">
                  <a16:creationId xmlns:a16="http://schemas.microsoft.com/office/drawing/2014/main" id="{2C980F8A-B5A0-A945-9E41-E9D9F0541F37}"/>
                </a:ext>
              </a:extLst>
            </p:cNvPr>
            <p:cNvSpPr/>
            <p:nvPr/>
          </p:nvSpPr>
          <p:spPr>
            <a:xfrm>
              <a:off x="1226525" y="2090675"/>
              <a:ext cx="58925" cy="76650"/>
            </a:xfrm>
            <a:custGeom>
              <a:avLst/>
              <a:gdLst/>
              <a:ahLst/>
              <a:cxnLst/>
              <a:rect l="l" t="t" r="r" b="b"/>
              <a:pathLst>
                <a:path w="2357" h="3066" extrusionOk="0">
                  <a:moveTo>
                    <a:pt x="305" y="0"/>
                  </a:moveTo>
                  <a:lnTo>
                    <a:pt x="204" y="26"/>
                  </a:lnTo>
                  <a:lnTo>
                    <a:pt x="128" y="76"/>
                  </a:lnTo>
                  <a:lnTo>
                    <a:pt x="77" y="152"/>
                  </a:lnTo>
                  <a:lnTo>
                    <a:pt x="52" y="254"/>
                  </a:lnTo>
                  <a:lnTo>
                    <a:pt x="77" y="355"/>
                  </a:lnTo>
                  <a:lnTo>
                    <a:pt x="128" y="431"/>
                  </a:lnTo>
                  <a:lnTo>
                    <a:pt x="204" y="507"/>
                  </a:lnTo>
                  <a:lnTo>
                    <a:pt x="305" y="532"/>
                  </a:lnTo>
                  <a:lnTo>
                    <a:pt x="1521" y="532"/>
                  </a:lnTo>
                  <a:lnTo>
                    <a:pt x="52" y="2660"/>
                  </a:lnTo>
                  <a:lnTo>
                    <a:pt x="26" y="2711"/>
                  </a:lnTo>
                  <a:lnTo>
                    <a:pt x="1" y="2787"/>
                  </a:lnTo>
                  <a:lnTo>
                    <a:pt x="1" y="2863"/>
                  </a:lnTo>
                  <a:lnTo>
                    <a:pt x="26" y="2913"/>
                  </a:lnTo>
                  <a:lnTo>
                    <a:pt x="77" y="2964"/>
                  </a:lnTo>
                  <a:lnTo>
                    <a:pt x="128" y="3015"/>
                  </a:lnTo>
                  <a:lnTo>
                    <a:pt x="204" y="3040"/>
                  </a:lnTo>
                  <a:lnTo>
                    <a:pt x="280" y="3065"/>
                  </a:lnTo>
                  <a:lnTo>
                    <a:pt x="2103" y="3065"/>
                  </a:lnTo>
                  <a:lnTo>
                    <a:pt x="2204" y="3040"/>
                  </a:lnTo>
                  <a:lnTo>
                    <a:pt x="2280" y="2989"/>
                  </a:lnTo>
                  <a:lnTo>
                    <a:pt x="2331" y="2888"/>
                  </a:lnTo>
                  <a:lnTo>
                    <a:pt x="2356" y="2787"/>
                  </a:lnTo>
                  <a:lnTo>
                    <a:pt x="2331" y="2685"/>
                  </a:lnTo>
                  <a:lnTo>
                    <a:pt x="2280" y="2609"/>
                  </a:lnTo>
                  <a:lnTo>
                    <a:pt x="2204" y="2559"/>
                  </a:lnTo>
                  <a:lnTo>
                    <a:pt x="2103" y="2533"/>
                  </a:lnTo>
                  <a:lnTo>
                    <a:pt x="761" y="2533"/>
                  </a:lnTo>
                  <a:lnTo>
                    <a:pt x="2230" y="406"/>
                  </a:lnTo>
                  <a:lnTo>
                    <a:pt x="2255" y="355"/>
                  </a:lnTo>
                  <a:lnTo>
                    <a:pt x="2280" y="279"/>
                  </a:lnTo>
                  <a:lnTo>
                    <a:pt x="2280" y="203"/>
                  </a:lnTo>
                  <a:lnTo>
                    <a:pt x="2255" y="127"/>
                  </a:lnTo>
                  <a:lnTo>
                    <a:pt x="2204" y="76"/>
                  </a:lnTo>
                  <a:lnTo>
                    <a:pt x="2154" y="26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52;p55">
              <a:extLst>
                <a:ext uri="{FF2B5EF4-FFF2-40B4-BE49-F238E27FC236}">
                  <a16:creationId xmlns:a16="http://schemas.microsoft.com/office/drawing/2014/main" id="{26C73C5C-6A09-A247-8A88-E05C7BB888F7}"/>
                </a:ext>
              </a:extLst>
            </p:cNvPr>
            <p:cNvSpPr/>
            <p:nvPr/>
          </p:nvSpPr>
          <p:spPr>
            <a:xfrm>
              <a:off x="1181575" y="2122325"/>
              <a:ext cx="45625" cy="13325"/>
            </a:xfrm>
            <a:custGeom>
              <a:avLst/>
              <a:gdLst/>
              <a:ahLst/>
              <a:cxnLst/>
              <a:rect l="l" t="t" r="r" b="b"/>
              <a:pathLst>
                <a:path w="182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1546" y="533"/>
                  </a:lnTo>
                  <a:lnTo>
                    <a:pt x="1647" y="507"/>
                  </a:lnTo>
                  <a:lnTo>
                    <a:pt x="1748" y="457"/>
                  </a:lnTo>
                  <a:lnTo>
                    <a:pt x="1799" y="355"/>
                  </a:lnTo>
                  <a:lnTo>
                    <a:pt x="1824" y="254"/>
                  </a:lnTo>
                  <a:lnTo>
                    <a:pt x="1799" y="153"/>
                  </a:lnTo>
                  <a:lnTo>
                    <a:pt x="1748" y="77"/>
                  </a:lnTo>
                  <a:lnTo>
                    <a:pt x="1647" y="26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53;p55">
              <a:extLst>
                <a:ext uri="{FF2B5EF4-FFF2-40B4-BE49-F238E27FC236}">
                  <a16:creationId xmlns:a16="http://schemas.microsoft.com/office/drawing/2014/main" id="{4CAAB0BD-E219-A44C-A56B-24B5D0F9F693}"/>
                </a:ext>
              </a:extLst>
            </p:cNvPr>
            <p:cNvSpPr/>
            <p:nvPr/>
          </p:nvSpPr>
          <p:spPr>
            <a:xfrm>
              <a:off x="1112550" y="1929850"/>
              <a:ext cx="292575" cy="446425"/>
            </a:xfrm>
            <a:custGeom>
              <a:avLst/>
              <a:gdLst/>
              <a:ahLst/>
              <a:cxnLst/>
              <a:rect l="l" t="t" r="r" b="b"/>
              <a:pathLst>
                <a:path w="11703" h="17857" extrusionOk="0">
                  <a:moveTo>
                    <a:pt x="10233" y="2026"/>
                  </a:moveTo>
                  <a:lnTo>
                    <a:pt x="10309" y="2052"/>
                  </a:lnTo>
                  <a:lnTo>
                    <a:pt x="10335" y="2128"/>
                  </a:lnTo>
                  <a:lnTo>
                    <a:pt x="10335" y="2786"/>
                  </a:lnTo>
                  <a:lnTo>
                    <a:pt x="10309" y="2837"/>
                  </a:lnTo>
                  <a:lnTo>
                    <a:pt x="10233" y="2862"/>
                  </a:lnTo>
                  <a:lnTo>
                    <a:pt x="9524" y="2862"/>
                  </a:lnTo>
                  <a:lnTo>
                    <a:pt x="9524" y="2026"/>
                  </a:lnTo>
                  <a:close/>
                  <a:moveTo>
                    <a:pt x="10233" y="4813"/>
                  </a:moveTo>
                  <a:lnTo>
                    <a:pt x="10309" y="4838"/>
                  </a:lnTo>
                  <a:lnTo>
                    <a:pt x="10335" y="4888"/>
                  </a:lnTo>
                  <a:lnTo>
                    <a:pt x="10335" y="5547"/>
                  </a:lnTo>
                  <a:lnTo>
                    <a:pt x="10309" y="5623"/>
                  </a:lnTo>
                  <a:lnTo>
                    <a:pt x="10233" y="5648"/>
                  </a:lnTo>
                  <a:lnTo>
                    <a:pt x="9524" y="5648"/>
                  </a:lnTo>
                  <a:lnTo>
                    <a:pt x="9524" y="4813"/>
                  </a:lnTo>
                  <a:close/>
                  <a:moveTo>
                    <a:pt x="11019" y="6155"/>
                  </a:moveTo>
                  <a:lnTo>
                    <a:pt x="11095" y="6180"/>
                  </a:lnTo>
                  <a:lnTo>
                    <a:pt x="11120" y="6256"/>
                  </a:lnTo>
                  <a:lnTo>
                    <a:pt x="11120" y="6915"/>
                  </a:lnTo>
                  <a:lnTo>
                    <a:pt x="11095" y="6965"/>
                  </a:lnTo>
                  <a:lnTo>
                    <a:pt x="11019" y="6991"/>
                  </a:lnTo>
                  <a:lnTo>
                    <a:pt x="9524" y="6991"/>
                  </a:lnTo>
                  <a:lnTo>
                    <a:pt x="9524" y="6155"/>
                  </a:lnTo>
                  <a:close/>
                  <a:moveTo>
                    <a:pt x="10259" y="8966"/>
                  </a:moveTo>
                  <a:lnTo>
                    <a:pt x="10335" y="8992"/>
                  </a:lnTo>
                  <a:lnTo>
                    <a:pt x="10360" y="9068"/>
                  </a:lnTo>
                  <a:lnTo>
                    <a:pt x="10360" y="9726"/>
                  </a:lnTo>
                  <a:lnTo>
                    <a:pt x="10335" y="9777"/>
                  </a:lnTo>
                  <a:lnTo>
                    <a:pt x="10259" y="9802"/>
                  </a:lnTo>
                  <a:lnTo>
                    <a:pt x="9524" y="9802"/>
                  </a:lnTo>
                  <a:lnTo>
                    <a:pt x="9524" y="8966"/>
                  </a:lnTo>
                  <a:close/>
                  <a:moveTo>
                    <a:pt x="11095" y="10334"/>
                  </a:moveTo>
                  <a:lnTo>
                    <a:pt x="11145" y="10359"/>
                  </a:lnTo>
                  <a:lnTo>
                    <a:pt x="11171" y="10410"/>
                  </a:lnTo>
                  <a:lnTo>
                    <a:pt x="11171" y="11094"/>
                  </a:lnTo>
                  <a:lnTo>
                    <a:pt x="11145" y="11144"/>
                  </a:lnTo>
                  <a:lnTo>
                    <a:pt x="11095" y="11170"/>
                  </a:lnTo>
                  <a:lnTo>
                    <a:pt x="9524" y="11170"/>
                  </a:lnTo>
                  <a:lnTo>
                    <a:pt x="9524" y="10334"/>
                  </a:lnTo>
                  <a:close/>
                  <a:moveTo>
                    <a:pt x="10740" y="11702"/>
                  </a:moveTo>
                  <a:lnTo>
                    <a:pt x="10816" y="11727"/>
                  </a:lnTo>
                  <a:lnTo>
                    <a:pt x="10841" y="11778"/>
                  </a:lnTo>
                  <a:lnTo>
                    <a:pt x="10841" y="12436"/>
                  </a:lnTo>
                  <a:lnTo>
                    <a:pt x="10816" y="12512"/>
                  </a:lnTo>
                  <a:lnTo>
                    <a:pt x="10740" y="12537"/>
                  </a:lnTo>
                  <a:lnTo>
                    <a:pt x="9524" y="12537"/>
                  </a:lnTo>
                  <a:lnTo>
                    <a:pt x="9524" y="11702"/>
                  </a:lnTo>
                  <a:close/>
                  <a:moveTo>
                    <a:pt x="10284" y="13044"/>
                  </a:moveTo>
                  <a:lnTo>
                    <a:pt x="10335" y="13069"/>
                  </a:lnTo>
                  <a:lnTo>
                    <a:pt x="10360" y="13145"/>
                  </a:lnTo>
                  <a:lnTo>
                    <a:pt x="10360" y="13804"/>
                  </a:lnTo>
                  <a:lnTo>
                    <a:pt x="10335" y="13855"/>
                  </a:lnTo>
                  <a:lnTo>
                    <a:pt x="10284" y="13880"/>
                  </a:lnTo>
                  <a:lnTo>
                    <a:pt x="9524" y="13880"/>
                  </a:lnTo>
                  <a:lnTo>
                    <a:pt x="9524" y="13044"/>
                  </a:lnTo>
                  <a:close/>
                  <a:moveTo>
                    <a:pt x="6865" y="15906"/>
                  </a:moveTo>
                  <a:lnTo>
                    <a:pt x="6865" y="17299"/>
                  </a:lnTo>
                  <a:lnTo>
                    <a:pt x="5928" y="16818"/>
                  </a:lnTo>
                  <a:lnTo>
                    <a:pt x="5826" y="16793"/>
                  </a:lnTo>
                  <a:lnTo>
                    <a:pt x="5725" y="16767"/>
                  </a:lnTo>
                  <a:lnTo>
                    <a:pt x="5624" y="16793"/>
                  </a:lnTo>
                  <a:lnTo>
                    <a:pt x="5522" y="16818"/>
                  </a:lnTo>
                  <a:lnTo>
                    <a:pt x="4585" y="17299"/>
                  </a:lnTo>
                  <a:lnTo>
                    <a:pt x="4585" y="15906"/>
                  </a:lnTo>
                  <a:close/>
                  <a:moveTo>
                    <a:pt x="4940" y="0"/>
                  </a:moveTo>
                  <a:lnTo>
                    <a:pt x="4839" y="26"/>
                  </a:lnTo>
                  <a:lnTo>
                    <a:pt x="4763" y="76"/>
                  </a:lnTo>
                  <a:lnTo>
                    <a:pt x="4712" y="152"/>
                  </a:lnTo>
                  <a:lnTo>
                    <a:pt x="4687" y="279"/>
                  </a:lnTo>
                  <a:lnTo>
                    <a:pt x="4712" y="380"/>
                  </a:lnTo>
                  <a:lnTo>
                    <a:pt x="4763" y="456"/>
                  </a:lnTo>
                  <a:lnTo>
                    <a:pt x="4839" y="507"/>
                  </a:lnTo>
                  <a:lnTo>
                    <a:pt x="4940" y="532"/>
                  </a:lnTo>
                  <a:lnTo>
                    <a:pt x="8638" y="532"/>
                  </a:lnTo>
                  <a:lnTo>
                    <a:pt x="8714" y="557"/>
                  </a:lnTo>
                  <a:lnTo>
                    <a:pt x="8790" y="608"/>
                  </a:lnTo>
                  <a:lnTo>
                    <a:pt x="8866" y="659"/>
                  </a:lnTo>
                  <a:lnTo>
                    <a:pt x="8916" y="709"/>
                  </a:lnTo>
                  <a:lnTo>
                    <a:pt x="8967" y="785"/>
                  </a:lnTo>
                  <a:lnTo>
                    <a:pt x="8992" y="887"/>
                  </a:lnTo>
                  <a:lnTo>
                    <a:pt x="8992" y="963"/>
                  </a:lnTo>
                  <a:lnTo>
                    <a:pt x="8992" y="14969"/>
                  </a:lnTo>
                  <a:lnTo>
                    <a:pt x="8992" y="15045"/>
                  </a:lnTo>
                  <a:lnTo>
                    <a:pt x="8967" y="15121"/>
                  </a:lnTo>
                  <a:lnTo>
                    <a:pt x="8916" y="15197"/>
                  </a:lnTo>
                  <a:lnTo>
                    <a:pt x="8866" y="15273"/>
                  </a:lnTo>
                  <a:lnTo>
                    <a:pt x="8790" y="15324"/>
                  </a:lnTo>
                  <a:lnTo>
                    <a:pt x="8714" y="15349"/>
                  </a:lnTo>
                  <a:lnTo>
                    <a:pt x="8638" y="15374"/>
                  </a:lnTo>
                  <a:lnTo>
                    <a:pt x="8562" y="15400"/>
                  </a:lnTo>
                  <a:lnTo>
                    <a:pt x="254" y="15400"/>
                  </a:lnTo>
                  <a:lnTo>
                    <a:pt x="153" y="15425"/>
                  </a:lnTo>
                  <a:lnTo>
                    <a:pt x="77" y="15476"/>
                  </a:lnTo>
                  <a:lnTo>
                    <a:pt x="26" y="15552"/>
                  </a:lnTo>
                  <a:lnTo>
                    <a:pt x="1" y="15653"/>
                  </a:lnTo>
                  <a:lnTo>
                    <a:pt x="26" y="15754"/>
                  </a:lnTo>
                  <a:lnTo>
                    <a:pt x="77" y="15830"/>
                  </a:lnTo>
                  <a:lnTo>
                    <a:pt x="153" y="15906"/>
                  </a:lnTo>
                  <a:lnTo>
                    <a:pt x="4079" y="15906"/>
                  </a:lnTo>
                  <a:lnTo>
                    <a:pt x="4079" y="17426"/>
                  </a:lnTo>
                  <a:lnTo>
                    <a:pt x="4079" y="17552"/>
                  </a:lnTo>
                  <a:lnTo>
                    <a:pt x="4129" y="17654"/>
                  </a:lnTo>
                  <a:lnTo>
                    <a:pt x="4180" y="17730"/>
                  </a:lnTo>
                  <a:lnTo>
                    <a:pt x="4281" y="17806"/>
                  </a:lnTo>
                  <a:lnTo>
                    <a:pt x="4357" y="17831"/>
                  </a:lnTo>
                  <a:lnTo>
                    <a:pt x="4459" y="17856"/>
                  </a:lnTo>
                  <a:lnTo>
                    <a:pt x="4560" y="17856"/>
                  </a:lnTo>
                  <a:lnTo>
                    <a:pt x="4712" y="17831"/>
                  </a:lnTo>
                  <a:lnTo>
                    <a:pt x="5725" y="17299"/>
                  </a:lnTo>
                  <a:lnTo>
                    <a:pt x="6763" y="17831"/>
                  </a:lnTo>
                  <a:lnTo>
                    <a:pt x="6865" y="17856"/>
                  </a:lnTo>
                  <a:lnTo>
                    <a:pt x="7067" y="17856"/>
                  </a:lnTo>
                  <a:lnTo>
                    <a:pt x="7169" y="17806"/>
                  </a:lnTo>
                  <a:lnTo>
                    <a:pt x="7270" y="17730"/>
                  </a:lnTo>
                  <a:lnTo>
                    <a:pt x="7321" y="17654"/>
                  </a:lnTo>
                  <a:lnTo>
                    <a:pt x="7371" y="17552"/>
                  </a:lnTo>
                  <a:lnTo>
                    <a:pt x="7397" y="17426"/>
                  </a:lnTo>
                  <a:lnTo>
                    <a:pt x="7397" y="15906"/>
                  </a:lnTo>
                  <a:lnTo>
                    <a:pt x="8739" y="15906"/>
                  </a:lnTo>
                  <a:lnTo>
                    <a:pt x="8916" y="15830"/>
                  </a:lnTo>
                  <a:lnTo>
                    <a:pt x="9094" y="15754"/>
                  </a:lnTo>
                  <a:lnTo>
                    <a:pt x="9220" y="15627"/>
                  </a:lnTo>
                  <a:lnTo>
                    <a:pt x="9347" y="15501"/>
                  </a:lnTo>
                  <a:lnTo>
                    <a:pt x="9448" y="15324"/>
                  </a:lnTo>
                  <a:lnTo>
                    <a:pt x="9499" y="15146"/>
                  </a:lnTo>
                  <a:lnTo>
                    <a:pt x="9524" y="14969"/>
                  </a:lnTo>
                  <a:lnTo>
                    <a:pt x="9524" y="14412"/>
                  </a:lnTo>
                  <a:lnTo>
                    <a:pt x="10411" y="14412"/>
                  </a:lnTo>
                  <a:lnTo>
                    <a:pt x="10512" y="14361"/>
                  </a:lnTo>
                  <a:lnTo>
                    <a:pt x="10613" y="14310"/>
                  </a:lnTo>
                  <a:lnTo>
                    <a:pt x="10715" y="14234"/>
                  </a:lnTo>
                  <a:lnTo>
                    <a:pt x="10791" y="14158"/>
                  </a:lnTo>
                  <a:lnTo>
                    <a:pt x="10841" y="14032"/>
                  </a:lnTo>
                  <a:lnTo>
                    <a:pt x="10867" y="13931"/>
                  </a:lnTo>
                  <a:lnTo>
                    <a:pt x="10892" y="13804"/>
                  </a:lnTo>
                  <a:lnTo>
                    <a:pt x="10892" y="13044"/>
                  </a:lnTo>
                  <a:lnTo>
                    <a:pt x="10993" y="13019"/>
                  </a:lnTo>
                  <a:lnTo>
                    <a:pt x="11069" y="12968"/>
                  </a:lnTo>
                  <a:lnTo>
                    <a:pt x="11171" y="12892"/>
                  </a:lnTo>
                  <a:lnTo>
                    <a:pt x="11221" y="12841"/>
                  </a:lnTo>
                  <a:lnTo>
                    <a:pt x="11297" y="12740"/>
                  </a:lnTo>
                  <a:lnTo>
                    <a:pt x="11323" y="12664"/>
                  </a:lnTo>
                  <a:lnTo>
                    <a:pt x="11348" y="12563"/>
                  </a:lnTo>
                  <a:lnTo>
                    <a:pt x="11373" y="12436"/>
                  </a:lnTo>
                  <a:lnTo>
                    <a:pt x="11373" y="11778"/>
                  </a:lnTo>
                  <a:lnTo>
                    <a:pt x="11348" y="11626"/>
                  </a:lnTo>
                  <a:lnTo>
                    <a:pt x="11474" y="11550"/>
                  </a:lnTo>
                  <a:lnTo>
                    <a:pt x="11601" y="11423"/>
                  </a:lnTo>
                  <a:lnTo>
                    <a:pt x="11677" y="11246"/>
                  </a:lnTo>
                  <a:lnTo>
                    <a:pt x="11702" y="11094"/>
                  </a:lnTo>
                  <a:lnTo>
                    <a:pt x="11702" y="10410"/>
                  </a:lnTo>
                  <a:lnTo>
                    <a:pt x="11677" y="10309"/>
                  </a:lnTo>
                  <a:lnTo>
                    <a:pt x="11652" y="10182"/>
                  </a:lnTo>
                  <a:lnTo>
                    <a:pt x="11601" y="10081"/>
                  </a:lnTo>
                  <a:lnTo>
                    <a:pt x="11525" y="9979"/>
                  </a:lnTo>
                  <a:lnTo>
                    <a:pt x="11424" y="9903"/>
                  </a:lnTo>
                  <a:lnTo>
                    <a:pt x="11323" y="9853"/>
                  </a:lnTo>
                  <a:lnTo>
                    <a:pt x="11196" y="9827"/>
                  </a:lnTo>
                  <a:lnTo>
                    <a:pt x="11095" y="9802"/>
                  </a:lnTo>
                  <a:lnTo>
                    <a:pt x="10867" y="9802"/>
                  </a:lnTo>
                  <a:lnTo>
                    <a:pt x="10867" y="9068"/>
                  </a:lnTo>
                  <a:lnTo>
                    <a:pt x="10867" y="8941"/>
                  </a:lnTo>
                  <a:lnTo>
                    <a:pt x="10816" y="8814"/>
                  </a:lnTo>
                  <a:lnTo>
                    <a:pt x="10765" y="8713"/>
                  </a:lnTo>
                  <a:lnTo>
                    <a:pt x="10689" y="8637"/>
                  </a:lnTo>
                  <a:lnTo>
                    <a:pt x="10613" y="8561"/>
                  </a:lnTo>
                  <a:lnTo>
                    <a:pt x="10512" y="8485"/>
                  </a:lnTo>
                  <a:lnTo>
                    <a:pt x="10385" y="8460"/>
                  </a:lnTo>
                  <a:lnTo>
                    <a:pt x="9524" y="8460"/>
                  </a:lnTo>
                  <a:lnTo>
                    <a:pt x="9524" y="7523"/>
                  </a:lnTo>
                  <a:lnTo>
                    <a:pt x="11145" y="7523"/>
                  </a:lnTo>
                  <a:lnTo>
                    <a:pt x="11272" y="7472"/>
                  </a:lnTo>
                  <a:lnTo>
                    <a:pt x="11373" y="7421"/>
                  </a:lnTo>
                  <a:lnTo>
                    <a:pt x="11474" y="7345"/>
                  </a:lnTo>
                  <a:lnTo>
                    <a:pt x="11525" y="7244"/>
                  </a:lnTo>
                  <a:lnTo>
                    <a:pt x="11601" y="7143"/>
                  </a:lnTo>
                  <a:lnTo>
                    <a:pt x="11626" y="7041"/>
                  </a:lnTo>
                  <a:lnTo>
                    <a:pt x="11652" y="6915"/>
                  </a:lnTo>
                  <a:lnTo>
                    <a:pt x="11652" y="6256"/>
                  </a:lnTo>
                  <a:lnTo>
                    <a:pt x="11626" y="6130"/>
                  </a:lnTo>
                  <a:lnTo>
                    <a:pt x="11601" y="6003"/>
                  </a:lnTo>
                  <a:lnTo>
                    <a:pt x="11525" y="5902"/>
                  </a:lnTo>
                  <a:lnTo>
                    <a:pt x="11474" y="5826"/>
                  </a:lnTo>
                  <a:lnTo>
                    <a:pt x="11373" y="5750"/>
                  </a:lnTo>
                  <a:lnTo>
                    <a:pt x="11272" y="5699"/>
                  </a:lnTo>
                  <a:lnTo>
                    <a:pt x="11145" y="5648"/>
                  </a:lnTo>
                  <a:lnTo>
                    <a:pt x="10867" y="5648"/>
                  </a:lnTo>
                  <a:lnTo>
                    <a:pt x="10867" y="4888"/>
                  </a:lnTo>
                  <a:lnTo>
                    <a:pt x="10841" y="4762"/>
                  </a:lnTo>
                  <a:lnTo>
                    <a:pt x="10816" y="4661"/>
                  </a:lnTo>
                  <a:lnTo>
                    <a:pt x="10740" y="4559"/>
                  </a:lnTo>
                  <a:lnTo>
                    <a:pt x="10689" y="4458"/>
                  </a:lnTo>
                  <a:lnTo>
                    <a:pt x="10588" y="4382"/>
                  </a:lnTo>
                  <a:lnTo>
                    <a:pt x="10487" y="4331"/>
                  </a:lnTo>
                  <a:lnTo>
                    <a:pt x="10360" y="4281"/>
                  </a:lnTo>
                  <a:lnTo>
                    <a:pt x="9524" y="4281"/>
                  </a:lnTo>
                  <a:lnTo>
                    <a:pt x="9524" y="3394"/>
                  </a:lnTo>
                  <a:lnTo>
                    <a:pt x="10233" y="3394"/>
                  </a:lnTo>
                  <a:lnTo>
                    <a:pt x="10360" y="3369"/>
                  </a:lnTo>
                  <a:lnTo>
                    <a:pt x="10487" y="3343"/>
                  </a:lnTo>
                  <a:lnTo>
                    <a:pt x="10588" y="3293"/>
                  </a:lnTo>
                  <a:lnTo>
                    <a:pt x="10689" y="3217"/>
                  </a:lnTo>
                  <a:lnTo>
                    <a:pt x="10740" y="3116"/>
                  </a:lnTo>
                  <a:lnTo>
                    <a:pt x="10816" y="3014"/>
                  </a:lnTo>
                  <a:lnTo>
                    <a:pt x="10841" y="2913"/>
                  </a:lnTo>
                  <a:lnTo>
                    <a:pt x="10867" y="2786"/>
                  </a:lnTo>
                  <a:lnTo>
                    <a:pt x="10867" y="2128"/>
                  </a:lnTo>
                  <a:lnTo>
                    <a:pt x="10841" y="2001"/>
                  </a:lnTo>
                  <a:lnTo>
                    <a:pt x="10816" y="1874"/>
                  </a:lnTo>
                  <a:lnTo>
                    <a:pt x="10740" y="1773"/>
                  </a:lnTo>
                  <a:lnTo>
                    <a:pt x="10689" y="1672"/>
                  </a:lnTo>
                  <a:lnTo>
                    <a:pt x="10588" y="1621"/>
                  </a:lnTo>
                  <a:lnTo>
                    <a:pt x="10487" y="1545"/>
                  </a:lnTo>
                  <a:lnTo>
                    <a:pt x="10360" y="1520"/>
                  </a:lnTo>
                  <a:lnTo>
                    <a:pt x="10233" y="1495"/>
                  </a:lnTo>
                  <a:lnTo>
                    <a:pt x="9524" y="1495"/>
                  </a:lnTo>
                  <a:lnTo>
                    <a:pt x="9524" y="963"/>
                  </a:lnTo>
                  <a:lnTo>
                    <a:pt x="9499" y="760"/>
                  </a:lnTo>
                  <a:lnTo>
                    <a:pt x="9448" y="583"/>
                  </a:lnTo>
                  <a:lnTo>
                    <a:pt x="9347" y="431"/>
                  </a:lnTo>
                  <a:lnTo>
                    <a:pt x="9220" y="279"/>
                  </a:lnTo>
                  <a:lnTo>
                    <a:pt x="9094" y="178"/>
                  </a:lnTo>
                  <a:lnTo>
                    <a:pt x="8916" y="76"/>
                  </a:lnTo>
                  <a:lnTo>
                    <a:pt x="8739" y="26"/>
                  </a:lnTo>
                  <a:lnTo>
                    <a:pt x="85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54;p55">
              <a:extLst>
                <a:ext uri="{FF2B5EF4-FFF2-40B4-BE49-F238E27FC236}">
                  <a16:creationId xmlns:a16="http://schemas.microsoft.com/office/drawing/2014/main" id="{726C7D75-8C37-7642-9FE9-93AC1EE87D06}"/>
                </a:ext>
              </a:extLst>
            </p:cNvPr>
            <p:cNvSpPr/>
            <p:nvPr/>
          </p:nvSpPr>
          <p:spPr>
            <a:xfrm>
              <a:off x="1090400" y="2064075"/>
              <a:ext cx="221000" cy="128575"/>
            </a:xfrm>
            <a:custGeom>
              <a:avLst/>
              <a:gdLst/>
              <a:ahLst/>
              <a:cxnLst/>
              <a:rect l="l" t="t" r="r" b="b"/>
              <a:pathLst>
                <a:path w="8840" h="5143" extrusionOk="0">
                  <a:moveTo>
                    <a:pt x="608" y="1"/>
                  </a:moveTo>
                  <a:lnTo>
                    <a:pt x="482" y="26"/>
                  </a:lnTo>
                  <a:lnTo>
                    <a:pt x="380" y="51"/>
                  </a:lnTo>
                  <a:lnTo>
                    <a:pt x="279" y="102"/>
                  </a:lnTo>
                  <a:lnTo>
                    <a:pt x="178" y="178"/>
                  </a:lnTo>
                  <a:lnTo>
                    <a:pt x="102" y="279"/>
                  </a:lnTo>
                  <a:lnTo>
                    <a:pt x="51" y="381"/>
                  </a:lnTo>
                  <a:lnTo>
                    <a:pt x="0" y="507"/>
                  </a:lnTo>
                  <a:lnTo>
                    <a:pt x="0" y="609"/>
                  </a:lnTo>
                  <a:lnTo>
                    <a:pt x="0" y="4534"/>
                  </a:lnTo>
                  <a:lnTo>
                    <a:pt x="0" y="4661"/>
                  </a:lnTo>
                  <a:lnTo>
                    <a:pt x="51" y="4762"/>
                  </a:lnTo>
                  <a:lnTo>
                    <a:pt x="102" y="4864"/>
                  </a:lnTo>
                  <a:lnTo>
                    <a:pt x="178" y="4965"/>
                  </a:lnTo>
                  <a:lnTo>
                    <a:pt x="279" y="5041"/>
                  </a:lnTo>
                  <a:lnTo>
                    <a:pt x="380" y="5092"/>
                  </a:lnTo>
                  <a:lnTo>
                    <a:pt x="482" y="5117"/>
                  </a:lnTo>
                  <a:lnTo>
                    <a:pt x="608" y="5142"/>
                  </a:lnTo>
                  <a:lnTo>
                    <a:pt x="8207" y="5142"/>
                  </a:lnTo>
                  <a:lnTo>
                    <a:pt x="8333" y="5117"/>
                  </a:lnTo>
                  <a:lnTo>
                    <a:pt x="8460" y="5092"/>
                  </a:lnTo>
                  <a:lnTo>
                    <a:pt x="8561" y="5041"/>
                  </a:lnTo>
                  <a:lnTo>
                    <a:pt x="8637" y="4965"/>
                  </a:lnTo>
                  <a:lnTo>
                    <a:pt x="8713" y="4864"/>
                  </a:lnTo>
                  <a:lnTo>
                    <a:pt x="8789" y="4762"/>
                  </a:lnTo>
                  <a:lnTo>
                    <a:pt x="8815" y="4661"/>
                  </a:lnTo>
                  <a:lnTo>
                    <a:pt x="8840" y="4534"/>
                  </a:lnTo>
                  <a:lnTo>
                    <a:pt x="8840" y="2913"/>
                  </a:lnTo>
                  <a:lnTo>
                    <a:pt x="8815" y="2812"/>
                  </a:lnTo>
                  <a:lnTo>
                    <a:pt x="8764" y="2711"/>
                  </a:lnTo>
                  <a:lnTo>
                    <a:pt x="8663" y="2660"/>
                  </a:lnTo>
                  <a:lnTo>
                    <a:pt x="8561" y="2635"/>
                  </a:lnTo>
                  <a:lnTo>
                    <a:pt x="8460" y="2660"/>
                  </a:lnTo>
                  <a:lnTo>
                    <a:pt x="8384" y="2711"/>
                  </a:lnTo>
                  <a:lnTo>
                    <a:pt x="8333" y="2812"/>
                  </a:lnTo>
                  <a:lnTo>
                    <a:pt x="8308" y="2913"/>
                  </a:lnTo>
                  <a:lnTo>
                    <a:pt x="8308" y="4534"/>
                  </a:lnTo>
                  <a:lnTo>
                    <a:pt x="8283" y="4585"/>
                  </a:lnTo>
                  <a:lnTo>
                    <a:pt x="8207" y="4610"/>
                  </a:lnTo>
                  <a:lnTo>
                    <a:pt x="608" y="4610"/>
                  </a:lnTo>
                  <a:lnTo>
                    <a:pt x="558" y="4585"/>
                  </a:lnTo>
                  <a:lnTo>
                    <a:pt x="532" y="4534"/>
                  </a:lnTo>
                  <a:lnTo>
                    <a:pt x="532" y="609"/>
                  </a:lnTo>
                  <a:lnTo>
                    <a:pt x="558" y="558"/>
                  </a:lnTo>
                  <a:lnTo>
                    <a:pt x="608" y="533"/>
                  </a:lnTo>
                  <a:lnTo>
                    <a:pt x="8207" y="533"/>
                  </a:lnTo>
                  <a:lnTo>
                    <a:pt x="8283" y="558"/>
                  </a:lnTo>
                  <a:lnTo>
                    <a:pt x="8308" y="609"/>
                  </a:lnTo>
                  <a:lnTo>
                    <a:pt x="8308" y="1672"/>
                  </a:lnTo>
                  <a:lnTo>
                    <a:pt x="8333" y="1774"/>
                  </a:lnTo>
                  <a:lnTo>
                    <a:pt x="8384" y="1875"/>
                  </a:lnTo>
                  <a:lnTo>
                    <a:pt x="8460" y="1926"/>
                  </a:lnTo>
                  <a:lnTo>
                    <a:pt x="8561" y="1951"/>
                  </a:lnTo>
                  <a:lnTo>
                    <a:pt x="8663" y="1926"/>
                  </a:lnTo>
                  <a:lnTo>
                    <a:pt x="8764" y="1875"/>
                  </a:lnTo>
                  <a:lnTo>
                    <a:pt x="8815" y="1774"/>
                  </a:lnTo>
                  <a:lnTo>
                    <a:pt x="8840" y="1672"/>
                  </a:lnTo>
                  <a:lnTo>
                    <a:pt x="8840" y="609"/>
                  </a:lnTo>
                  <a:lnTo>
                    <a:pt x="8815" y="507"/>
                  </a:lnTo>
                  <a:lnTo>
                    <a:pt x="8789" y="381"/>
                  </a:lnTo>
                  <a:lnTo>
                    <a:pt x="8713" y="279"/>
                  </a:lnTo>
                  <a:lnTo>
                    <a:pt x="8637" y="178"/>
                  </a:lnTo>
                  <a:lnTo>
                    <a:pt x="8561" y="102"/>
                  </a:lnTo>
                  <a:lnTo>
                    <a:pt x="8460" y="51"/>
                  </a:lnTo>
                  <a:lnTo>
                    <a:pt x="8333" y="26"/>
                  </a:lnTo>
                  <a:lnTo>
                    <a:pt x="8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80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9C62C-23E5-4E4F-B211-A41DEA29B804}"/>
              </a:ext>
            </a:extLst>
          </p:cNvPr>
          <p:cNvSpPr/>
          <p:nvPr/>
        </p:nvSpPr>
        <p:spPr>
          <a:xfrm>
            <a:off x="3275462" y="821209"/>
            <a:ext cx="39607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They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F9F2F-AB18-1C4C-8EFA-D48AB30FEC39}"/>
              </a:ext>
            </a:extLst>
          </p:cNvPr>
          <p:cNvSpPr/>
          <p:nvPr/>
        </p:nvSpPr>
        <p:spPr>
          <a:xfrm>
            <a:off x="4152774" y="1383340"/>
            <a:ext cx="75354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inf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064A3-2957-1440-85C6-3CC47FD290DD}"/>
              </a:ext>
            </a:extLst>
          </p:cNvPr>
          <p:cNvSpPr/>
          <p:nvPr/>
        </p:nvSpPr>
        <p:spPr>
          <a:xfrm>
            <a:off x="3643597" y="2298311"/>
            <a:ext cx="260947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0B1F1-EF0B-404F-9707-74B131E43B77}"/>
              </a:ext>
            </a:extLst>
          </p:cNvPr>
          <p:cNvSpPr/>
          <p:nvPr/>
        </p:nvSpPr>
        <p:spPr>
          <a:xfrm>
            <a:off x="6148321" y="2298310"/>
            <a:ext cx="122257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73D056-CADC-E140-A29F-592C7AC631DA}"/>
              </a:ext>
            </a:extLst>
          </p:cNvPr>
          <p:cNvSpPr/>
          <p:nvPr/>
        </p:nvSpPr>
        <p:spPr>
          <a:xfrm>
            <a:off x="613934" y="2298310"/>
            <a:ext cx="1897064" cy="7132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Positive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D9805-1AB9-AD4E-A421-A6C165C3A3FD}"/>
              </a:ext>
            </a:extLst>
          </p:cNvPr>
          <p:cNvSpPr/>
          <p:nvPr/>
        </p:nvSpPr>
        <p:spPr>
          <a:xfrm>
            <a:off x="3275462" y="2830818"/>
            <a:ext cx="3370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Peter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AA190-7B45-F84D-BAFF-290F71DEE68F}"/>
              </a:ext>
            </a:extLst>
          </p:cNvPr>
          <p:cNvSpPr/>
          <p:nvPr/>
        </p:nvSpPr>
        <p:spPr>
          <a:xfrm>
            <a:off x="4190543" y="3348144"/>
            <a:ext cx="95622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400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s/es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A4C3A-5378-5E49-B89E-A11A60E2173C}"/>
              </a:ext>
            </a:extLst>
          </p:cNvPr>
          <p:cNvSpPr/>
          <p:nvPr/>
        </p:nvSpPr>
        <p:spPr>
          <a:xfrm>
            <a:off x="3643596" y="4075716"/>
            <a:ext cx="177189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E50E5-B457-3243-B193-695166400254}"/>
              </a:ext>
            </a:extLst>
          </p:cNvPr>
          <p:cNvSpPr/>
          <p:nvPr/>
        </p:nvSpPr>
        <p:spPr>
          <a:xfrm>
            <a:off x="5368127" y="4075715"/>
            <a:ext cx="156038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s/es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</p:spTree>
    <p:extLst>
      <p:ext uri="{BB962C8B-B14F-4D97-AF65-F5344CB8AC3E}">
        <p14:creationId xmlns:p14="http://schemas.microsoft.com/office/powerpoint/2010/main" val="40030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310D1-D330-DC4E-9FB1-CA65D9F717B6}"/>
              </a:ext>
            </a:extLst>
          </p:cNvPr>
          <p:cNvSpPr/>
          <p:nvPr/>
        </p:nvSpPr>
        <p:spPr>
          <a:xfrm>
            <a:off x="2766363" y="870643"/>
            <a:ext cx="295202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D1DD63-6957-4D47-90E6-482EE2E14A6E}"/>
              </a:ext>
            </a:extLst>
          </p:cNvPr>
          <p:cNvSpPr/>
          <p:nvPr/>
        </p:nvSpPr>
        <p:spPr>
          <a:xfrm>
            <a:off x="3316566" y="1409017"/>
            <a:ext cx="1316386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+ 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F9D28-F582-DA43-97E4-068E4A5B4301}"/>
              </a:ext>
            </a:extLst>
          </p:cNvPr>
          <p:cNvSpPr/>
          <p:nvPr/>
        </p:nvSpPr>
        <p:spPr>
          <a:xfrm>
            <a:off x="3134497" y="2347745"/>
            <a:ext cx="2731319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B199C8-C68D-AC46-A4A3-C199CC83A7D7}"/>
              </a:ext>
            </a:extLst>
          </p:cNvPr>
          <p:cNvSpPr/>
          <p:nvPr/>
        </p:nvSpPr>
        <p:spPr>
          <a:xfrm>
            <a:off x="5745100" y="2347744"/>
            <a:ext cx="190467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don’t + V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B7471F-F2A3-194B-B28D-163D97858CD1}"/>
              </a:ext>
            </a:extLst>
          </p:cNvPr>
          <p:cNvSpPr/>
          <p:nvPr/>
        </p:nvSpPr>
        <p:spPr>
          <a:xfrm>
            <a:off x="483356" y="2376893"/>
            <a:ext cx="2031243" cy="713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 Negative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695399-F633-0C46-BE84-9AACD0F63263}"/>
              </a:ext>
            </a:extLst>
          </p:cNvPr>
          <p:cNvSpPr/>
          <p:nvPr/>
        </p:nvSpPr>
        <p:spPr>
          <a:xfrm>
            <a:off x="2766363" y="2880252"/>
            <a:ext cx="3784819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like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 songs.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9850D-9A67-3E4F-9EBE-C5C8D48C1182}"/>
              </a:ext>
            </a:extLst>
          </p:cNvPr>
          <p:cNvSpPr/>
          <p:nvPr/>
        </p:nvSpPr>
        <p:spPr>
          <a:xfrm>
            <a:off x="3688969" y="3386633"/>
            <a:ext cx="15905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+ 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3C390E-196C-FC45-A467-32033BC10F95}"/>
              </a:ext>
            </a:extLst>
          </p:cNvPr>
          <p:cNvSpPr/>
          <p:nvPr/>
        </p:nvSpPr>
        <p:spPr>
          <a:xfrm>
            <a:off x="3197522" y="4236719"/>
            <a:ext cx="1932194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D30E0-9ACD-7441-815D-22D832F48146}"/>
              </a:ext>
            </a:extLst>
          </p:cNvPr>
          <p:cNvSpPr/>
          <p:nvPr/>
        </p:nvSpPr>
        <p:spPr>
          <a:xfrm>
            <a:off x="5036977" y="4236718"/>
            <a:ext cx="210879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doesn’t + V</a:t>
            </a:r>
          </a:p>
        </p:txBody>
      </p:sp>
    </p:spTree>
    <p:extLst>
      <p:ext uri="{BB962C8B-B14F-4D97-AF65-F5344CB8AC3E}">
        <p14:creationId xmlns:p14="http://schemas.microsoft.com/office/powerpoint/2010/main" val="118033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/>
      <p:bldP spid="2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78FC0-2BEE-A743-AF2B-311C65FA722C}"/>
              </a:ext>
            </a:extLst>
          </p:cNvPr>
          <p:cNvSpPr/>
          <p:nvPr/>
        </p:nvSpPr>
        <p:spPr>
          <a:xfrm>
            <a:off x="2368119" y="671480"/>
            <a:ext cx="335220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B91DC-E5F8-E146-8558-7F078CF87A13}"/>
              </a:ext>
            </a:extLst>
          </p:cNvPr>
          <p:cNvSpPr/>
          <p:nvPr/>
        </p:nvSpPr>
        <p:spPr>
          <a:xfrm>
            <a:off x="3664581" y="1601731"/>
            <a:ext cx="2504724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I/ you/ we/ they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B2D61D-6A5B-D944-9391-43E4A05975B4}"/>
              </a:ext>
            </a:extLst>
          </p:cNvPr>
          <p:cNvSpPr/>
          <p:nvPr/>
        </p:nvSpPr>
        <p:spPr>
          <a:xfrm>
            <a:off x="6169305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B82637-9612-BB46-875F-9F97000A04DC}"/>
              </a:ext>
            </a:extLst>
          </p:cNvPr>
          <p:cNvSpPr/>
          <p:nvPr/>
        </p:nvSpPr>
        <p:spPr>
          <a:xfrm>
            <a:off x="185597" y="2254874"/>
            <a:ext cx="2009880" cy="7132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(?) Question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0317EE-417B-3743-BFC1-814B7770FBC5}"/>
              </a:ext>
            </a:extLst>
          </p:cNvPr>
          <p:cNvSpPr/>
          <p:nvPr/>
        </p:nvSpPr>
        <p:spPr>
          <a:xfrm>
            <a:off x="2368119" y="2800864"/>
            <a:ext cx="449834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Does she have a calculator?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2DFC20-7A09-AF42-8444-955CE2B91BC2}"/>
              </a:ext>
            </a:extLst>
          </p:cNvPr>
          <p:cNvSpPr/>
          <p:nvPr/>
        </p:nvSpPr>
        <p:spPr>
          <a:xfrm>
            <a:off x="2736253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3583F-10AB-574B-A64B-19DD72006596}"/>
              </a:ext>
            </a:extLst>
          </p:cNvPr>
          <p:cNvSpPr/>
          <p:nvPr/>
        </p:nvSpPr>
        <p:spPr>
          <a:xfrm>
            <a:off x="3757561" y="3692950"/>
            <a:ext cx="1706077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he/she/it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142A2C-9EE1-214C-BBFD-958048CAC30F}"/>
              </a:ext>
            </a:extLst>
          </p:cNvPr>
          <p:cNvSpPr/>
          <p:nvPr/>
        </p:nvSpPr>
        <p:spPr>
          <a:xfrm>
            <a:off x="5333955" y="3692950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543833-4CC7-B846-AAA3-815A34B0DF62}"/>
              </a:ext>
            </a:extLst>
          </p:cNvPr>
          <p:cNvSpPr/>
          <p:nvPr/>
        </p:nvSpPr>
        <p:spPr>
          <a:xfrm>
            <a:off x="2736253" y="3692950"/>
            <a:ext cx="102130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3F6559-E717-6144-BF00-04803897FB36}"/>
              </a:ext>
            </a:extLst>
          </p:cNvPr>
          <p:cNvCxnSpPr/>
          <p:nvPr/>
        </p:nvCxnSpPr>
        <p:spPr>
          <a:xfrm>
            <a:off x="3258605" y="2550495"/>
            <a:ext cx="4878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F7820A8-D74D-BC4E-9A6C-C45618E0FD2D}"/>
              </a:ext>
            </a:extLst>
          </p:cNvPr>
          <p:cNvSpPr/>
          <p:nvPr/>
        </p:nvSpPr>
        <p:spPr>
          <a:xfrm>
            <a:off x="3798053" y="2149648"/>
            <a:ext cx="311232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No,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CDCBD-8F80-8D41-ABD8-8E091DEA2F48}"/>
              </a:ext>
            </a:extLst>
          </p:cNvPr>
          <p:cNvCxnSpPr>
            <a:cxnSpLocks/>
          </p:cNvCxnSpPr>
          <p:nvPr/>
        </p:nvCxnSpPr>
        <p:spPr>
          <a:xfrm>
            <a:off x="3260076" y="4773182"/>
            <a:ext cx="517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F181848-CAC6-C74A-BC36-022F3ECFD135}"/>
              </a:ext>
            </a:extLst>
          </p:cNvPr>
          <p:cNvSpPr/>
          <p:nvPr/>
        </p:nvSpPr>
        <p:spPr>
          <a:xfrm>
            <a:off x="3897897" y="4279032"/>
            <a:ext cx="450213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./No,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4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1D8EB6-418B-B542-A1F3-940950A361B2}"/>
              </a:ext>
            </a:extLst>
          </p:cNvPr>
          <p:cNvSpPr/>
          <p:nvPr/>
        </p:nvSpPr>
        <p:spPr>
          <a:xfrm>
            <a:off x="2241224" y="207846"/>
            <a:ext cx="6444853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V</a:t>
            </a:r>
          </a:p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V(s/es)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82BDB5-84B2-2C44-AD02-EFC73FABC1FD}"/>
              </a:ext>
            </a:extLst>
          </p:cNvPr>
          <p:cNvSpPr/>
          <p:nvPr/>
        </p:nvSpPr>
        <p:spPr>
          <a:xfrm>
            <a:off x="2241223" y="2947296"/>
            <a:ext cx="6545767" cy="20582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+ I/you/we/they + V?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 do / No, I don’t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he/she/it + V?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 she/he/it does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she/ he/it doesn’t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07B6DB-91D6-8C41-9370-CB55C7013D4C}"/>
              </a:ext>
            </a:extLst>
          </p:cNvPr>
          <p:cNvSpPr/>
          <p:nvPr/>
        </p:nvSpPr>
        <p:spPr>
          <a:xfrm>
            <a:off x="2241224" y="1577571"/>
            <a:ext cx="6545767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don’t + V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doesn’t + 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F4E00-6E25-3B49-81ED-572EAAF27051}"/>
              </a:ext>
            </a:extLst>
          </p:cNvPr>
          <p:cNvSpPr txBox="1"/>
          <p:nvPr/>
        </p:nvSpPr>
        <p:spPr>
          <a:xfrm>
            <a:off x="238945" y="1857875"/>
            <a:ext cx="170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9FB7-FC61-E448-B6AC-1E88CFBC9F96}"/>
              </a:ext>
            </a:extLst>
          </p:cNvPr>
          <p:cNvSpPr txBox="1"/>
          <p:nvPr/>
        </p:nvSpPr>
        <p:spPr>
          <a:xfrm>
            <a:off x="238945" y="51596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19E6A-E790-144C-A4DE-50962DE5A915}"/>
              </a:ext>
            </a:extLst>
          </p:cNvPr>
          <p:cNvSpPr txBox="1"/>
          <p:nvPr/>
        </p:nvSpPr>
        <p:spPr>
          <a:xfrm>
            <a:off x="238945" y="3639174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8029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940</Words>
  <Application>Microsoft Office PowerPoint</Application>
  <PresentationFormat>On-screen Show (16:9)</PresentationFormat>
  <Paragraphs>121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Lexend Deca</vt:lpstr>
      <vt:lpstr>Roboto Condensed Light</vt:lpstr>
      <vt:lpstr>Didact Gothic</vt:lpstr>
      <vt:lpstr>Bebas Neue</vt:lpstr>
      <vt:lpstr>Calibri</vt:lpstr>
      <vt:lpstr>Arial</vt:lpstr>
      <vt:lpstr>Barlow Medium</vt:lpstr>
      <vt:lpstr>English for Business &amp; Management Workshop by Slidesgo</vt:lpstr>
      <vt:lpstr>Unit 1. My new school</vt:lpstr>
      <vt:lpstr>Objectives </vt:lpstr>
      <vt:lpstr>Unjumble to complete the sentence.</vt:lpstr>
      <vt:lpstr>Present simple </vt:lpstr>
      <vt:lpstr>Present simple - Uses</vt:lpstr>
      <vt:lpstr>PowerPoint Presentation</vt:lpstr>
      <vt:lpstr>PowerPoint Presentation</vt:lpstr>
      <vt:lpstr>PowerPoint Presentation</vt:lpstr>
      <vt:lpstr>PowerPoint Presentation</vt:lpstr>
      <vt:lpstr>Ex 1. (p 9) Underline the subject, then circle your answer.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My new school</dc:title>
  <cp:lastModifiedBy>HP</cp:lastModifiedBy>
  <cp:revision>3</cp:revision>
  <dcterms:modified xsi:type="dcterms:W3CDTF">2024-09-16T03:12:12Z</dcterms:modified>
</cp:coreProperties>
</file>