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Patrick Hand"/>
      <p:regular r:id="rId30"/>
    </p:embeddedFont>
    <p:embeddedFont>
      <p:font typeface="Nunito"/>
      <p:regular r:id="rId31"/>
      <p:bold r:id="rId32"/>
      <p:italic r:id="rId33"/>
      <p:boldItalic r:id="rId34"/>
    </p:embeddedFont>
    <p:embeddedFont>
      <p:font typeface="Varela Round"/>
      <p:regular r:id="rId35"/>
    </p:embeddedFont>
    <p:embeddedFont>
      <p:font typeface="Patrick Hand SC"/>
      <p:regular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haQAahfscITSQEemvA0Mj37l2q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72917A-6C67-4E71-AF02-4EDFE59F23AF}">
  <a:tblStyle styleId="{C372917A-6C67-4E71-AF02-4EDFE59F23A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wholeTbl>
    <a:band1H>
      <a:tcTxStyle/>
      <a:tcStyle>
        <a:fill>
          <a:solidFill>
            <a:schemeClr val="accent1"/>
          </a:solidFill>
        </a:fill>
      </a:tcStyle>
    </a:band1H>
    <a:band2H>
      <a:tcTxStyle/>
    </a:band2H>
    <a:band1V>
      <a:tcTxStyle/>
      <a:tcStyle>
        <a:fill>
          <a:solidFill>
            <a:schemeClr val="accent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8E3BC607-BD85-417F-AAD9-EB3FD66D5AEB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-regular.fntdata"/><Relationship Id="rId30" Type="http://schemas.openxmlformats.org/officeDocument/2006/relationships/font" Target="fonts/PatrickHand-regular.fntdata"/><Relationship Id="rId11" Type="http://schemas.openxmlformats.org/officeDocument/2006/relationships/slide" Target="slides/slide6.xml"/><Relationship Id="rId33" Type="http://schemas.openxmlformats.org/officeDocument/2006/relationships/font" Target="fonts/Nunito-italic.fntdata"/><Relationship Id="rId10" Type="http://schemas.openxmlformats.org/officeDocument/2006/relationships/slide" Target="slides/slide5.xml"/><Relationship Id="rId32" Type="http://schemas.openxmlformats.org/officeDocument/2006/relationships/font" Target="fonts/Nunito-bold.fntdata"/><Relationship Id="rId13" Type="http://schemas.openxmlformats.org/officeDocument/2006/relationships/slide" Target="slides/slide8.xml"/><Relationship Id="rId35" Type="http://schemas.openxmlformats.org/officeDocument/2006/relationships/font" Target="fonts/VarelaRound-regular.fntdata"/><Relationship Id="rId12" Type="http://schemas.openxmlformats.org/officeDocument/2006/relationships/slide" Target="slides/slide7.xml"/><Relationship Id="rId34" Type="http://schemas.openxmlformats.org/officeDocument/2006/relationships/font" Target="fonts/Nunito-boldItalic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PatrickHandSC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0" name="Google Shape;57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1" name="Google Shape;6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7" name="Google Shape;6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5" name="Google Shape;69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8" name="Google Shape;888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2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6" name="Google Shape;956;p2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2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8" name="Google Shape;4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/>
          <p:nvPr/>
        </p:nvSpPr>
        <p:spPr>
          <a:xfrm rot="-10664892">
            <a:off x="-192085" y="-164253"/>
            <a:ext cx="9555239" cy="5361657"/>
          </a:xfrm>
          <a:custGeom>
            <a:rect b="b" l="l" r="r" t="t"/>
            <a:pathLst>
              <a:path extrusionOk="0" h="36450" w="44882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6"/>
          <p:cNvSpPr txBox="1"/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6"/>
          <p:cNvSpPr txBox="1"/>
          <p:nvPr>
            <p:ph idx="1" type="subTitle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7"/>
          <p:cNvSpPr txBox="1"/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5" name="Google Shape;15;p27"/>
          <p:cNvSpPr txBox="1"/>
          <p:nvPr>
            <p:ph idx="1" type="subTitle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8"/>
          <p:cNvSpPr txBox="1"/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" name="Google Shape;18;p28"/>
          <p:cNvSpPr txBox="1"/>
          <p:nvPr>
            <p:ph idx="1" type="subTitle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2" type="title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5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 txBox="1"/>
          <p:nvPr>
            <p:ph type="title"/>
          </p:nvPr>
        </p:nvSpPr>
        <p:spPr>
          <a:xfrm>
            <a:off x="1277675" y="445025"/>
            <a:ext cx="65886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" type="subTitle"/>
          </p:nvPr>
        </p:nvSpPr>
        <p:spPr>
          <a:xfrm>
            <a:off x="996225" y="1875200"/>
            <a:ext cx="42996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2" type="subTitle"/>
          </p:nvPr>
        </p:nvSpPr>
        <p:spPr>
          <a:xfrm>
            <a:off x="996225" y="2831850"/>
            <a:ext cx="4200900" cy="68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0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" type="body"/>
          </p:nvPr>
        </p:nvSpPr>
        <p:spPr>
          <a:xfrm>
            <a:off x="996225" y="1285875"/>
            <a:ext cx="7151400" cy="331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indent="-317500" lvl="1" marL="914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indent="-317500" lvl="2" marL="1371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indent="-317500" lvl="3" marL="18288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indent="-317500" lvl="4" marL="22860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indent="-317500" lvl="5" marL="27432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indent="-317500" lvl="6" marL="32004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indent="-317500" lvl="7" marL="36576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indent="-317500" lvl="8" marL="41148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1"/>
          <p:cNvSpPr txBox="1"/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" type="subTitle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2" type="subTitle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31" name="Google Shape;31;p31"/>
          <p:cNvSpPr txBox="1"/>
          <p:nvPr>
            <p:ph idx="3" type="subTitle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4" type="subTitle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5" type="subTitle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34" name="Google Shape;34;p31"/>
          <p:cNvSpPr txBox="1"/>
          <p:nvPr>
            <p:ph idx="6" type="subTitle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20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b="1" sz="1800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35" name="Google Shape;35;p31"/>
          <p:cNvSpPr txBox="1"/>
          <p:nvPr>
            <p:ph idx="7" type="subTitle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8" type="subTitle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9" type="title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8" name="Google Shape;38;p31"/>
          <p:cNvSpPr txBox="1"/>
          <p:nvPr>
            <p:ph idx="13" type="title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39" name="Google Shape;39;p31"/>
          <p:cNvSpPr txBox="1"/>
          <p:nvPr>
            <p:ph idx="14" type="title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0" name="Google Shape;40;p31"/>
          <p:cNvSpPr txBox="1"/>
          <p:nvPr>
            <p:ph idx="15" type="title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i="0" sz="3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i="0" sz="3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i="0" sz="3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i="0" sz="3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i="0" sz="3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i="0" sz="3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i="0" sz="3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i="0" sz="3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b="1" i="0" sz="3500" u="none" cap="none" strike="noStrike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b="0" i="0" sz="1400" u="none" cap="none" strike="noStrik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b="0" i="0" sz="1400" u="none" cap="none" strike="noStrik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b="0" i="0" sz="1400" u="none" cap="none" strike="noStrik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b="0" i="0" sz="1400" u="none" cap="none" strike="noStrik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b="0" i="0" sz="1400" u="none" cap="none" strike="noStrik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 b="0" i="0" sz="1400" u="none" cap="none" strike="noStrik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 b="0" i="0" sz="1400" u="none" cap="none" strike="noStrik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 b="0" i="0" sz="1400" u="none" cap="none" strike="noStrik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 b="0" i="0" sz="1400" u="none" cap="none" strike="noStrike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" name="Google Shape;8;p25"/>
          <p:cNvSpPr/>
          <p:nvPr/>
        </p:nvSpPr>
        <p:spPr>
          <a:xfrm rot="-10664892">
            <a:off x="-192085" y="-164253"/>
            <a:ext cx="9555239" cy="5361657"/>
          </a:xfrm>
          <a:custGeom>
            <a:rect b="b" l="l" r="r" t="t"/>
            <a:pathLst>
              <a:path extrusionOk="0" h="36450" w="44882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Relationship Id="rId4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/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/>
              <a:t>Unit 1:</a:t>
            </a:r>
            <a:br>
              <a:rPr lang="en-US"/>
            </a:br>
            <a:r>
              <a:rPr lang="en-US"/>
              <a:t>MY NEW SCHOOL</a:t>
            </a:r>
            <a:endParaRPr/>
          </a:p>
        </p:txBody>
      </p:sp>
      <p:sp>
        <p:nvSpPr>
          <p:cNvPr id="48" name="Google Shape;48;p1"/>
          <p:cNvSpPr txBox="1"/>
          <p:nvPr>
            <p:ph idx="1" type="subTitle"/>
          </p:nvPr>
        </p:nvSpPr>
        <p:spPr>
          <a:xfrm>
            <a:off x="2654710" y="3158636"/>
            <a:ext cx="3931775" cy="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/>
              <a:t>Lesson 7: Looking back</a:t>
            </a:r>
            <a:endParaRPr sz="3600"/>
          </a:p>
        </p:txBody>
      </p:sp>
      <p:sp>
        <p:nvSpPr>
          <p:cNvPr id="49" name="Google Shape;49;p1"/>
          <p:cNvSpPr/>
          <p:nvPr/>
        </p:nvSpPr>
        <p:spPr>
          <a:xfrm>
            <a:off x="8267600" y="2675650"/>
            <a:ext cx="313875" cy="324875"/>
          </a:xfrm>
          <a:custGeom>
            <a:rect b="b" l="l" r="r" t="t"/>
            <a:pathLst>
              <a:path extrusionOk="0" h="12995" w="12555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"/>
          <p:cNvSpPr/>
          <p:nvPr/>
        </p:nvSpPr>
        <p:spPr>
          <a:xfrm>
            <a:off x="557800" y="4070913"/>
            <a:ext cx="283550" cy="431575"/>
          </a:xfrm>
          <a:custGeom>
            <a:rect b="b" l="l" r="r" t="t"/>
            <a:pathLst>
              <a:path extrusionOk="0" h="17263" w="11342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"/>
          <p:cNvSpPr/>
          <p:nvPr/>
        </p:nvSpPr>
        <p:spPr>
          <a:xfrm>
            <a:off x="8596463" y="4578063"/>
            <a:ext cx="297150" cy="326950"/>
          </a:xfrm>
          <a:custGeom>
            <a:rect b="b" l="l" r="r" t="t"/>
            <a:pathLst>
              <a:path extrusionOk="0" h="13078" w="11886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2" name="Google Shape;52;p1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53" name="Google Shape;53;p1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3;p1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64" name="Google Shape;64;p1"/>
            <p:cNvSpPr/>
            <p:nvPr/>
          </p:nvSpPr>
          <p:spPr>
            <a:xfrm>
              <a:off x="-1137750" y="2679225"/>
              <a:ext cx="873050" cy="389225"/>
            </a:xfrm>
            <a:custGeom>
              <a:rect b="b" l="l" r="r" t="t"/>
              <a:pathLst>
                <a:path extrusionOk="0" h="15569" w="34922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-1173850" y="2814725"/>
              <a:ext cx="870975" cy="335325"/>
            </a:xfrm>
            <a:custGeom>
              <a:rect b="b" l="l" r="r" t="t"/>
              <a:pathLst>
                <a:path extrusionOk="0" h="13413" w="34839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-831225" y="3061100"/>
              <a:ext cx="516325" cy="128175"/>
            </a:xfrm>
            <a:custGeom>
              <a:rect b="b" l="l" r="r" t="t"/>
              <a:pathLst>
                <a:path extrusionOk="0" h="5127" w="20653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-1156575" y="2763450"/>
              <a:ext cx="254225" cy="244825"/>
            </a:xfrm>
            <a:custGeom>
              <a:rect b="b" l="l" r="r" t="t"/>
              <a:pathLst>
                <a:path extrusionOk="0" h="9793" w="10169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-1171750" y="2927700"/>
              <a:ext cx="148050" cy="129750"/>
            </a:xfrm>
            <a:custGeom>
              <a:rect b="b" l="l" r="r" t="t"/>
              <a:pathLst>
                <a:path extrusionOk="0" h="5190" w="5922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-572300" y="3140075"/>
              <a:ext cx="156950" cy="27225"/>
            </a:xfrm>
            <a:custGeom>
              <a:rect b="b" l="l" r="r" t="t"/>
              <a:pathLst>
                <a:path extrusionOk="0" h="1089" w="6278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-1012725" y="3059000"/>
              <a:ext cx="52850" cy="46575"/>
            </a:xfrm>
            <a:custGeom>
              <a:rect b="b" l="l" r="r" t="t"/>
              <a:pathLst>
                <a:path extrusionOk="0" h="1863" w="2114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-1025825" y="3053775"/>
              <a:ext cx="13625" cy="5250"/>
            </a:xfrm>
            <a:custGeom>
              <a:rect b="b" l="l" r="r" t="t"/>
              <a:pathLst>
                <a:path extrusionOk="0" h="210" w="545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-922775" y="2765025"/>
              <a:ext cx="278850" cy="100450"/>
            </a:xfrm>
            <a:custGeom>
              <a:rect b="b" l="l" r="r" t="t"/>
              <a:pathLst>
                <a:path extrusionOk="0" h="4018" w="11154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-1199475" y="2658325"/>
              <a:ext cx="956750" cy="553975"/>
            </a:xfrm>
            <a:custGeom>
              <a:rect b="b" l="l" r="r" t="t"/>
              <a:pathLst>
                <a:path extrusionOk="0" h="22159" w="3827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-956775" y="2745150"/>
              <a:ext cx="339000" cy="142825"/>
            </a:xfrm>
            <a:custGeom>
              <a:rect b="b" l="l" r="r" t="t"/>
              <a:pathLst>
                <a:path extrusionOk="0" h="5713" w="1356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-604200" y="2736250"/>
              <a:ext cx="263125" cy="239075"/>
            </a:xfrm>
            <a:custGeom>
              <a:rect b="b" l="l" r="r" t="t"/>
              <a:pathLst>
                <a:path extrusionOk="0" h="9563" w="10525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" name="Google Shape;76;p1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77" name="Google Shape;77;p1"/>
            <p:cNvSpPr/>
            <p:nvPr/>
          </p:nvSpPr>
          <p:spPr>
            <a:xfrm>
              <a:off x="824075" y="3416025"/>
              <a:ext cx="940525" cy="719275"/>
            </a:xfrm>
            <a:custGeom>
              <a:rect b="b" l="l" r="r" t="t"/>
              <a:pathLst>
                <a:path extrusionOk="0" h="28771" w="37621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1109675" y="4396300"/>
              <a:ext cx="471850" cy="398625"/>
            </a:xfrm>
            <a:custGeom>
              <a:rect b="b" l="l" r="r" t="t"/>
              <a:pathLst>
                <a:path extrusionOk="0" h="15945" w="18874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1008200" y="4033275"/>
              <a:ext cx="744900" cy="288250"/>
            </a:xfrm>
            <a:custGeom>
              <a:rect b="b" l="l" r="r" t="t"/>
              <a:pathLst>
                <a:path extrusionOk="0" h="11530" w="29796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1571050" y="4252975"/>
              <a:ext cx="268350" cy="490675"/>
            </a:xfrm>
            <a:custGeom>
              <a:rect b="b" l="l" r="r" t="t"/>
              <a:pathLst>
                <a:path extrusionOk="0" h="19627" w="10734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1147350" y="3938600"/>
              <a:ext cx="297650" cy="264175"/>
            </a:xfrm>
            <a:custGeom>
              <a:rect b="b" l="l" r="r" t="t"/>
              <a:pathLst>
                <a:path extrusionOk="0" h="10567" w="11906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1018125" y="4731600"/>
              <a:ext cx="379800" cy="176300"/>
            </a:xfrm>
            <a:custGeom>
              <a:rect b="b" l="l" r="r" t="t"/>
              <a:pathLst>
                <a:path extrusionOk="0" h="7052" w="15192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1573125" y="3836600"/>
              <a:ext cx="210850" cy="275675"/>
            </a:xfrm>
            <a:custGeom>
              <a:rect b="b" l="l" r="r" t="t"/>
              <a:pathLst>
                <a:path extrusionOk="0" h="11027" w="8434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1225275" y="3765450"/>
              <a:ext cx="374050" cy="265225"/>
            </a:xfrm>
            <a:custGeom>
              <a:rect b="b" l="l" r="r" t="t"/>
              <a:pathLst>
                <a:path extrusionOk="0" h="10609" w="14962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1755700" y="4748350"/>
              <a:ext cx="91025" cy="154325"/>
            </a:xfrm>
            <a:custGeom>
              <a:rect b="b" l="l" r="r" t="t"/>
              <a:pathLst>
                <a:path extrusionOk="0" h="6173" w="3641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1188675" y="4342425"/>
              <a:ext cx="319100" cy="60700"/>
            </a:xfrm>
            <a:custGeom>
              <a:rect b="b" l="l" r="r" t="t"/>
              <a:pathLst>
                <a:path extrusionOk="0" h="2428" w="12764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1442350" y="4889050"/>
              <a:ext cx="108850" cy="128700"/>
            </a:xfrm>
            <a:custGeom>
              <a:rect b="b" l="l" r="r" t="t"/>
              <a:pathLst>
                <a:path extrusionOk="0" h="5148" w="4354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934975" y="4076700"/>
              <a:ext cx="94700" cy="113525"/>
            </a:xfrm>
            <a:custGeom>
              <a:rect b="b" l="l" r="r" t="t"/>
              <a:pathLst>
                <a:path extrusionOk="0" h="4541" w="3788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133750" y="4310500"/>
              <a:ext cx="408550" cy="83200"/>
            </a:xfrm>
            <a:custGeom>
              <a:rect b="b" l="l" r="r" t="t"/>
              <a:pathLst>
                <a:path extrusionOk="0" h="3328" w="16342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594050" y="4696025"/>
              <a:ext cx="104125" cy="91050"/>
            </a:xfrm>
            <a:custGeom>
              <a:rect b="b" l="l" r="r" t="t"/>
              <a:pathLst>
                <a:path extrusionOk="0" h="3642" w="4165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1647425" y="4220025"/>
              <a:ext cx="195125" cy="114050"/>
            </a:xfrm>
            <a:custGeom>
              <a:rect b="b" l="l" r="r" t="t"/>
              <a:pathLst>
                <a:path extrusionOk="0" h="4562" w="7805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994600" y="3994575"/>
              <a:ext cx="156425" cy="68025"/>
            </a:xfrm>
            <a:custGeom>
              <a:rect b="b" l="l" r="r" t="t"/>
              <a:pathLst>
                <a:path extrusionOk="0" h="2721" w="6257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1588825" y="4246700"/>
              <a:ext cx="101500" cy="139150"/>
            </a:xfrm>
            <a:custGeom>
              <a:rect b="b" l="l" r="r" t="t"/>
              <a:pathLst>
                <a:path extrusionOk="0" h="5566" w="406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000350" y="4304750"/>
              <a:ext cx="157475" cy="315450"/>
            </a:xfrm>
            <a:custGeom>
              <a:rect b="b" l="l" r="r" t="t"/>
              <a:pathLst>
                <a:path extrusionOk="0" h="12618" w="6299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994600" y="4619650"/>
              <a:ext cx="86850" cy="93675"/>
            </a:xfrm>
            <a:custGeom>
              <a:rect b="b" l="l" r="r" t="t"/>
              <a:pathLst>
                <a:path extrusionOk="0" h="3747" w="3474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531275" y="4316800"/>
              <a:ext cx="59150" cy="36625"/>
            </a:xfrm>
            <a:custGeom>
              <a:rect b="b" l="l" r="r" t="t"/>
              <a:pathLst>
                <a:path extrusionOk="0" h="1465" w="2366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1089800" y="4279650"/>
              <a:ext cx="18325" cy="19900"/>
            </a:xfrm>
            <a:custGeom>
              <a:rect b="b" l="l" r="r" t="t"/>
              <a:pathLst>
                <a:path extrusionOk="0" h="796" w="733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766150" y="4493600"/>
              <a:ext cx="1075" cy="3150"/>
            </a:xfrm>
            <a:custGeom>
              <a:rect b="b" l="l" r="r" t="t"/>
              <a:pathLst>
                <a:path extrusionOk="0" h="126" w="43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1414125" y="4183925"/>
              <a:ext cx="168975" cy="95225"/>
            </a:xfrm>
            <a:custGeom>
              <a:rect b="b" l="l" r="r" t="t"/>
              <a:pathLst>
                <a:path extrusionOk="0" h="3809" w="6759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119625" y="4146250"/>
              <a:ext cx="181000" cy="166900"/>
            </a:xfrm>
            <a:custGeom>
              <a:rect b="b" l="l" r="r" t="t"/>
              <a:pathLst>
                <a:path extrusionOk="0" h="6676" w="724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1678275" y="4028050"/>
              <a:ext cx="114575" cy="144400"/>
            </a:xfrm>
            <a:custGeom>
              <a:rect b="b" l="l" r="r" t="t"/>
              <a:pathLst>
                <a:path extrusionOk="0" h="5776" w="4583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1835200" y="3337050"/>
              <a:ext cx="64900" cy="154325"/>
            </a:xfrm>
            <a:custGeom>
              <a:rect b="b" l="l" r="r" t="t"/>
              <a:pathLst>
                <a:path extrusionOk="0" h="6173" w="2596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1948725" y="3612700"/>
              <a:ext cx="165825" cy="37175"/>
            </a:xfrm>
            <a:custGeom>
              <a:rect b="b" l="l" r="r" t="t"/>
              <a:pathLst>
                <a:path extrusionOk="0" h="1487" w="6633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1926750" y="3445325"/>
              <a:ext cx="122425" cy="81100"/>
            </a:xfrm>
            <a:custGeom>
              <a:rect b="b" l="l" r="r" t="t"/>
              <a:pathLst>
                <a:path extrusionOk="0" h="3244" w="4897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02100" y="3392500"/>
              <a:ext cx="1071825" cy="1652450"/>
            </a:xfrm>
            <a:custGeom>
              <a:rect b="b" l="l" r="r" t="t"/>
              <a:pathLst>
                <a:path extrusionOk="0" h="66098" w="42873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1392675" y="4151500"/>
              <a:ext cx="215000" cy="153275"/>
            </a:xfrm>
            <a:custGeom>
              <a:rect b="b" l="l" r="r" t="t"/>
              <a:pathLst>
                <a:path extrusionOk="0" h="6131" w="860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298000" y="4057325"/>
              <a:ext cx="41350" cy="42400"/>
            </a:xfrm>
            <a:custGeom>
              <a:rect b="b" l="l" r="r" t="t"/>
              <a:pathLst>
                <a:path extrusionOk="0" h="1696" w="1654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664675" y="3968400"/>
              <a:ext cx="34025" cy="48675"/>
            </a:xfrm>
            <a:custGeom>
              <a:rect b="b" l="l" r="r" t="t"/>
              <a:pathLst>
                <a:path extrusionOk="0" h="1947" w="1361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526950" y="2756925"/>
              <a:ext cx="379275" cy="405425"/>
            </a:xfrm>
            <a:custGeom>
              <a:rect b="b" l="l" r="r" t="t"/>
              <a:pathLst>
                <a:path extrusionOk="0" h="16217" w="15171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660875" y="2904450"/>
              <a:ext cx="195650" cy="249000"/>
            </a:xfrm>
            <a:custGeom>
              <a:rect b="b" l="l" r="r" t="t"/>
              <a:pathLst>
                <a:path extrusionOk="0" h="9960" w="7826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743525" y="3150300"/>
              <a:ext cx="118750" cy="51275"/>
            </a:xfrm>
            <a:custGeom>
              <a:rect b="b" l="l" r="r" t="t"/>
              <a:pathLst>
                <a:path extrusionOk="0" h="2051" w="475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769150" y="3232950"/>
              <a:ext cx="110400" cy="34550"/>
            </a:xfrm>
            <a:custGeom>
              <a:rect b="b" l="l" r="r" t="t"/>
              <a:pathLst>
                <a:path extrusionOk="0" h="1382" w="4416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754500" y="3196850"/>
              <a:ext cx="112475" cy="35600"/>
            </a:xfrm>
            <a:custGeom>
              <a:rect b="b" l="l" r="r" t="t"/>
              <a:pathLst>
                <a:path extrusionOk="0" h="1424" w="4499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787450" y="2933225"/>
              <a:ext cx="20950" cy="67500"/>
            </a:xfrm>
            <a:custGeom>
              <a:rect b="b" l="l" r="r" t="t"/>
              <a:pathLst>
                <a:path extrusionOk="0" h="2700" w="838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809950" y="3270075"/>
              <a:ext cx="46575" cy="23575"/>
            </a:xfrm>
            <a:custGeom>
              <a:rect b="b" l="l" r="r" t="t"/>
              <a:pathLst>
                <a:path extrusionOk="0" h="943" w="1863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719975" y="2958325"/>
              <a:ext cx="18325" cy="57575"/>
            </a:xfrm>
            <a:custGeom>
              <a:rect b="b" l="l" r="r" t="t"/>
              <a:pathLst>
                <a:path extrusionOk="0" h="2303" w="733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611700" y="2870450"/>
              <a:ext cx="264700" cy="305500"/>
            </a:xfrm>
            <a:custGeom>
              <a:rect b="b" l="l" r="r" t="t"/>
              <a:pathLst>
                <a:path extrusionOk="0" h="12220" w="10588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504450" y="2734450"/>
              <a:ext cx="428450" cy="582225"/>
            </a:xfrm>
            <a:custGeom>
              <a:rect b="b" l="l" r="r" t="t"/>
              <a:pathLst>
                <a:path extrusionOk="0" h="23289" w="17138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437500" y="2678475"/>
              <a:ext cx="84775" cy="66450"/>
            </a:xfrm>
            <a:custGeom>
              <a:rect b="b" l="l" r="r" t="t"/>
              <a:pathLst>
                <a:path extrusionOk="0" h="2658" w="3391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853350" y="3366325"/>
              <a:ext cx="72750" cy="94200"/>
            </a:xfrm>
            <a:custGeom>
              <a:rect b="b" l="l" r="r" t="t"/>
              <a:pathLst>
                <a:path extrusionOk="0" h="3768" w="291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347000" y="2867825"/>
              <a:ext cx="103600" cy="43975"/>
            </a:xfrm>
            <a:custGeom>
              <a:rect b="b" l="l" r="r" t="t"/>
              <a:pathLst>
                <a:path extrusionOk="0" h="1759" w="4144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617450" y="2571750"/>
              <a:ext cx="30350" cy="88950"/>
            </a:xfrm>
            <a:custGeom>
              <a:rect b="b" l="l" r="r" t="t"/>
              <a:pathLst>
                <a:path extrusionOk="0" h="3558" w="1214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772275" y="2583800"/>
              <a:ext cx="44500" cy="72200"/>
            </a:xfrm>
            <a:custGeom>
              <a:rect b="b" l="l" r="r" t="t"/>
              <a:pathLst>
                <a:path extrusionOk="0" h="2888" w="178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373175" y="3021100"/>
              <a:ext cx="71675" cy="30875"/>
            </a:xfrm>
            <a:custGeom>
              <a:rect b="b" l="l" r="r" t="t"/>
              <a:pathLst>
                <a:path extrusionOk="0" h="1235" w="2867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" name="Google Shape;125;p1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126" name="Google Shape;126;p1"/>
            <p:cNvSpPr/>
            <p:nvPr/>
          </p:nvSpPr>
          <p:spPr>
            <a:xfrm>
              <a:off x="6790225" y="4710413"/>
              <a:ext cx="177350" cy="192000"/>
            </a:xfrm>
            <a:custGeom>
              <a:rect b="b" l="l" r="r" t="t"/>
              <a:pathLst>
                <a:path extrusionOk="0" h="7680" w="7094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6928825" y="4913388"/>
              <a:ext cx="55475" cy="45525"/>
            </a:xfrm>
            <a:custGeom>
              <a:rect b="b" l="l" r="r" t="t"/>
              <a:pathLst>
                <a:path extrusionOk="0" h="1821" w="2219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6763025" y="4681638"/>
              <a:ext cx="244825" cy="304475"/>
            </a:xfrm>
            <a:custGeom>
              <a:rect b="b" l="l" r="r" t="t"/>
              <a:pathLst>
                <a:path extrusionOk="0" h="12179" w="9793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9" name="Google Shape;129;p1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130" name="Google Shape;130;p1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131" name="Google Shape;131;p1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rect b="b" l="l" r="r" t="t"/>
                  <a:pathLst>
                    <a:path extrusionOk="0" h="1821" w="2219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32" name="Google Shape;132;p1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133" name="Google Shape;133;p1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rect b="b" l="l" r="r" t="t"/>
                    <a:pathLst>
                      <a:path extrusionOk="0" h="12786" w="383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400"/>
                      <a:buFont typeface="Arial"/>
                      <a:buNone/>
                    </a:pPr>
                    <a:r>
                      <a:t/>
                    </a:r>
                    <a:endParaRPr b="0" i="0" sz="1400" u="none" cap="none" strike="noStrik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4" name="Google Shape;134;p1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135" name="Google Shape;135;p1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rect b="b" l="l" r="r" t="t"/>
                      <a:pathLst>
                        <a:path extrusionOk="0" h="26972" w="34985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6" name="Google Shape;136;p1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rect b="b" l="l" r="r" t="t"/>
                      <a:pathLst>
                        <a:path extrusionOk="0" h="25800" w="36513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7" name="Google Shape;137;p1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rect b="b" l="l" r="r" t="t"/>
                      <a:pathLst>
                        <a:path extrusionOk="0" h="20317" w="21469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8" name="Google Shape;138;p1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rect b="b" l="l" r="r" t="t"/>
                      <a:pathLst>
                        <a:path extrusionOk="0" h="24314" w="20192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9" name="Google Shape;139;p1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rect b="b" l="l" r="r" t="t"/>
                      <a:pathLst>
                        <a:path extrusionOk="0" h="18100" w="19042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0" name="Google Shape;140;p1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rect b="b" l="l" r="r" t="t"/>
                      <a:pathLst>
                        <a:path extrusionOk="0" h="5211" w="25465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1" name="Google Shape;141;p1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rect b="b" l="l" r="r" t="t"/>
                      <a:pathLst>
                        <a:path extrusionOk="0" h="8119" w="7115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2" name="Google Shape;142;p1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rect b="b" l="l" r="r" t="t"/>
                      <a:pathLst>
                        <a:path extrusionOk="0" h="4646" w="540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3" name="Google Shape;143;p1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rect b="b" l="l" r="r" t="t"/>
                      <a:pathLst>
                        <a:path extrusionOk="0" h="2637" w="6445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4" name="Google Shape;144;p1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rect b="b" l="l" r="r" t="t"/>
                      <a:pathLst>
                        <a:path extrusionOk="0" h="5755" w="2805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5" name="Google Shape;145;p1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rect b="b" l="l" r="r" t="t"/>
                      <a:pathLst>
                        <a:path extrusionOk="0" h="1988" w="6006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6" name="Google Shape;146;p1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rect b="b" l="l" r="r" t="t"/>
                      <a:pathLst>
                        <a:path extrusionOk="0" h="2345" w="3809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7" name="Google Shape;147;p1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rect b="b" l="l" r="r" t="t"/>
                      <a:pathLst>
                        <a:path extrusionOk="0" h="7325" w="10798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8" name="Google Shape;148;p1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rect b="b" l="l" r="r" t="t"/>
                      <a:pathLst>
                        <a:path extrusionOk="0" h="5253" w="8936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49" name="Google Shape;149;p1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rect b="b" l="l" r="r" t="t"/>
                      <a:pathLst>
                        <a:path extrusionOk="0" h="7346" w="12534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0" name="Google Shape;150;p1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rect b="b" l="l" r="r" t="t"/>
                      <a:pathLst>
                        <a:path extrusionOk="0" h="7447" w="9814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1" name="Google Shape;151;p1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rect b="b" l="l" r="r" t="t"/>
                      <a:pathLst>
                        <a:path extrusionOk="0" h="8537" w="9312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2" name="Google Shape;152;p1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rect b="b" l="l" r="r" t="t"/>
                      <a:pathLst>
                        <a:path extrusionOk="0" h="71455" w="87776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3" name="Google Shape;153;p1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rect b="b" l="l" r="r" t="t"/>
                      <a:pathLst>
                        <a:path extrusionOk="0" h="9291" w="12765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4" name="Google Shape;154;p1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rect b="b" l="l" r="r" t="t"/>
                      <a:pathLst>
                        <a:path extrusionOk="0" h="1654" w="1508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5" name="Google Shape;155;p1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rect b="b" l="l" r="r" t="t"/>
                      <a:pathLst>
                        <a:path extrusionOk="0" h="1591" w="134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56" name="Google Shape;156;p1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rect b="b" l="l" r="r" t="t"/>
                      <a:pathLst>
                        <a:path extrusionOk="0" h="6947" w="10484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anchorCtr="0" anchor="ctr" bIns="91425" lIns="91425" spcFirstLastPara="1" rIns="91425" wrap="square" tIns="91425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57" name="Google Shape;157;p1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rect b="b" l="l" r="r" t="t"/>
                <a:pathLst>
                  <a:path extrusionOk="0" h="9019" w="5274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1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rect b="b" l="l" r="r" t="t"/>
                <a:pathLst>
                  <a:path extrusionOk="0" h="1403" w="1173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1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rect b="b" l="l" r="r" t="t"/>
                <a:pathLst>
                  <a:path extrusionOk="0" h="13100" w="7303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60" name="Google Shape;160;p1"/>
          <p:cNvSpPr/>
          <p:nvPr/>
        </p:nvSpPr>
        <p:spPr>
          <a:xfrm>
            <a:off x="2567004" y="3077175"/>
            <a:ext cx="4009992" cy="128704"/>
          </a:xfrm>
          <a:custGeom>
            <a:rect b="b" l="l" r="r" t="t"/>
            <a:pathLst>
              <a:path extrusionOk="0" h="7061" w="285612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1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162" name="Google Shape;162;p1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1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165" name="Google Shape;165;p1"/>
            <p:cNvSpPr/>
            <p:nvPr/>
          </p:nvSpPr>
          <p:spPr>
            <a:xfrm>
              <a:off x="650263" y="929225"/>
              <a:ext cx="423725" cy="240125"/>
            </a:xfrm>
            <a:custGeom>
              <a:rect b="b" l="l" r="r" t="t"/>
              <a:pathLst>
                <a:path extrusionOk="0" h="9605" w="16949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"/>
            <p:cNvSpPr/>
            <p:nvPr/>
          </p:nvSpPr>
          <p:spPr>
            <a:xfrm>
              <a:off x="622013" y="907250"/>
              <a:ext cx="475525" cy="287725"/>
            </a:xfrm>
            <a:custGeom>
              <a:rect b="b" l="l" r="r" t="t"/>
              <a:pathLst>
                <a:path extrusionOk="0" h="11509" w="19021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1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168" name="Google Shape;168;p1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0"/>
          <p:cNvGrpSpPr/>
          <p:nvPr/>
        </p:nvGrpSpPr>
        <p:grpSpPr>
          <a:xfrm>
            <a:off x="5657050" y="2527050"/>
            <a:ext cx="1018500" cy="1756875"/>
            <a:chOff x="1671850" y="5693675"/>
            <a:chExt cx="1018500" cy="1756875"/>
          </a:xfrm>
        </p:grpSpPr>
        <p:sp>
          <p:nvSpPr>
            <p:cNvPr id="573" name="Google Shape;573;p10"/>
            <p:cNvSpPr/>
            <p:nvPr/>
          </p:nvSpPr>
          <p:spPr>
            <a:xfrm>
              <a:off x="1973150" y="6647950"/>
              <a:ext cx="178400" cy="199575"/>
            </a:xfrm>
            <a:custGeom>
              <a:rect b="b" l="l" r="r" t="t"/>
              <a:pathLst>
                <a:path extrusionOk="0" h="7983" w="7136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0"/>
            <p:cNvSpPr/>
            <p:nvPr/>
          </p:nvSpPr>
          <p:spPr>
            <a:xfrm>
              <a:off x="2397900" y="6609400"/>
              <a:ext cx="150675" cy="161575"/>
            </a:xfrm>
            <a:custGeom>
              <a:rect b="b" l="l" r="r" t="t"/>
              <a:pathLst>
                <a:path extrusionOk="0" h="6463" w="6027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0"/>
            <p:cNvSpPr/>
            <p:nvPr/>
          </p:nvSpPr>
          <p:spPr>
            <a:xfrm>
              <a:off x="2062075" y="6970850"/>
              <a:ext cx="550" cy="25"/>
            </a:xfrm>
            <a:custGeom>
              <a:rect b="b" l="l" r="r" t="t"/>
              <a:pathLst>
                <a:path extrusionOk="0" h="1" w="22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0"/>
            <p:cNvSpPr/>
            <p:nvPr/>
          </p:nvSpPr>
          <p:spPr>
            <a:xfrm>
              <a:off x="2044300" y="6626250"/>
              <a:ext cx="434700" cy="455400"/>
            </a:xfrm>
            <a:custGeom>
              <a:rect b="b" l="l" r="r" t="t"/>
              <a:pathLst>
                <a:path extrusionOk="0" h="18216" w="17388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0"/>
            <p:cNvSpPr/>
            <p:nvPr/>
          </p:nvSpPr>
          <p:spPr>
            <a:xfrm>
              <a:off x="2040125" y="7063700"/>
              <a:ext cx="448300" cy="229825"/>
            </a:xfrm>
            <a:custGeom>
              <a:rect b="b" l="l" r="r" t="t"/>
              <a:pathLst>
                <a:path extrusionOk="0" h="9193" w="17932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0"/>
            <p:cNvSpPr/>
            <p:nvPr/>
          </p:nvSpPr>
          <p:spPr>
            <a:xfrm>
              <a:off x="1996175" y="7391000"/>
              <a:ext cx="104650" cy="58700"/>
            </a:xfrm>
            <a:custGeom>
              <a:rect b="b" l="l" r="r" t="t"/>
              <a:pathLst>
                <a:path extrusionOk="0" h="2348" w="4186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0"/>
            <p:cNvSpPr/>
            <p:nvPr/>
          </p:nvSpPr>
          <p:spPr>
            <a:xfrm>
              <a:off x="2394250" y="7369525"/>
              <a:ext cx="153800" cy="78500"/>
            </a:xfrm>
            <a:custGeom>
              <a:rect b="b" l="l" r="r" t="t"/>
              <a:pathLst>
                <a:path extrusionOk="0" h="3140" w="6152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0"/>
            <p:cNvSpPr/>
            <p:nvPr/>
          </p:nvSpPr>
          <p:spPr>
            <a:xfrm>
              <a:off x="1751725" y="6151225"/>
              <a:ext cx="918225" cy="571725"/>
            </a:xfrm>
            <a:custGeom>
              <a:rect b="b" l="l" r="r" t="t"/>
              <a:pathLst>
                <a:path extrusionOk="0" h="22869" w="36729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0"/>
            <p:cNvSpPr/>
            <p:nvPr/>
          </p:nvSpPr>
          <p:spPr>
            <a:xfrm>
              <a:off x="1911950" y="6420250"/>
              <a:ext cx="127150" cy="135400"/>
            </a:xfrm>
            <a:custGeom>
              <a:rect b="b" l="l" r="r" t="t"/>
              <a:pathLst>
                <a:path extrusionOk="0" h="5416" w="5086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0"/>
            <p:cNvSpPr/>
            <p:nvPr/>
          </p:nvSpPr>
          <p:spPr>
            <a:xfrm>
              <a:off x="2436100" y="6357500"/>
              <a:ext cx="133925" cy="125300"/>
            </a:xfrm>
            <a:custGeom>
              <a:rect b="b" l="l" r="r" t="t"/>
              <a:pathLst>
                <a:path extrusionOk="0" h="5012" w="5357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0"/>
            <p:cNvSpPr/>
            <p:nvPr/>
          </p:nvSpPr>
          <p:spPr>
            <a:xfrm>
              <a:off x="2115600" y="6376600"/>
              <a:ext cx="29350" cy="22025"/>
            </a:xfrm>
            <a:custGeom>
              <a:rect b="b" l="l" r="r" t="t"/>
              <a:pathLst>
                <a:path extrusionOk="0" h="881" w="1174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0"/>
            <p:cNvSpPr/>
            <p:nvPr/>
          </p:nvSpPr>
          <p:spPr>
            <a:xfrm>
              <a:off x="2184475" y="6346500"/>
              <a:ext cx="13125" cy="8175"/>
            </a:xfrm>
            <a:custGeom>
              <a:rect b="b" l="l" r="r" t="t"/>
              <a:pathLst>
                <a:path extrusionOk="0" h="327" w="525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0"/>
            <p:cNvSpPr/>
            <p:nvPr/>
          </p:nvSpPr>
          <p:spPr>
            <a:xfrm>
              <a:off x="2244650" y="6385500"/>
              <a:ext cx="18675" cy="14700"/>
            </a:xfrm>
            <a:custGeom>
              <a:rect b="b" l="l" r="r" t="t"/>
              <a:pathLst>
                <a:path extrusionOk="0" h="588" w="747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"/>
            <p:cNvSpPr/>
            <p:nvPr/>
          </p:nvSpPr>
          <p:spPr>
            <a:xfrm>
              <a:off x="2298525" y="6341575"/>
              <a:ext cx="22500" cy="19400"/>
            </a:xfrm>
            <a:custGeom>
              <a:rect b="b" l="l" r="r" t="t"/>
              <a:pathLst>
                <a:path extrusionOk="0" h="776" w="90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"/>
            <p:cNvSpPr/>
            <p:nvPr/>
          </p:nvSpPr>
          <p:spPr>
            <a:xfrm>
              <a:off x="2166700" y="6413200"/>
              <a:ext cx="19050" cy="14200"/>
            </a:xfrm>
            <a:custGeom>
              <a:rect b="b" l="l" r="r" t="t"/>
              <a:pathLst>
                <a:path extrusionOk="0" h="568" w="762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"/>
            <p:cNvSpPr/>
            <p:nvPr/>
          </p:nvSpPr>
          <p:spPr>
            <a:xfrm>
              <a:off x="2314200" y="6411150"/>
              <a:ext cx="19925" cy="22000"/>
            </a:xfrm>
            <a:custGeom>
              <a:rect b="b" l="l" r="r" t="t"/>
              <a:pathLst>
                <a:path extrusionOk="0" h="880" w="797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"/>
            <p:cNvSpPr/>
            <p:nvPr/>
          </p:nvSpPr>
          <p:spPr>
            <a:xfrm>
              <a:off x="1671850" y="5706975"/>
              <a:ext cx="1011175" cy="643225"/>
            </a:xfrm>
            <a:custGeom>
              <a:rect b="b" l="l" r="r" t="t"/>
              <a:pathLst>
                <a:path extrusionOk="0" h="25729" w="40447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"/>
            <p:cNvSpPr/>
            <p:nvPr/>
          </p:nvSpPr>
          <p:spPr>
            <a:xfrm>
              <a:off x="2006625" y="6346825"/>
              <a:ext cx="35600" cy="47325"/>
            </a:xfrm>
            <a:custGeom>
              <a:rect b="b" l="l" r="r" t="t"/>
              <a:pathLst>
                <a:path extrusionOk="0" h="1893" w="1424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"/>
            <p:cNvSpPr/>
            <p:nvPr/>
          </p:nvSpPr>
          <p:spPr>
            <a:xfrm>
              <a:off x="2418825" y="6301575"/>
              <a:ext cx="34025" cy="50500"/>
            </a:xfrm>
            <a:custGeom>
              <a:rect b="b" l="l" r="r" t="t"/>
              <a:pathLst>
                <a:path extrusionOk="0" h="2020" w="1361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0"/>
            <p:cNvSpPr/>
            <p:nvPr/>
          </p:nvSpPr>
          <p:spPr>
            <a:xfrm>
              <a:off x="1688075" y="5693675"/>
              <a:ext cx="1002275" cy="1756875"/>
            </a:xfrm>
            <a:custGeom>
              <a:rect b="b" l="l" r="r" t="t"/>
              <a:pathLst>
                <a:path extrusionOk="0" h="70275" w="40091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10"/>
          <p:cNvGrpSpPr/>
          <p:nvPr/>
        </p:nvGrpSpPr>
        <p:grpSpPr>
          <a:xfrm>
            <a:off x="6871653" y="2530062"/>
            <a:ext cx="1476141" cy="1746429"/>
            <a:chOff x="5154600" y="5891450"/>
            <a:chExt cx="1254475" cy="1484175"/>
          </a:xfrm>
        </p:grpSpPr>
        <p:sp>
          <p:nvSpPr>
            <p:cNvPr id="594" name="Google Shape;594;p10"/>
            <p:cNvSpPr/>
            <p:nvPr/>
          </p:nvSpPr>
          <p:spPr>
            <a:xfrm>
              <a:off x="5237525" y="5893200"/>
              <a:ext cx="1123525" cy="296300"/>
            </a:xfrm>
            <a:custGeom>
              <a:rect b="b" l="l" r="r" t="t"/>
              <a:pathLst>
                <a:path extrusionOk="0" h="11852" w="44941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"/>
            <p:cNvSpPr/>
            <p:nvPr/>
          </p:nvSpPr>
          <p:spPr>
            <a:xfrm>
              <a:off x="5415100" y="6092475"/>
              <a:ext cx="721350" cy="536575"/>
            </a:xfrm>
            <a:custGeom>
              <a:rect b="b" l="l" r="r" t="t"/>
              <a:pathLst>
                <a:path extrusionOk="0" h="21463" w="28854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"/>
            <p:cNvSpPr/>
            <p:nvPr/>
          </p:nvSpPr>
          <p:spPr>
            <a:xfrm>
              <a:off x="5459025" y="6275325"/>
              <a:ext cx="142300" cy="140625"/>
            </a:xfrm>
            <a:custGeom>
              <a:rect b="b" l="l" r="r" t="t"/>
              <a:pathLst>
                <a:path extrusionOk="0" h="5625" w="5692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"/>
            <p:cNvSpPr/>
            <p:nvPr/>
          </p:nvSpPr>
          <p:spPr>
            <a:xfrm>
              <a:off x="5957025" y="6241475"/>
              <a:ext cx="148050" cy="140075"/>
            </a:xfrm>
            <a:custGeom>
              <a:rect b="b" l="l" r="r" t="t"/>
              <a:pathLst>
                <a:path extrusionOk="0" h="5603" w="5922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"/>
            <p:cNvSpPr/>
            <p:nvPr/>
          </p:nvSpPr>
          <p:spPr>
            <a:xfrm>
              <a:off x="5634800" y="6497525"/>
              <a:ext cx="468175" cy="399000"/>
            </a:xfrm>
            <a:custGeom>
              <a:rect b="b" l="l" r="r" t="t"/>
              <a:pathLst>
                <a:path extrusionOk="0" h="15960" w="18727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0"/>
            <p:cNvSpPr/>
            <p:nvPr/>
          </p:nvSpPr>
          <p:spPr>
            <a:xfrm>
              <a:off x="5641075" y="6799375"/>
              <a:ext cx="506900" cy="235750"/>
            </a:xfrm>
            <a:custGeom>
              <a:rect b="b" l="l" r="r" t="t"/>
              <a:pathLst>
                <a:path extrusionOk="0" h="9430" w="20276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0"/>
            <p:cNvSpPr/>
            <p:nvPr/>
          </p:nvSpPr>
          <p:spPr>
            <a:xfrm>
              <a:off x="5608100" y="7294950"/>
              <a:ext cx="155950" cy="62475"/>
            </a:xfrm>
            <a:custGeom>
              <a:rect b="b" l="l" r="r" t="t"/>
              <a:pathLst>
                <a:path extrusionOk="0" h="2499" w="6238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0"/>
            <p:cNvSpPr/>
            <p:nvPr/>
          </p:nvSpPr>
          <p:spPr>
            <a:xfrm>
              <a:off x="6248900" y="7050225"/>
              <a:ext cx="81300" cy="110250"/>
            </a:xfrm>
            <a:custGeom>
              <a:rect b="b" l="l" r="r" t="t"/>
              <a:pathLst>
                <a:path extrusionOk="0" h="4410" w="3252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"/>
            <p:cNvSpPr/>
            <p:nvPr/>
          </p:nvSpPr>
          <p:spPr>
            <a:xfrm>
              <a:off x="5581425" y="6197600"/>
              <a:ext cx="36350" cy="62275"/>
            </a:xfrm>
            <a:custGeom>
              <a:rect b="b" l="l" r="r" t="t"/>
              <a:pathLst>
                <a:path extrusionOk="0" h="2491" w="1454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0"/>
            <p:cNvSpPr/>
            <p:nvPr/>
          </p:nvSpPr>
          <p:spPr>
            <a:xfrm>
              <a:off x="5889000" y="6183225"/>
              <a:ext cx="26200" cy="59775"/>
            </a:xfrm>
            <a:custGeom>
              <a:rect b="b" l="l" r="r" t="t"/>
              <a:pathLst>
                <a:path extrusionOk="0" h="2391" w="1048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0"/>
            <p:cNvSpPr/>
            <p:nvPr/>
          </p:nvSpPr>
          <p:spPr>
            <a:xfrm>
              <a:off x="5624325" y="6292425"/>
              <a:ext cx="346975" cy="140725"/>
            </a:xfrm>
            <a:custGeom>
              <a:rect b="b" l="l" r="r" t="t"/>
              <a:pathLst>
                <a:path extrusionOk="0" h="5629" w="13879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0"/>
            <p:cNvSpPr/>
            <p:nvPr/>
          </p:nvSpPr>
          <p:spPr>
            <a:xfrm>
              <a:off x="5154600" y="5891450"/>
              <a:ext cx="1254475" cy="1484175"/>
            </a:xfrm>
            <a:custGeom>
              <a:rect b="b" l="l" r="r" t="t"/>
              <a:pathLst>
                <a:path extrusionOk="0" h="59367" w="50179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10"/>
          <p:cNvSpPr/>
          <p:nvPr/>
        </p:nvSpPr>
        <p:spPr>
          <a:xfrm flipH="1" rot="-1107443">
            <a:off x="6036877" y="3248123"/>
            <a:ext cx="392348" cy="165598"/>
          </a:xfrm>
          <a:custGeom>
            <a:rect b="b" l="l" r="r" t="t"/>
            <a:pathLst>
              <a:path extrusionOk="0" h="5629" w="13879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7" name="Google Shape;607;p10"/>
          <p:cNvGrpSpPr/>
          <p:nvPr/>
        </p:nvGrpSpPr>
        <p:grpSpPr>
          <a:xfrm>
            <a:off x="8305550" y="2455475"/>
            <a:ext cx="296625" cy="308125"/>
            <a:chOff x="7653400" y="2205913"/>
            <a:chExt cx="296625" cy="308125"/>
          </a:xfrm>
        </p:grpSpPr>
        <p:sp>
          <p:nvSpPr>
            <p:cNvPr id="608" name="Google Shape;608;p10"/>
            <p:cNvSpPr/>
            <p:nvPr/>
          </p:nvSpPr>
          <p:spPr>
            <a:xfrm>
              <a:off x="7774250" y="2463788"/>
              <a:ext cx="175775" cy="50250"/>
            </a:xfrm>
            <a:custGeom>
              <a:rect b="b" l="l" r="r" t="t"/>
              <a:pathLst>
                <a:path extrusionOk="0" h="2010" w="7031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0"/>
            <p:cNvSpPr/>
            <p:nvPr/>
          </p:nvSpPr>
          <p:spPr>
            <a:xfrm>
              <a:off x="7747575" y="2299013"/>
              <a:ext cx="115100" cy="84250"/>
            </a:xfrm>
            <a:custGeom>
              <a:rect b="b" l="l" r="r" t="t"/>
              <a:pathLst>
                <a:path extrusionOk="0" h="3370" w="4604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"/>
            <p:cNvSpPr/>
            <p:nvPr/>
          </p:nvSpPr>
          <p:spPr>
            <a:xfrm>
              <a:off x="7653400" y="2205913"/>
              <a:ext cx="36650" cy="138125"/>
            </a:xfrm>
            <a:custGeom>
              <a:rect b="b" l="l" r="r" t="t"/>
              <a:pathLst>
                <a:path extrusionOk="0" h="5525" w="1466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10"/>
          <p:cNvGrpSpPr/>
          <p:nvPr/>
        </p:nvGrpSpPr>
        <p:grpSpPr>
          <a:xfrm flipH="1" rot="-2700000">
            <a:off x="5297663" y="3163159"/>
            <a:ext cx="296622" cy="308122"/>
            <a:chOff x="7653400" y="2205913"/>
            <a:chExt cx="296625" cy="308125"/>
          </a:xfrm>
        </p:grpSpPr>
        <p:sp>
          <p:nvSpPr>
            <p:cNvPr id="612" name="Google Shape;612;p10"/>
            <p:cNvSpPr/>
            <p:nvPr/>
          </p:nvSpPr>
          <p:spPr>
            <a:xfrm>
              <a:off x="7774250" y="2463788"/>
              <a:ext cx="175775" cy="50250"/>
            </a:xfrm>
            <a:custGeom>
              <a:rect b="b" l="l" r="r" t="t"/>
              <a:pathLst>
                <a:path extrusionOk="0" h="2010" w="7031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"/>
            <p:cNvSpPr/>
            <p:nvPr/>
          </p:nvSpPr>
          <p:spPr>
            <a:xfrm>
              <a:off x="7747575" y="2299013"/>
              <a:ext cx="115100" cy="84250"/>
            </a:xfrm>
            <a:custGeom>
              <a:rect b="b" l="l" r="r" t="t"/>
              <a:pathLst>
                <a:path extrusionOk="0" h="3370" w="4604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"/>
            <p:cNvSpPr/>
            <p:nvPr/>
          </p:nvSpPr>
          <p:spPr>
            <a:xfrm>
              <a:off x="7653400" y="2205913"/>
              <a:ext cx="36650" cy="138125"/>
            </a:xfrm>
            <a:custGeom>
              <a:rect b="b" l="l" r="r" t="t"/>
              <a:pathLst>
                <a:path extrusionOk="0" h="5525" w="1466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5" name="Google Shape;615;p10"/>
          <p:cNvGrpSpPr/>
          <p:nvPr/>
        </p:nvGrpSpPr>
        <p:grpSpPr>
          <a:xfrm flipH="1">
            <a:off x="7958213" y="4428888"/>
            <a:ext cx="643950" cy="195675"/>
            <a:chOff x="806663" y="3241275"/>
            <a:chExt cx="643950" cy="195675"/>
          </a:xfrm>
        </p:grpSpPr>
        <p:sp>
          <p:nvSpPr>
            <p:cNvPr id="616" name="Google Shape;616;p10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0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8" name="Google Shape;618;p10"/>
          <p:cNvSpPr txBox="1"/>
          <p:nvPr>
            <p:ph type="title"/>
          </p:nvPr>
        </p:nvSpPr>
        <p:spPr>
          <a:xfrm>
            <a:off x="188950" y="1518619"/>
            <a:ext cx="59412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9600">
                <a:solidFill>
                  <a:srgbClr val="F69F00"/>
                </a:solidFill>
              </a:rPr>
              <a:t>GRAMMAR</a:t>
            </a:r>
            <a:endParaRPr/>
          </a:p>
        </p:txBody>
      </p:sp>
      <p:grpSp>
        <p:nvGrpSpPr>
          <p:cNvPr id="619" name="Google Shape;619;p10"/>
          <p:cNvGrpSpPr/>
          <p:nvPr/>
        </p:nvGrpSpPr>
        <p:grpSpPr>
          <a:xfrm flipH="1" rot="5202478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620" name="Google Shape;620;p10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rect b="b" l="l" r="r" t="t"/>
              <a:pathLst>
                <a:path extrusionOk="0" h="8967" w="11719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0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rect b="b" l="l" r="r" t="t"/>
              <a:pathLst>
                <a:path extrusionOk="0" h="7307" w="8754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0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rect b="b" l="l" r="r" t="t"/>
              <a:pathLst>
                <a:path extrusionOk="0" h="3464" w="4769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3" name="Google Shape;623;p10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624" name="Google Shape;624;p10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rect b="b" l="l" r="r" t="t"/>
                <a:pathLst>
                  <a:path extrusionOk="0" h="16107" w="18906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" name="Google Shape;625;p10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626" name="Google Shape;626;p10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rect b="b" l="l" r="r" t="t"/>
                  <a:pathLst>
                    <a:path extrusionOk="0" h="2089" w="2207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" name="Google Shape;627;p10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rect b="b" l="l" r="r" t="t"/>
                  <a:pathLst>
                    <a:path extrusionOk="0" h="2041" w="2041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10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rect b="b" l="l" r="r" t="t"/>
                  <a:pathLst>
                    <a:path extrusionOk="0" h="2729" w="2966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10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rect b="b" l="l" r="r" t="t"/>
                  <a:pathLst>
                    <a:path extrusionOk="0" h="2444" w="2349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" name="Google Shape;630;p10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rect b="b" l="l" r="r" t="t"/>
                  <a:pathLst>
                    <a:path extrusionOk="0" h="2207" w="2041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" name="Google Shape;631;p10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rect b="b" l="l" r="r" t="t"/>
                  <a:pathLst>
                    <a:path extrusionOk="0" h="1970" w="1756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0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rect b="b" l="l" r="r" t="t"/>
                  <a:pathLst>
                    <a:path extrusionOk="0" h="2230" w="2325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" name="Google Shape;633;p10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rect b="b" l="l" r="r" t="t"/>
                  <a:pathLst>
                    <a:path extrusionOk="0" h="1448" w="1851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10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rect b="b" l="l" r="r" t="t"/>
                  <a:pathLst>
                    <a:path extrusionOk="0" h="1685" w="1662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10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rect b="b" l="l" r="r" t="t"/>
                  <a:pathLst>
                    <a:path extrusionOk="0" h="1922" w="2041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6" name="Google Shape;636;p10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rect b="b" l="l" r="r" t="t"/>
                  <a:pathLst>
                    <a:path extrusionOk="0" h="2349" w="2183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7" name="Google Shape;637;p10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rect b="b" l="l" r="r" t="t"/>
                  <a:pathLst>
                    <a:path extrusionOk="0" h="1590" w="1519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" name="Google Shape;638;p10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rect b="b" l="l" r="r" t="t"/>
                  <a:pathLst>
                    <a:path extrusionOk="0" h="1828" w="1614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" name="Google Shape;639;p10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rect b="b" l="l" r="r" t="t"/>
                  <a:pathLst>
                    <a:path extrusionOk="0" h="1590" w="1614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10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rect b="b" l="l" r="r" t="t"/>
                  <a:pathLst>
                    <a:path extrusionOk="0" h="1566" w="1567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10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rect b="b" l="l" r="r" t="t"/>
                  <a:pathLst>
                    <a:path extrusionOk="0" h="1614" w="1354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42" name="Google Shape;642;p10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643" name="Google Shape;643;p10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0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0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Google Shape;653;p10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654" name="Google Shape;654;p10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6" name="Google Shape;656;p10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657" name="Google Shape;657;p10"/>
            <p:cNvSpPr/>
            <p:nvPr/>
          </p:nvSpPr>
          <p:spPr>
            <a:xfrm>
              <a:off x="650263" y="929225"/>
              <a:ext cx="423725" cy="240125"/>
            </a:xfrm>
            <a:custGeom>
              <a:rect b="b" l="l" r="r" t="t"/>
              <a:pathLst>
                <a:path extrusionOk="0" h="9605" w="16949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622013" y="907250"/>
              <a:ext cx="475525" cy="287725"/>
            </a:xfrm>
            <a:custGeom>
              <a:rect b="b" l="l" r="r" t="t"/>
              <a:pathLst>
                <a:path extrusionOk="0" h="11509" w="19021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1"/>
          <p:cNvGrpSpPr/>
          <p:nvPr/>
        </p:nvGrpSpPr>
        <p:grpSpPr>
          <a:xfrm>
            <a:off x="8073493" y="243079"/>
            <a:ext cx="777037" cy="619488"/>
            <a:chOff x="7900263" y="275350"/>
            <a:chExt cx="777037" cy="619488"/>
          </a:xfrm>
        </p:grpSpPr>
        <p:sp>
          <p:nvSpPr>
            <p:cNvPr id="664" name="Google Shape;664;p11"/>
            <p:cNvSpPr/>
            <p:nvPr/>
          </p:nvSpPr>
          <p:spPr>
            <a:xfrm>
              <a:off x="8113888" y="275350"/>
              <a:ext cx="313875" cy="324875"/>
            </a:xfrm>
            <a:custGeom>
              <a:rect b="b" l="l" r="r" t="t"/>
              <a:pathLst>
                <a:path extrusionOk="0" h="12995" w="12555">
                  <a:moveTo>
                    <a:pt x="2742" y="11634"/>
                  </a:moveTo>
                  <a:cubicBezTo>
                    <a:pt x="2909" y="11321"/>
                    <a:pt x="3160" y="11467"/>
                    <a:pt x="3369" y="11509"/>
                  </a:cubicBezTo>
                  <a:cubicBezTo>
                    <a:pt x="3872" y="11676"/>
                    <a:pt x="4374" y="11739"/>
                    <a:pt x="4897" y="11593"/>
                  </a:cubicBezTo>
                  <a:cubicBezTo>
                    <a:pt x="5002" y="11572"/>
                    <a:pt x="5085" y="11509"/>
                    <a:pt x="5148" y="11467"/>
                  </a:cubicBezTo>
                  <a:cubicBezTo>
                    <a:pt x="4562" y="10253"/>
                    <a:pt x="3976" y="9061"/>
                    <a:pt x="3369" y="7826"/>
                  </a:cubicBezTo>
                  <a:lnTo>
                    <a:pt x="2784" y="7826"/>
                  </a:lnTo>
                  <a:cubicBezTo>
                    <a:pt x="2512" y="7826"/>
                    <a:pt x="2323" y="7701"/>
                    <a:pt x="2261" y="7429"/>
                  </a:cubicBezTo>
                  <a:cubicBezTo>
                    <a:pt x="2177" y="7178"/>
                    <a:pt x="2261" y="6968"/>
                    <a:pt x="2470" y="6801"/>
                  </a:cubicBezTo>
                  <a:cubicBezTo>
                    <a:pt x="2595" y="6696"/>
                    <a:pt x="2742" y="6613"/>
                    <a:pt x="2888" y="6508"/>
                  </a:cubicBezTo>
                  <a:cubicBezTo>
                    <a:pt x="2805" y="4918"/>
                    <a:pt x="2637" y="4395"/>
                    <a:pt x="1968" y="3328"/>
                  </a:cubicBezTo>
                  <a:cubicBezTo>
                    <a:pt x="1842" y="3411"/>
                    <a:pt x="1675" y="3453"/>
                    <a:pt x="1570" y="3558"/>
                  </a:cubicBezTo>
                  <a:cubicBezTo>
                    <a:pt x="1340" y="3788"/>
                    <a:pt x="1131" y="4081"/>
                    <a:pt x="900" y="4311"/>
                  </a:cubicBezTo>
                  <a:cubicBezTo>
                    <a:pt x="796" y="4416"/>
                    <a:pt x="587" y="4479"/>
                    <a:pt x="419" y="4499"/>
                  </a:cubicBezTo>
                  <a:cubicBezTo>
                    <a:pt x="315" y="4499"/>
                    <a:pt x="189" y="4395"/>
                    <a:pt x="1" y="4311"/>
                  </a:cubicBezTo>
                  <a:cubicBezTo>
                    <a:pt x="294" y="3935"/>
                    <a:pt x="545" y="3558"/>
                    <a:pt x="817" y="3223"/>
                  </a:cubicBezTo>
                  <a:cubicBezTo>
                    <a:pt x="1068" y="2909"/>
                    <a:pt x="1340" y="2595"/>
                    <a:pt x="1633" y="2282"/>
                  </a:cubicBezTo>
                  <a:cubicBezTo>
                    <a:pt x="1591" y="2051"/>
                    <a:pt x="1549" y="1779"/>
                    <a:pt x="1570" y="1486"/>
                  </a:cubicBezTo>
                  <a:cubicBezTo>
                    <a:pt x="1591" y="1340"/>
                    <a:pt x="1696" y="1173"/>
                    <a:pt x="1842" y="1068"/>
                  </a:cubicBezTo>
                  <a:cubicBezTo>
                    <a:pt x="2009" y="942"/>
                    <a:pt x="2219" y="1026"/>
                    <a:pt x="2386" y="1173"/>
                  </a:cubicBezTo>
                  <a:lnTo>
                    <a:pt x="2616" y="1486"/>
                  </a:lnTo>
                  <a:cubicBezTo>
                    <a:pt x="2721" y="1486"/>
                    <a:pt x="2805" y="1507"/>
                    <a:pt x="2846" y="1466"/>
                  </a:cubicBezTo>
                  <a:cubicBezTo>
                    <a:pt x="3453" y="942"/>
                    <a:pt x="4165" y="754"/>
                    <a:pt x="4918" y="649"/>
                  </a:cubicBezTo>
                  <a:cubicBezTo>
                    <a:pt x="5838" y="524"/>
                    <a:pt x="6759" y="336"/>
                    <a:pt x="7659" y="189"/>
                  </a:cubicBezTo>
                  <a:cubicBezTo>
                    <a:pt x="8538" y="1"/>
                    <a:pt x="9207" y="419"/>
                    <a:pt x="9835" y="922"/>
                  </a:cubicBezTo>
                  <a:cubicBezTo>
                    <a:pt x="10253" y="1256"/>
                    <a:pt x="10358" y="2282"/>
                    <a:pt x="10065" y="2742"/>
                  </a:cubicBezTo>
                  <a:cubicBezTo>
                    <a:pt x="9709" y="3286"/>
                    <a:pt x="9312" y="3809"/>
                    <a:pt x="8914" y="4332"/>
                  </a:cubicBezTo>
                  <a:cubicBezTo>
                    <a:pt x="8789" y="4499"/>
                    <a:pt x="8663" y="4646"/>
                    <a:pt x="8475" y="4897"/>
                  </a:cubicBezTo>
                  <a:cubicBezTo>
                    <a:pt x="8705" y="4939"/>
                    <a:pt x="8872" y="5002"/>
                    <a:pt x="9019" y="5023"/>
                  </a:cubicBezTo>
                  <a:cubicBezTo>
                    <a:pt x="9709" y="5127"/>
                    <a:pt x="10379" y="5211"/>
                    <a:pt x="11069" y="5357"/>
                  </a:cubicBezTo>
                  <a:cubicBezTo>
                    <a:pt x="12011" y="5587"/>
                    <a:pt x="12555" y="6466"/>
                    <a:pt x="12408" y="7408"/>
                  </a:cubicBezTo>
                  <a:cubicBezTo>
                    <a:pt x="12262" y="8287"/>
                    <a:pt x="11927" y="9124"/>
                    <a:pt x="11279" y="9793"/>
                  </a:cubicBezTo>
                  <a:cubicBezTo>
                    <a:pt x="10484" y="10567"/>
                    <a:pt x="9647" y="11279"/>
                    <a:pt x="8642" y="11718"/>
                  </a:cubicBezTo>
                  <a:cubicBezTo>
                    <a:pt x="8600" y="11739"/>
                    <a:pt x="8579" y="11739"/>
                    <a:pt x="8559" y="11760"/>
                  </a:cubicBezTo>
                  <a:cubicBezTo>
                    <a:pt x="7408" y="12471"/>
                    <a:pt x="6131" y="12681"/>
                    <a:pt x="4813" y="12869"/>
                  </a:cubicBezTo>
                  <a:cubicBezTo>
                    <a:pt x="3767" y="12994"/>
                    <a:pt x="3223" y="12681"/>
                    <a:pt x="2742" y="11634"/>
                  </a:cubicBezTo>
                  <a:close/>
                  <a:moveTo>
                    <a:pt x="6759" y="11258"/>
                  </a:moveTo>
                  <a:cubicBezTo>
                    <a:pt x="7178" y="11049"/>
                    <a:pt x="7596" y="10839"/>
                    <a:pt x="8035" y="10651"/>
                  </a:cubicBezTo>
                  <a:cubicBezTo>
                    <a:pt x="8956" y="10274"/>
                    <a:pt x="9688" y="9647"/>
                    <a:pt x="10358" y="8998"/>
                  </a:cubicBezTo>
                  <a:cubicBezTo>
                    <a:pt x="10860" y="8538"/>
                    <a:pt x="11069" y="7931"/>
                    <a:pt x="11195" y="7261"/>
                  </a:cubicBezTo>
                  <a:cubicBezTo>
                    <a:pt x="11279" y="6927"/>
                    <a:pt x="11111" y="6675"/>
                    <a:pt x="10776" y="6529"/>
                  </a:cubicBezTo>
                  <a:cubicBezTo>
                    <a:pt x="10672" y="6508"/>
                    <a:pt x="10588" y="6466"/>
                    <a:pt x="10484" y="6466"/>
                  </a:cubicBezTo>
                  <a:cubicBezTo>
                    <a:pt x="9521" y="6278"/>
                    <a:pt x="8517" y="6090"/>
                    <a:pt x="7533" y="6383"/>
                  </a:cubicBezTo>
                  <a:cubicBezTo>
                    <a:pt x="7240" y="6466"/>
                    <a:pt x="6926" y="6508"/>
                    <a:pt x="6613" y="6529"/>
                  </a:cubicBezTo>
                  <a:cubicBezTo>
                    <a:pt x="5880" y="6613"/>
                    <a:pt x="5274" y="7010"/>
                    <a:pt x="4646" y="7345"/>
                  </a:cubicBezTo>
                  <a:cubicBezTo>
                    <a:pt x="5106" y="8831"/>
                    <a:pt x="5922" y="10379"/>
                    <a:pt x="6759" y="11258"/>
                  </a:cubicBezTo>
                  <a:close/>
                  <a:moveTo>
                    <a:pt x="4144" y="6090"/>
                  </a:moveTo>
                  <a:cubicBezTo>
                    <a:pt x="4604" y="5859"/>
                    <a:pt x="4939" y="5650"/>
                    <a:pt x="5294" y="5525"/>
                  </a:cubicBezTo>
                  <a:cubicBezTo>
                    <a:pt x="6801" y="4939"/>
                    <a:pt x="7847" y="3872"/>
                    <a:pt x="8747" y="2595"/>
                  </a:cubicBezTo>
                  <a:cubicBezTo>
                    <a:pt x="9228" y="1863"/>
                    <a:pt x="9123" y="1507"/>
                    <a:pt x="8266" y="1277"/>
                  </a:cubicBezTo>
                  <a:cubicBezTo>
                    <a:pt x="8056" y="1235"/>
                    <a:pt x="7805" y="1256"/>
                    <a:pt x="7554" y="1277"/>
                  </a:cubicBezTo>
                  <a:cubicBezTo>
                    <a:pt x="6675" y="1424"/>
                    <a:pt x="5818" y="1633"/>
                    <a:pt x="4918" y="1738"/>
                  </a:cubicBezTo>
                  <a:cubicBezTo>
                    <a:pt x="4206" y="1800"/>
                    <a:pt x="3641" y="2114"/>
                    <a:pt x="3097" y="2700"/>
                  </a:cubicBezTo>
                  <a:cubicBezTo>
                    <a:pt x="3307" y="3223"/>
                    <a:pt x="3537" y="3746"/>
                    <a:pt x="3704" y="4290"/>
                  </a:cubicBezTo>
                  <a:cubicBezTo>
                    <a:pt x="3934" y="4834"/>
                    <a:pt x="3997" y="5420"/>
                    <a:pt x="4144" y="60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7900263" y="445013"/>
              <a:ext cx="283550" cy="431575"/>
            </a:xfrm>
            <a:custGeom>
              <a:rect b="b" l="l" r="r" t="t"/>
              <a:pathLst>
                <a:path extrusionOk="0" h="17263" w="11342">
                  <a:moveTo>
                    <a:pt x="7826" y="9709"/>
                  </a:moveTo>
                  <a:cubicBezTo>
                    <a:pt x="7324" y="10316"/>
                    <a:pt x="6738" y="10420"/>
                    <a:pt x="6110" y="10399"/>
                  </a:cubicBezTo>
                  <a:cubicBezTo>
                    <a:pt x="5797" y="10399"/>
                    <a:pt x="5483" y="10504"/>
                    <a:pt x="5169" y="10630"/>
                  </a:cubicBezTo>
                  <a:cubicBezTo>
                    <a:pt x="4750" y="10776"/>
                    <a:pt x="4353" y="10985"/>
                    <a:pt x="3976" y="11195"/>
                  </a:cubicBezTo>
                  <a:cubicBezTo>
                    <a:pt x="3411" y="11487"/>
                    <a:pt x="2867" y="11739"/>
                    <a:pt x="2261" y="11822"/>
                  </a:cubicBezTo>
                  <a:cubicBezTo>
                    <a:pt x="2030" y="11843"/>
                    <a:pt x="1821" y="12011"/>
                    <a:pt x="1549" y="12136"/>
                  </a:cubicBezTo>
                  <a:cubicBezTo>
                    <a:pt x="1486" y="12868"/>
                    <a:pt x="1403" y="13580"/>
                    <a:pt x="1382" y="14312"/>
                  </a:cubicBezTo>
                  <a:cubicBezTo>
                    <a:pt x="1361" y="14919"/>
                    <a:pt x="1361" y="15547"/>
                    <a:pt x="1319" y="16153"/>
                  </a:cubicBezTo>
                  <a:cubicBezTo>
                    <a:pt x="1319" y="16384"/>
                    <a:pt x="1298" y="16635"/>
                    <a:pt x="1193" y="16844"/>
                  </a:cubicBezTo>
                  <a:cubicBezTo>
                    <a:pt x="1131" y="17011"/>
                    <a:pt x="942" y="17158"/>
                    <a:pt x="775" y="17221"/>
                  </a:cubicBezTo>
                  <a:cubicBezTo>
                    <a:pt x="566" y="17262"/>
                    <a:pt x="377" y="17116"/>
                    <a:pt x="336" y="16907"/>
                  </a:cubicBezTo>
                  <a:cubicBezTo>
                    <a:pt x="252" y="16551"/>
                    <a:pt x="168" y="16195"/>
                    <a:pt x="147" y="15840"/>
                  </a:cubicBezTo>
                  <a:cubicBezTo>
                    <a:pt x="1" y="13454"/>
                    <a:pt x="231" y="11132"/>
                    <a:pt x="629" y="8788"/>
                  </a:cubicBezTo>
                  <a:cubicBezTo>
                    <a:pt x="942" y="7073"/>
                    <a:pt x="1382" y="5399"/>
                    <a:pt x="1737" y="3662"/>
                  </a:cubicBezTo>
                  <a:cubicBezTo>
                    <a:pt x="1905" y="2888"/>
                    <a:pt x="2302" y="2156"/>
                    <a:pt x="2365" y="1319"/>
                  </a:cubicBezTo>
                  <a:cubicBezTo>
                    <a:pt x="2407" y="1026"/>
                    <a:pt x="2616" y="712"/>
                    <a:pt x="2825" y="461"/>
                  </a:cubicBezTo>
                  <a:cubicBezTo>
                    <a:pt x="3160" y="42"/>
                    <a:pt x="3830" y="0"/>
                    <a:pt x="4227" y="419"/>
                  </a:cubicBezTo>
                  <a:cubicBezTo>
                    <a:pt x="4395" y="607"/>
                    <a:pt x="4520" y="816"/>
                    <a:pt x="4646" y="1005"/>
                  </a:cubicBezTo>
                  <a:cubicBezTo>
                    <a:pt x="6215" y="3432"/>
                    <a:pt x="7701" y="5901"/>
                    <a:pt x="8935" y="8516"/>
                  </a:cubicBezTo>
                  <a:cubicBezTo>
                    <a:pt x="9312" y="9290"/>
                    <a:pt x="9772" y="10002"/>
                    <a:pt x="10170" y="10755"/>
                  </a:cubicBezTo>
                  <a:cubicBezTo>
                    <a:pt x="10504" y="11404"/>
                    <a:pt x="10818" y="12073"/>
                    <a:pt x="11132" y="12722"/>
                  </a:cubicBezTo>
                  <a:cubicBezTo>
                    <a:pt x="11216" y="12848"/>
                    <a:pt x="11258" y="13036"/>
                    <a:pt x="11300" y="13182"/>
                  </a:cubicBezTo>
                  <a:cubicBezTo>
                    <a:pt x="11341" y="13705"/>
                    <a:pt x="10797" y="14103"/>
                    <a:pt x="10295" y="13894"/>
                  </a:cubicBezTo>
                  <a:cubicBezTo>
                    <a:pt x="9940" y="13747"/>
                    <a:pt x="9668" y="13496"/>
                    <a:pt x="9563" y="13140"/>
                  </a:cubicBezTo>
                  <a:cubicBezTo>
                    <a:pt x="9228" y="11906"/>
                    <a:pt x="8370" y="10964"/>
                    <a:pt x="7826" y="9709"/>
                  </a:cubicBezTo>
                  <a:close/>
                  <a:moveTo>
                    <a:pt x="3600" y="2386"/>
                  </a:moveTo>
                  <a:cubicBezTo>
                    <a:pt x="2637" y="4813"/>
                    <a:pt x="2323" y="7156"/>
                    <a:pt x="1821" y="9416"/>
                  </a:cubicBezTo>
                  <a:cubicBezTo>
                    <a:pt x="1779" y="9709"/>
                    <a:pt x="1821" y="10044"/>
                    <a:pt x="1821" y="10420"/>
                  </a:cubicBezTo>
                  <a:cubicBezTo>
                    <a:pt x="2114" y="10399"/>
                    <a:pt x="2344" y="10399"/>
                    <a:pt x="2553" y="10316"/>
                  </a:cubicBezTo>
                  <a:cubicBezTo>
                    <a:pt x="2930" y="10148"/>
                    <a:pt x="3286" y="9981"/>
                    <a:pt x="3662" y="9772"/>
                  </a:cubicBezTo>
                  <a:cubicBezTo>
                    <a:pt x="4709" y="9165"/>
                    <a:pt x="5776" y="8746"/>
                    <a:pt x="7010" y="8935"/>
                  </a:cubicBezTo>
                  <a:cubicBezTo>
                    <a:pt x="7094" y="8935"/>
                    <a:pt x="7136" y="8872"/>
                    <a:pt x="7324" y="8830"/>
                  </a:cubicBezTo>
                  <a:cubicBezTo>
                    <a:pt x="6320" y="6633"/>
                    <a:pt x="5169" y="4541"/>
                    <a:pt x="3600" y="23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8380150" y="567888"/>
              <a:ext cx="297150" cy="326950"/>
            </a:xfrm>
            <a:custGeom>
              <a:rect b="b" l="l" r="r" t="t"/>
              <a:pathLst>
                <a:path extrusionOk="0" h="13078" w="11886">
                  <a:moveTo>
                    <a:pt x="11195" y="8181"/>
                  </a:moveTo>
                  <a:cubicBezTo>
                    <a:pt x="11864" y="8997"/>
                    <a:pt x="11885" y="9102"/>
                    <a:pt x="11509" y="9772"/>
                  </a:cubicBezTo>
                  <a:cubicBezTo>
                    <a:pt x="11027" y="10650"/>
                    <a:pt x="10483" y="11425"/>
                    <a:pt x="9521" y="11843"/>
                  </a:cubicBezTo>
                  <a:cubicBezTo>
                    <a:pt x="8956" y="12073"/>
                    <a:pt x="8496" y="12450"/>
                    <a:pt x="7952" y="12680"/>
                  </a:cubicBezTo>
                  <a:cubicBezTo>
                    <a:pt x="7052" y="13057"/>
                    <a:pt x="6131" y="13078"/>
                    <a:pt x="5190" y="12806"/>
                  </a:cubicBezTo>
                  <a:cubicBezTo>
                    <a:pt x="4813" y="12701"/>
                    <a:pt x="4353" y="12638"/>
                    <a:pt x="3934" y="12596"/>
                  </a:cubicBezTo>
                  <a:cubicBezTo>
                    <a:pt x="3349" y="12575"/>
                    <a:pt x="2888" y="12345"/>
                    <a:pt x="2512" y="11906"/>
                  </a:cubicBezTo>
                  <a:cubicBezTo>
                    <a:pt x="2030" y="11404"/>
                    <a:pt x="1570" y="10922"/>
                    <a:pt x="1068" y="10462"/>
                  </a:cubicBezTo>
                  <a:cubicBezTo>
                    <a:pt x="419" y="9834"/>
                    <a:pt x="147" y="9039"/>
                    <a:pt x="105" y="8181"/>
                  </a:cubicBezTo>
                  <a:cubicBezTo>
                    <a:pt x="43" y="7428"/>
                    <a:pt x="1" y="6633"/>
                    <a:pt x="126" y="5880"/>
                  </a:cubicBezTo>
                  <a:cubicBezTo>
                    <a:pt x="377" y="4185"/>
                    <a:pt x="984" y="2616"/>
                    <a:pt x="2240" y="1360"/>
                  </a:cubicBezTo>
                  <a:cubicBezTo>
                    <a:pt x="2574" y="1026"/>
                    <a:pt x="2993" y="858"/>
                    <a:pt x="3411" y="649"/>
                  </a:cubicBezTo>
                  <a:cubicBezTo>
                    <a:pt x="4750" y="0"/>
                    <a:pt x="6131" y="42"/>
                    <a:pt x="7533" y="210"/>
                  </a:cubicBezTo>
                  <a:cubicBezTo>
                    <a:pt x="8203" y="293"/>
                    <a:pt x="8642" y="1067"/>
                    <a:pt x="8391" y="1716"/>
                  </a:cubicBezTo>
                  <a:cubicBezTo>
                    <a:pt x="8370" y="1821"/>
                    <a:pt x="8203" y="1883"/>
                    <a:pt x="8077" y="1967"/>
                  </a:cubicBezTo>
                  <a:cubicBezTo>
                    <a:pt x="7805" y="1716"/>
                    <a:pt x="7575" y="1486"/>
                    <a:pt x="7324" y="1256"/>
                  </a:cubicBezTo>
                  <a:cubicBezTo>
                    <a:pt x="6299" y="1256"/>
                    <a:pt x="5336" y="1298"/>
                    <a:pt x="4332" y="1695"/>
                  </a:cubicBezTo>
                  <a:cubicBezTo>
                    <a:pt x="3244" y="2135"/>
                    <a:pt x="2658" y="2951"/>
                    <a:pt x="2219" y="3913"/>
                  </a:cubicBezTo>
                  <a:cubicBezTo>
                    <a:pt x="1612" y="5231"/>
                    <a:pt x="1528" y="6612"/>
                    <a:pt x="1675" y="8035"/>
                  </a:cubicBezTo>
                  <a:cubicBezTo>
                    <a:pt x="1696" y="8391"/>
                    <a:pt x="1821" y="8809"/>
                    <a:pt x="2051" y="9081"/>
                  </a:cubicBezTo>
                  <a:cubicBezTo>
                    <a:pt x="2553" y="9646"/>
                    <a:pt x="3097" y="10169"/>
                    <a:pt x="3683" y="10692"/>
                  </a:cubicBezTo>
                  <a:cubicBezTo>
                    <a:pt x="3809" y="10818"/>
                    <a:pt x="4039" y="10860"/>
                    <a:pt x="4248" y="10902"/>
                  </a:cubicBezTo>
                  <a:cubicBezTo>
                    <a:pt x="4667" y="11006"/>
                    <a:pt x="5085" y="11006"/>
                    <a:pt x="5483" y="11174"/>
                  </a:cubicBezTo>
                  <a:cubicBezTo>
                    <a:pt x="6403" y="11508"/>
                    <a:pt x="7240" y="11278"/>
                    <a:pt x="8056" y="10818"/>
                  </a:cubicBezTo>
                  <a:cubicBezTo>
                    <a:pt x="9123" y="10232"/>
                    <a:pt x="10149" y="9521"/>
                    <a:pt x="10818" y="8453"/>
                  </a:cubicBezTo>
                  <a:cubicBezTo>
                    <a:pt x="10902" y="8412"/>
                    <a:pt x="11027" y="8349"/>
                    <a:pt x="11195" y="81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7" name="Google Shape;667;p11"/>
          <p:cNvSpPr txBox="1"/>
          <p:nvPr/>
        </p:nvSpPr>
        <p:spPr>
          <a:xfrm>
            <a:off x="1170708" y="352768"/>
            <a:ext cx="681356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Ex3: Complete the sentences with the present simple.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11"/>
          <p:cNvSpPr txBox="1"/>
          <p:nvPr/>
        </p:nvSpPr>
        <p:spPr>
          <a:xfrm>
            <a:off x="529682" y="926548"/>
            <a:ext cx="6726044" cy="3699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 (come) ___________ from Da Nang. 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Do you learn Russian?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- No, I (not do) ______________.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    She always (walk) __________ to school with her friends. 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4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often (do) _________ my homework after school. 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 startAt="4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Mr Nam (teach) _____________ history at my school. </a:t>
            </a:r>
            <a:endParaRPr/>
          </a:p>
        </p:txBody>
      </p:sp>
      <p:sp>
        <p:nvSpPr>
          <p:cNvPr id="669" name="Google Shape;669;p11"/>
          <p:cNvSpPr txBox="1"/>
          <p:nvPr/>
        </p:nvSpPr>
        <p:spPr>
          <a:xfrm>
            <a:off x="5759269" y="1013980"/>
            <a:ext cx="2992913" cy="1347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Present Simple</a:t>
            </a:r>
            <a:endParaRPr/>
          </a:p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(+) S + V(s/es).</a:t>
            </a:r>
            <a:endParaRPr/>
          </a:p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(-) S + don’t/doesn’t + S.</a:t>
            </a:r>
            <a:endParaRPr/>
          </a:p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(?) Do/Does + V ?</a:t>
            </a:r>
            <a:endParaRPr/>
          </a:p>
        </p:txBody>
      </p:sp>
      <p:sp>
        <p:nvSpPr>
          <p:cNvPr id="670" name="Google Shape;670;p11"/>
          <p:cNvSpPr txBox="1"/>
          <p:nvPr/>
        </p:nvSpPr>
        <p:spPr>
          <a:xfrm>
            <a:off x="2513981" y="1137425"/>
            <a:ext cx="87075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comes</a:t>
            </a:r>
            <a:endParaRPr/>
          </a:p>
        </p:txBody>
      </p:sp>
      <p:sp>
        <p:nvSpPr>
          <p:cNvPr id="671" name="Google Shape;671;p11"/>
          <p:cNvSpPr txBox="1"/>
          <p:nvPr/>
        </p:nvSpPr>
        <p:spPr>
          <a:xfrm>
            <a:off x="3133141" y="2376012"/>
            <a:ext cx="7521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don’t</a:t>
            </a:r>
            <a:endParaRPr/>
          </a:p>
        </p:txBody>
      </p:sp>
      <p:sp>
        <p:nvSpPr>
          <p:cNvPr id="672" name="Google Shape;672;p11"/>
          <p:cNvSpPr txBox="1"/>
          <p:nvPr/>
        </p:nvSpPr>
        <p:spPr>
          <a:xfrm>
            <a:off x="3178034" y="2986999"/>
            <a:ext cx="7906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walks</a:t>
            </a:r>
            <a:endParaRPr/>
          </a:p>
        </p:txBody>
      </p:sp>
      <p:sp>
        <p:nvSpPr>
          <p:cNvPr id="673" name="Google Shape;673;p11"/>
          <p:cNvSpPr txBox="1"/>
          <p:nvPr/>
        </p:nvSpPr>
        <p:spPr>
          <a:xfrm>
            <a:off x="2584606" y="3598531"/>
            <a:ext cx="46038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</a:t>
            </a:r>
            <a:endParaRPr/>
          </a:p>
        </p:txBody>
      </p:sp>
      <p:sp>
        <p:nvSpPr>
          <p:cNvPr id="674" name="Google Shape;674;p11"/>
          <p:cNvSpPr txBox="1"/>
          <p:nvPr/>
        </p:nvSpPr>
        <p:spPr>
          <a:xfrm>
            <a:off x="3178034" y="4194650"/>
            <a:ext cx="8771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teachs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2"/>
          <p:cNvSpPr txBox="1"/>
          <p:nvPr/>
        </p:nvSpPr>
        <p:spPr>
          <a:xfrm>
            <a:off x="264218" y="432770"/>
            <a:ext cx="8496921" cy="40011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Ex4: Complete the text with the correct form of the verbs in brackets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12"/>
          <p:cNvSpPr/>
          <p:nvPr/>
        </p:nvSpPr>
        <p:spPr>
          <a:xfrm>
            <a:off x="464634" y="1132732"/>
            <a:ext cx="8214731" cy="341199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rgbClr val="F69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Hoang lives in a small house in the centre of his village. His house (1. be) ________ near his new school. Every day, he (2. have)  _______ breakfast at 6 o’clock. Then he (3. walk) ________ to school with his friends. Hoang and his friends (4. study) ________ in grade 6 at An Son School. Hoang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(5. like) _________ his new school.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2000">
        <p14:ferris dir="l"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3"/>
          <p:cNvSpPr txBox="1"/>
          <p:nvPr/>
        </p:nvSpPr>
        <p:spPr>
          <a:xfrm>
            <a:off x="323539" y="243034"/>
            <a:ext cx="8496921" cy="400110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Ex4: Complete the text with the correct form of the verbs in brackets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13"/>
          <p:cNvSpPr txBox="1"/>
          <p:nvPr/>
        </p:nvSpPr>
        <p:spPr>
          <a:xfrm>
            <a:off x="189877" y="1050950"/>
            <a:ext cx="5846647" cy="3449406"/>
          </a:xfrm>
          <a:prstGeom prst="rect">
            <a:avLst/>
          </a:prstGeom>
          <a:solidFill>
            <a:schemeClr val="accent1"/>
          </a:solidFill>
          <a:ln cap="flat" cmpd="sng" w="28575">
            <a:solidFill>
              <a:srgbClr val="F69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Hoang lives in a small house in the centre of his village. His house (1. be) ________ near his new school. Every day, he (2. have)  _______ breakfast at 6 o’clock. Then he (3. walk) ________ to school with his friends. Hoang and his friends (4. study) ________ in grade 6 at An Son School. Hoang (5. like) _________ his new school.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13"/>
          <p:cNvSpPr/>
          <p:nvPr/>
        </p:nvSpPr>
        <p:spPr>
          <a:xfrm>
            <a:off x="6333893" y="1043516"/>
            <a:ext cx="2664834" cy="3449406"/>
          </a:xfrm>
          <a:prstGeom prst="rect">
            <a:avLst/>
          </a:prstGeom>
          <a:solidFill>
            <a:srgbClr val="FEE5E8"/>
          </a:solidFill>
          <a:ln cap="flat" cmpd="sng" w="25400">
            <a:solidFill>
              <a:srgbClr val="BB0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+ Vs/es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+ Vs/es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+ Vs/es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+ V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+ Vs/es</a:t>
            </a:r>
            <a:endParaRPr/>
          </a:p>
        </p:txBody>
      </p:sp>
      <p:sp>
        <p:nvSpPr>
          <p:cNvPr id="688" name="Google Shape;688;p13"/>
          <p:cNvSpPr txBox="1"/>
          <p:nvPr/>
        </p:nvSpPr>
        <p:spPr>
          <a:xfrm>
            <a:off x="3128068" y="1660189"/>
            <a:ext cx="5984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13"/>
          <p:cNvSpPr txBox="1"/>
          <p:nvPr/>
        </p:nvSpPr>
        <p:spPr>
          <a:xfrm>
            <a:off x="3726517" y="2151045"/>
            <a:ext cx="5984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has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3"/>
          <p:cNvSpPr txBox="1"/>
          <p:nvPr/>
        </p:nvSpPr>
        <p:spPr>
          <a:xfrm>
            <a:off x="3061162" y="2628740"/>
            <a:ext cx="8492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walks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3"/>
          <p:cNvSpPr txBox="1"/>
          <p:nvPr/>
        </p:nvSpPr>
        <p:spPr>
          <a:xfrm>
            <a:off x="4579433" y="3113565"/>
            <a:ext cx="8380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study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3"/>
          <p:cNvSpPr txBox="1"/>
          <p:nvPr/>
        </p:nvSpPr>
        <p:spPr>
          <a:xfrm>
            <a:off x="4729824" y="3606905"/>
            <a:ext cx="83804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likes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4"/>
          <p:cNvSpPr txBox="1"/>
          <p:nvPr/>
        </p:nvSpPr>
        <p:spPr>
          <a:xfrm>
            <a:off x="2202366" y="2355136"/>
            <a:ext cx="47169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14"/>
          <p:cNvSpPr txBox="1"/>
          <p:nvPr/>
        </p:nvSpPr>
        <p:spPr>
          <a:xfrm>
            <a:off x="737669" y="725371"/>
            <a:ext cx="7298400" cy="41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I remember to do my homework (always)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Nick gets good marks in exams. (usually)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We do not see a rabbit in town. (often)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4. I read in bed at night (rarely)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5. Do you sing in the shower? (sometimes)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14"/>
          <p:cNvSpPr/>
          <p:nvPr/>
        </p:nvSpPr>
        <p:spPr>
          <a:xfrm>
            <a:off x="5095516" y="1239358"/>
            <a:ext cx="3692236" cy="284710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E780"/>
              </a:gs>
              <a:gs pos="35000">
                <a:srgbClr val="FFEDA5"/>
              </a:gs>
              <a:gs pos="100000">
                <a:srgbClr val="FFF8D8"/>
              </a:gs>
            </a:gsLst>
            <a:lin ang="16200000" scaled="0"/>
          </a:gradFill>
          <a:ln cap="flat" cmpd="sng" w="9525">
            <a:solidFill>
              <a:srgbClr val="FDBB43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S + adverb frequency + V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VD: He </a:t>
            </a:r>
            <a:r>
              <a:rPr b="1" i="1" lang="en-US" sz="2000" u="sng" cap="none" strike="noStrik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often</a:t>
            </a:r>
            <a:r>
              <a:rPr b="1" i="0" lang="en-US" sz="2000" u="none" cap="none" strike="noStrik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 cooks.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S + be + adverb frequency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VD: You are </a:t>
            </a:r>
            <a:r>
              <a:rPr b="1" i="1" lang="en-US" sz="2000" u="sng" cap="none" strike="noStrik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r>
              <a:rPr b="1" i="0" lang="en-US" sz="2000" u="none" cap="none" strike="noStrike">
                <a:solidFill>
                  <a:srgbClr val="B11E2B"/>
                </a:solidFill>
                <a:latin typeface="Calibri"/>
                <a:ea typeface="Calibri"/>
                <a:cs typeface="Calibri"/>
                <a:sym typeface="Calibri"/>
              </a:rPr>
              <a:t> late  </a:t>
            </a:r>
            <a:endParaRPr/>
          </a:p>
        </p:txBody>
      </p:sp>
      <p:sp>
        <p:nvSpPr>
          <p:cNvPr id="700" name="Google Shape;700;p14"/>
          <p:cNvSpPr txBox="1"/>
          <p:nvPr/>
        </p:nvSpPr>
        <p:spPr>
          <a:xfrm>
            <a:off x="477981" y="281359"/>
            <a:ext cx="7984189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Ex5: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Put the adverb in brackets in the correct place in each sentence.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4"/>
          <p:cNvSpPr txBox="1"/>
          <p:nvPr/>
        </p:nvSpPr>
        <p:spPr>
          <a:xfrm>
            <a:off x="737675" y="1092550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I always remember to do my homework.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2" name="Google Shape;702;p14"/>
          <p:cNvSpPr txBox="1"/>
          <p:nvPr/>
        </p:nvSpPr>
        <p:spPr>
          <a:xfrm>
            <a:off x="737675" y="1893425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Nick usually gets good marks in exams.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3" name="Google Shape;703;p14"/>
          <p:cNvSpPr txBox="1"/>
          <p:nvPr/>
        </p:nvSpPr>
        <p:spPr>
          <a:xfrm>
            <a:off x="737675" y="2760850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We do not often see a rabbit in town.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4" name="Google Shape;704;p14"/>
          <p:cNvSpPr txBox="1"/>
          <p:nvPr/>
        </p:nvSpPr>
        <p:spPr>
          <a:xfrm>
            <a:off x="737675" y="3526250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🡪 I rarely read in bed at night.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  <p:sp>
        <p:nvSpPr>
          <p:cNvPr id="705" name="Google Shape;705;p14"/>
          <p:cNvSpPr txBox="1"/>
          <p:nvPr/>
        </p:nvSpPr>
        <p:spPr>
          <a:xfrm>
            <a:off x="737675" y="4336575"/>
            <a:ext cx="497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🡪 Do you sometimes sing in the shower?</a:t>
            </a:r>
            <a:endParaRPr>
              <a:latin typeface="Patrick Hand"/>
              <a:ea typeface="Patrick Hand"/>
              <a:cs typeface="Patrick Hand"/>
              <a:sym typeface="Patrick Hand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5"/>
          <p:cNvSpPr txBox="1"/>
          <p:nvPr>
            <p:ph type="title"/>
          </p:nvPr>
        </p:nvSpPr>
        <p:spPr>
          <a:xfrm>
            <a:off x="2403149" y="1507097"/>
            <a:ext cx="4614195" cy="17379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8000"/>
              <a:t>REFERENCE</a:t>
            </a:r>
            <a:endParaRPr sz="8000"/>
          </a:p>
        </p:txBody>
      </p:sp>
      <p:grpSp>
        <p:nvGrpSpPr>
          <p:cNvPr id="711" name="Google Shape;711;p15"/>
          <p:cNvGrpSpPr/>
          <p:nvPr/>
        </p:nvGrpSpPr>
        <p:grpSpPr>
          <a:xfrm>
            <a:off x="7180889" y="2805911"/>
            <a:ext cx="1400918" cy="1995377"/>
            <a:chOff x="7162025" y="2806025"/>
            <a:chExt cx="1261975" cy="1797475"/>
          </a:xfrm>
        </p:grpSpPr>
        <p:sp>
          <p:nvSpPr>
            <p:cNvPr id="712" name="Google Shape;712;p15"/>
            <p:cNvSpPr/>
            <p:nvPr/>
          </p:nvSpPr>
          <p:spPr>
            <a:xfrm>
              <a:off x="7214800" y="3036100"/>
              <a:ext cx="803575" cy="657100"/>
            </a:xfrm>
            <a:custGeom>
              <a:rect b="b" l="l" r="r" t="t"/>
              <a:pathLst>
                <a:path extrusionOk="0" h="26284" w="32143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5"/>
            <p:cNvSpPr/>
            <p:nvPr/>
          </p:nvSpPr>
          <p:spPr>
            <a:xfrm>
              <a:off x="7258675" y="2832700"/>
              <a:ext cx="655925" cy="365325"/>
            </a:xfrm>
            <a:custGeom>
              <a:rect b="b" l="l" r="r" t="t"/>
              <a:pathLst>
                <a:path extrusionOk="0" h="14613" w="26237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5"/>
            <p:cNvSpPr/>
            <p:nvPr/>
          </p:nvSpPr>
          <p:spPr>
            <a:xfrm>
              <a:off x="7642975" y="3584650"/>
              <a:ext cx="277550" cy="462575"/>
            </a:xfrm>
            <a:custGeom>
              <a:rect b="b" l="l" r="r" t="t"/>
              <a:pathLst>
                <a:path extrusionOk="0" h="18503" w="11102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5"/>
            <p:cNvSpPr/>
            <p:nvPr/>
          </p:nvSpPr>
          <p:spPr>
            <a:xfrm>
              <a:off x="7908625" y="3617275"/>
              <a:ext cx="212350" cy="368300"/>
            </a:xfrm>
            <a:custGeom>
              <a:rect b="b" l="l" r="r" t="t"/>
              <a:pathLst>
                <a:path extrusionOk="0" h="14732" w="8494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5"/>
            <p:cNvSpPr/>
            <p:nvPr/>
          </p:nvSpPr>
          <p:spPr>
            <a:xfrm>
              <a:off x="7650075" y="3948175"/>
              <a:ext cx="462000" cy="198700"/>
            </a:xfrm>
            <a:custGeom>
              <a:rect b="b" l="l" r="r" t="t"/>
              <a:pathLst>
                <a:path extrusionOk="0" h="7948" w="1848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5"/>
            <p:cNvSpPr/>
            <p:nvPr/>
          </p:nvSpPr>
          <p:spPr>
            <a:xfrm>
              <a:off x="7284175" y="3975450"/>
              <a:ext cx="97300" cy="152450"/>
            </a:xfrm>
            <a:custGeom>
              <a:rect b="b" l="l" r="r" t="t"/>
              <a:pathLst>
                <a:path extrusionOk="0" h="6098" w="3892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5"/>
            <p:cNvSpPr/>
            <p:nvPr/>
          </p:nvSpPr>
          <p:spPr>
            <a:xfrm>
              <a:off x="7274700" y="3861000"/>
              <a:ext cx="80075" cy="87200"/>
            </a:xfrm>
            <a:custGeom>
              <a:rect b="b" l="l" r="r" t="t"/>
              <a:pathLst>
                <a:path extrusionOk="0" h="3488" w="3203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5"/>
            <p:cNvSpPr/>
            <p:nvPr/>
          </p:nvSpPr>
          <p:spPr>
            <a:xfrm>
              <a:off x="8015375" y="3114975"/>
              <a:ext cx="61700" cy="95500"/>
            </a:xfrm>
            <a:custGeom>
              <a:rect b="b" l="l" r="r" t="t"/>
              <a:pathLst>
                <a:path extrusionOk="0" h="3820" w="2468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5"/>
            <p:cNvSpPr/>
            <p:nvPr/>
          </p:nvSpPr>
          <p:spPr>
            <a:xfrm>
              <a:off x="7745550" y="3650475"/>
              <a:ext cx="56950" cy="69425"/>
            </a:xfrm>
            <a:custGeom>
              <a:rect b="b" l="l" r="r" t="t"/>
              <a:pathLst>
                <a:path extrusionOk="0" h="2777" w="2278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5"/>
            <p:cNvSpPr/>
            <p:nvPr/>
          </p:nvSpPr>
          <p:spPr>
            <a:xfrm>
              <a:off x="7320950" y="4141500"/>
              <a:ext cx="55175" cy="64675"/>
            </a:xfrm>
            <a:custGeom>
              <a:rect b="b" l="l" r="r" t="t"/>
              <a:pathLst>
                <a:path extrusionOk="0" h="2587" w="2207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5"/>
            <p:cNvSpPr/>
            <p:nvPr/>
          </p:nvSpPr>
          <p:spPr>
            <a:xfrm>
              <a:off x="8305950" y="4072725"/>
              <a:ext cx="86025" cy="23725"/>
            </a:xfrm>
            <a:custGeom>
              <a:rect b="b" l="l" r="r" t="t"/>
              <a:pathLst>
                <a:path extrusionOk="0" h="949" w="3441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5"/>
            <p:cNvSpPr/>
            <p:nvPr/>
          </p:nvSpPr>
          <p:spPr>
            <a:xfrm>
              <a:off x="7188700" y="3478500"/>
              <a:ext cx="40350" cy="59925"/>
            </a:xfrm>
            <a:custGeom>
              <a:rect b="b" l="l" r="r" t="t"/>
              <a:pathLst>
                <a:path extrusionOk="0" h="2397" w="1614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5"/>
            <p:cNvSpPr/>
            <p:nvPr/>
          </p:nvSpPr>
          <p:spPr>
            <a:xfrm>
              <a:off x="8084175" y="4161075"/>
              <a:ext cx="52200" cy="35000"/>
            </a:xfrm>
            <a:custGeom>
              <a:rect b="b" l="l" r="r" t="t"/>
              <a:pathLst>
                <a:path extrusionOk="0" h="1400" w="2088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7307325" y="3364050"/>
              <a:ext cx="221800" cy="169625"/>
            </a:xfrm>
            <a:custGeom>
              <a:rect b="b" l="l" r="r" t="t"/>
              <a:pathLst>
                <a:path extrusionOk="0" h="6785" w="8872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7628725" y="3248425"/>
              <a:ext cx="231900" cy="172000"/>
            </a:xfrm>
            <a:custGeom>
              <a:rect b="b" l="l" r="r" t="t"/>
              <a:pathLst>
                <a:path extrusionOk="0" h="6880" w="9276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7825625" y="3256725"/>
              <a:ext cx="174950" cy="181475"/>
            </a:xfrm>
            <a:custGeom>
              <a:rect b="b" l="l" r="r" t="t"/>
              <a:pathLst>
                <a:path extrusionOk="0" h="7259" w="6998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7308500" y="3508150"/>
              <a:ext cx="173175" cy="180900"/>
            </a:xfrm>
            <a:custGeom>
              <a:rect b="b" l="l" r="r" t="t"/>
              <a:pathLst>
                <a:path extrusionOk="0" h="7236" w="6927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7162025" y="2806025"/>
              <a:ext cx="1261975" cy="1431575"/>
            </a:xfrm>
            <a:custGeom>
              <a:rect b="b" l="l" r="r" t="t"/>
              <a:pathLst>
                <a:path extrusionOk="0" h="57263" w="50479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7454375" y="4426750"/>
              <a:ext cx="271050" cy="176750"/>
            </a:xfrm>
            <a:custGeom>
              <a:rect b="b" l="l" r="r" t="t"/>
              <a:pathLst>
                <a:path extrusionOk="0" h="7070" w="10842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7204725" y="4257725"/>
              <a:ext cx="256800" cy="181500"/>
            </a:xfrm>
            <a:custGeom>
              <a:rect b="b" l="l" r="r" t="t"/>
              <a:pathLst>
                <a:path extrusionOk="0" h="7260" w="10272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7498850" y="4271975"/>
              <a:ext cx="161925" cy="124550"/>
            </a:xfrm>
            <a:custGeom>
              <a:rect b="b" l="l" r="r" t="t"/>
              <a:pathLst>
                <a:path extrusionOk="0" h="4982" w="6477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7280025" y="3222325"/>
              <a:ext cx="609075" cy="339825"/>
            </a:xfrm>
            <a:custGeom>
              <a:rect b="b" l="l" r="r" t="t"/>
              <a:pathLst>
                <a:path extrusionOk="0" h="13593" w="24363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7504800" y="3472575"/>
              <a:ext cx="288225" cy="142950"/>
            </a:xfrm>
            <a:custGeom>
              <a:rect b="b" l="l" r="r" t="t"/>
              <a:pathLst>
                <a:path extrusionOk="0" h="5718" w="11529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7416425" y="3426325"/>
              <a:ext cx="47475" cy="50425"/>
            </a:xfrm>
            <a:custGeom>
              <a:rect b="b" l="l" r="r" t="t"/>
              <a:pathLst>
                <a:path extrusionOk="0" h="2017" w="1899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7709375" y="3323125"/>
              <a:ext cx="44500" cy="36800"/>
            </a:xfrm>
            <a:custGeom>
              <a:rect b="b" l="l" r="r" t="t"/>
              <a:pathLst>
                <a:path extrusionOk="0" h="1472" w="178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7" name="Google Shape;737;p15"/>
          <p:cNvSpPr/>
          <p:nvPr/>
        </p:nvSpPr>
        <p:spPr>
          <a:xfrm>
            <a:off x="2628269" y="2812539"/>
            <a:ext cx="4264734" cy="157320"/>
          </a:xfrm>
          <a:custGeom>
            <a:rect b="b" l="l" r="r" t="t"/>
            <a:pathLst>
              <a:path extrusionOk="0" h="7061" w="285612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8" name="Google Shape;738;p15"/>
          <p:cNvGrpSpPr/>
          <p:nvPr/>
        </p:nvGrpSpPr>
        <p:grpSpPr>
          <a:xfrm>
            <a:off x="8259975" y="4358938"/>
            <a:ext cx="487025" cy="489125"/>
            <a:chOff x="7047525" y="3892375"/>
            <a:chExt cx="487025" cy="489125"/>
          </a:xfrm>
        </p:grpSpPr>
        <p:sp>
          <p:nvSpPr>
            <p:cNvPr id="739" name="Google Shape;739;p15"/>
            <p:cNvSpPr/>
            <p:nvPr/>
          </p:nvSpPr>
          <p:spPr>
            <a:xfrm flipH="1">
              <a:off x="7087800" y="4105800"/>
              <a:ext cx="177350" cy="192000"/>
            </a:xfrm>
            <a:custGeom>
              <a:rect b="b" l="l" r="r" t="t"/>
              <a:pathLst>
                <a:path extrusionOk="0" h="7680" w="7094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5"/>
            <p:cNvSpPr/>
            <p:nvPr/>
          </p:nvSpPr>
          <p:spPr>
            <a:xfrm flipH="1">
              <a:off x="7071075" y="4308775"/>
              <a:ext cx="55475" cy="45525"/>
            </a:xfrm>
            <a:custGeom>
              <a:rect b="b" l="l" r="r" t="t"/>
              <a:pathLst>
                <a:path extrusionOk="0" h="1821" w="2219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 flipH="1">
              <a:off x="7047525" y="4077025"/>
              <a:ext cx="244825" cy="304475"/>
            </a:xfrm>
            <a:custGeom>
              <a:rect b="b" l="l" r="r" t="t"/>
              <a:pathLst>
                <a:path extrusionOk="0" h="12179" w="9793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5"/>
            <p:cNvSpPr/>
            <p:nvPr/>
          </p:nvSpPr>
          <p:spPr>
            <a:xfrm flipH="1">
              <a:off x="7382300" y="3976075"/>
              <a:ext cx="131850" cy="225475"/>
            </a:xfrm>
            <a:custGeom>
              <a:rect b="b" l="l" r="r" t="t"/>
              <a:pathLst>
                <a:path extrusionOk="0" h="9019" w="5274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5"/>
            <p:cNvSpPr/>
            <p:nvPr/>
          </p:nvSpPr>
          <p:spPr>
            <a:xfrm flipH="1">
              <a:off x="7371850" y="3934750"/>
              <a:ext cx="29325" cy="35075"/>
            </a:xfrm>
            <a:custGeom>
              <a:rect b="b" l="l" r="r" t="t"/>
              <a:pathLst>
                <a:path extrusionOk="0" h="1403" w="1173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 flipH="1">
              <a:off x="7351975" y="3892375"/>
              <a:ext cx="182575" cy="327500"/>
            </a:xfrm>
            <a:custGeom>
              <a:rect b="b" l="l" r="r" t="t"/>
              <a:pathLst>
                <a:path extrusionOk="0" h="13100" w="7303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5" name="Google Shape;745;p15"/>
          <p:cNvGrpSpPr/>
          <p:nvPr/>
        </p:nvGrpSpPr>
        <p:grpSpPr>
          <a:xfrm>
            <a:off x="2062413" y="4505650"/>
            <a:ext cx="643950" cy="195675"/>
            <a:chOff x="806663" y="3241275"/>
            <a:chExt cx="643950" cy="195675"/>
          </a:xfrm>
        </p:grpSpPr>
        <p:sp>
          <p:nvSpPr>
            <p:cNvPr id="746" name="Google Shape;746;p15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8" name="Google Shape;748;p15"/>
          <p:cNvGrpSpPr/>
          <p:nvPr/>
        </p:nvGrpSpPr>
        <p:grpSpPr>
          <a:xfrm>
            <a:off x="784550" y="2589925"/>
            <a:ext cx="1871650" cy="2020200"/>
            <a:chOff x="653975" y="2589925"/>
            <a:chExt cx="1871650" cy="2020200"/>
          </a:xfrm>
        </p:grpSpPr>
        <p:sp>
          <p:nvSpPr>
            <p:cNvPr id="749" name="Google Shape;749;p15"/>
            <p:cNvSpPr/>
            <p:nvPr/>
          </p:nvSpPr>
          <p:spPr>
            <a:xfrm>
              <a:off x="685350" y="2612400"/>
              <a:ext cx="1293650" cy="959900"/>
            </a:xfrm>
            <a:custGeom>
              <a:rect b="b" l="l" r="r" t="t"/>
              <a:pathLst>
                <a:path extrusionOk="0" h="38396" w="51746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1063025" y="2992700"/>
              <a:ext cx="786225" cy="556075"/>
            </a:xfrm>
            <a:custGeom>
              <a:rect b="b" l="l" r="r" t="t"/>
              <a:pathLst>
                <a:path extrusionOk="0" h="22243" w="31449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1250825" y="3528875"/>
              <a:ext cx="511075" cy="522050"/>
            </a:xfrm>
            <a:custGeom>
              <a:rect b="b" l="l" r="r" t="t"/>
              <a:pathLst>
                <a:path extrusionOk="0" h="20882" w="20443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1220475" y="4039400"/>
              <a:ext cx="563400" cy="142825"/>
            </a:xfrm>
            <a:custGeom>
              <a:rect b="b" l="l" r="r" t="t"/>
              <a:pathLst>
                <a:path extrusionOk="0" h="5713" w="22536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2167800" y="2832625"/>
              <a:ext cx="337425" cy="305000"/>
            </a:xfrm>
            <a:custGeom>
              <a:rect b="b" l="l" r="r" t="t"/>
              <a:pathLst>
                <a:path extrusionOk="0" h="12200" w="13497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1840875" y="3108825"/>
              <a:ext cx="255800" cy="256325"/>
            </a:xfrm>
            <a:custGeom>
              <a:rect b="b" l="l" r="r" t="t"/>
              <a:pathLst>
                <a:path extrusionOk="0" h="10253" w="10232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1672950" y="4438000"/>
              <a:ext cx="165325" cy="74300"/>
            </a:xfrm>
            <a:custGeom>
              <a:rect b="b" l="l" r="r" t="t"/>
              <a:pathLst>
                <a:path extrusionOk="0" h="2972" w="6613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1863350" y="3107250"/>
              <a:ext cx="95750" cy="130800"/>
            </a:xfrm>
            <a:custGeom>
              <a:rect b="b" l="l" r="r" t="t"/>
              <a:pathLst>
                <a:path extrusionOk="0" h="5232" w="383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1287950" y="4461525"/>
              <a:ext cx="82150" cy="120875"/>
            </a:xfrm>
            <a:custGeom>
              <a:rect b="b" l="l" r="r" t="t"/>
              <a:pathLst>
                <a:path extrusionOk="0" h="4835" w="3286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980900" y="3303925"/>
              <a:ext cx="86350" cy="98375"/>
            </a:xfrm>
            <a:custGeom>
              <a:rect b="b" l="l" r="r" t="t"/>
              <a:pathLst>
                <a:path extrusionOk="0" h="3935" w="3454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1487775" y="3556075"/>
              <a:ext cx="62275" cy="22500"/>
            </a:xfrm>
            <a:custGeom>
              <a:rect b="b" l="l" r="r" t="t"/>
              <a:pathLst>
                <a:path extrusionOk="0" h="900" w="2491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2317400" y="2928875"/>
              <a:ext cx="51300" cy="60700"/>
            </a:xfrm>
            <a:custGeom>
              <a:rect b="b" l="l" r="r" t="t"/>
              <a:pathLst>
                <a:path extrusionOk="0" h="2428" w="2052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1164000" y="3271500"/>
              <a:ext cx="190425" cy="187825"/>
            </a:xfrm>
            <a:custGeom>
              <a:rect b="b" l="l" r="r" t="t"/>
              <a:pathLst>
                <a:path extrusionOk="0" h="7513" w="7617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1611225" y="3201400"/>
              <a:ext cx="187300" cy="174225"/>
            </a:xfrm>
            <a:custGeom>
              <a:rect b="b" l="l" r="r" t="t"/>
              <a:pathLst>
                <a:path extrusionOk="0" h="6969" w="7492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653975" y="2589925"/>
              <a:ext cx="1871650" cy="2020200"/>
            </a:xfrm>
            <a:custGeom>
              <a:rect b="b" l="l" r="r" t="t"/>
              <a:pathLst>
                <a:path extrusionOk="0" h="80808" w="74866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1320925" y="3317025"/>
              <a:ext cx="355725" cy="184675"/>
            </a:xfrm>
            <a:custGeom>
              <a:rect b="b" l="l" r="r" t="t"/>
              <a:pathLst>
                <a:path extrusionOk="0" h="7387" w="14229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1297375" y="3221800"/>
              <a:ext cx="37700" cy="36650"/>
            </a:xfrm>
            <a:custGeom>
              <a:rect b="b" l="l" r="r" t="t"/>
              <a:pathLst>
                <a:path extrusionOk="0" h="1466" w="1508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1619075" y="3185725"/>
              <a:ext cx="31925" cy="42375"/>
            </a:xfrm>
            <a:custGeom>
              <a:rect b="b" l="l" r="r" t="t"/>
              <a:pathLst>
                <a:path extrusionOk="0" h="1695" w="1277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2293350" y="2916850"/>
              <a:ext cx="95750" cy="98375"/>
            </a:xfrm>
            <a:custGeom>
              <a:rect b="b" l="l" r="r" t="t"/>
              <a:pathLst>
                <a:path extrusionOk="0" h="3935" w="383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8" name="Google Shape;768;p15"/>
          <p:cNvGrpSpPr/>
          <p:nvPr/>
        </p:nvGrpSpPr>
        <p:grpSpPr>
          <a:xfrm>
            <a:off x="6224150" y="4502713"/>
            <a:ext cx="956750" cy="553975"/>
            <a:chOff x="-1199475" y="2658325"/>
            <a:chExt cx="956750" cy="553975"/>
          </a:xfrm>
        </p:grpSpPr>
        <p:sp>
          <p:nvSpPr>
            <p:cNvPr id="769" name="Google Shape;769;p15"/>
            <p:cNvSpPr/>
            <p:nvPr/>
          </p:nvSpPr>
          <p:spPr>
            <a:xfrm>
              <a:off x="-1137750" y="2679225"/>
              <a:ext cx="873050" cy="389225"/>
            </a:xfrm>
            <a:custGeom>
              <a:rect b="b" l="l" r="r" t="t"/>
              <a:pathLst>
                <a:path extrusionOk="0" h="15569" w="34922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-1173850" y="2814725"/>
              <a:ext cx="870975" cy="335325"/>
            </a:xfrm>
            <a:custGeom>
              <a:rect b="b" l="l" r="r" t="t"/>
              <a:pathLst>
                <a:path extrusionOk="0" h="13413" w="34839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-831225" y="3061100"/>
              <a:ext cx="516325" cy="128175"/>
            </a:xfrm>
            <a:custGeom>
              <a:rect b="b" l="l" r="r" t="t"/>
              <a:pathLst>
                <a:path extrusionOk="0" h="5127" w="20653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-1156575" y="2763450"/>
              <a:ext cx="254225" cy="244825"/>
            </a:xfrm>
            <a:custGeom>
              <a:rect b="b" l="l" r="r" t="t"/>
              <a:pathLst>
                <a:path extrusionOk="0" h="9793" w="10169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-1171750" y="2927700"/>
              <a:ext cx="148050" cy="129750"/>
            </a:xfrm>
            <a:custGeom>
              <a:rect b="b" l="l" r="r" t="t"/>
              <a:pathLst>
                <a:path extrusionOk="0" h="5190" w="5922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-572300" y="3140075"/>
              <a:ext cx="156950" cy="27225"/>
            </a:xfrm>
            <a:custGeom>
              <a:rect b="b" l="l" r="r" t="t"/>
              <a:pathLst>
                <a:path extrusionOk="0" h="1089" w="6278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-1012725" y="3059000"/>
              <a:ext cx="52850" cy="46575"/>
            </a:xfrm>
            <a:custGeom>
              <a:rect b="b" l="l" r="r" t="t"/>
              <a:pathLst>
                <a:path extrusionOk="0" h="1863" w="2114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-1025825" y="3053775"/>
              <a:ext cx="13625" cy="5250"/>
            </a:xfrm>
            <a:custGeom>
              <a:rect b="b" l="l" r="r" t="t"/>
              <a:pathLst>
                <a:path extrusionOk="0" h="210" w="545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-922775" y="2765025"/>
              <a:ext cx="278850" cy="100450"/>
            </a:xfrm>
            <a:custGeom>
              <a:rect b="b" l="l" r="r" t="t"/>
              <a:pathLst>
                <a:path extrusionOk="0" h="4018" w="11154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-1199475" y="2658325"/>
              <a:ext cx="956750" cy="553975"/>
            </a:xfrm>
            <a:custGeom>
              <a:rect b="b" l="l" r="r" t="t"/>
              <a:pathLst>
                <a:path extrusionOk="0" h="22159" w="3827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-956775" y="2745150"/>
              <a:ext cx="339000" cy="142825"/>
            </a:xfrm>
            <a:custGeom>
              <a:rect b="b" l="l" r="r" t="t"/>
              <a:pathLst>
                <a:path extrusionOk="0" h="5713" w="1356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-604200" y="2736250"/>
              <a:ext cx="263125" cy="239075"/>
            </a:xfrm>
            <a:custGeom>
              <a:rect b="b" l="l" r="r" t="t"/>
              <a:pathLst>
                <a:path extrusionOk="0" h="9563" w="10525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1" name="Google Shape;781;p15"/>
          <p:cNvGrpSpPr/>
          <p:nvPr/>
        </p:nvGrpSpPr>
        <p:grpSpPr>
          <a:xfrm>
            <a:off x="296567" y="4032225"/>
            <a:ext cx="766954" cy="835523"/>
            <a:chOff x="296567" y="4032225"/>
            <a:chExt cx="766954" cy="835523"/>
          </a:xfrm>
        </p:grpSpPr>
        <p:sp>
          <p:nvSpPr>
            <p:cNvPr id="782" name="Google Shape;782;p15"/>
            <p:cNvSpPr/>
            <p:nvPr/>
          </p:nvSpPr>
          <p:spPr>
            <a:xfrm>
              <a:off x="541554" y="4620021"/>
              <a:ext cx="242990" cy="224922"/>
            </a:xfrm>
            <a:custGeom>
              <a:rect b="b" l="l" r="r" t="t"/>
              <a:pathLst>
                <a:path extrusionOk="0" h="11776" w="12722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766152" y="4553209"/>
              <a:ext cx="134292" cy="276186"/>
            </a:xfrm>
            <a:custGeom>
              <a:rect b="b" l="l" r="r" t="t"/>
              <a:pathLst>
                <a:path extrusionOk="0" h="14460" w="7031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561533" y="4522019"/>
              <a:ext cx="278975" cy="100351"/>
            </a:xfrm>
            <a:custGeom>
              <a:rect b="b" l="l" r="r" t="t"/>
              <a:pathLst>
                <a:path extrusionOk="0" h="5254" w="14606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519971" y="4505650"/>
              <a:ext cx="400050" cy="362098"/>
            </a:xfrm>
            <a:custGeom>
              <a:rect b="b" l="l" r="r" t="t"/>
              <a:pathLst>
                <a:path extrusionOk="0" h="18958" w="20945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608290" y="4680703"/>
              <a:ext cx="101536" cy="115918"/>
            </a:xfrm>
            <a:custGeom>
              <a:rect b="b" l="l" r="r" t="t"/>
              <a:pathLst>
                <a:path extrusionOk="0" h="6069" w="5316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423563" y="4218193"/>
              <a:ext cx="205860" cy="140722"/>
            </a:xfrm>
            <a:custGeom>
              <a:rect b="b" l="l" r="r" t="t"/>
              <a:pathLst>
                <a:path extrusionOk="0" h="6237" w="9124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67386" y="4055598"/>
              <a:ext cx="253061" cy="160825"/>
            </a:xfrm>
            <a:custGeom>
              <a:rect b="b" l="l" r="r" t="t"/>
              <a:pathLst>
                <a:path extrusionOk="0" h="7128" w="11216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326799" y="4118136"/>
              <a:ext cx="108593" cy="236997"/>
            </a:xfrm>
            <a:custGeom>
              <a:rect b="b" l="l" r="r" t="t"/>
              <a:pathLst>
                <a:path extrusionOk="0" h="10504" w="4813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96567" y="4032225"/>
              <a:ext cx="357413" cy="362106"/>
            </a:xfrm>
            <a:custGeom>
              <a:rect b="b" l="l" r="r" t="t"/>
              <a:pathLst>
                <a:path extrusionOk="0" h="16049" w="15841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442446" y="4076579"/>
              <a:ext cx="118521" cy="129847"/>
            </a:xfrm>
            <a:custGeom>
              <a:rect b="b" l="l" r="r" t="t"/>
              <a:pathLst>
                <a:path extrusionOk="0" h="5755" w="5253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805268" y="4102292"/>
              <a:ext cx="193889" cy="134723"/>
            </a:xfrm>
            <a:custGeom>
              <a:rect b="b" l="l" r="r" t="t"/>
              <a:pathLst>
                <a:path extrusionOk="0" h="7619" w="10965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806753" y="4223983"/>
              <a:ext cx="204604" cy="144908"/>
            </a:xfrm>
            <a:custGeom>
              <a:rect b="b" l="l" r="r" t="t"/>
              <a:pathLst>
                <a:path extrusionOk="0" h="8195" w="11571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1003206" y="4132494"/>
              <a:ext cx="44047" cy="171096"/>
            </a:xfrm>
            <a:custGeom>
              <a:rect b="b" l="l" r="r" t="t"/>
              <a:pathLst>
                <a:path extrusionOk="0" h="9676" w="2491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784544" y="4086395"/>
              <a:ext cx="278977" cy="300443"/>
            </a:xfrm>
            <a:custGeom>
              <a:rect b="b" l="l" r="r" t="t"/>
              <a:pathLst>
                <a:path extrusionOk="0" h="16991" w="15777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856689" y="4262867"/>
              <a:ext cx="85495" cy="83267"/>
            </a:xfrm>
            <a:custGeom>
              <a:rect b="b" l="l" r="r" t="t"/>
              <a:pathLst>
                <a:path extrusionOk="0" h="4709" w="4835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7" name="Google Shape;797;p15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798" name="Google Shape;798;p15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8" name="Google Shape;808;p15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809" name="Google Shape;809;p15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1" name="Google Shape;811;p15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812" name="Google Shape;812;p15"/>
            <p:cNvSpPr/>
            <p:nvPr/>
          </p:nvSpPr>
          <p:spPr>
            <a:xfrm>
              <a:off x="650263" y="929225"/>
              <a:ext cx="423725" cy="240125"/>
            </a:xfrm>
            <a:custGeom>
              <a:rect b="b" l="l" r="r" t="t"/>
              <a:pathLst>
                <a:path extrusionOk="0" h="9605" w="16949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622013" y="907250"/>
              <a:ext cx="475525" cy="287725"/>
            </a:xfrm>
            <a:custGeom>
              <a:rect b="b" l="l" r="r" t="t"/>
              <a:pathLst>
                <a:path extrusionOk="0" h="11509" w="19021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15"/>
          <p:cNvGrpSpPr/>
          <p:nvPr/>
        </p:nvGrpSpPr>
        <p:grpSpPr>
          <a:xfrm>
            <a:off x="1474325" y="858525"/>
            <a:ext cx="808300" cy="1469525"/>
            <a:chOff x="1474325" y="858525"/>
            <a:chExt cx="808300" cy="1469525"/>
          </a:xfrm>
        </p:grpSpPr>
        <p:sp>
          <p:nvSpPr>
            <p:cNvPr id="815" name="Google Shape;815;p15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rect b="b" l="l" r="r" t="t"/>
              <a:pathLst>
                <a:path extrusionOk="0" h="8967" w="11719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rect b="b" l="l" r="r" t="t"/>
              <a:pathLst>
                <a:path extrusionOk="0" h="7307" w="8754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rect b="b" l="l" r="r" t="t"/>
              <a:pathLst>
                <a:path extrusionOk="0" h="3464" w="4769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8" name="Google Shape;818;p15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19" name="Google Shape;819;p15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rect b="b" l="l" r="r" t="t"/>
                <a:pathLst>
                  <a:path extrusionOk="0" h="16107" w="18906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20" name="Google Shape;820;p15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21" name="Google Shape;821;p15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rect b="b" l="l" r="r" t="t"/>
                  <a:pathLst>
                    <a:path extrusionOk="0" h="2089" w="2207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15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rect b="b" l="l" r="r" t="t"/>
                  <a:pathLst>
                    <a:path extrusionOk="0" h="2041" w="2041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15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rect b="b" l="l" r="r" t="t"/>
                  <a:pathLst>
                    <a:path extrusionOk="0" h="2729" w="2966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15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rect b="b" l="l" r="r" t="t"/>
                  <a:pathLst>
                    <a:path extrusionOk="0" h="2444" w="2349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15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rect b="b" l="l" r="r" t="t"/>
                  <a:pathLst>
                    <a:path extrusionOk="0" h="2207" w="2041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15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rect b="b" l="l" r="r" t="t"/>
                  <a:pathLst>
                    <a:path extrusionOk="0" h="1970" w="1756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15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rect b="b" l="l" r="r" t="t"/>
                  <a:pathLst>
                    <a:path extrusionOk="0" h="2230" w="2325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15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rect b="b" l="l" r="r" t="t"/>
                  <a:pathLst>
                    <a:path extrusionOk="0" h="1448" w="1851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15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rect b="b" l="l" r="r" t="t"/>
                  <a:pathLst>
                    <a:path extrusionOk="0" h="1685" w="1662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15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rect b="b" l="l" r="r" t="t"/>
                  <a:pathLst>
                    <a:path extrusionOk="0" h="1922" w="2041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15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rect b="b" l="l" r="r" t="t"/>
                  <a:pathLst>
                    <a:path extrusionOk="0" h="2349" w="2183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15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rect b="b" l="l" r="r" t="t"/>
                  <a:pathLst>
                    <a:path extrusionOk="0" h="1590" w="1519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15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rect b="b" l="l" r="r" t="t"/>
                  <a:pathLst>
                    <a:path extrusionOk="0" h="1828" w="1614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15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rect b="b" l="l" r="r" t="t"/>
                  <a:pathLst>
                    <a:path extrusionOk="0" h="1590" w="1614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15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rect b="b" l="l" r="r" t="t"/>
                  <a:pathLst>
                    <a:path extrusionOk="0" h="1566" w="1567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15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rect b="b" l="l" r="r" t="t"/>
                  <a:pathLst>
                    <a:path extrusionOk="0" h="1614" w="1354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37" name="Google Shape;837;p15"/>
          <p:cNvGrpSpPr/>
          <p:nvPr/>
        </p:nvGrpSpPr>
        <p:grpSpPr>
          <a:xfrm>
            <a:off x="7099188" y="1019591"/>
            <a:ext cx="1561489" cy="1065910"/>
            <a:chOff x="6876425" y="1268933"/>
            <a:chExt cx="1561489" cy="1065910"/>
          </a:xfrm>
        </p:grpSpPr>
        <p:grpSp>
          <p:nvGrpSpPr>
            <p:cNvPr id="838" name="Google Shape;838;p15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839" name="Google Shape;839;p15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rect b="b" l="l" r="r" t="t"/>
                <a:pathLst>
                  <a:path extrusionOk="0" h="1293" w="134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15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rect b="b" l="l" r="r" t="t"/>
                <a:pathLst>
                  <a:path extrusionOk="0" h="1340" w="1361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15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rect b="b" l="l" r="r" t="t"/>
                <a:pathLst>
                  <a:path extrusionOk="0" h="1066" w="1214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15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rect b="b" l="l" r="r" t="t"/>
                <a:pathLst>
                  <a:path extrusionOk="0" h="1005" w="1444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rect b="b" l="l" r="r" t="t"/>
                <a:pathLst>
                  <a:path extrusionOk="0" h="1385" w="1967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rect b="b" l="l" r="r" t="t"/>
                <a:pathLst>
                  <a:path extrusionOk="0" h="1319" w="1738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5" name="Google Shape;845;p15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846" name="Google Shape;846;p15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rect b="b" l="l" r="r" t="t"/>
                <a:pathLst>
                  <a:path extrusionOk="0" h="14004" w="16907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15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rect b="b" l="l" r="r" t="t"/>
                <a:pathLst>
                  <a:path extrusionOk="0" h="20151" w="14812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15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rect b="b" l="l" r="r" t="t"/>
                <a:pathLst>
                  <a:path extrusionOk="0" h="7608" w="9739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15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rect b="b" l="l" r="r" t="t"/>
                <a:pathLst>
                  <a:path extrusionOk="0" h="3956" w="4516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15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rect b="b" l="l" r="r" t="t"/>
                <a:pathLst>
                  <a:path extrusionOk="0" h="3556" w="3348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15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rect b="b" l="l" r="r" t="t"/>
                <a:pathLst>
                  <a:path extrusionOk="0" h="32910" w="31512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15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rect b="b" l="l" r="r" t="t"/>
                <a:pathLst>
                  <a:path extrusionOk="0" h="3802" w="3411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53" name="Google Shape;853;p15"/>
            <p:cNvSpPr/>
            <p:nvPr/>
          </p:nvSpPr>
          <p:spPr>
            <a:xfrm>
              <a:off x="6876425" y="1268933"/>
              <a:ext cx="119223" cy="209809"/>
            </a:xfrm>
            <a:custGeom>
              <a:rect b="b" l="l" r="r" t="t"/>
              <a:pathLst>
                <a:path extrusionOk="0" h="13957" w="7931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EEFF4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16"/>
          <p:cNvSpPr/>
          <p:nvPr/>
        </p:nvSpPr>
        <p:spPr>
          <a:xfrm>
            <a:off x="0" y="4404034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9" name="Google Shape;85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6105" y="3090604"/>
            <a:ext cx="4111791" cy="265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0694" y="2571750"/>
            <a:ext cx="1762612" cy="3577257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16"/>
          <p:cNvSpPr txBox="1"/>
          <p:nvPr/>
        </p:nvSpPr>
        <p:spPr>
          <a:xfrm>
            <a:off x="419100" y="876289"/>
            <a:ext cx="8305800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Describe your dream school.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7"/>
          <p:cNvSpPr txBox="1"/>
          <p:nvPr/>
        </p:nvSpPr>
        <p:spPr>
          <a:xfrm>
            <a:off x="6226657" y="916459"/>
            <a:ext cx="2234436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Criteria</a:t>
            </a:r>
            <a:endParaRPr/>
          </a:p>
        </p:txBody>
      </p:sp>
      <p:grpSp>
        <p:nvGrpSpPr>
          <p:cNvPr id="867" name="Google Shape;867;p17"/>
          <p:cNvGrpSpPr/>
          <p:nvPr/>
        </p:nvGrpSpPr>
        <p:grpSpPr>
          <a:xfrm>
            <a:off x="514350" y="742837"/>
            <a:ext cx="4975675" cy="563994"/>
            <a:chOff x="0" y="0"/>
            <a:chExt cx="13268465" cy="1503982"/>
          </a:xfrm>
        </p:grpSpPr>
        <p:sp>
          <p:nvSpPr>
            <p:cNvPr id="868" name="Google Shape;868;p17"/>
            <p:cNvSpPr/>
            <p:nvPr/>
          </p:nvSpPr>
          <p:spPr>
            <a:xfrm>
              <a:off x="0" y="0"/>
              <a:ext cx="13268465" cy="1503982"/>
            </a:xfrm>
            <a:custGeom>
              <a:rect b="b" l="l" r="r" t="t"/>
              <a:pathLst>
                <a:path extrusionOk="0" h="682310" w="2968132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FFE5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17"/>
            <p:cNvSpPr txBox="1"/>
            <p:nvPr/>
          </p:nvSpPr>
          <p:spPr>
            <a:xfrm>
              <a:off x="716357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01  PRODUCT</a:t>
              </a:r>
              <a:endParaRPr/>
            </a:p>
          </p:txBody>
        </p:sp>
        <p:sp>
          <p:nvSpPr>
            <p:cNvPr id="870" name="Google Shape;870;p17"/>
            <p:cNvSpPr txBox="1"/>
            <p:nvPr/>
          </p:nvSpPr>
          <p:spPr>
            <a:xfrm>
              <a:off x="7139460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 pts</a:t>
              </a:r>
              <a:endParaRPr/>
            </a:p>
          </p:txBody>
        </p:sp>
      </p:grpSp>
      <p:pic>
        <p:nvPicPr>
          <p:cNvPr id="871" name="Google Shape;8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44893" y="3576268"/>
            <a:ext cx="2963445" cy="19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06150" y="2394826"/>
            <a:ext cx="1440933" cy="3506695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Google Shape;873;p17"/>
          <p:cNvSpPr/>
          <p:nvPr/>
        </p:nvSpPr>
        <p:spPr>
          <a:xfrm>
            <a:off x="0" y="4459067"/>
            <a:ext cx="9144000" cy="684434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4" name="Google Shape;874;p17"/>
          <p:cNvGrpSpPr/>
          <p:nvPr/>
        </p:nvGrpSpPr>
        <p:grpSpPr>
          <a:xfrm>
            <a:off x="514350" y="1606013"/>
            <a:ext cx="4975675" cy="563994"/>
            <a:chOff x="0" y="0"/>
            <a:chExt cx="13268465" cy="1503982"/>
          </a:xfrm>
        </p:grpSpPr>
        <p:sp>
          <p:nvSpPr>
            <p:cNvPr id="875" name="Google Shape;875;p17"/>
            <p:cNvSpPr/>
            <p:nvPr/>
          </p:nvSpPr>
          <p:spPr>
            <a:xfrm>
              <a:off x="0" y="0"/>
              <a:ext cx="13268465" cy="1503982"/>
            </a:xfrm>
            <a:custGeom>
              <a:rect b="b" l="l" r="r" t="t"/>
              <a:pathLst>
                <a:path extrusionOk="0" h="682310" w="2968132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FFE5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17"/>
            <p:cNvSpPr txBox="1"/>
            <p:nvPr/>
          </p:nvSpPr>
          <p:spPr>
            <a:xfrm>
              <a:off x="716357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02  PRESENT</a:t>
              </a:r>
              <a:endParaRPr/>
            </a:p>
          </p:txBody>
        </p:sp>
        <p:sp>
          <p:nvSpPr>
            <p:cNvPr id="877" name="Google Shape;877;p17"/>
            <p:cNvSpPr txBox="1"/>
            <p:nvPr/>
          </p:nvSpPr>
          <p:spPr>
            <a:xfrm>
              <a:off x="7139460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 pts</a:t>
              </a:r>
              <a:endParaRPr/>
            </a:p>
          </p:txBody>
        </p:sp>
      </p:grpSp>
      <p:grpSp>
        <p:nvGrpSpPr>
          <p:cNvPr id="878" name="Google Shape;878;p17"/>
          <p:cNvGrpSpPr/>
          <p:nvPr/>
        </p:nvGrpSpPr>
        <p:grpSpPr>
          <a:xfrm>
            <a:off x="514350" y="2448974"/>
            <a:ext cx="4975675" cy="563994"/>
            <a:chOff x="0" y="0"/>
            <a:chExt cx="13268465" cy="1503982"/>
          </a:xfrm>
        </p:grpSpPr>
        <p:sp>
          <p:nvSpPr>
            <p:cNvPr id="879" name="Google Shape;879;p17"/>
            <p:cNvSpPr/>
            <p:nvPr/>
          </p:nvSpPr>
          <p:spPr>
            <a:xfrm>
              <a:off x="0" y="0"/>
              <a:ext cx="13268465" cy="1503982"/>
            </a:xfrm>
            <a:custGeom>
              <a:rect b="b" l="l" r="r" t="t"/>
              <a:pathLst>
                <a:path extrusionOk="0" h="682310" w="2968132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FFE5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17"/>
            <p:cNvSpPr txBox="1"/>
            <p:nvPr/>
          </p:nvSpPr>
          <p:spPr>
            <a:xfrm>
              <a:off x="716357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03  TEAMWORK</a:t>
              </a:r>
              <a:endParaRPr/>
            </a:p>
          </p:txBody>
        </p:sp>
        <p:sp>
          <p:nvSpPr>
            <p:cNvPr id="881" name="Google Shape;881;p17"/>
            <p:cNvSpPr txBox="1"/>
            <p:nvPr/>
          </p:nvSpPr>
          <p:spPr>
            <a:xfrm>
              <a:off x="7139460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3 pts</a:t>
              </a:r>
              <a:endParaRPr/>
            </a:p>
          </p:txBody>
        </p:sp>
      </p:grpSp>
      <p:grpSp>
        <p:nvGrpSpPr>
          <p:cNvPr id="882" name="Google Shape;882;p17"/>
          <p:cNvGrpSpPr/>
          <p:nvPr/>
        </p:nvGrpSpPr>
        <p:grpSpPr>
          <a:xfrm>
            <a:off x="514350" y="3329920"/>
            <a:ext cx="4975675" cy="563994"/>
            <a:chOff x="0" y="0"/>
            <a:chExt cx="13268465" cy="1503982"/>
          </a:xfrm>
        </p:grpSpPr>
        <p:sp>
          <p:nvSpPr>
            <p:cNvPr id="883" name="Google Shape;883;p17"/>
            <p:cNvSpPr/>
            <p:nvPr/>
          </p:nvSpPr>
          <p:spPr>
            <a:xfrm>
              <a:off x="0" y="0"/>
              <a:ext cx="13268465" cy="1503982"/>
            </a:xfrm>
            <a:custGeom>
              <a:rect b="b" l="l" r="r" t="t"/>
              <a:pathLst>
                <a:path extrusionOk="0" h="682310" w="2968132">
                  <a:moveTo>
                    <a:pt x="2843672" y="682310"/>
                  </a:moveTo>
                  <a:lnTo>
                    <a:pt x="124460" y="682310"/>
                  </a:lnTo>
                  <a:cubicBezTo>
                    <a:pt x="55880" y="682310"/>
                    <a:pt x="0" y="626430"/>
                    <a:pt x="0" y="55785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43672" y="0"/>
                  </a:lnTo>
                  <a:cubicBezTo>
                    <a:pt x="2912252" y="0"/>
                    <a:pt x="2968132" y="55880"/>
                    <a:pt x="2968132" y="124460"/>
                  </a:cubicBezTo>
                  <a:lnTo>
                    <a:pt x="2968132" y="557850"/>
                  </a:lnTo>
                  <a:cubicBezTo>
                    <a:pt x="2968132" y="626430"/>
                    <a:pt x="2912252" y="682310"/>
                    <a:pt x="2843672" y="682310"/>
                  </a:cubicBezTo>
                  <a:close/>
                </a:path>
              </a:pathLst>
            </a:custGeom>
            <a:solidFill>
              <a:srgbClr val="FFE5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17"/>
            <p:cNvSpPr txBox="1"/>
            <p:nvPr/>
          </p:nvSpPr>
          <p:spPr>
            <a:xfrm>
              <a:off x="716357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04 DEADLINE</a:t>
              </a:r>
              <a:endParaRPr/>
            </a:p>
          </p:txBody>
        </p:sp>
        <p:sp>
          <p:nvSpPr>
            <p:cNvPr id="885" name="Google Shape;885;p17"/>
            <p:cNvSpPr txBox="1"/>
            <p:nvPr/>
          </p:nvSpPr>
          <p:spPr>
            <a:xfrm>
              <a:off x="7139460" y="445221"/>
              <a:ext cx="5559759" cy="765338"/>
            </a:xfrm>
            <a:prstGeom prst="rect">
              <a:avLst/>
            </a:prstGeom>
            <a:solidFill>
              <a:srgbClr val="FFE5B6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1 pt</a:t>
              </a:r>
              <a:endParaRPr b="1" i="0" sz="18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</p:spTree>
  </p:cSld>
  <p:clrMapOvr>
    <a:masterClrMapping/>
  </p:clrMapOvr>
  <p:transition spd="med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9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" name="Google Shape;890;p18"/>
          <p:cNvGrpSpPr/>
          <p:nvPr/>
        </p:nvGrpSpPr>
        <p:grpSpPr>
          <a:xfrm>
            <a:off x="2037143" y="1215342"/>
            <a:ext cx="3020993" cy="1961995"/>
            <a:chOff x="0" y="0"/>
            <a:chExt cx="7749445" cy="5110089"/>
          </a:xfrm>
        </p:grpSpPr>
        <p:sp>
          <p:nvSpPr>
            <p:cNvPr id="891" name="Google Shape;891;p18"/>
            <p:cNvSpPr/>
            <p:nvPr/>
          </p:nvSpPr>
          <p:spPr>
            <a:xfrm>
              <a:off x="0" y="0"/>
              <a:ext cx="5302972" cy="5110089"/>
            </a:xfrm>
            <a:custGeom>
              <a:rect b="b" l="l" r="r" t="t"/>
              <a:pathLst>
                <a:path extrusionOk="0" h="1296448" w="2167483">
                  <a:moveTo>
                    <a:pt x="2043023" y="1296448"/>
                  </a:moveTo>
                  <a:lnTo>
                    <a:pt x="124460" y="1296448"/>
                  </a:lnTo>
                  <a:cubicBezTo>
                    <a:pt x="55880" y="1296448"/>
                    <a:pt x="0" y="1240568"/>
                    <a:pt x="0" y="1171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3023" y="0"/>
                  </a:lnTo>
                  <a:cubicBezTo>
                    <a:pt x="2111603" y="0"/>
                    <a:pt x="2167483" y="55880"/>
                    <a:pt x="2167483" y="124460"/>
                  </a:cubicBezTo>
                  <a:lnTo>
                    <a:pt x="2167483" y="1171988"/>
                  </a:lnTo>
                  <a:cubicBezTo>
                    <a:pt x="2167483" y="1240568"/>
                    <a:pt x="2111603" y="1296448"/>
                    <a:pt x="2043023" y="1296448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18"/>
            <p:cNvSpPr txBox="1"/>
            <p:nvPr/>
          </p:nvSpPr>
          <p:spPr>
            <a:xfrm>
              <a:off x="511443" y="657528"/>
              <a:ext cx="7238002" cy="765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VOCABULARY</a:t>
              </a:r>
              <a:endParaRPr/>
            </a:p>
          </p:txBody>
        </p:sp>
        <p:sp>
          <p:nvSpPr>
            <p:cNvPr id="893" name="Google Shape;893;p18"/>
            <p:cNvSpPr txBox="1"/>
            <p:nvPr/>
          </p:nvSpPr>
          <p:spPr>
            <a:xfrm>
              <a:off x="511443" y="1902502"/>
              <a:ext cx="3939384" cy="1074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Using vocabulary related to the topic </a:t>
              </a:r>
              <a:endParaRPr b="0" i="0" sz="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endParaRPr>
            </a:p>
          </p:txBody>
        </p:sp>
      </p:grpSp>
      <p:sp>
        <p:nvSpPr>
          <p:cNvPr id="894" name="Google Shape;894;p18"/>
          <p:cNvSpPr txBox="1"/>
          <p:nvPr/>
        </p:nvSpPr>
        <p:spPr>
          <a:xfrm>
            <a:off x="499537" y="409937"/>
            <a:ext cx="4647817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PRESENTATION</a:t>
            </a:r>
            <a:endParaRPr/>
          </a:p>
        </p:txBody>
      </p:sp>
      <p:sp>
        <p:nvSpPr>
          <p:cNvPr id="895" name="Google Shape;895;p18"/>
          <p:cNvSpPr/>
          <p:nvPr/>
        </p:nvSpPr>
        <p:spPr>
          <a:xfrm>
            <a:off x="23150" y="4467825"/>
            <a:ext cx="9086127" cy="687917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6" name="Google Shape;89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537" y="1837433"/>
            <a:ext cx="1669061" cy="3873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7" name="Google Shape;897;p18"/>
          <p:cNvGrpSpPr/>
          <p:nvPr/>
        </p:nvGrpSpPr>
        <p:grpSpPr>
          <a:xfrm>
            <a:off x="4211173" y="1261054"/>
            <a:ext cx="1988615" cy="1916283"/>
            <a:chOff x="0" y="0"/>
            <a:chExt cx="5302972" cy="5110089"/>
          </a:xfrm>
        </p:grpSpPr>
        <p:sp>
          <p:nvSpPr>
            <p:cNvPr id="898" name="Google Shape;898;p18"/>
            <p:cNvSpPr/>
            <p:nvPr/>
          </p:nvSpPr>
          <p:spPr>
            <a:xfrm>
              <a:off x="0" y="0"/>
              <a:ext cx="5302972" cy="5110089"/>
            </a:xfrm>
            <a:custGeom>
              <a:rect b="b" l="l" r="r" t="t"/>
              <a:pathLst>
                <a:path extrusionOk="0" h="1296448" w="2167483">
                  <a:moveTo>
                    <a:pt x="2043023" y="1296448"/>
                  </a:moveTo>
                  <a:lnTo>
                    <a:pt x="124460" y="1296448"/>
                  </a:lnTo>
                  <a:cubicBezTo>
                    <a:pt x="55880" y="1296448"/>
                    <a:pt x="0" y="1240568"/>
                    <a:pt x="0" y="1171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3023" y="0"/>
                  </a:lnTo>
                  <a:cubicBezTo>
                    <a:pt x="2111603" y="0"/>
                    <a:pt x="2167483" y="55880"/>
                    <a:pt x="2167483" y="124460"/>
                  </a:cubicBezTo>
                  <a:lnTo>
                    <a:pt x="2167483" y="1171988"/>
                  </a:lnTo>
                  <a:cubicBezTo>
                    <a:pt x="2167483" y="1240568"/>
                    <a:pt x="2111603" y="1296448"/>
                    <a:pt x="2043023" y="1296448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18"/>
            <p:cNvSpPr txBox="1"/>
            <p:nvPr/>
          </p:nvSpPr>
          <p:spPr>
            <a:xfrm>
              <a:off x="511443" y="657528"/>
              <a:ext cx="4253796" cy="765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GRAMMAR</a:t>
              </a:r>
              <a:endParaRPr/>
            </a:p>
          </p:txBody>
        </p:sp>
        <p:sp>
          <p:nvSpPr>
            <p:cNvPr id="900" name="Google Shape;900;p18"/>
            <p:cNvSpPr txBox="1"/>
            <p:nvPr/>
          </p:nvSpPr>
          <p:spPr>
            <a:xfrm>
              <a:off x="511443" y="1902502"/>
              <a:ext cx="4576828" cy="1074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Using sentences with no or a few mistakes </a:t>
              </a:r>
              <a:endParaRPr/>
            </a:p>
          </p:txBody>
        </p:sp>
      </p:grpSp>
      <p:grpSp>
        <p:nvGrpSpPr>
          <p:cNvPr id="901" name="Google Shape;901;p18"/>
          <p:cNvGrpSpPr/>
          <p:nvPr/>
        </p:nvGrpSpPr>
        <p:grpSpPr>
          <a:xfrm>
            <a:off x="6394367" y="1261054"/>
            <a:ext cx="2502159" cy="1916283"/>
            <a:chOff x="0" y="0"/>
            <a:chExt cx="5302972" cy="5110089"/>
          </a:xfrm>
        </p:grpSpPr>
        <p:sp>
          <p:nvSpPr>
            <p:cNvPr id="902" name="Google Shape;902;p18"/>
            <p:cNvSpPr/>
            <p:nvPr/>
          </p:nvSpPr>
          <p:spPr>
            <a:xfrm>
              <a:off x="0" y="0"/>
              <a:ext cx="5302972" cy="5110089"/>
            </a:xfrm>
            <a:custGeom>
              <a:rect b="b" l="l" r="r" t="t"/>
              <a:pathLst>
                <a:path extrusionOk="0" h="1296448" w="2167483">
                  <a:moveTo>
                    <a:pt x="2043023" y="1296448"/>
                  </a:moveTo>
                  <a:lnTo>
                    <a:pt x="124460" y="1296448"/>
                  </a:lnTo>
                  <a:cubicBezTo>
                    <a:pt x="55880" y="1296448"/>
                    <a:pt x="0" y="1240568"/>
                    <a:pt x="0" y="11719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043023" y="0"/>
                  </a:lnTo>
                  <a:cubicBezTo>
                    <a:pt x="2111603" y="0"/>
                    <a:pt x="2167483" y="55880"/>
                    <a:pt x="2167483" y="124460"/>
                  </a:cubicBezTo>
                  <a:lnTo>
                    <a:pt x="2167483" y="1171988"/>
                  </a:lnTo>
                  <a:cubicBezTo>
                    <a:pt x="2167483" y="1240568"/>
                    <a:pt x="2111603" y="1296448"/>
                    <a:pt x="2043023" y="1296448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18"/>
            <p:cNvSpPr txBox="1"/>
            <p:nvPr/>
          </p:nvSpPr>
          <p:spPr>
            <a:xfrm>
              <a:off x="511444" y="657528"/>
              <a:ext cx="4253794" cy="7555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764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7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PRONUNCIATION</a:t>
              </a:r>
              <a:endParaRPr/>
            </a:p>
          </p:txBody>
        </p:sp>
        <p:sp>
          <p:nvSpPr>
            <p:cNvPr id="904" name="Google Shape;904;p18"/>
            <p:cNvSpPr txBox="1"/>
            <p:nvPr/>
          </p:nvSpPr>
          <p:spPr>
            <a:xfrm>
              <a:off x="511444" y="1902502"/>
              <a:ext cx="4576829" cy="10744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Good effort at accent and clear pronunciation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19"/>
          <p:cNvGrpSpPr/>
          <p:nvPr/>
        </p:nvGrpSpPr>
        <p:grpSpPr>
          <a:xfrm>
            <a:off x="514350" y="1170538"/>
            <a:ext cx="4172630" cy="1897898"/>
            <a:chOff x="0" y="-9525"/>
            <a:chExt cx="11127012" cy="5061061"/>
          </a:xfrm>
        </p:grpSpPr>
        <p:sp>
          <p:nvSpPr>
            <p:cNvPr id="910" name="Google Shape;910;p19"/>
            <p:cNvSpPr txBox="1"/>
            <p:nvPr/>
          </p:nvSpPr>
          <p:spPr>
            <a:xfrm>
              <a:off x="56869" y="2702176"/>
              <a:ext cx="9346767" cy="23493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You will lose one score if you miss any deadlines.</a:t>
              </a:r>
              <a:endParaRPr/>
            </a:p>
          </p:txBody>
        </p:sp>
        <p:sp>
          <p:nvSpPr>
            <p:cNvPr id="911" name="Google Shape;911;p19"/>
            <p:cNvSpPr txBox="1"/>
            <p:nvPr/>
          </p:nvSpPr>
          <p:spPr>
            <a:xfrm>
              <a:off x="0" y="-9525"/>
              <a:ext cx="11127012" cy="18466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5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DEADLINE</a:t>
              </a:r>
              <a:endParaRPr/>
            </a:p>
          </p:txBody>
        </p:sp>
      </p:grpSp>
      <p:pic>
        <p:nvPicPr>
          <p:cNvPr id="912" name="Google Shape;91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2523117"/>
            <a:ext cx="2889678" cy="1880918"/>
          </a:xfrm>
          <a:prstGeom prst="rect">
            <a:avLst/>
          </a:prstGeom>
          <a:noFill/>
          <a:ln>
            <a:noFill/>
          </a:ln>
        </p:spPr>
      </p:pic>
      <p:sp>
        <p:nvSpPr>
          <p:cNvPr id="913" name="Google Shape;913;p19"/>
          <p:cNvSpPr/>
          <p:nvPr/>
        </p:nvSpPr>
        <p:spPr>
          <a:xfrm>
            <a:off x="0" y="4404034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4" name="Google Shape;9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9300" y="338270"/>
            <a:ext cx="1748000" cy="171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"/>
          <p:cNvSpPr/>
          <p:nvPr/>
        </p:nvSpPr>
        <p:spPr>
          <a:xfrm>
            <a:off x="557800" y="4070913"/>
            <a:ext cx="283550" cy="431575"/>
          </a:xfrm>
          <a:custGeom>
            <a:rect b="b" l="l" r="r" t="t"/>
            <a:pathLst>
              <a:path extrusionOk="0" h="17263" w="11342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2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76" name="Google Shape;176;p2"/>
            <p:cNvSpPr/>
            <p:nvPr/>
          </p:nvSpPr>
          <p:spPr>
            <a:xfrm>
              <a:off x="-1137750" y="2679225"/>
              <a:ext cx="873050" cy="389225"/>
            </a:xfrm>
            <a:custGeom>
              <a:rect b="b" l="l" r="r" t="t"/>
              <a:pathLst>
                <a:path extrusionOk="0" h="15569" w="34922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1173850" y="2814725"/>
              <a:ext cx="870975" cy="335325"/>
            </a:xfrm>
            <a:custGeom>
              <a:rect b="b" l="l" r="r" t="t"/>
              <a:pathLst>
                <a:path extrusionOk="0" h="13413" w="34839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831225" y="3061100"/>
              <a:ext cx="516325" cy="128175"/>
            </a:xfrm>
            <a:custGeom>
              <a:rect b="b" l="l" r="r" t="t"/>
              <a:pathLst>
                <a:path extrusionOk="0" h="5127" w="20653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1156575" y="2763450"/>
              <a:ext cx="254225" cy="244825"/>
            </a:xfrm>
            <a:custGeom>
              <a:rect b="b" l="l" r="r" t="t"/>
              <a:pathLst>
                <a:path extrusionOk="0" h="9793" w="10169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1171750" y="2927700"/>
              <a:ext cx="148050" cy="129750"/>
            </a:xfrm>
            <a:custGeom>
              <a:rect b="b" l="l" r="r" t="t"/>
              <a:pathLst>
                <a:path extrusionOk="0" h="5190" w="5922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572300" y="3140075"/>
              <a:ext cx="156950" cy="27225"/>
            </a:xfrm>
            <a:custGeom>
              <a:rect b="b" l="l" r="r" t="t"/>
              <a:pathLst>
                <a:path extrusionOk="0" h="1089" w="6278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1012725" y="3059000"/>
              <a:ext cx="52850" cy="46575"/>
            </a:xfrm>
            <a:custGeom>
              <a:rect b="b" l="l" r="r" t="t"/>
              <a:pathLst>
                <a:path extrusionOk="0" h="1863" w="2114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1025825" y="3053775"/>
              <a:ext cx="13625" cy="5250"/>
            </a:xfrm>
            <a:custGeom>
              <a:rect b="b" l="l" r="r" t="t"/>
              <a:pathLst>
                <a:path extrusionOk="0" h="210" w="545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922775" y="2765025"/>
              <a:ext cx="278850" cy="100450"/>
            </a:xfrm>
            <a:custGeom>
              <a:rect b="b" l="l" r="r" t="t"/>
              <a:pathLst>
                <a:path extrusionOk="0" h="4018" w="11154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1199475" y="2658325"/>
              <a:ext cx="956750" cy="553975"/>
            </a:xfrm>
            <a:custGeom>
              <a:rect b="b" l="l" r="r" t="t"/>
              <a:pathLst>
                <a:path extrusionOk="0" h="22159" w="3827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956775" y="2745150"/>
              <a:ext cx="339000" cy="142825"/>
            </a:xfrm>
            <a:custGeom>
              <a:rect b="b" l="l" r="r" t="t"/>
              <a:pathLst>
                <a:path extrusionOk="0" h="5713" w="1356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604200" y="2736250"/>
              <a:ext cx="263125" cy="239075"/>
            </a:xfrm>
            <a:custGeom>
              <a:rect b="b" l="l" r="r" t="t"/>
              <a:pathLst>
                <a:path extrusionOk="0" h="9563" w="10525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2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89" name="Google Shape;189;p2"/>
            <p:cNvSpPr/>
            <p:nvPr/>
          </p:nvSpPr>
          <p:spPr>
            <a:xfrm>
              <a:off x="824075" y="3416025"/>
              <a:ext cx="940525" cy="719275"/>
            </a:xfrm>
            <a:custGeom>
              <a:rect b="b" l="l" r="r" t="t"/>
              <a:pathLst>
                <a:path extrusionOk="0" h="28771" w="37621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09675" y="4396300"/>
              <a:ext cx="471850" cy="398625"/>
            </a:xfrm>
            <a:custGeom>
              <a:rect b="b" l="l" r="r" t="t"/>
              <a:pathLst>
                <a:path extrusionOk="0" h="15945" w="18874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008200" y="4033275"/>
              <a:ext cx="744900" cy="288250"/>
            </a:xfrm>
            <a:custGeom>
              <a:rect b="b" l="l" r="r" t="t"/>
              <a:pathLst>
                <a:path extrusionOk="0" h="11530" w="29796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71050" y="4252975"/>
              <a:ext cx="268350" cy="490675"/>
            </a:xfrm>
            <a:custGeom>
              <a:rect b="b" l="l" r="r" t="t"/>
              <a:pathLst>
                <a:path extrusionOk="0" h="19627" w="10734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147350" y="3938600"/>
              <a:ext cx="297650" cy="264175"/>
            </a:xfrm>
            <a:custGeom>
              <a:rect b="b" l="l" r="r" t="t"/>
              <a:pathLst>
                <a:path extrusionOk="0" h="10567" w="11906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018125" y="4731600"/>
              <a:ext cx="379800" cy="176300"/>
            </a:xfrm>
            <a:custGeom>
              <a:rect b="b" l="l" r="r" t="t"/>
              <a:pathLst>
                <a:path extrusionOk="0" h="7052" w="15192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573125" y="3836600"/>
              <a:ext cx="210850" cy="275675"/>
            </a:xfrm>
            <a:custGeom>
              <a:rect b="b" l="l" r="r" t="t"/>
              <a:pathLst>
                <a:path extrusionOk="0" h="11027" w="8434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225275" y="3765450"/>
              <a:ext cx="374050" cy="265225"/>
            </a:xfrm>
            <a:custGeom>
              <a:rect b="b" l="l" r="r" t="t"/>
              <a:pathLst>
                <a:path extrusionOk="0" h="10609" w="14962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55700" y="4748350"/>
              <a:ext cx="91025" cy="154325"/>
            </a:xfrm>
            <a:custGeom>
              <a:rect b="b" l="l" r="r" t="t"/>
              <a:pathLst>
                <a:path extrusionOk="0" h="6173" w="3641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188675" y="4342425"/>
              <a:ext cx="319100" cy="60700"/>
            </a:xfrm>
            <a:custGeom>
              <a:rect b="b" l="l" r="r" t="t"/>
              <a:pathLst>
                <a:path extrusionOk="0" h="2428" w="12764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442350" y="4889050"/>
              <a:ext cx="108850" cy="128700"/>
            </a:xfrm>
            <a:custGeom>
              <a:rect b="b" l="l" r="r" t="t"/>
              <a:pathLst>
                <a:path extrusionOk="0" h="5148" w="4354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934975" y="4076700"/>
              <a:ext cx="94700" cy="113525"/>
            </a:xfrm>
            <a:custGeom>
              <a:rect b="b" l="l" r="r" t="t"/>
              <a:pathLst>
                <a:path extrusionOk="0" h="4541" w="3788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33750" y="4310500"/>
              <a:ext cx="408550" cy="83200"/>
            </a:xfrm>
            <a:custGeom>
              <a:rect b="b" l="l" r="r" t="t"/>
              <a:pathLst>
                <a:path extrusionOk="0" h="3328" w="16342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594050" y="4696025"/>
              <a:ext cx="104125" cy="91050"/>
            </a:xfrm>
            <a:custGeom>
              <a:rect b="b" l="l" r="r" t="t"/>
              <a:pathLst>
                <a:path extrusionOk="0" h="3642" w="4165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647425" y="4220025"/>
              <a:ext cx="195125" cy="114050"/>
            </a:xfrm>
            <a:custGeom>
              <a:rect b="b" l="l" r="r" t="t"/>
              <a:pathLst>
                <a:path extrusionOk="0" h="4562" w="7805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94600" y="3994575"/>
              <a:ext cx="156425" cy="68025"/>
            </a:xfrm>
            <a:custGeom>
              <a:rect b="b" l="l" r="r" t="t"/>
              <a:pathLst>
                <a:path extrusionOk="0" h="2721" w="6257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588825" y="4246700"/>
              <a:ext cx="101500" cy="139150"/>
            </a:xfrm>
            <a:custGeom>
              <a:rect b="b" l="l" r="r" t="t"/>
              <a:pathLst>
                <a:path extrusionOk="0" h="5566" w="406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00350" y="4304750"/>
              <a:ext cx="157475" cy="315450"/>
            </a:xfrm>
            <a:custGeom>
              <a:rect b="b" l="l" r="r" t="t"/>
              <a:pathLst>
                <a:path extrusionOk="0" h="12618" w="6299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994600" y="4619650"/>
              <a:ext cx="86850" cy="93675"/>
            </a:xfrm>
            <a:custGeom>
              <a:rect b="b" l="l" r="r" t="t"/>
              <a:pathLst>
                <a:path extrusionOk="0" h="3747" w="3474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531275" y="4316800"/>
              <a:ext cx="59150" cy="36625"/>
            </a:xfrm>
            <a:custGeom>
              <a:rect b="b" l="l" r="r" t="t"/>
              <a:pathLst>
                <a:path extrusionOk="0" h="1465" w="2366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089800" y="4279650"/>
              <a:ext cx="18325" cy="19900"/>
            </a:xfrm>
            <a:custGeom>
              <a:rect b="b" l="l" r="r" t="t"/>
              <a:pathLst>
                <a:path extrusionOk="0" h="796" w="733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766150" y="4493600"/>
              <a:ext cx="1075" cy="3150"/>
            </a:xfrm>
            <a:custGeom>
              <a:rect b="b" l="l" r="r" t="t"/>
              <a:pathLst>
                <a:path extrusionOk="0" h="126" w="43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414125" y="4183925"/>
              <a:ext cx="168975" cy="95225"/>
            </a:xfrm>
            <a:custGeom>
              <a:rect b="b" l="l" r="r" t="t"/>
              <a:pathLst>
                <a:path extrusionOk="0" h="3809" w="6759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119625" y="4146250"/>
              <a:ext cx="181000" cy="166900"/>
            </a:xfrm>
            <a:custGeom>
              <a:rect b="b" l="l" r="r" t="t"/>
              <a:pathLst>
                <a:path extrusionOk="0" h="6676" w="724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678275" y="4028050"/>
              <a:ext cx="114575" cy="144400"/>
            </a:xfrm>
            <a:custGeom>
              <a:rect b="b" l="l" r="r" t="t"/>
              <a:pathLst>
                <a:path extrusionOk="0" h="5776" w="4583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35200" y="3337050"/>
              <a:ext cx="64900" cy="154325"/>
            </a:xfrm>
            <a:custGeom>
              <a:rect b="b" l="l" r="r" t="t"/>
              <a:pathLst>
                <a:path extrusionOk="0" h="6173" w="2596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948725" y="3612700"/>
              <a:ext cx="165825" cy="37175"/>
            </a:xfrm>
            <a:custGeom>
              <a:rect b="b" l="l" r="r" t="t"/>
              <a:pathLst>
                <a:path extrusionOk="0" h="1487" w="6633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926750" y="3445325"/>
              <a:ext cx="122425" cy="81100"/>
            </a:xfrm>
            <a:custGeom>
              <a:rect b="b" l="l" r="r" t="t"/>
              <a:pathLst>
                <a:path extrusionOk="0" h="3244" w="4897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802100" y="3392500"/>
              <a:ext cx="1071825" cy="1652450"/>
            </a:xfrm>
            <a:custGeom>
              <a:rect b="b" l="l" r="r" t="t"/>
              <a:pathLst>
                <a:path extrusionOk="0" h="66098" w="42873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392675" y="4151500"/>
              <a:ext cx="215000" cy="153275"/>
            </a:xfrm>
            <a:custGeom>
              <a:rect b="b" l="l" r="r" t="t"/>
              <a:pathLst>
                <a:path extrusionOk="0" h="6131" w="860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298000" y="4057325"/>
              <a:ext cx="41350" cy="42400"/>
            </a:xfrm>
            <a:custGeom>
              <a:rect b="b" l="l" r="r" t="t"/>
              <a:pathLst>
                <a:path extrusionOk="0" h="1696" w="1654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664675" y="3968400"/>
              <a:ext cx="34025" cy="48675"/>
            </a:xfrm>
            <a:custGeom>
              <a:rect b="b" l="l" r="r" t="t"/>
              <a:pathLst>
                <a:path extrusionOk="0" h="1947" w="1361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26950" y="2756925"/>
              <a:ext cx="379275" cy="405425"/>
            </a:xfrm>
            <a:custGeom>
              <a:rect b="b" l="l" r="r" t="t"/>
              <a:pathLst>
                <a:path extrusionOk="0" h="16217" w="15171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60875" y="2904450"/>
              <a:ext cx="195650" cy="249000"/>
            </a:xfrm>
            <a:custGeom>
              <a:rect b="b" l="l" r="r" t="t"/>
              <a:pathLst>
                <a:path extrusionOk="0" h="9960" w="7826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43525" y="3150300"/>
              <a:ext cx="118750" cy="51275"/>
            </a:xfrm>
            <a:custGeom>
              <a:rect b="b" l="l" r="r" t="t"/>
              <a:pathLst>
                <a:path extrusionOk="0" h="2051" w="475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69150" y="3232950"/>
              <a:ext cx="110400" cy="34550"/>
            </a:xfrm>
            <a:custGeom>
              <a:rect b="b" l="l" r="r" t="t"/>
              <a:pathLst>
                <a:path extrusionOk="0" h="1382" w="4416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754500" y="3196850"/>
              <a:ext cx="112475" cy="35600"/>
            </a:xfrm>
            <a:custGeom>
              <a:rect b="b" l="l" r="r" t="t"/>
              <a:pathLst>
                <a:path extrusionOk="0" h="1424" w="4499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87450" y="2933225"/>
              <a:ext cx="20950" cy="67500"/>
            </a:xfrm>
            <a:custGeom>
              <a:rect b="b" l="l" r="r" t="t"/>
              <a:pathLst>
                <a:path extrusionOk="0" h="2700" w="838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809950" y="3270075"/>
              <a:ext cx="46575" cy="23575"/>
            </a:xfrm>
            <a:custGeom>
              <a:rect b="b" l="l" r="r" t="t"/>
              <a:pathLst>
                <a:path extrusionOk="0" h="943" w="1863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19975" y="2958325"/>
              <a:ext cx="18325" cy="57575"/>
            </a:xfrm>
            <a:custGeom>
              <a:rect b="b" l="l" r="r" t="t"/>
              <a:pathLst>
                <a:path extrusionOk="0" h="2303" w="733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11700" y="2870450"/>
              <a:ext cx="264700" cy="305500"/>
            </a:xfrm>
            <a:custGeom>
              <a:rect b="b" l="l" r="r" t="t"/>
              <a:pathLst>
                <a:path extrusionOk="0" h="12220" w="10588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04450" y="2734450"/>
              <a:ext cx="428450" cy="582225"/>
            </a:xfrm>
            <a:custGeom>
              <a:rect b="b" l="l" r="r" t="t"/>
              <a:pathLst>
                <a:path extrusionOk="0" h="23289" w="17138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500" y="2678475"/>
              <a:ext cx="84775" cy="66450"/>
            </a:xfrm>
            <a:custGeom>
              <a:rect b="b" l="l" r="r" t="t"/>
              <a:pathLst>
                <a:path extrusionOk="0" h="2658" w="3391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853350" y="3366325"/>
              <a:ext cx="72750" cy="94200"/>
            </a:xfrm>
            <a:custGeom>
              <a:rect b="b" l="l" r="r" t="t"/>
              <a:pathLst>
                <a:path extrusionOk="0" h="3768" w="291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47000" y="2867825"/>
              <a:ext cx="103600" cy="43975"/>
            </a:xfrm>
            <a:custGeom>
              <a:rect b="b" l="l" r="r" t="t"/>
              <a:pathLst>
                <a:path extrusionOk="0" h="1759" w="4144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17450" y="2571750"/>
              <a:ext cx="30350" cy="88950"/>
            </a:xfrm>
            <a:custGeom>
              <a:rect b="b" l="l" r="r" t="t"/>
              <a:pathLst>
                <a:path extrusionOk="0" h="3558" w="1214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772275" y="2583800"/>
              <a:ext cx="44500" cy="72200"/>
            </a:xfrm>
            <a:custGeom>
              <a:rect b="b" l="l" r="r" t="t"/>
              <a:pathLst>
                <a:path extrusionOk="0" h="2888" w="178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73175" y="3021100"/>
              <a:ext cx="71675" cy="30875"/>
            </a:xfrm>
            <a:custGeom>
              <a:rect b="b" l="l" r="r" t="t"/>
              <a:pathLst>
                <a:path extrusionOk="0" h="1235" w="2867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2"/>
          <p:cNvGrpSpPr/>
          <p:nvPr/>
        </p:nvGrpSpPr>
        <p:grpSpPr>
          <a:xfrm>
            <a:off x="6107322" y="3310673"/>
            <a:ext cx="1018500" cy="1756875"/>
            <a:chOff x="1671850" y="5693675"/>
            <a:chExt cx="1018500" cy="1756875"/>
          </a:xfrm>
        </p:grpSpPr>
        <p:sp>
          <p:nvSpPr>
            <p:cNvPr id="238" name="Google Shape;238;p2"/>
            <p:cNvSpPr/>
            <p:nvPr/>
          </p:nvSpPr>
          <p:spPr>
            <a:xfrm>
              <a:off x="1973150" y="6647950"/>
              <a:ext cx="178400" cy="199575"/>
            </a:xfrm>
            <a:custGeom>
              <a:rect b="b" l="l" r="r" t="t"/>
              <a:pathLst>
                <a:path extrusionOk="0" h="7983" w="7136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397900" y="6609400"/>
              <a:ext cx="150675" cy="161575"/>
            </a:xfrm>
            <a:custGeom>
              <a:rect b="b" l="l" r="r" t="t"/>
              <a:pathLst>
                <a:path extrusionOk="0" h="6463" w="6027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062075" y="6970850"/>
              <a:ext cx="550" cy="25"/>
            </a:xfrm>
            <a:custGeom>
              <a:rect b="b" l="l" r="r" t="t"/>
              <a:pathLst>
                <a:path extrusionOk="0" h="1" w="22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044300" y="6626250"/>
              <a:ext cx="434700" cy="455400"/>
            </a:xfrm>
            <a:custGeom>
              <a:rect b="b" l="l" r="r" t="t"/>
              <a:pathLst>
                <a:path extrusionOk="0" h="18216" w="17388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040125" y="7063700"/>
              <a:ext cx="448300" cy="229825"/>
            </a:xfrm>
            <a:custGeom>
              <a:rect b="b" l="l" r="r" t="t"/>
              <a:pathLst>
                <a:path extrusionOk="0" h="9193" w="17932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996175" y="7391000"/>
              <a:ext cx="104650" cy="58700"/>
            </a:xfrm>
            <a:custGeom>
              <a:rect b="b" l="l" r="r" t="t"/>
              <a:pathLst>
                <a:path extrusionOk="0" h="2348" w="4186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394250" y="7369525"/>
              <a:ext cx="153800" cy="78500"/>
            </a:xfrm>
            <a:custGeom>
              <a:rect b="b" l="l" r="r" t="t"/>
              <a:pathLst>
                <a:path extrusionOk="0" h="3140" w="6152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1751725" y="6151225"/>
              <a:ext cx="918225" cy="571725"/>
            </a:xfrm>
            <a:custGeom>
              <a:rect b="b" l="l" r="r" t="t"/>
              <a:pathLst>
                <a:path extrusionOk="0" h="22869" w="36729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1911950" y="6420250"/>
              <a:ext cx="127150" cy="135400"/>
            </a:xfrm>
            <a:custGeom>
              <a:rect b="b" l="l" r="r" t="t"/>
              <a:pathLst>
                <a:path extrusionOk="0" h="5416" w="5086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436100" y="6357500"/>
              <a:ext cx="133925" cy="125300"/>
            </a:xfrm>
            <a:custGeom>
              <a:rect b="b" l="l" r="r" t="t"/>
              <a:pathLst>
                <a:path extrusionOk="0" h="5012" w="5357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15600" y="6376600"/>
              <a:ext cx="29350" cy="22025"/>
            </a:xfrm>
            <a:custGeom>
              <a:rect b="b" l="l" r="r" t="t"/>
              <a:pathLst>
                <a:path extrusionOk="0" h="881" w="1174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184475" y="6346500"/>
              <a:ext cx="13125" cy="8175"/>
            </a:xfrm>
            <a:custGeom>
              <a:rect b="b" l="l" r="r" t="t"/>
              <a:pathLst>
                <a:path extrusionOk="0" h="327" w="525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244650" y="6385500"/>
              <a:ext cx="18675" cy="14700"/>
            </a:xfrm>
            <a:custGeom>
              <a:rect b="b" l="l" r="r" t="t"/>
              <a:pathLst>
                <a:path extrusionOk="0" h="588" w="747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298525" y="6341575"/>
              <a:ext cx="22500" cy="19400"/>
            </a:xfrm>
            <a:custGeom>
              <a:rect b="b" l="l" r="r" t="t"/>
              <a:pathLst>
                <a:path extrusionOk="0" h="776" w="90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166700" y="6413200"/>
              <a:ext cx="19050" cy="14200"/>
            </a:xfrm>
            <a:custGeom>
              <a:rect b="b" l="l" r="r" t="t"/>
              <a:pathLst>
                <a:path extrusionOk="0" h="568" w="762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314200" y="6411150"/>
              <a:ext cx="19925" cy="22000"/>
            </a:xfrm>
            <a:custGeom>
              <a:rect b="b" l="l" r="r" t="t"/>
              <a:pathLst>
                <a:path extrusionOk="0" h="880" w="797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671850" y="5706975"/>
              <a:ext cx="1011175" cy="643225"/>
            </a:xfrm>
            <a:custGeom>
              <a:rect b="b" l="l" r="r" t="t"/>
              <a:pathLst>
                <a:path extrusionOk="0" h="25729" w="40447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06625" y="6346825"/>
              <a:ext cx="35600" cy="47325"/>
            </a:xfrm>
            <a:custGeom>
              <a:rect b="b" l="l" r="r" t="t"/>
              <a:pathLst>
                <a:path extrusionOk="0" h="1893" w="1424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418825" y="6301575"/>
              <a:ext cx="34025" cy="50500"/>
            </a:xfrm>
            <a:custGeom>
              <a:rect b="b" l="l" r="r" t="t"/>
              <a:pathLst>
                <a:path extrusionOk="0" h="2020" w="1361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688075" y="5693675"/>
              <a:ext cx="1002275" cy="1756875"/>
            </a:xfrm>
            <a:custGeom>
              <a:rect b="b" l="l" r="r" t="t"/>
              <a:pathLst>
                <a:path extrusionOk="0" h="70275" w="40091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2"/>
          <p:cNvGrpSpPr/>
          <p:nvPr/>
        </p:nvGrpSpPr>
        <p:grpSpPr>
          <a:xfrm>
            <a:off x="7321925" y="3313685"/>
            <a:ext cx="1476141" cy="1746429"/>
            <a:chOff x="5154600" y="5891450"/>
            <a:chExt cx="1254475" cy="1484175"/>
          </a:xfrm>
        </p:grpSpPr>
        <p:sp>
          <p:nvSpPr>
            <p:cNvPr id="259" name="Google Shape;259;p2"/>
            <p:cNvSpPr/>
            <p:nvPr/>
          </p:nvSpPr>
          <p:spPr>
            <a:xfrm>
              <a:off x="5237525" y="5893200"/>
              <a:ext cx="1123525" cy="296300"/>
            </a:xfrm>
            <a:custGeom>
              <a:rect b="b" l="l" r="r" t="t"/>
              <a:pathLst>
                <a:path extrusionOk="0" h="11852" w="44941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5415100" y="6092475"/>
              <a:ext cx="721350" cy="536575"/>
            </a:xfrm>
            <a:custGeom>
              <a:rect b="b" l="l" r="r" t="t"/>
              <a:pathLst>
                <a:path extrusionOk="0" h="21463" w="28854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459025" y="6275325"/>
              <a:ext cx="142300" cy="140625"/>
            </a:xfrm>
            <a:custGeom>
              <a:rect b="b" l="l" r="r" t="t"/>
              <a:pathLst>
                <a:path extrusionOk="0" h="5625" w="5692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957025" y="6241475"/>
              <a:ext cx="148050" cy="140075"/>
            </a:xfrm>
            <a:custGeom>
              <a:rect b="b" l="l" r="r" t="t"/>
              <a:pathLst>
                <a:path extrusionOk="0" h="5603" w="5922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5634800" y="6497525"/>
              <a:ext cx="468175" cy="399000"/>
            </a:xfrm>
            <a:custGeom>
              <a:rect b="b" l="l" r="r" t="t"/>
              <a:pathLst>
                <a:path extrusionOk="0" h="15960" w="18727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5641075" y="6799375"/>
              <a:ext cx="506900" cy="235750"/>
            </a:xfrm>
            <a:custGeom>
              <a:rect b="b" l="l" r="r" t="t"/>
              <a:pathLst>
                <a:path extrusionOk="0" h="9430" w="20276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5608100" y="7294950"/>
              <a:ext cx="155950" cy="62475"/>
            </a:xfrm>
            <a:custGeom>
              <a:rect b="b" l="l" r="r" t="t"/>
              <a:pathLst>
                <a:path extrusionOk="0" h="2499" w="6238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248900" y="7050225"/>
              <a:ext cx="81300" cy="110250"/>
            </a:xfrm>
            <a:custGeom>
              <a:rect b="b" l="l" r="r" t="t"/>
              <a:pathLst>
                <a:path extrusionOk="0" h="4410" w="3252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5581425" y="6197600"/>
              <a:ext cx="36350" cy="62275"/>
            </a:xfrm>
            <a:custGeom>
              <a:rect b="b" l="l" r="r" t="t"/>
              <a:pathLst>
                <a:path extrusionOk="0" h="2491" w="1454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889000" y="6183225"/>
              <a:ext cx="26200" cy="59775"/>
            </a:xfrm>
            <a:custGeom>
              <a:rect b="b" l="l" r="r" t="t"/>
              <a:pathLst>
                <a:path extrusionOk="0" h="2391" w="1048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624325" y="6292425"/>
              <a:ext cx="346975" cy="140725"/>
            </a:xfrm>
            <a:custGeom>
              <a:rect b="b" l="l" r="r" t="t"/>
              <a:pathLst>
                <a:path extrusionOk="0" h="5629" w="13879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154600" y="5891450"/>
              <a:ext cx="1254475" cy="1484175"/>
            </a:xfrm>
            <a:custGeom>
              <a:rect b="b" l="l" r="r" t="t"/>
              <a:pathLst>
                <a:path extrusionOk="0" h="59367" w="50179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1" name="Google Shape;271;p2"/>
          <p:cNvSpPr/>
          <p:nvPr/>
        </p:nvSpPr>
        <p:spPr>
          <a:xfrm flipH="1" rot="-1107443">
            <a:off x="6487149" y="4031746"/>
            <a:ext cx="392348" cy="165598"/>
          </a:xfrm>
          <a:custGeom>
            <a:rect b="b" l="l" r="r" t="t"/>
            <a:pathLst>
              <a:path extrusionOk="0" h="5629" w="13879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2" name="Google Shape;272;p2"/>
          <p:cNvGrpSpPr/>
          <p:nvPr/>
        </p:nvGrpSpPr>
        <p:grpSpPr>
          <a:xfrm>
            <a:off x="8755822" y="3239098"/>
            <a:ext cx="296625" cy="308125"/>
            <a:chOff x="7653400" y="2205913"/>
            <a:chExt cx="296625" cy="308125"/>
          </a:xfrm>
        </p:grpSpPr>
        <p:sp>
          <p:nvSpPr>
            <p:cNvPr id="273" name="Google Shape;273;p2"/>
            <p:cNvSpPr/>
            <p:nvPr/>
          </p:nvSpPr>
          <p:spPr>
            <a:xfrm>
              <a:off x="7774250" y="2463788"/>
              <a:ext cx="175775" cy="50250"/>
            </a:xfrm>
            <a:custGeom>
              <a:rect b="b" l="l" r="r" t="t"/>
              <a:pathLst>
                <a:path extrusionOk="0" h="2010" w="7031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7747575" y="2299013"/>
              <a:ext cx="115100" cy="84250"/>
            </a:xfrm>
            <a:custGeom>
              <a:rect b="b" l="l" r="r" t="t"/>
              <a:pathLst>
                <a:path extrusionOk="0" h="3370" w="4604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653400" y="2205913"/>
              <a:ext cx="36650" cy="138125"/>
            </a:xfrm>
            <a:custGeom>
              <a:rect b="b" l="l" r="r" t="t"/>
              <a:pathLst>
                <a:path extrusionOk="0" h="5525" w="1466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6" name="Google Shape;276;p2"/>
          <p:cNvGrpSpPr/>
          <p:nvPr/>
        </p:nvGrpSpPr>
        <p:grpSpPr>
          <a:xfrm flipH="1" rot="-2700000">
            <a:off x="5747935" y="3946782"/>
            <a:ext cx="296622" cy="308122"/>
            <a:chOff x="7653400" y="2205913"/>
            <a:chExt cx="296625" cy="308125"/>
          </a:xfrm>
        </p:grpSpPr>
        <p:sp>
          <p:nvSpPr>
            <p:cNvPr id="277" name="Google Shape;277;p2"/>
            <p:cNvSpPr/>
            <p:nvPr/>
          </p:nvSpPr>
          <p:spPr>
            <a:xfrm>
              <a:off x="7774250" y="2463788"/>
              <a:ext cx="175775" cy="50250"/>
            </a:xfrm>
            <a:custGeom>
              <a:rect b="b" l="l" r="r" t="t"/>
              <a:pathLst>
                <a:path extrusionOk="0" h="2010" w="7031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7747575" y="2299013"/>
              <a:ext cx="115100" cy="84250"/>
            </a:xfrm>
            <a:custGeom>
              <a:rect b="b" l="l" r="r" t="t"/>
              <a:pathLst>
                <a:path extrusionOk="0" h="3370" w="4604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653400" y="2205913"/>
              <a:ext cx="36650" cy="138125"/>
            </a:xfrm>
            <a:custGeom>
              <a:rect b="b" l="l" r="r" t="t"/>
              <a:pathLst>
                <a:path extrusionOk="0" h="5525" w="1466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Google Shape;280;p2"/>
          <p:cNvGrpSpPr/>
          <p:nvPr/>
        </p:nvGrpSpPr>
        <p:grpSpPr>
          <a:xfrm flipH="1">
            <a:off x="8408485" y="5212511"/>
            <a:ext cx="643950" cy="195675"/>
            <a:chOff x="806663" y="3241275"/>
            <a:chExt cx="643950" cy="195675"/>
          </a:xfrm>
        </p:grpSpPr>
        <p:sp>
          <p:nvSpPr>
            <p:cNvPr id="281" name="Google Shape;281;p2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2"/>
          <p:cNvSpPr txBox="1"/>
          <p:nvPr/>
        </p:nvSpPr>
        <p:spPr>
          <a:xfrm>
            <a:off x="2743615" y="596772"/>
            <a:ext cx="365677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OBJECTIVES</a:t>
            </a:r>
            <a:endParaRPr/>
          </a:p>
        </p:txBody>
      </p:sp>
      <p:sp>
        <p:nvSpPr>
          <p:cNvPr id="284" name="Google Shape;284;p2"/>
          <p:cNvSpPr txBox="1"/>
          <p:nvPr/>
        </p:nvSpPr>
        <p:spPr>
          <a:xfrm>
            <a:off x="2408350" y="1975018"/>
            <a:ext cx="471747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39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b="1" i="1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Unit 1</a:t>
            </a:r>
            <a:endParaRPr b="1" i="0" sz="3200" u="none" cap="none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grpSp>
        <p:nvGrpSpPr>
          <p:cNvPr id="285" name="Google Shape;285;p2"/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286" name="Google Shape;286;p2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rect b="b" l="l" r="r" t="t"/>
              <a:pathLst>
                <a:path extrusionOk="0" h="10421" w="5818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829950" y="2123525"/>
              <a:ext cx="62800" cy="156950"/>
            </a:xfrm>
            <a:custGeom>
              <a:rect b="b" l="l" r="r" t="t"/>
              <a:pathLst>
                <a:path extrusionOk="0" h="6278" w="2512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212700" y="2062325"/>
              <a:ext cx="471875" cy="436850"/>
            </a:xfrm>
            <a:custGeom>
              <a:rect b="b" l="l" r="r" t="t"/>
              <a:pathLst>
                <a:path extrusionOk="0" h="17474" w="18875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58575" y="2029375"/>
              <a:ext cx="100450" cy="299750"/>
            </a:xfrm>
            <a:custGeom>
              <a:rect b="b" l="l" r="r" t="t"/>
              <a:pathLst>
                <a:path extrusionOk="0" h="11990" w="4018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703375" y="2377225"/>
              <a:ext cx="68025" cy="73325"/>
            </a:xfrm>
            <a:custGeom>
              <a:rect b="b" l="l" r="r" t="t"/>
              <a:pathLst>
                <a:path extrusionOk="0" h="2933" w="2721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181850" y="2002700"/>
              <a:ext cx="610475" cy="528875"/>
            </a:xfrm>
            <a:custGeom>
              <a:rect b="b" l="l" r="r" t="t"/>
              <a:pathLst>
                <a:path extrusionOk="0" h="21155" w="24419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566325" y="2381425"/>
              <a:ext cx="63825" cy="61750"/>
            </a:xfrm>
            <a:custGeom>
              <a:rect b="b" l="l" r="r" t="t"/>
              <a:pathLst>
                <a:path extrusionOk="0" h="2470" w="2553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0"/>
          <p:cNvSpPr txBox="1"/>
          <p:nvPr/>
        </p:nvSpPr>
        <p:spPr>
          <a:xfrm>
            <a:off x="450945" y="3986147"/>
            <a:ext cx="1527158" cy="26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15/9</a:t>
            </a:r>
            <a:endParaRPr/>
          </a:p>
        </p:txBody>
      </p:sp>
      <p:sp>
        <p:nvSpPr>
          <p:cNvPr id="920" name="Google Shape;920;p20"/>
          <p:cNvSpPr txBox="1"/>
          <p:nvPr/>
        </p:nvSpPr>
        <p:spPr>
          <a:xfrm>
            <a:off x="1654937" y="560074"/>
            <a:ext cx="5337024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Timeline 6H</a:t>
            </a:r>
            <a:endParaRPr/>
          </a:p>
        </p:txBody>
      </p:sp>
      <p:sp>
        <p:nvSpPr>
          <p:cNvPr id="921" name="Google Shape;921;p20"/>
          <p:cNvSpPr/>
          <p:nvPr/>
        </p:nvSpPr>
        <p:spPr>
          <a:xfrm>
            <a:off x="460889" y="1939636"/>
            <a:ext cx="1613024" cy="896941"/>
          </a:xfrm>
          <a:custGeom>
            <a:rect b="b" l="l" r="r" t="t"/>
            <a:pathLst>
              <a:path extrusionOk="0" h="896941" w="1613024">
                <a:moveTo>
                  <a:pt x="0" y="89694"/>
                </a:moveTo>
                <a:cubicBezTo>
                  <a:pt x="0" y="40157"/>
                  <a:pt x="40157" y="0"/>
                  <a:pt x="89694" y="0"/>
                </a:cubicBezTo>
                <a:lnTo>
                  <a:pt x="1523330" y="0"/>
                </a:lnTo>
                <a:cubicBezTo>
                  <a:pt x="1572867" y="0"/>
                  <a:pt x="1613024" y="40157"/>
                  <a:pt x="1613024" y="89694"/>
                </a:cubicBezTo>
                <a:lnTo>
                  <a:pt x="1613024" y="807247"/>
                </a:lnTo>
                <a:cubicBezTo>
                  <a:pt x="1613024" y="856784"/>
                  <a:pt x="1572867" y="896941"/>
                  <a:pt x="1523330" y="896941"/>
                </a:cubicBezTo>
                <a:lnTo>
                  <a:pt x="89694" y="896941"/>
                </a:lnTo>
                <a:cubicBezTo>
                  <a:pt x="40157" y="896941"/>
                  <a:pt x="0" y="856784"/>
                  <a:pt x="0" y="807247"/>
                </a:cubicBezTo>
                <a:lnTo>
                  <a:pt x="0" y="89694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500" lIns="121500" spcFirstLastPara="1" rIns="121500" wrap="square" tIns="1215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Grouping</a:t>
            </a:r>
            <a:endParaRPr/>
          </a:p>
        </p:txBody>
      </p:sp>
      <p:sp>
        <p:nvSpPr>
          <p:cNvPr id="922" name="Google Shape;922;p20"/>
          <p:cNvSpPr/>
          <p:nvPr/>
        </p:nvSpPr>
        <p:spPr>
          <a:xfrm>
            <a:off x="2235216" y="2188091"/>
            <a:ext cx="341961" cy="400030"/>
          </a:xfrm>
          <a:custGeom>
            <a:rect b="b" l="l" r="r" t="t"/>
            <a:pathLst>
              <a:path extrusionOk="0" h="400030" w="341961">
                <a:moveTo>
                  <a:pt x="0" y="80006"/>
                </a:moveTo>
                <a:lnTo>
                  <a:pt x="170981" y="80006"/>
                </a:lnTo>
                <a:lnTo>
                  <a:pt x="170981" y="0"/>
                </a:lnTo>
                <a:lnTo>
                  <a:pt x="341961" y="200015"/>
                </a:lnTo>
                <a:lnTo>
                  <a:pt x="170981" y="400030"/>
                </a:lnTo>
                <a:lnTo>
                  <a:pt x="170981" y="320024"/>
                </a:lnTo>
                <a:lnTo>
                  <a:pt x="0" y="320024"/>
                </a:lnTo>
                <a:lnTo>
                  <a:pt x="0" y="80006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anchorCtr="0" anchor="ctr" bIns="80000" lIns="0" spcFirstLastPara="1" rIns="102575" wrap="square" tIns="8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0"/>
          <p:cNvSpPr/>
          <p:nvPr/>
        </p:nvSpPr>
        <p:spPr>
          <a:xfrm>
            <a:off x="2719123" y="1904199"/>
            <a:ext cx="1613024" cy="967814"/>
          </a:xfrm>
          <a:custGeom>
            <a:rect b="b" l="l" r="r" t="t"/>
            <a:pathLst>
              <a:path extrusionOk="0" h="967814" w="1613024">
                <a:moveTo>
                  <a:pt x="0" y="96781"/>
                </a:moveTo>
                <a:cubicBezTo>
                  <a:pt x="0" y="43330"/>
                  <a:pt x="43330" y="0"/>
                  <a:pt x="96781" y="0"/>
                </a:cubicBezTo>
                <a:lnTo>
                  <a:pt x="1516243" y="0"/>
                </a:lnTo>
                <a:cubicBezTo>
                  <a:pt x="1569694" y="0"/>
                  <a:pt x="1613024" y="43330"/>
                  <a:pt x="1613024" y="96781"/>
                </a:cubicBezTo>
                <a:lnTo>
                  <a:pt x="1613024" y="871033"/>
                </a:lnTo>
                <a:cubicBezTo>
                  <a:pt x="1613024" y="924484"/>
                  <a:pt x="1569694" y="967814"/>
                  <a:pt x="1516243" y="967814"/>
                </a:cubicBezTo>
                <a:lnTo>
                  <a:pt x="96781" y="967814"/>
                </a:lnTo>
                <a:cubicBezTo>
                  <a:pt x="43330" y="967814"/>
                  <a:pt x="0" y="924484"/>
                  <a:pt x="0" y="871033"/>
                </a:cubicBezTo>
                <a:lnTo>
                  <a:pt x="0" y="96781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575" lIns="123575" spcFirstLastPara="1" rIns="123575" wrap="square" tIns="123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plan</a:t>
            </a:r>
            <a:endParaRPr/>
          </a:p>
        </p:txBody>
      </p:sp>
      <p:sp>
        <p:nvSpPr>
          <p:cNvPr id="924" name="Google Shape;924;p20"/>
          <p:cNvSpPr/>
          <p:nvPr/>
        </p:nvSpPr>
        <p:spPr>
          <a:xfrm>
            <a:off x="4493450" y="2188091"/>
            <a:ext cx="341961" cy="400030"/>
          </a:xfrm>
          <a:custGeom>
            <a:rect b="b" l="l" r="r" t="t"/>
            <a:pathLst>
              <a:path extrusionOk="0" h="400030" w="341961">
                <a:moveTo>
                  <a:pt x="0" y="80006"/>
                </a:moveTo>
                <a:lnTo>
                  <a:pt x="170981" y="80006"/>
                </a:lnTo>
                <a:lnTo>
                  <a:pt x="170981" y="0"/>
                </a:lnTo>
                <a:lnTo>
                  <a:pt x="341961" y="200015"/>
                </a:lnTo>
                <a:lnTo>
                  <a:pt x="170981" y="400030"/>
                </a:lnTo>
                <a:lnTo>
                  <a:pt x="170981" y="320024"/>
                </a:lnTo>
                <a:lnTo>
                  <a:pt x="0" y="320024"/>
                </a:lnTo>
                <a:lnTo>
                  <a:pt x="0" y="80006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anchorCtr="0" anchor="ctr" bIns="80000" lIns="0" spcFirstLastPara="1" rIns="102575" wrap="square" tIns="8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0"/>
          <p:cNvSpPr/>
          <p:nvPr/>
        </p:nvSpPr>
        <p:spPr>
          <a:xfrm>
            <a:off x="4977357" y="1904199"/>
            <a:ext cx="1613024" cy="967814"/>
          </a:xfrm>
          <a:custGeom>
            <a:rect b="b" l="l" r="r" t="t"/>
            <a:pathLst>
              <a:path extrusionOk="0" h="967814" w="1613024">
                <a:moveTo>
                  <a:pt x="0" y="96781"/>
                </a:moveTo>
                <a:cubicBezTo>
                  <a:pt x="0" y="43330"/>
                  <a:pt x="43330" y="0"/>
                  <a:pt x="96781" y="0"/>
                </a:cubicBezTo>
                <a:lnTo>
                  <a:pt x="1516243" y="0"/>
                </a:lnTo>
                <a:cubicBezTo>
                  <a:pt x="1569694" y="0"/>
                  <a:pt x="1613024" y="43330"/>
                  <a:pt x="1613024" y="96781"/>
                </a:cubicBezTo>
                <a:lnTo>
                  <a:pt x="1613024" y="871033"/>
                </a:lnTo>
                <a:cubicBezTo>
                  <a:pt x="1613024" y="924484"/>
                  <a:pt x="1569694" y="967814"/>
                  <a:pt x="1516243" y="967814"/>
                </a:cubicBezTo>
                <a:lnTo>
                  <a:pt x="96781" y="967814"/>
                </a:lnTo>
                <a:cubicBezTo>
                  <a:pt x="43330" y="967814"/>
                  <a:pt x="0" y="924484"/>
                  <a:pt x="0" y="871033"/>
                </a:cubicBezTo>
                <a:lnTo>
                  <a:pt x="0" y="96781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575" lIns="123575" spcFirstLastPara="1" rIns="123575" wrap="square" tIns="123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Checking progress</a:t>
            </a:r>
            <a:endParaRPr/>
          </a:p>
        </p:txBody>
      </p:sp>
      <p:sp>
        <p:nvSpPr>
          <p:cNvPr id="926" name="Google Shape;926;p20"/>
          <p:cNvSpPr/>
          <p:nvPr/>
        </p:nvSpPr>
        <p:spPr>
          <a:xfrm>
            <a:off x="6751684" y="2188091"/>
            <a:ext cx="341961" cy="400030"/>
          </a:xfrm>
          <a:custGeom>
            <a:rect b="b" l="l" r="r" t="t"/>
            <a:pathLst>
              <a:path extrusionOk="0" h="400030" w="341961">
                <a:moveTo>
                  <a:pt x="0" y="80006"/>
                </a:moveTo>
                <a:lnTo>
                  <a:pt x="170981" y="80006"/>
                </a:lnTo>
                <a:lnTo>
                  <a:pt x="170981" y="0"/>
                </a:lnTo>
                <a:lnTo>
                  <a:pt x="341961" y="200015"/>
                </a:lnTo>
                <a:lnTo>
                  <a:pt x="170981" y="400030"/>
                </a:lnTo>
                <a:lnTo>
                  <a:pt x="170981" y="320024"/>
                </a:lnTo>
                <a:lnTo>
                  <a:pt x="0" y="320024"/>
                </a:lnTo>
                <a:lnTo>
                  <a:pt x="0" y="80006"/>
                </a:ln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anchorCtr="0" anchor="ctr" bIns="80000" lIns="0" spcFirstLastPara="1" rIns="102575" wrap="square" tIns="800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0"/>
          <p:cNvSpPr/>
          <p:nvPr/>
        </p:nvSpPr>
        <p:spPr>
          <a:xfrm>
            <a:off x="7235592" y="1904199"/>
            <a:ext cx="1613024" cy="967814"/>
          </a:xfrm>
          <a:custGeom>
            <a:rect b="b" l="l" r="r" t="t"/>
            <a:pathLst>
              <a:path extrusionOk="0" h="967814" w="1613024">
                <a:moveTo>
                  <a:pt x="0" y="96781"/>
                </a:moveTo>
                <a:cubicBezTo>
                  <a:pt x="0" y="43330"/>
                  <a:pt x="43330" y="0"/>
                  <a:pt x="96781" y="0"/>
                </a:cubicBezTo>
                <a:lnTo>
                  <a:pt x="1516243" y="0"/>
                </a:lnTo>
                <a:cubicBezTo>
                  <a:pt x="1569694" y="0"/>
                  <a:pt x="1613024" y="43330"/>
                  <a:pt x="1613024" y="96781"/>
                </a:cubicBezTo>
                <a:lnTo>
                  <a:pt x="1613024" y="871033"/>
                </a:lnTo>
                <a:cubicBezTo>
                  <a:pt x="1613024" y="924484"/>
                  <a:pt x="1569694" y="967814"/>
                  <a:pt x="1516243" y="967814"/>
                </a:cubicBezTo>
                <a:lnTo>
                  <a:pt x="96781" y="967814"/>
                </a:lnTo>
                <a:cubicBezTo>
                  <a:pt x="43330" y="967814"/>
                  <a:pt x="0" y="924484"/>
                  <a:pt x="0" y="871033"/>
                </a:cubicBezTo>
                <a:lnTo>
                  <a:pt x="0" y="96781"/>
                </a:lnTo>
                <a:close/>
              </a:path>
            </a:pathLst>
          </a:cu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3575" lIns="123575" spcFirstLastPara="1" rIns="123575" wrap="square" tIns="1235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</a:t>
            </a:r>
            <a:endParaRPr/>
          </a:p>
        </p:txBody>
      </p:sp>
      <p:pic>
        <p:nvPicPr>
          <p:cNvPr id="928" name="Google Shape;9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112" y="3127291"/>
            <a:ext cx="880825" cy="64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62300" y="3127291"/>
            <a:ext cx="581205" cy="5664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oject clipart black and white - Clip Art Library" id="930" name="Google Shape;930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5006" y="2962240"/>
            <a:ext cx="977495" cy="8190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ep - Checklist Clipart Black And White, HD Png Download , Transparent Png  Image - PNGitem" id="931" name="Google Shape;93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50869" y="2938503"/>
            <a:ext cx="1158972" cy="92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2" name="Google Shape;932;p20"/>
          <p:cNvSpPr txBox="1"/>
          <p:nvPr/>
        </p:nvSpPr>
        <p:spPr>
          <a:xfrm>
            <a:off x="2692340" y="3986147"/>
            <a:ext cx="1527158" cy="26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21/9</a:t>
            </a:r>
            <a:endParaRPr/>
          </a:p>
        </p:txBody>
      </p:sp>
      <p:sp>
        <p:nvSpPr>
          <p:cNvPr id="933" name="Google Shape;933;p20"/>
          <p:cNvSpPr txBox="1"/>
          <p:nvPr/>
        </p:nvSpPr>
        <p:spPr>
          <a:xfrm>
            <a:off x="5011794" y="3986147"/>
            <a:ext cx="1527158" cy="26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22/9</a:t>
            </a:r>
            <a:endParaRPr/>
          </a:p>
        </p:txBody>
      </p:sp>
      <p:sp>
        <p:nvSpPr>
          <p:cNvPr id="934" name="Google Shape;934;p20"/>
          <p:cNvSpPr txBox="1"/>
          <p:nvPr/>
        </p:nvSpPr>
        <p:spPr>
          <a:xfrm>
            <a:off x="7331247" y="3986147"/>
            <a:ext cx="1527158" cy="26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28/9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8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9" name="Google Shape;939;p21"/>
          <p:cNvGrpSpPr/>
          <p:nvPr/>
        </p:nvGrpSpPr>
        <p:grpSpPr>
          <a:xfrm>
            <a:off x="2157959" y="1403872"/>
            <a:ext cx="2002648" cy="919032"/>
            <a:chOff x="0" y="0"/>
            <a:chExt cx="6307725" cy="2450752"/>
          </a:xfrm>
        </p:grpSpPr>
        <p:sp>
          <p:nvSpPr>
            <p:cNvPr id="940" name="Google Shape;940;p21"/>
            <p:cNvSpPr/>
            <p:nvPr/>
          </p:nvSpPr>
          <p:spPr>
            <a:xfrm>
              <a:off x="0" y="0"/>
              <a:ext cx="6307725" cy="2450752"/>
            </a:xfrm>
            <a:custGeom>
              <a:rect b="b" l="l" r="r" t="t"/>
              <a:pathLst>
                <a:path extrusionOk="0" h="1531890" w="1600293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 txBox="1"/>
            <p:nvPr/>
          </p:nvSpPr>
          <p:spPr>
            <a:xfrm>
              <a:off x="946631" y="493771"/>
              <a:ext cx="4414464" cy="15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6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Presenter (s)</a:t>
              </a:r>
              <a:endParaRPr/>
            </a:p>
          </p:txBody>
        </p:sp>
      </p:grpSp>
      <p:grpSp>
        <p:nvGrpSpPr>
          <p:cNvPr id="942" name="Google Shape;942;p21"/>
          <p:cNvGrpSpPr/>
          <p:nvPr/>
        </p:nvGrpSpPr>
        <p:grpSpPr>
          <a:xfrm>
            <a:off x="4147598" y="1915351"/>
            <a:ext cx="2365397" cy="919032"/>
            <a:chOff x="0" y="0"/>
            <a:chExt cx="6307725" cy="2450752"/>
          </a:xfrm>
        </p:grpSpPr>
        <p:sp>
          <p:nvSpPr>
            <p:cNvPr id="943" name="Google Shape;943;p21"/>
            <p:cNvSpPr/>
            <p:nvPr/>
          </p:nvSpPr>
          <p:spPr>
            <a:xfrm>
              <a:off x="0" y="0"/>
              <a:ext cx="6307725" cy="2450752"/>
            </a:xfrm>
            <a:custGeom>
              <a:rect b="b" l="l" r="r" t="t"/>
              <a:pathLst>
                <a:path extrusionOk="0" h="1531890" w="1600293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1"/>
            <p:cNvSpPr txBox="1"/>
            <p:nvPr/>
          </p:nvSpPr>
          <p:spPr>
            <a:xfrm>
              <a:off x="946629" y="419875"/>
              <a:ext cx="4414466" cy="15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6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Idea thinker (s)</a:t>
              </a:r>
              <a:endParaRPr/>
            </a:p>
          </p:txBody>
        </p:sp>
      </p:grpSp>
      <p:grpSp>
        <p:nvGrpSpPr>
          <p:cNvPr id="945" name="Google Shape;945;p21"/>
          <p:cNvGrpSpPr/>
          <p:nvPr/>
        </p:nvGrpSpPr>
        <p:grpSpPr>
          <a:xfrm>
            <a:off x="379197" y="810077"/>
            <a:ext cx="1831068" cy="919032"/>
            <a:chOff x="0" y="0"/>
            <a:chExt cx="6307725" cy="2450752"/>
          </a:xfrm>
        </p:grpSpPr>
        <p:sp>
          <p:nvSpPr>
            <p:cNvPr id="946" name="Google Shape;946;p21"/>
            <p:cNvSpPr/>
            <p:nvPr/>
          </p:nvSpPr>
          <p:spPr>
            <a:xfrm>
              <a:off x="0" y="0"/>
              <a:ext cx="6307725" cy="2450752"/>
            </a:xfrm>
            <a:custGeom>
              <a:rect b="b" l="l" r="r" t="t"/>
              <a:pathLst>
                <a:path extrusionOk="0" h="1531890" w="1600293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1"/>
            <p:cNvSpPr txBox="1"/>
            <p:nvPr/>
          </p:nvSpPr>
          <p:spPr>
            <a:xfrm>
              <a:off x="946630" y="868563"/>
              <a:ext cx="4414465" cy="7865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6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Leader</a:t>
              </a:r>
              <a:endParaRPr/>
            </a:p>
          </p:txBody>
        </p:sp>
      </p:grpSp>
      <p:sp>
        <p:nvSpPr>
          <p:cNvPr id="948" name="Google Shape;948;p21"/>
          <p:cNvSpPr txBox="1"/>
          <p:nvPr/>
        </p:nvSpPr>
        <p:spPr>
          <a:xfrm>
            <a:off x="1779286" y="243861"/>
            <a:ext cx="5585428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Grouping</a:t>
            </a:r>
            <a:endParaRPr/>
          </a:p>
        </p:txBody>
      </p:sp>
      <p:sp>
        <p:nvSpPr>
          <p:cNvPr id="949" name="Google Shape;949;p21"/>
          <p:cNvSpPr/>
          <p:nvPr/>
        </p:nvSpPr>
        <p:spPr>
          <a:xfrm>
            <a:off x="0" y="4404034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0" name="Google Shape;9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3199818" y="2626565"/>
            <a:ext cx="1420319" cy="41332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1" name="Google Shape;951;p21"/>
          <p:cNvGrpSpPr/>
          <p:nvPr/>
        </p:nvGrpSpPr>
        <p:grpSpPr>
          <a:xfrm>
            <a:off x="6512995" y="2513985"/>
            <a:ext cx="2365397" cy="919032"/>
            <a:chOff x="0" y="0"/>
            <a:chExt cx="6307725" cy="2450752"/>
          </a:xfrm>
        </p:grpSpPr>
        <p:sp>
          <p:nvSpPr>
            <p:cNvPr id="952" name="Google Shape;952;p21"/>
            <p:cNvSpPr/>
            <p:nvPr/>
          </p:nvSpPr>
          <p:spPr>
            <a:xfrm>
              <a:off x="0" y="0"/>
              <a:ext cx="6307725" cy="2450752"/>
            </a:xfrm>
            <a:custGeom>
              <a:rect b="b" l="l" r="r" t="t"/>
              <a:pathLst>
                <a:path extrusionOk="0" h="1531890" w="1600293">
                  <a:moveTo>
                    <a:pt x="1475833" y="1531890"/>
                  </a:moveTo>
                  <a:lnTo>
                    <a:pt x="124460" y="1531890"/>
                  </a:lnTo>
                  <a:cubicBezTo>
                    <a:pt x="55880" y="1531890"/>
                    <a:pt x="0" y="1476010"/>
                    <a:pt x="0" y="1407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75833" y="0"/>
                  </a:lnTo>
                  <a:cubicBezTo>
                    <a:pt x="1544413" y="0"/>
                    <a:pt x="1600293" y="55880"/>
                    <a:pt x="1600293" y="124460"/>
                  </a:cubicBezTo>
                  <a:lnTo>
                    <a:pt x="1600293" y="1407430"/>
                  </a:lnTo>
                  <a:cubicBezTo>
                    <a:pt x="1600293" y="1476010"/>
                    <a:pt x="1544413" y="1531890"/>
                    <a:pt x="1475833" y="1531890"/>
                  </a:cubicBez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1"/>
            <p:cNvSpPr txBox="1"/>
            <p:nvPr/>
          </p:nvSpPr>
          <p:spPr>
            <a:xfrm>
              <a:off x="946629" y="541088"/>
              <a:ext cx="4414466" cy="15730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699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Powerpoint makers (s)</a:t>
              </a:r>
              <a:endParaRPr/>
            </a:p>
          </p:txBody>
        </p:sp>
      </p:grpSp>
    </p:spTree>
  </p:cSld>
  <p:clrMapOvr>
    <a:masterClrMapping/>
  </p:clrMapOvr>
  <p:transition spd="med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8" name="Google Shape;958;p22"/>
          <p:cNvGrpSpPr/>
          <p:nvPr/>
        </p:nvGrpSpPr>
        <p:grpSpPr>
          <a:xfrm>
            <a:off x="4697885" y="1357581"/>
            <a:ext cx="4057650" cy="761342"/>
            <a:chOff x="0" y="0"/>
            <a:chExt cx="10820400" cy="2030246"/>
          </a:xfrm>
        </p:grpSpPr>
        <p:sp>
          <p:nvSpPr>
            <p:cNvPr id="959" name="Google Shape;959;p22"/>
            <p:cNvSpPr/>
            <p:nvPr/>
          </p:nvSpPr>
          <p:spPr>
            <a:xfrm>
              <a:off x="0" y="0"/>
              <a:ext cx="10820400" cy="2030246"/>
            </a:xfrm>
            <a:custGeom>
              <a:rect b="b" l="l" r="r" t="t"/>
              <a:pathLst>
                <a:path extrusionOk="0" h="746536" w="274517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2"/>
            <p:cNvSpPr txBox="1"/>
            <p:nvPr/>
          </p:nvSpPr>
          <p:spPr>
            <a:xfrm>
              <a:off x="581805" y="342827"/>
              <a:ext cx="9731952" cy="13419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Roles</a:t>
              </a:r>
              <a:endParaRPr/>
            </a:p>
          </p:txBody>
        </p:sp>
      </p:grpSp>
      <p:sp>
        <p:nvSpPr>
          <p:cNvPr id="961" name="Google Shape;961;p22"/>
          <p:cNvSpPr/>
          <p:nvPr/>
        </p:nvSpPr>
        <p:spPr>
          <a:xfrm>
            <a:off x="0" y="4404034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22"/>
          <p:cNvGrpSpPr/>
          <p:nvPr/>
        </p:nvGrpSpPr>
        <p:grpSpPr>
          <a:xfrm>
            <a:off x="4697885" y="2375902"/>
            <a:ext cx="4057650" cy="1103456"/>
            <a:chOff x="0" y="0"/>
            <a:chExt cx="10820400" cy="2942550"/>
          </a:xfrm>
        </p:grpSpPr>
        <p:sp>
          <p:nvSpPr>
            <p:cNvPr id="963" name="Google Shape;963;p22"/>
            <p:cNvSpPr/>
            <p:nvPr/>
          </p:nvSpPr>
          <p:spPr>
            <a:xfrm>
              <a:off x="0" y="0"/>
              <a:ext cx="10820400" cy="2942550"/>
            </a:xfrm>
            <a:custGeom>
              <a:rect b="b" l="l" r="r" t="t"/>
              <a:pathLst>
                <a:path extrusionOk="0" h="746536" w="274517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2"/>
            <p:cNvSpPr txBox="1"/>
            <p:nvPr/>
          </p:nvSpPr>
          <p:spPr>
            <a:xfrm>
              <a:off x="581805" y="44768"/>
              <a:ext cx="9731952" cy="2819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What does your dream school look like?</a:t>
              </a:r>
              <a:endParaRPr/>
            </a:p>
          </p:txBody>
        </p:sp>
      </p:grpSp>
      <p:grpSp>
        <p:nvGrpSpPr>
          <p:cNvPr id="965" name="Google Shape;965;p22"/>
          <p:cNvGrpSpPr/>
          <p:nvPr/>
        </p:nvGrpSpPr>
        <p:grpSpPr>
          <a:xfrm>
            <a:off x="4711978" y="325724"/>
            <a:ext cx="4057650" cy="775395"/>
            <a:chOff x="0" y="0"/>
            <a:chExt cx="10820400" cy="2067719"/>
          </a:xfrm>
        </p:grpSpPr>
        <p:sp>
          <p:nvSpPr>
            <p:cNvPr id="966" name="Google Shape;966;p22"/>
            <p:cNvSpPr/>
            <p:nvPr/>
          </p:nvSpPr>
          <p:spPr>
            <a:xfrm>
              <a:off x="0" y="0"/>
              <a:ext cx="10820400" cy="2067719"/>
            </a:xfrm>
            <a:custGeom>
              <a:rect b="b" l="l" r="r" t="t"/>
              <a:pathLst>
                <a:path extrusionOk="0" h="746536" w="274517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2"/>
            <p:cNvSpPr txBox="1"/>
            <p:nvPr/>
          </p:nvSpPr>
          <p:spPr>
            <a:xfrm>
              <a:off x="581805" y="342827"/>
              <a:ext cx="9731952" cy="13419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Members</a:t>
              </a:r>
              <a:endParaRPr/>
            </a:p>
          </p:txBody>
        </p:sp>
      </p:grpSp>
      <p:sp>
        <p:nvSpPr>
          <p:cNvPr id="968" name="Google Shape;968;p22"/>
          <p:cNvSpPr/>
          <p:nvPr/>
        </p:nvSpPr>
        <p:spPr>
          <a:xfrm>
            <a:off x="514350" y="1634343"/>
            <a:ext cx="2619334" cy="2619858"/>
          </a:xfrm>
          <a:custGeom>
            <a:rect b="b" l="l" r="r" t="t"/>
            <a:pathLst>
              <a:path extrusionOk="0" h="6351270" w="6350000">
                <a:moveTo>
                  <a:pt x="0" y="5955030"/>
                </a:moveTo>
                <a:lnTo>
                  <a:pt x="0" y="394970"/>
                </a:lnTo>
                <a:cubicBezTo>
                  <a:pt x="0" y="176530"/>
                  <a:pt x="176530" y="0"/>
                  <a:pt x="394970" y="0"/>
                </a:cubicBezTo>
                <a:lnTo>
                  <a:pt x="5956300" y="0"/>
                </a:lnTo>
                <a:cubicBezTo>
                  <a:pt x="6173470" y="0"/>
                  <a:pt x="6350000" y="176530"/>
                  <a:pt x="6350000" y="394970"/>
                </a:cubicBezTo>
                <a:cubicBezTo>
                  <a:pt x="6350000" y="394970"/>
                  <a:pt x="6350000" y="394970"/>
                  <a:pt x="6350000" y="394970"/>
                </a:cubicBezTo>
                <a:lnTo>
                  <a:pt x="6350000" y="5956300"/>
                </a:lnTo>
                <a:cubicBezTo>
                  <a:pt x="6350000" y="6174740"/>
                  <a:pt x="6173470" y="6351270"/>
                  <a:pt x="5955030" y="6351270"/>
                </a:cubicBezTo>
                <a:lnTo>
                  <a:pt x="5955030" y="6351270"/>
                </a:lnTo>
                <a:lnTo>
                  <a:pt x="394970" y="6351270"/>
                </a:lnTo>
                <a:cubicBezTo>
                  <a:pt x="176530" y="6350000"/>
                  <a:pt x="0" y="6173470"/>
                  <a:pt x="0" y="5955030"/>
                </a:cubicBezTo>
                <a:cubicBezTo>
                  <a:pt x="0" y="5955030"/>
                  <a:pt x="0" y="5955030"/>
                  <a:pt x="0" y="595503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5007" l="0" r="0" t="-24989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22"/>
          <p:cNvSpPr txBox="1"/>
          <p:nvPr/>
        </p:nvSpPr>
        <p:spPr>
          <a:xfrm>
            <a:off x="514350" y="519113"/>
            <a:ext cx="345094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PROJECT PLAN</a:t>
            </a:r>
            <a:endParaRPr/>
          </a:p>
        </p:txBody>
      </p:sp>
      <p:pic>
        <p:nvPicPr>
          <p:cNvPr id="970" name="Google Shape;97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39821" y="2996466"/>
            <a:ext cx="2494871" cy="15105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1" name="Google Shape;971;p22"/>
          <p:cNvGrpSpPr/>
          <p:nvPr/>
        </p:nvGrpSpPr>
        <p:grpSpPr>
          <a:xfrm>
            <a:off x="4697885" y="3695970"/>
            <a:ext cx="4057650" cy="1103456"/>
            <a:chOff x="0" y="0"/>
            <a:chExt cx="10820400" cy="2942550"/>
          </a:xfrm>
        </p:grpSpPr>
        <p:sp>
          <p:nvSpPr>
            <p:cNvPr id="972" name="Google Shape;972;p22"/>
            <p:cNvSpPr/>
            <p:nvPr/>
          </p:nvSpPr>
          <p:spPr>
            <a:xfrm>
              <a:off x="0" y="0"/>
              <a:ext cx="10820400" cy="2942550"/>
            </a:xfrm>
            <a:custGeom>
              <a:rect b="b" l="l" r="r" t="t"/>
              <a:pathLst>
                <a:path extrusionOk="0" h="746536" w="2745176">
                  <a:moveTo>
                    <a:pt x="2620715" y="746536"/>
                  </a:moveTo>
                  <a:lnTo>
                    <a:pt x="124460" y="746536"/>
                  </a:lnTo>
                  <a:cubicBezTo>
                    <a:pt x="55880" y="746536"/>
                    <a:pt x="0" y="690656"/>
                    <a:pt x="0" y="6220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20716" y="0"/>
                  </a:lnTo>
                  <a:cubicBezTo>
                    <a:pt x="2689296" y="0"/>
                    <a:pt x="2745176" y="55880"/>
                    <a:pt x="2745176" y="124460"/>
                  </a:cubicBezTo>
                  <a:lnTo>
                    <a:pt x="2745176" y="622076"/>
                  </a:lnTo>
                  <a:cubicBezTo>
                    <a:pt x="2745176" y="690656"/>
                    <a:pt x="2689296" y="746536"/>
                    <a:pt x="2620716" y="746536"/>
                  </a:cubicBezTo>
                  <a:close/>
                </a:path>
              </a:pathLst>
            </a:custGeom>
            <a:solidFill>
              <a:srgbClr val="FDF9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22"/>
            <p:cNvSpPr txBox="1"/>
            <p:nvPr/>
          </p:nvSpPr>
          <p:spPr>
            <a:xfrm>
              <a:off x="581805" y="44768"/>
              <a:ext cx="9731952" cy="2819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Why is it your dream school?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8" name="Google Shape;9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74253" y="1376085"/>
            <a:ext cx="1464776" cy="3695535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23"/>
          <p:cNvSpPr/>
          <p:nvPr/>
        </p:nvSpPr>
        <p:spPr>
          <a:xfrm>
            <a:off x="0" y="4411520"/>
            <a:ext cx="9144000" cy="739466"/>
          </a:xfrm>
          <a:prstGeom prst="rect">
            <a:avLst/>
          </a:prstGeom>
          <a:solidFill>
            <a:srgbClr val="8465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0" name="Google Shape;980;p23"/>
          <p:cNvGrpSpPr/>
          <p:nvPr/>
        </p:nvGrpSpPr>
        <p:grpSpPr>
          <a:xfrm>
            <a:off x="333801" y="2006938"/>
            <a:ext cx="1953978" cy="1326813"/>
            <a:chOff x="0" y="0"/>
            <a:chExt cx="5210607" cy="5900311"/>
          </a:xfrm>
        </p:grpSpPr>
        <p:sp>
          <p:nvSpPr>
            <p:cNvPr id="981" name="Google Shape;981;p23"/>
            <p:cNvSpPr/>
            <p:nvPr/>
          </p:nvSpPr>
          <p:spPr>
            <a:xfrm>
              <a:off x="0" y="0"/>
              <a:ext cx="5210607" cy="5900311"/>
            </a:xfrm>
            <a:custGeom>
              <a:rect b="b" l="l" r="r" t="t"/>
              <a:pathLst>
                <a:path extrusionOk="0" h="1496931" w="1321950">
                  <a:moveTo>
                    <a:pt x="1197490" y="1496931"/>
                  </a:moveTo>
                  <a:lnTo>
                    <a:pt x="124460" y="1496931"/>
                  </a:lnTo>
                  <a:cubicBezTo>
                    <a:pt x="55880" y="1496931"/>
                    <a:pt x="0" y="1441051"/>
                    <a:pt x="0" y="1372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97490" y="0"/>
                  </a:lnTo>
                  <a:cubicBezTo>
                    <a:pt x="1266070" y="0"/>
                    <a:pt x="1321950" y="55880"/>
                    <a:pt x="1321950" y="124460"/>
                  </a:cubicBezTo>
                  <a:lnTo>
                    <a:pt x="1321950" y="1372471"/>
                  </a:lnTo>
                  <a:cubicBezTo>
                    <a:pt x="1321950" y="1441051"/>
                    <a:pt x="1266070" y="1496931"/>
                    <a:pt x="1197490" y="1496931"/>
                  </a:cubicBezTo>
                  <a:close/>
                </a:path>
              </a:pathLst>
            </a:custGeom>
            <a:solidFill>
              <a:srgbClr val="FDC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3"/>
            <p:cNvSpPr txBox="1"/>
            <p:nvPr/>
          </p:nvSpPr>
          <p:spPr>
            <a:xfrm>
              <a:off x="403221" y="567706"/>
              <a:ext cx="4414466" cy="2652953"/>
            </a:xfrm>
            <a:prstGeom prst="rect">
              <a:avLst/>
            </a:prstGeom>
            <a:solidFill>
              <a:srgbClr val="FDCED4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63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What have you done?</a:t>
              </a:r>
              <a:endParaRPr/>
            </a:p>
          </p:txBody>
        </p:sp>
      </p:grpSp>
      <p:grpSp>
        <p:nvGrpSpPr>
          <p:cNvPr id="983" name="Google Shape;983;p23"/>
          <p:cNvGrpSpPr/>
          <p:nvPr/>
        </p:nvGrpSpPr>
        <p:grpSpPr>
          <a:xfrm>
            <a:off x="2452287" y="2006938"/>
            <a:ext cx="1953978" cy="1326813"/>
            <a:chOff x="0" y="0"/>
            <a:chExt cx="5210607" cy="5900311"/>
          </a:xfrm>
        </p:grpSpPr>
        <p:sp>
          <p:nvSpPr>
            <p:cNvPr id="984" name="Google Shape;984;p23"/>
            <p:cNvSpPr/>
            <p:nvPr/>
          </p:nvSpPr>
          <p:spPr>
            <a:xfrm>
              <a:off x="0" y="0"/>
              <a:ext cx="5210607" cy="5900311"/>
            </a:xfrm>
            <a:custGeom>
              <a:rect b="b" l="l" r="r" t="t"/>
              <a:pathLst>
                <a:path extrusionOk="0" h="1496931" w="1321950">
                  <a:moveTo>
                    <a:pt x="1197490" y="1496931"/>
                  </a:moveTo>
                  <a:lnTo>
                    <a:pt x="124460" y="1496931"/>
                  </a:lnTo>
                  <a:cubicBezTo>
                    <a:pt x="55880" y="1496931"/>
                    <a:pt x="0" y="1441051"/>
                    <a:pt x="0" y="1372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97490" y="0"/>
                  </a:lnTo>
                  <a:cubicBezTo>
                    <a:pt x="1266070" y="0"/>
                    <a:pt x="1321950" y="55880"/>
                    <a:pt x="1321950" y="124460"/>
                  </a:cubicBezTo>
                  <a:lnTo>
                    <a:pt x="1321950" y="1372471"/>
                  </a:lnTo>
                  <a:cubicBezTo>
                    <a:pt x="1321950" y="1441051"/>
                    <a:pt x="1266070" y="1496931"/>
                    <a:pt x="1197490" y="1496931"/>
                  </a:cubicBezTo>
                  <a:close/>
                </a:path>
              </a:pathLst>
            </a:custGeom>
            <a:solidFill>
              <a:srgbClr val="FDC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3"/>
            <p:cNvSpPr txBox="1"/>
            <p:nvPr/>
          </p:nvSpPr>
          <p:spPr>
            <a:xfrm>
              <a:off x="403221" y="567706"/>
              <a:ext cx="4414466" cy="3964598"/>
            </a:xfrm>
            <a:prstGeom prst="rect">
              <a:avLst/>
            </a:prstGeom>
            <a:solidFill>
              <a:srgbClr val="FDCED4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63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Does your team work well? </a:t>
              </a:r>
              <a:endParaRPr/>
            </a:p>
          </p:txBody>
        </p:sp>
      </p:grpSp>
      <p:grpSp>
        <p:nvGrpSpPr>
          <p:cNvPr id="986" name="Google Shape;986;p23"/>
          <p:cNvGrpSpPr/>
          <p:nvPr/>
        </p:nvGrpSpPr>
        <p:grpSpPr>
          <a:xfrm>
            <a:off x="4595485" y="2006938"/>
            <a:ext cx="1953978" cy="1326813"/>
            <a:chOff x="0" y="0"/>
            <a:chExt cx="5210607" cy="5900311"/>
          </a:xfrm>
        </p:grpSpPr>
        <p:sp>
          <p:nvSpPr>
            <p:cNvPr id="987" name="Google Shape;987;p23"/>
            <p:cNvSpPr/>
            <p:nvPr/>
          </p:nvSpPr>
          <p:spPr>
            <a:xfrm>
              <a:off x="0" y="0"/>
              <a:ext cx="5210607" cy="5900311"/>
            </a:xfrm>
            <a:custGeom>
              <a:rect b="b" l="l" r="r" t="t"/>
              <a:pathLst>
                <a:path extrusionOk="0" h="1496931" w="1321950">
                  <a:moveTo>
                    <a:pt x="1197490" y="1496931"/>
                  </a:moveTo>
                  <a:lnTo>
                    <a:pt x="124460" y="1496931"/>
                  </a:lnTo>
                  <a:cubicBezTo>
                    <a:pt x="55880" y="1496931"/>
                    <a:pt x="0" y="1441051"/>
                    <a:pt x="0" y="137247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197490" y="0"/>
                  </a:lnTo>
                  <a:cubicBezTo>
                    <a:pt x="1266070" y="0"/>
                    <a:pt x="1321950" y="55880"/>
                    <a:pt x="1321950" y="124460"/>
                  </a:cubicBezTo>
                  <a:lnTo>
                    <a:pt x="1321950" y="1372471"/>
                  </a:lnTo>
                  <a:cubicBezTo>
                    <a:pt x="1321950" y="1441051"/>
                    <a:pt x="1266070" y="1496931"/>
                    <a:pt x="1197490" y="1496931"/>
                  </a:cubicBezTo>
                  <a:close/>
                </a:path>
              </a:pathLst>
            </a:custGeom>
            <a:solidFill>
              <a:srgbClr val="FDCE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3"/>
            <p:cNvSpPr txBox="1"/>
            <p:nvPr/>
          </p:nvSpPr>
          <p:spPr>
            <a:xfrm>
              <a:off x="403221" y="567706"/>
              <a:ext cx="4414466" cy="3964598"/>
            </a:xfrm>
            <a:prstGeom prst="rect">
              <a:avLst/>
            </a:prstGeom>
            <a:solidFill>
              <a:srgbClr val="FDCED4"/>
            </a:solidFill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636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200" u="none" cap="none" strike="noStrike">
                  <a:solidFill>
                    <a:srgbClr val="000000"/>
                  </a:solidFill>
                  <a:latin typeface="Varela Round"/>
                  <a:ea typeface="Varela Round"/>
                  <a:cs typeface="Varela Round"/>
                  <a:sym typeface="Varela Round"/>
                </a:rPr>
                <a:t>Do you need any support? </a:t>
              </a:r>
              <a:endParaRPr/>
            </a:p>
          </p:txBody>
        </p:sp>
      </p:grpSp>
      <p:sp>
        <p:nvSpPr>
          <p:cNvPr id="989" name="Google Shape;989;p23"/>
          <p:cNvSpPr txBox="1"/>
          <p:nvPr/>
        </p:nvSpPr>
        <p:spPr>
          <a:xfrm>
            <a:off x="499537" y="576191"/>
            <a:ext cx="6472763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000000"/>
                </a:solidFill>
                <a:latin typeface="Varela Round"/>
                <a:ea typeface="Varela Round"/>
                <a:cs typeface="Varela Round"/>
                <a:sym typeface="Varela Round"/>
              </a:rPr>
              <a:t>CHECKING PROGRESS</a:t>
            </a:r>
            <a:endParaRPr/>
          </a:p>
        </p:txBody>
      </p:sp>
      <p:pic>
        <p:nvPicPr>
          <p:cNvPr id="990" name="Google Shape;99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84336" y="2677823"/>
            <a:ext cx="2970471" cy="2246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24"/>
          <p:cNvSpPr txBox="1"/>
          <p:nvPr>
            <p:ph type="title"/>
          </p:nvPr>
        </p:nvSpPr>
        <p:spPr>
          <a:xfrm>
            <a:off x="2502300" y="1138801"/>
            <a:ext cx="4417645" cy="13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11500"/>
              <a:t>Thanks!</a:t>
            </a:r>
            <a:endParaRPr sz="11500"/>
          </a:p>
        </p:txBody>
      </p:sp>
      <p:sp>
        <p:nvSpPr>
          <p:cNvPr id="996" name="Google Shape;996;p24"/>
          <p:cNvSpPr txBox="1"/>
          <p:nvPr/>
        </p:nvSpPr>
        <p:spPr>
          <a:xfrm>
            <a:off x="3232202" y="2867057"/>
            <a:ext cx="3024000" cy="3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accent4"/>
              </a:buClr>
              <a:buSzPts val="5000"/>
              <a:buFont typeface="Patrick Hand SC"/>
              <a:buNone/>
            </a:pPr>
            <a:r>
              <a:rPr b="1" i="0" lang="en-US" sz="3200" u="none" cap="none" strike="noStrike">
                <a:solidFill>
                  <a:srgbClr val="B11E2B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See you next time</a:t>
            </a:r>
            <a:endParaRPr/>
          </a:p>
        </p:txBody>
      </p:sp>
      <p:grpSp>
        <p:nvGrpSpPr>
          <p:cNvPr id="997" name="Google Shape;997;p24"/>
          <p:cNvGrpSpPr/>
          <p:nvPr/>
        </p:nvGrpSpPr>
        <p:grpSpPr>
          <a:xfrm>
            <a:off x="7180889" y="2805911"/>
            <a:ext cx="1400918" cy="1995377"/>
            <a:chOff x="7162025" y="2806025"/>
            <a:chExt cx="1261975" cy="1797475"/>
          </a:xfrm>
        </p:grpSpPr>
        <p:sp>
          <p:nvSpPr>
            <p:cNvPr id="998" name="Google Shape;998;p24"/>
            <p:cNvSpPr/>
            <p:nvPr/>
          </p:nvSpPr>
          <p:spPr>
            <a:xfrm>
              <a:off x="7214800" y="3036100"/>
              <a:ext cx="803575" cy="657100"/>
            </a:xfrm>
            <a:custGeom>
              <a:rect b="b" l="l" r="r" t="t"/>
              <a:pathLst>
                <a:path extrusionOk="0" h="26284" w="32143">
                  <a:moveTo>
                    <a:pt x="2657" y="21160"/>
                  </a:moveTo>
                  <a:cubicBezTo>
                    <a:pt x="2752" y="21065"/>
                    <a:pt x="2823" y="20994"/>
                    <a:pt x="2895" y="20923"/>
                  </a:cubicBezTo>
                  <a:cubicBezTo>
                    <a:pt x="3132" y="20686"/>
                    <a:pt x="3013" y="20306"/>
                    <a:pt x="2705" y="20235"/>
                  </a:cubicBezTo>
                  <a:cubicBezTo>
                    <a:pt x="2491" y="20164"/>
                    <a:pt x="2254" y="20140"/>
                    <a:pt x="2017" y="20069"/>
                  </a:cubicBezTo>
                  <a:cubicBezTo>
                    <a:pt x="1803" y="19784"/>
                    <a:pt x="1614" y="19452"/>
                    <a:pt x="1495" y="19120"/>
                  </a:cubicBezTo>
                  <a:cubicBezTo>
                    <a:pt x="973" y="17649"/>
                    <a:pt x="546" y="16179"/>
                    <a:pt x="214" y="14660"/>
                  </a:cubicBezTo>
                  <a:cubicBezTo>
                    <a:pt x="96" y="14210"/>
                    <a:pt x="48" y="13735"/>
                    <a:pt x="48" y="13261"/>
                  </a:cubicBezTo>
                  <a:cubicBezTo>
                    <a:pt x="1" y="11956"/>
                    <a:pt x="143" y="10675"/>
                    <a:pt x="475" y="9442"/>
                  </a:cubicBezTo>
                  <a:cubicBezTo>
                    <a:pt x="665" y="8801"/>
                    <a:pt x="926" y="8185"/>
                    <a:pt x="1258" y="7615"/>
                  </a:cubicBezTo>
                  <a:cubicBezTo>
                    <a:pt x="1305" y="7520"/>
                    <a:pt x="1376" y="7426"/>
                    <a:pt x="1448" y="7354"/>
                  </a:cubicBezTo>
                  <a:cubicBezTo>
                    <a:pt x="1685" y="7378"/>
                    <a:pt x="1898" y="7402"/>
                    <a:pt x="2112" y="7449"/>
                  </a:cubicBezTo>
                  <a:cubicBezTo>
                    <a:pt x="2776" y="7592"/>
                    <a:pt x="3464" y="7592"/>
                    <a:pt x="4152" y="7449"/>
                  </a:cubicBezTo>
                  <a:cubicBezTo>
                    <a:pt x="5551" y="7236"/>
                    <a:pt x="6927" y="6833"/>
                    <a:pt x="8232" y="6240"/>
                  </a:cubicBezTo>
                  <a:cubicBezTo>
                    <a:pt x="9299" y="5741"/>
                    <a:pt x="10414" y="5243"/>
                    <a:pt x="11482" y="4745"/>
                  </a:cubicBezTo>
                  <a:cubicBezTo>
                    <a:pt x="11814" y="4579"/>
                    <a:pt x="12146" y="4389"/>
                    <a:pt x="12454" y="4200"/>
                  </a:cubicBezTo>
                  <a:lnTo>
                    <a:pt x="14186" y="3203"/>
                  </a:lnTo>
                  <a:cubicBezTo>
                    <a:pt x="14304" y="3227"/>
                    <a:pt x="14328" y="3322"/>
                    <a:pt x="14328" y="3440"/>
                  </a:cubicBezTo>
                  <a:cubicBezTo>
                    <a:pt x="14328" y="3630"/>
                    <a:pt x="14352" y="3844"/>
                    <a:pt x="14375" y="4057"/>
                  </a:cubicBezTo>
                  <a:cubicBezTo>
                    <a:pt x="14447" y="4508"/>
                    <a:pt x="14589" y="4935"/>
                    <a:pt x="14850" y="5314"/>
                  </a:cubicBezTo>
                  <a:cubicBezTo>
                    <a:pt x="14992" y="5599"/>
                    <a:pt x="15253" y="5813"/>
                    <a:pt x="15538" y="5931"/>
                  </a:cubicBezTo>
                  <a:cubicBezTo>
                    <a:pt x="16629" y="6453"/>
                    <a:pt x="17910" y="6429"/>
                    <a:pt x="18977" y="5836"/>
                  </a:cubicBezTo>
                  <a:cubicBezTo>
                    <a:pt x="20353" y="5125"/>
                    <a:pt x="21492" y="4057"/>
                    <a:pt x="22322" y="2776"/>
                  </a:cubicBezTo>
                  <a:cubicBezTo>
                    <a:pt x="22417" y="2563"/>
                    <a:pt x="22583" y="2373"/>
                    <a:pt x="22749" y="2231"/>
                  </a:cubicBezTo>
                  <a:cubicBezTo>
                    <a:pt x="22962" y="2492"/>
                    <a:pt x="23152" y="2705"/>
                    <a:pt x="23342" y="2942"/>
                  </a:cubicBezTo>
                  <a:cubicBezTo>
                    <a:pt x="23769" y="3440"/>
                    <a:pt x="24386" y="3678"/>
                    <a:pt x="25026" y="3559"/>
                  </a:cubicBezTo>
                  <a:cubicBezTo>
                    <a:pt x="25311" y="3535"/>
                    <a:pt x="25572" y="3393"/>
                    <a:pt x="25761" y="3156"/>
                  </a:cubicBezTo>
                  <a:cubicBezTo>
                    <a:pt x="26117" y="2681"/>
                    <a:pt x="26331" y="2136"/>
                    <a:pt x="26402" y="1567"/>
                  </a:cubicBezTo>
                  <a:cubicBezTo>
                    <a:pt x="26497" y="1068"/>
                    <a:pt x="26544" y="547"/>
                    <a:pt x="26615" y="1"/>
                  </a:cubicBezTo>
                  <a:cubicBezTo>
                    <a:pt x="26734" y="1"/>
                    <a:pt x="26829" y="48"/>
                    <a:pt x="26924" y="96"/>
                  </a:cubicBezTo>
                  <a:cubicBezTo>
                    <a:pt x="27161" y="262"/>
                    <a:pt x="27374" y="452"/>
                    <a:pt x="27588" y="641"/>
                  </a:cubicBezTo>
                  <a:cubicBezTo>
                    <a:pt x="28228" y="1306"/>
                    <a:pt x="28798" y="2017"/>
                    <a:pt x="29343" y="2753"/>
                  </a:cubicBezTo>
                  <a:cubicBezTo>
                    <a:pt x="30102" y="3701"/>
                    <a:pt x="30767" y="4721"/>
                    <a:pt x="31360" y="5789"/>
                  </a:cubicBezTo>
                  <a:cubicBezTo>
                    <a:pt x="31810" y="6643"/>
                    <a:pt x="32071" y="7592"/>
                    <a:pt x="32095" y="8564"/>
                  </a:cubicBezTo>
                  <a:cubicBezTo>
                    <a:pt x="32142" y="9466"/>
                    <a:pt x="32095" y="10343"/>
                    <a:pt x="32095" y="11245"/>
                  </a:cubicBezTo>
                  <a:cubicBezTo>
                    <a:pt x="32095" y="12099"/>
                    <a:pt x="31953" y="12929"/>
                    <a:pt x="31692" y="13735"/>
                  </a:cubicBezTo>
                  <a:cubicBezTo>
                    <a:pt x="31407" y="14589"/>
                    <a:pt x="31075" y="15420"/>
                    <a:pt x="30695" y="16202"/>
                  </a:cubicBezTo>
                  <a:cubicBezTo>
                    <a:pt x="30292" y="17009"/>
                    <a:pt x="29770" y="17720"/>
                    <a:pt x="29130" y="18361"/>
                  </a:cubicBezTo>
                  <a:cubicBezTo>
                    <a:pt x="28347" y="19191"/>
                    <a:pt x="27517" y="19998"/>
                    <a:pt x="26639" y="20780"/>
                  </a:cubicBezTo>
                  <a:cubicBezTo>
                    <a:pt x="26283" y="21089"/>
                    <a:pt x="25904" y="21373"/>
                    <a:pt x="25501" y="21634"/>
                  </a:cubicBezTo>
                  <a:cubicBezTo>
                    <a:pt x="24979" y="21990"/>
                    <a:pt x="24433" y="22322"/>
                    <a:pt x="23888" y="22654"/>
                  </a:cubicBezTo>
                  <a:cubicBezTo>
                    <a:pt x="23650" y="22844"/>
                    <a:pt x="23342" y="22963"/>
                    <a:pt x="23034" y="22986"/>
                  </a:cubicBezTo>
                  <a:cubicBezTo>
                    <a:pt x="22868" y="22986"/>
                    <a:pt x="22725" y="23105"/>
                    <a:pt x="22654" y="23271"/>
                  </a:cubicBezTo>
                  <a:cubicBezTo>
                    <a:pt x="22559" y="23461"/>
                    <a:pt x="22417" y="23603"/>
                    <a:pt x="22227" y="23698"/>
                  </a:cubicBezTo>
                  <a:cubicBezTo>
                    <a:pt x="21397" y="24220"/>
                    <a:pt x="20519" y="24647"/>
                    <a:pt x="19594" y="24955"/>
                  </a:cubicBezTo>
                  <a:cubicBezTo>
                    <a:pt x="18574" y="25287"/>
                    <a:pt x="17530" y="25619"/>
                    <a:pt x="16463" y="25904"/>
                  </a:cubicBezTo>
                  <a:cubicBezTo>
                    <a:pt x="15301" y="26189"/>
                    <a:pt x="14115" y="26284"/>
                    <a:pt x="12905" y="26213"/>
                  </a:cubicBezTo>
                  <a:cubicBezTo>
                    <a:pt x="11837" y="26165"/>
                    <a:pt x="10770" y="26023"/>
                    <a:pt x="9726" y="25786"/>
                  </a:cubicBezTo>
                  <a:cubicBezTo>
                    <a:pt x="8872" y="25596"/>
                    <a:pt x="8066" y="25287"/>
                    <a:pt x="7235" y="25026"/>
                  </a:cubicBezTo>
                  <a:cubicBezTo>
                    <a:pt x="6405" y="24766"/>
                    <a:pt x="5622" y="24362"/>
                    <a:pt x="4958" y="23817"/>
                  </a:cubicBezTo>
                  <a:cubicBezTo>
                    <a:pt x="4342" y="23366"/>
                    <a:pt x="3820" y="22844"/>
                    <a:pt x="3393" y="22227"/>
                  </a:cubicBezTo>
                  <a:cubicBezTo>
                    <a:pt x="3156" y="21872"/>
                    <a:pt x="2895" y="21539"/>
                    <a:pt x="2657" y="21160"/>
                  </a:cubicBezTo>
                  <a:close/>
                  <a:moveTo>
                    <a:pt x="16107" y="14732"/>
                  </a:moveTo>
                  <a:cubicBezTo>
                    <a:pt x="16392" y="14945"/>
                    <a:pt x="16605" y="15111"/>
                    <a:pt x="16819" y="15277"/>
                  </a:cubicBezTo>
                  <a:cubicBezTo>
                    <a:pt x="17198" y="15633"/>
                    <a:pt x="17673" y="15870"/>
                    <a:pt x="18171" y="15965"/>
                  </a:cubicBezTo>
                  <a:cubicBezTo>
                    <a:pt x="18408" y="15989"/>
                    <a:pt x="18621" y="16060"/>
                    <a:pt x="18811" y="16179"/>
                  </a:cubicBezTo>
                  <a:cubicBezTo>
                    <a:pt x="19238" y="16463"/>
                    <a:pt x="19736" y="16558"/>
                    <a:pt x="20235" y="16416"/>
                  </a:cubicBezTo>
                  <a:cubicBezTo>
                    <a:pt x="21800" y="16179"/>
                    <a:pt x="23318" y="15586"/>
                    <a:pt x="24623" y="14684"/>
                  </a:cubicBezTo>
                  <a:cubicBezTo>
                    <a:pt x="25240" y="14281"/>
                    <a:pt x="25761" y="13783"/>
                    <a:pt x="26212" y="13213"/>
                  </a:cubicBezTo>
                  <a:cubicBezTo>
                    <a:pt x="26829" y="12431"/>
                    <a:pt x="26995" y="11387"/>
                    <a:pt x="26639" y="10462"/>
                  </a:cubicBezTo>
                  <a:cubicBezTo>
                    <a:pt x="26544" y="10201"/>
                    <a:pt x="26497" y="9940"/>
                    <a:pt x="26402" y="9703"/>
                  </a:cubicBezTo>
                  <a:cubicBezTo>
                    <a:pt x="26307" y="9300"/>
                    <a:pt x="26117" y="8967"/>
                    <a:pt x="25833" y="8683"/>
                  </a:cubicBezTo>
                  <a:cubicBezTo>
                    <a:pt x="25524" y="8398"/>
                    <a:pt x="25168" y="8137"/>
                    <a:pt x="24836" y="7853"/>
                  </a:cubicBezTo>
                  <a:cubicBezTo>
                    <a:pt x="24552" y="7592"/>
                    <a:pt x="24148" y="7449"/>
                    <a:pt x="23769" y="7473"/>
                  </a:cubicBezTo>
                  <a:lnTo>
                    <a:pt x="22701" y="7473"/>
                  </a:lnTo>
                  <a:cubicBezTo>
                    <a:pt x="22180" y="7449"/>
                    <a:pt x="21681" y="7544"/>
                    <a:pt x="21183" y="7710"/>
                  </a:cubicBezTo>
                  <a:cubicBezTo>
                    <a:pt x="19950" y="8137"/>
                    <a:pt x="18764" y="8683"/>
                    <a:pt x="17649" y="9347"/>
                  </a:cubicBezTo>
                  <a:cubicBezTo>
                    <a:pt x="17530" y="9418"/>
                    <a:pt x="17412" y="9489"/>
                    <a:pt x="17293" y="9584"/>
                  </a:cubicBezTo>
                  <a:cubicBezTo>
                    <a:pt x="16914" y="9916"/>
                    <a:pt x="16581" y="10272"/>
                    <a:pt x="16297" y="10675"/>
                  </a:cubicBezTo>
                  <a:cubicBezTo>
                    <a:pt x="15822" y="11268"/>
                    <a:pt x="15562" y="12004"/>
                    <a:pt x="15609" y="12763"/>
                  </a:cubicBezTo>
                  <a:lnTo>
                    <a:pt x="15609" y="14091"/>
                  </a:lnTo>
                  <a:lnTo>
                    <a:pt x="13379" y="14755"/>
                  </a:lnTo>
                  <a:cubicBezTo>
                    <a:pt x="13047" y="14400"/>
                    <a:pt x="12715" y="14044"/>
                    <a:pt x="12359" y="13688"/>
                  </a:cubicBezTo>
                  <a:cubicBezTo>
                    <a:pt x="11505" y="12834"/>
                    <a:pt x="10343" y="12312"/>
                    <a:pt x="9133" y="12265"/>
                  </a:cubicBezTo>
                  <a:cubicBezTo>
                    <a:pt x="8493" y="12217"/>
                    <a:pt x="7852" y="12265"/>
                    <a:pt x="7235" y="12265"/>
                  </a:cubicBezTo>
                  <a:cubicBezTo>
                    <a:pt x="6595" y="12288"/>
                    <a:pt x="5955" y="12407"/>
                    <a:pt x="5338" y="12620"/>
                  </a:cubicBezTo>
                  <a:cubicBezTo>
                    <a:pt x="5101" y="12692"/>
                    <a:pt x="4887" y="12787"/>
                    <a:pt x="4674" y="12929"/>
                  </a:cubicBezTo>
                  <a:cubicBezTo>
                    <a:pt x="4508" y="13000"/>
                    <a:pt x="4365" y="13142"/>
                    <a:pt x="4270" y="13285"/>
                  </a:cubicBezTo>
                  <a:cubicBezTo>
                    <a:pt x="4176" y="13451"/>
                    <a:pt x="4128" y="13617"/>
                    <a:pt x="4104" y="13806"/>
                  </a:cubicBezTo>
                  <a:cubicBezTo>
                    <a:pt x="3606" y="14115"/>
                    <a:pt x="3345" y="14589"/>
                    <a:pt x="3061" y="15064"/>
                  </a:cubicBezTo>
                  <a:cubicBezTo>
                    <a:pt x="2800" y="15467"/>
                    <a:pt x="2657" y="15941"/>
                    <a:pt x="2634" y="16416"/>
                  </a:cubicBezTo>
                  <a:lnTo>
                    <a:pt x="2634" y="17649"/>
                  </a:lnTo>
                  <a:cubicBezTo>
                    <a:pt x="2657" y="18313"/>
                    <a:pt x="2918" y="18930"/>
                    <a:pt x="3393" y="19357"/>
                  </a:cubicBezTo>
                  <a:cubicBezTo>
                    <a:pt x="3725" y="19689"/>
                    <a:pt x="4081" y="19974"/>
                    <a:pt x="4484" y="20164"/>
                  </a:cubicBezTo>
                  <a:cubicBezTo>
                    <a:pt x="5196" y="20520"/>
                    <a:pt x="5955" y="20757"/>
                    <a:pt x="6737" y="20852"/>
                  </a:cubicBezTo>
                  <a:cubicBezTo>
                    <a:pt x="7995" y="21018"/>
                    <a:pt x="9252" y="20875"/>
                    <a:pt x="10462" y="20448"/>
                  </a:cubicBezTo>
                  <a:cubicBezTo>
                    <a:pt x="11173" y="20187"/>
                    <a:pt x="11837" y="19760"/>
                    <a:pt x="12335" y="19167"/>
                  </a:cubicBezTo>
                  <a:cubicBezTo>
                    <a:pt x="13142" y="18219"/>
                    <a:pt x="13735" y="17175"/>
                    <a:pt x="13640" y="15870"/>
                  </a:cubicBezTo>
                  <a:cubicBezTo>
                    <a:pt x="13640" y="15823"/>
                    <a:pt x="13664" y="15799"/>
                    <a:pt x="13688" y="15752"/>
                  </a:cubicBezTo>
                  <a:cubicBezTo>
                    <a:pt x="14162" y="15467"/>
                    <a:pt x="14684" y="15277"/>
                    <a:pt x="15229" y="15182"/>
                  </a:cubicBezTo>
                  <a:cubicBezTo>
                    <a:pt x="15562" y="15135"/>
                    <a:pt x="15870" y="14969"/>
                    <a:pt x="16107" y="14732"/>
                  </a:cubicBezTo>
                  <a:close/>
                  <a:moveTo>
                    <a:pt x="16961" y="23200"/>
                  </a:moveTo>
                  <a:cubicBezTo>
                    <a:pt x="17554" y="23176"/>
                    <a:pt x="18123" y="23129"/>
                    <a:pt x="18693" y="23058"/>
                  </a:cubicBezTo>
                  <a:cubicBezTo>
                    <a:pt x="19665" y="22844"/>
                    <a:pt x="20543" y="22441"/>
                    <a:pt x="21349" y="21872"/>
                  </a:cubicBezTo>
                  <a:cubicBezTo>
                    <a:pt x="21634" y="21634"/>
                    <a:pt x="21871" y="21350"/>
                    <a:pt x="22014" y="20994"/>
                  </a:cubicBezTo>
                  <a:cubicBezTo>
                    <a:pt x="22251" y="20448"/>
                    <a:pt x="22488" y="19903"/>
                    <a:pt x="22701" y="19333"/>
                  </a:cubicBezTo>
                  <a:cubicBezTo>
                    <a:pt x="22844" y="18978"/>
                    <a:pt x="22962" y="18598"/>
                    <a:pt x="23057" y="18219"/>
                  </a:cubicBezTo>
                  <a:cubicBezTo>
                    <a:pt x="23128" y="17934"/>
                    <a:pt x="22939" y="17626"/>
                    <a:pt x="22654" y="17554"/>
                  </a:cubicBezTo>
                  <a:cubicBezTo>
                    <a:pt x="22369" y="17483"/>
                    <a:pt x="22085" y="17649"/>
                    <a:pt x="22014" y="17934"/>
                  </a:cubicBezTo>
                  <a:cubicBezTo>
                    <a:pt x="21729" y="18622"/>
                    <a:pt x="21397" y="19333"/>
                    <a:pt x="21183" y="20045"/>
                  </a:cubicBezTo>
                  <a:cubicBezTo>
                    <a:pt x="21041" y="20638"/>
                    <a:pt x="20614" y="21113"/>
                    <a:pt x="20045" y="21350"/>
                  </a:cubicBezTo>
                  <a:cubicBezTo>
                    <a:pt x="19855" y="21421"/>
                    <a:pt x="19689" y="21539"/>
                    <a:pt x="19499" y="21634"/>
                  </a:cubicBezTo>
                  <a:cubicBezTo>
                    <a:pt x="19072" y="21872"/>
                    <a:pt x="18621" y="21990"/>
                    <a:pt x="18147" y="22014"/>
                  </a:cubicBezTo>
                  <a:cubicBezTo>
                    <a:pt x="17198" y="22061"/>
                    <a:pt x="16249" y="22085"/>
                    <a:pt x="15301" y="22085"/>
                  </a:cubicBezTo>
                  <a:cubicBezTo>
                    <a:pt x="14731" y="22061"/>
                    <a:pt x="14186" y="21872"/>
                    <a:pt x="13759" y="21516"/>
                  </a:cubicBezTo>
                  <a:cubicBezTo>
                    <a:pt x="13427" y="21302"/>
                    <a:pt x="13095" y="21089"/>
                    <a:pt x="12762" y="20899"/>
                  </a:cubicBezTo>
                  <a:cubicBezTo>
                    <a:pt x="12549" y="20780"/>
                    <a:pt x="12312" y="20709"/>
                    <a:pt x="12051" y="20662"/>
                  </a:cubicBezTo>
                  <a:cubicBezTo>
                    <a:pt x="11766" y="20614"/>
                    <a:pt x="11600" y="20804"/>
                    <a:pt x="11648" y="21113"/>
                  </a:cubicBezTo>
                  <a:cubicBezTo>
                    <a:pt x="11695" y="21302"/>
                    <a:pt x="11837" y="21492"/>
                    <a:pt x="12003" y="21587"/>
                  </a:cubicBezTo>
                  <a:cubicBezTo>
                    <a:pt x="12478" y="21919"/>
                    <a:pt x="12952" y="22251"/>
                    <a:pt x="13427" y="22583"/>
                  </a:cubicBezTo>
                  <a:cubicBezTo>
                    <a:pt x="13925" y="22892"/>
                    <a:pt x="14470" y="23081"/>
                    <a:pt x="15063" y="23105"/>
                  </a:cubicBezTo>
                  <a:cubicBezTo>
                    <a:pt x="15609" y="23105"/>
                    <a:pt x="16178" y="23153"/>
                    <a:pt x="16961" y="231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7258675" y="2832700"/>
              <a:ext cx="655925" cy="365325"/>
            </a:xfrm>
            <a:custGeom>
              <a:rect b="b" l="l" r="r" t="t"/>
              <a:pathLst>
                <a:path extrusionOk="0" h="14613" w="26237">
                  <a:moveTo>
                    <a:pt x="238" y="14423"/>
                  </a:moveTo>
                  <a:cubicBezTo>
                    <a:pt x="143" y="14257"/>
                    <a:pt x="72" y="14115"/>
                    <a:pt x="1" y="13972"/>
                  </a:cubicBezTo>
                  <a:cubicBezTo>
                    <a:pt x="72" y="13450"/>
                    <a:pt x="286" y="12976"/>
                    <a:pt x="618" y="12573"/>
                  </a:cubicBezTo>
                  <a:cubicBezTo>
                    <a:pt x="1804" y="11055"/>
                    <a:pt x="3108" y="9608"/>
                    <a:pt x="4484" y="8279"/>
                  </a:cubicBezTo>
                  <a:cubicBezTo>
                    <a:pt x="4674" y="8042"/>
                    <a:pt x="4911" y="7900"/>
                    <a:pt x="5196" y="7829"/>
                  </a:cubicBezTo>
                  <a:cubicBezTo>
                    <a:pt x="5552" y="7781"/>
                    <a:pt x="5623" y="7591"/>
                    <a:pt x="5504" y="7236"/>
                  </a:cubicBezTo>
                  <a:cubicBezTo>
                    <a:pt x="5480" y="7188"/>
                    <a:pt x="5433" y="7117"/>
                    <a:pt x="5409" y="7046"/>
                  </a:cubicBezTo>
                  <a:cubicBezTo>
                    <a:pt x="5670" y="6998"/>
                    <a:pt x="5931" y="6951"/>
                    <a:pt x="6192" y="6880"/>
                  </a:cubicBezTo>
                  <a:cubicBezTo>
                    <a:pt x="6311" y="6856"/>
                    <a:pt x="6429" y="6809"/>
                    <a:pt x="6524" y="6761"/>
                  </a:cubicBezTo>
                  <a:cubicBezTo>
                    <a:pt x="6643" y="6690"/>
                    <a:pt x="6690" y="6548"/>
                    <a:pt x="6667" y="6429"/>
                  </a:cubicBezTo>
                  <a:cubicBezTo>
                    <a:pt x="6643" y="6287"/>
                    <a:pt x="6548" y="6192"/>
                    <a:pt x="6429" y="6168"/>
                  </a:cubicBezTo>
                  <a:cubicBezTo>
                    <a:pt x="6334" y="6144"/>
                    <a:pt x="6240" y="6144"/>
                    <a:pt x="6145" y="6168"/>
                  </a:cubicBezTo>
                  <a:cubicBezTo>
                    <a:pt x="5433" y="6358"/>
                    <a:pt x="4745" y="6263"/>
                    <a:pt x="4034" y="6239"/>
                  </a:cubicBezTo>
                  <a:cubicBezTo>
                    <a:pt x="3322" y="6216"/>
                    <a:pt x="2681" y="6216"/>
                    <a:pt x="1994" y="6168"/>
                  </a:cubicBezTo>
                  <a:cubicBezTo>
                    <a:pt x="1590" y="6144"/>
                    <a:pt x="1187" y="6097"/>
                    <a:pt x="689" y="6026"/>
                  </a:cubicBezTo>
                  <a:cubicBezTo>
                    <a:pt x="784" y="5907"/>
                    <a:pt x="831" y="5812"/>
                    <a:pt x="902" y="5741"/>
                  </a:cubicBezTo>
                  <a:cubicBezTo>
                    <a:pt x="1092" y="5623"/>
                    <a:pt x="1306" y="5480"/>
                    <a:pt x="1519" y="5362"/>
                  </a:cubicBezTo>
                  <a:cubicBezTo>
                    <a:pt x="2634" y="4745"/>
                    <a:pt x="3820" y="4294"/>
                    <a:pt x="5054" y="4033"/>
                  </a:cubicBezTo>
                  <a:cubicBezTo>
                    <a:pt x="5907" y="3891"/>
                    <a:pt x="6738" y="3677"/>
                    <a:pt x="7568" y="3417"/>
                  </a:cubicBezTo>
                  <a:cubicBezTo>
                    <a:pt x="7710" y="3369"/>
                    <a:pt x="7853" y="3322"/>
                    <a:pt x="7995" y="3322"/>
                  </a:cubicBezTo>
                  <a:cubicBezTo>
                    <a:pt x="9062" y="3203"/>
                    <a:pt x="10130" y="3108"/>
                    <a:pt x="11197" y="3013"/>
                  </a:cubicBezTo>
                  <a:cubicBezTo>
                    <a:pt x="12027" y="2966"/>
                    <a:pt x="12858" y="2990"/>
                    <a:pt x="13664" y="3132"/>
                  </a:cubicBezTo>
                  <a:cubicBezTo>
                    <a:pt x="14020" y="3227"/>
                    <a:pt x="14400" y="3132"/>
                    <a:pt x="14660" y="2871"/>
                  </a:cubicBezTo>
                  <a:cubicBezTo>
                    <a:pt x="14779" y="2942"/>
                    <a:pt x="14898" y="3013"/>
                    <a:pt x="15016" y="3084"/>
                  </a:cubicBezTo>
                  <a:cubicBezTo>
                    <a:pt x="15135" y="3156"/>
                    <a:pt x="15301" y="3156"/>
                    <a:pt x="15420" y="3084"/>
                  </a:cubicBezTo>
                  <a:cubicBezTo>
                    <a:pt x="15680" y="3037"/>
                    <a:pt x="15799" y="2752"/>
                    <a:pt x="15657" y="2563"/>
                  </a:cubicBezTo>
                  <a:cubicBezTo>
                    <a:pt x="15633" y="2515"/>
                    <a:pt x="15609" y="2491"/>
                    <a:pt x="15562" y="2468"/>
                  </a:cubicBezTo>
                  <a:cubicBezTo>
                    <a:pt x="15064" y="1898"/>
                    <a:pt x="14874" y="1210"/>
                    <a:pt x="14637" y="523"/>
                  </a:cubicBezTo>
                  <a:cubicBezTo>
                    <a:pt x="14637" y="475"/>
                    <a:pt x="14613" y="404"/>
                    <a:pt x="14613" y="357"/>
                  </a:cubicBezTo>
                  <a:cubicBezTo>
                    <a:pt x="14613" y="190"/>
                    <a:pt x="14755" y="1"/>
                    <a:pt x="14898" y="24"/>
                  </a:cubicBezTo>
                  <a:cubicBezTo>
                    <a:pt x="15087" y="48"/>
                    <a:pt x="15277" y="96"/>
                    <a:pt x="15443" y="190"/>
                  </a:cubicBezTo>
                  <a:cubicBezTo>
                    <a:pt x="15728" y="333"/>
                    <a:pt x="16013" y="499"/>
                    <a:pt x="16273" y="689"/>
                  </a:cubicBezTo>
                  <a:cubicBezTo>
                    <a:pt x="16416" y="784"/>
                    <a:pt x="16534" y="902"/>
                    <a:pt x="16653" y="997"/>
                  </a:cubicBezTo>
                  <a:cubicBezTo>
                    <a:pt x="17104" y="1471"/>
                    <a:pt x="17507" y="1970"/>
                    <a:pt x="17839" y="2515"/>
                  </a:cubicBezTo>
                  <a:cubicBezTo>
                    <a:pt x="17910" y="2634"/>
                    <a:pt x="18005" y="2752"/>
                    <a:pt x="18100" y="2847"/>
                  </a:cubicBezTo>
                  <a:cubicBezTo>
                    <a:pt x="18337" y="3132"/>
                    <a:pt x="18764" y="3084"/>
                    <a:pt x="18954" y="2776"/>
                  </a:cubicBezTo>
                  <a:cubicBezTo>
                    <a:pt x="19049" y="2681"/>
                    <a:pt x="19144" y="2539"/>
                    <a:pt x="19191" y="2420"/>
                  </a:cubicBezTo>
                  <a:cubicBezTo>
                    <a:pt x="19523" y="1756"/>
                    <a:pt x="20069" y="1258"/>
                    <a:pt x="20496" y="689"/>
                  </a:cubicBezTo>
                  <a:cubicBezTo>
                    <a:pt x="20567" y="594"/>
                    <a:pt x="20662" y="499"/>
                    <a:pt x="20780" y="475"/>
                  </a:cubicBezTo>
                  <a:cubicBezTo>
                    <a:pt x="21421" y="285"/>
                    <a:pt x="22061" y="262"/>
                    <a:pt x="22702" y="357"/>
                  </a:cubicBezTo>
                  <a:cubicBezTo>
                    <a:pt x="22726" y="499"/>
                    <a:pt x="22702" y="665"/>
                    <a:pt x="22654" y="807"/>
                  </a:cubicBezTo>
                  <a:cubicBezTo>
                    <a:pt x="22512" y="1116"/>
                    <a:pt x="22322" y="1400"/>
                    <a:pt x="22156" y="1709"/>
                  </a:cubicBezTo>
                  <a:cubicBezTo>
                    <a:pt x="22061" y="1898"/>
                    <a:pt x="21966" y="2088"/>
                    <a:pt x="21872" y="2254"/>
                  </a:cubicBezTo>
                  <a:cubicBezTo>
                    <a:pt x="21706" y="2610"/>
                    <a:pt x="21943" y="3013"/>
                    <a:pt x="22322" y="3037"/>
                  </a:cubicBezTo>
                  <a:cubicBezTo>
                    <a:pt x="22559" y="3061"/>
                    <a:pt x="22820" y="3061"/>
                    <a:pt x="23058" y="3037"/>
                  </a:cubicBezTo>
                  <a:cubicBezTo>
                    <a:pt x="23295" y="3037"/>
                    <a:pt x="23508" y="3084"/>
                    <a:pt x="23722" y="3203"/>
                  </a:cubicBezTo>
                  <a:cubicBezTo>
                    <a:pt x="24054" y="3369"/>
                    <a:pt x="24433" y="3535"/>
                    <a:pt x="24789" y="3677"/>
                  </a:cubicBezTo>
                  <a:cubicBezTo>
                    <a:pt x="25311" y="3891"/>
                    <a:pt x="25738" y="4270"/>
                    <a:pt x="26046" y="4721"/>
                  </a:cubicBezTo>
                  <a:cubicBezTo>
                    <a:pt x="26141" y="4863"/>
                    <a:pt x="26212" y="5006"/>
                    <a:pt x="26212" y="5172"/>
                  </a:cubicBezTo>
                  <a:cubicBezTo>
                    <a:pt x="26236" y="5694"/>
                    <a:pt x="26236" y="6216"/>
                    <a:pt x="26212" y="6714"/>
                  </a:cubicBezTo>
                  <a:cubicBezTo>
                    <a:pt x="26165" y="7070"/>
                    <a:pt x="26070" y="7402"/>
                    <a:pt x="25975" y="7710"/>
                  </a:cubicBezTo>
                  <a:lnTo>
                    <a:pt x="24884" y="7259"/>
                  </a:lnTo>
                  <a:cubicBezTo>
                    <a:pt x="24766" y="7093"/>
                    <a:pt x="24860" y="6856"/>
                    <a:pt x="24837" y="6643"/>
                  </a:cubicBezTo>
                  <a:cubicBezTo>
                    <a:pt x="24813" y="6287"/>
                    <a:pt x="24789" y="5931"/>
                    <a:pt x="24766" y="5599"/>
                  </a:cubicBezTo>
                  <a:cubicBezTo>
                    <a:pt x="24718" y="5243"/>
                    <a:pt x="24457" y="5077"/>
                    <a:pt x="24149" y="4958"/>
                  </a:cubicBezTo>
                  <a:cubicBezTo>
                    <a:pt x="23959" y="4935"/>
                    <a:pt x="23769" y="5030"/>
                    <a:pt x="23698" y="5219"/>
                  </a:cubicBezTo>
                  <a:cubicBezTo>
                    <a:pt x="23698" y="5314"/>
                    <a:pt x="23674" y="5409"/>
                    <a:pt x="23674" y="5504"/>
                  </a:cubicBezTo>
                  <a:cubicBezTo>
                    <a:pt x="23674" y="6500"/>
                    <a:pt x="23698" y="7497"/>
                    <a:pt x="23674" y="8469"/>
                  </a:cubicBezTo>
                  <a:cubicBezTo>
                    <a:pt x="23674" y="9110"/>
                    <a:pt x="23532" y="9726"/>
                    <a:pt x="23295" y="10296"/>
                  </a:cubicBezTo>
                  <a:cubicBezTo>
                    <a:pt x="23176" y="10604"/>
                    <a:pt x="22986" y="10675"/>
                    <a:pt x="22654" y="10509"/>
                  </a:cubicBezTo>
                  <a:cubicBezTo>
                    <a:pt x="22583" y="10485"/>
                    <a:pt x="22512" y="10438"/>
                    <a:pt x="22465" y="10390"/>
                  </a:cubicBezTo>
                  <a:cubicBezTo>
                    <a:pt x="22109" y="9963"/>
                    <a:pt x="21753" y="9584"/>
                    <a:pt x="21634" y="9015"/>
                  </a:cubicBezTo>
                  <a:cubicBezTo>
                    <a:pt x="21634" y="8967"/>
                    <a:pt x="21611" y="8896"/>
                    <a:pt x="21587" y="8849"/>
                  </a:cubicBezTo>
                  <a:cubicBezTo>
                    <a:pt x="21492" y="8493"/>
                    <a:pt x="21326" y="8350"/>
                    <a:pt x="21041" y="8350"/>
                  </a:cubicBezTo>
                  <a:cubicBezTo>
                    <a:pt x="20757" y="8327"/>
                    <a:pt x="20472" y="8493"/>
                    <a:pt x="20353" y="8777"/>
                  </a:cubicBezTo>
                  <a:cubicBezTo>
                    <a:pt x="20282" y="8967"/>
                    <a:pt x="20259" y="9181"/>
                    <a:pt x="20164" y="9370"/>
                  </a:cubicBezTo>
                  <a:cubicBezTo>
                    <a:pt x="19808" y="10130"/>
                    <a:pt x="19310" y="10841"/>
                    <a:pt x="18740" y="11458"/>
                  </a:cubicBezTo>
                  <a:cubicBezTo>
                    <a:pt x="18100" y="12146"/>
                    <a:pt x="17341" y="12715"/>
                    <a:pt x="16487" y="13095"/>
                  </a:cubicBezTo>
                  <a:cubicBezTo>
                    <a:pt x="15799" y="13427"/>
                    <a:pt x="14969" y="13427"/>
                    <a:pt x="14281" y="13071"/>
                  </a:cubicBezTo>
                  <a:cubicBezTo>
                    <a:pt x="14020" y="12929"/>
                    <a:pt x="13830" y="12691"/>
                    <a:pt x="13807" y="12383"/>
                  </a:cubicBezTo>
                  <a:cubicBezTo>
                    <a:pt x="13664" y="11932"/>
                    <a:pt x="13640" y="11434"/>
                    <a:pt x="13688" y="10960"/>
                  </a:cubicBezTo>
                  <a:cubicBezTo>
                    <a:pt x="13712" y="10817"/>
                    <a:pt x="13759" y="10675"/>
                    <a:pt x="13759" y="10533"/>
                  </a:cubicBezTo>
                  <a:cubicBezTo>
                    <a:pt x="13783" y="10296"/>
                    <a:pt x="13878" y="10058"/>
                    <a:pt x="14044" y="9869"/>
                  </a:cubicBezTo>
                  <a:cubicBezTo>
                    <a:pt x="14328" y="9560"/>
                    <a:pt x="14566" y="9228"/>
                    <a:pt x="14732" y="8849"/>
                  </a:cubicBezTo>
                  <a:cubicBezTo>
                    <a:pt x="14803" y="8683"/>
                    <a:pt x="14850" y="8493"/>
                    <a:pt x="14850" y="8303"/>
                  </a:cubicBezTo>
                  <a:cubicBezTo>
                    <a:pt x="14898" y="7876"/>
                    <a:pt x="14400" y="7591"/>
                    <a:pt x="14044" y="7829"/>
                  </a:cubicBezTo>
                  <a:cubicBezTo>
                    <a:pt x="13949" y="7900"/>
                    <a:pt x="13878" y="7947"/>
                    <a:pt x="13807" y="8042"/>
                  </a:cubicBezTo>
                  <a:cubicBezTo>
                    <a:pt x="13617" y="8279"/>
                    <a:pt x="13451" y="8540"/>
                    <a:pt x="13308" y="8801"/>
                  </a:cubicBezTo>
                  <a:cubicBezTo>
                    <a:pt x="13047" y="9347"/>
                    <a:pt x="12668" y="9797"/>
                    <a:pt x="12217" y="10130"/>
                  </a:cubicBezTo>
                  <a:cubicBezTo>
                    <a:pt x="11838" y="10390"/>
                    <a:pt x="11458" y="10628"/>
                    <a:pt x="11055" y="10865"/>
                  </a:cubicBezTo>
                  <a:cubicBezTo>
                    <a:pt x="10770" y="11031"/>
                    <a:pt x="10462" y="11173"/>
                    <a:pt x="10201" y="11363"/>
                  </a:cubicBezTo>
                  <a:cubicBezTo>
                    <a:pt x="9252" y="11909"/>
                    <a:pt x="8280" y="12407"/>
                    <a:pt x="7283" y="12834"/>
                  </a:cubicBezTo>
                  <a:cubicBezTo>
                    <a:pt x="6667" y="13142"/>
                    <a:pt x="6026" y="13403"/>
                    <a:pt x="5409" y="13664"/>
                  </a:cubicBezTo>
                  <a:cubicBezTo>
                    <a:pt x="4579" y="13972"/>
                    <a:pt x="3749" y="14210"/>
                    <a:pt x="2895" y="14376"/>
                  </a:cubicBezTo>
                  <a:cubicBezTo>
                    <a:pt x="2373" y="14518"/>
                    <a:pt x="1851" y="14589"/>
                    <a:pt x="1306" y="14589"/>
                  </a:cubicBezTo>
                  <a:cubicBezTo>
                    <a:pt x="950" y="14613"/>
                    <a:pt x="570" y="14542"/>
                    <a:pt x="238" y="144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7642975" y="3584650"/>
              <a:ext cx="277550" cy="462575"/>
            </a:xfrm>
            <a:custGeom>
              <a:rect b="b" l="l" r="r" t="t"/>
              <a:pathLst>
                <a:path extrusionOk="0" h="18503" w="11102">
                  <a:moveTo>
                    <a:pt x="9892" y="13759"/>
                  </a:moveTo>
                  <a:cubicBezTo>
                    <a:pt x="9227" y="13783"/>
                    <a:pt x="8587" y="13925"/>
                    <a:pt x="7994" y="14138"/>
                  </a:cubicBezTo>
                  <a:cubicBezTo>
                    <a:pt x="7686" y="14257"/>
                    <a:pt x="7354" y="14328"/>
                    <a:pt x="7045" y="14423"/>
                  </a:cubicBezTo>
                  <a:cubicBezTo>
                    <a:pt x="6808" y="14518"/>
                    <a:pt x="6571" y="14613"/>
                    <a:pt x="6357" y="14731"/>
                  </a:cubicBezTo>
                  <a:cubicBezTo>
                    <a:pt x="6191" y="14803"/>
                    <a:pt x="6096" y="14969"/>
                    <a:pt x="6144" y="15135"/>
                  </a:cubicBezTo>
                  <a:cubicBezTo>
                    <a:pt x="6167" y="15301"/>
                    <a:pt x="6286" y="15443"/>
                    <a:pt x="6476" y="15467"/>
                  </a:cubicBezTo>
                  <a:cubicBezTo>
                    <a:pt x="6927" y="15538"/>
                    <a:pt x="7377" y="15514"/>
                    <a:pt x="7804" y="15348"/>
                  </a:cubicBezTo>
                  <a:cubicBezTo>
                    <a:pt x="7994" y="15324"/>
                    <a:pt x="8160" y="15253"/>
                    <a:pt x="8326" y="15206"/>
                  </a:cubicBezTo>
                  <a:cubicBezTo>
                    <a:pt x="8421" y="15419"/>
                    <a:pt x="8279" y="15514"/>
                    <a:pt x="8231" y="15633"/>
                  </a:cubicBezTo>
                  <a:cubicBezTo>
                    <a:pt x="8136" y="15846"/>
                    <a:pt x="8207" y="16107"/>
                    <a:pt x="8421" y="16226"/>
                  </a:cubicBezTo>
                  <a:cubicBezTo>
                    <a:pt x="8611" y="16344"/>
                    <a:pt x="8895" y="16297"/>
                    <a:pt x="9038" y="16107"/>
                  </a:cubicBezTo>
                  <a:cubicBezTo>
                    <a:pt x="9156" y="15965"/>
                    <a:pt x="9251" y="15823"/>
                    <a:pt x="9346" y="15657"/>
                  </a:cubicBezTo>
                  <a:lnTo>
                    <a:pt x="9512" y="15419"/>
                  </a:lnTo>
                  <a:cubicBezTo>
                    <a:pt x="9749" y="15775"/>
                    <a:pt x="9607" y="16131"/>
                    <a:pt x="9631" y="16487"/>
                  </a:cubicBezTo>
                  <a:cubicBezTo>
                    <a:pt x="6666" y="17910"/>
                    <a:pt x="3392" y="18503"/>
                    <a:pt x="142" y="18171"/>
                  </a:cubicBezTo>
                  <a:cubicBezTo>
                    <a:pt x="95" y="18029"/>
                    <a:pt x="48" y="17886"/>
                    <a:pt x="48" y="17720"/>
                  </a:cubicBezTo>
                  <a:cubicBezTo>
                    <a:pt x="0" y="16771"/>
                    <a:pt x="24" y="15823"/>
                    <a:pt x="119" y="14874"/>
                  </a:cubicBezTo>
                  <a:cubicBezTo>
                    <a:pt x="308" y="13403"/>
                    <a:pt x="451" y="11885"/>
                    <a:pt x="498" y="10367"/>
                  </a:cubicBezTo>
                  <a:cubicBezTo>
                    <a:pt x="546" y="9370"/>
                    <a:pt x="498" y="8350"/>
                    <a:pt x="498" y="7330"/>
                  </a:cubicBezTo>
                  <a:lnTo>
                    <a:pt x="498" y="5219"/>
                  </a:lnTo>
                  <a:cubicBezTo>
                    <a:pt x="498" y="5148"/>
                    <a:pt x="522" y="5053"/>
                    <a:pt x="522" y="4958"/>
                  </a:cubicBezTo>
                  <a:lnTo>
                    <a:pt x="3131" y="4104"/>
                  </a:lnTo>
                  <a:cubicBezTo>
                    <a:pt x="3297" y="4318"/>
                    <a:pt x="3416" y="4555"/>
                    <a:pt x="3487" y="4816"/>
                  </a:cubicBezTo>
                  <a:cubicBezTo>
                    <a:pt x="3677" y="5243"/>
                    <a:pt x="3938" y="5646"/>
                    <a:pt x="4270" y="6002"/>
                  </a:cubicBezTo>
                  <a:cubicBezTo>
                    <a:pt x="4602" y="6334"/>
                    <a:pt x="5053" y="6477"/>
                    <a:pt x="5503" y="6429"/>
                  </a:cubicBezTo>
                  <a:cubicBezTo>
                    <a:pt x="6144" y="6382"/>
                    <a:pt x="6713" y="6050"/>
                    <a:pt x="7045" y="5504"/>
                  </a:cubicBezTo>
                  <a:cubicBezTo>
                    <a:pt x="7306" y="5196"/>
                    <a:pt x="7448" y="4816"/>
                    <a:pt x="7448" y="4413"/>
                  </a:cubicBezTo>
                  <a:lnTo>
                    <a:pt x="7448" y="3179"/>
                  </a:lnTo>
                  <a:cubicBezTo>
                    <a:pt x="7425" y="2776"/>
                    <a:pt x="7282" y="2397"/>
                    <a:pt x="7045" y="2064"/>
                  </a:cubicBezTo>
                  <a:cubicBezTo>
                    <a:pt x="7140" y="1970"/>
                    <a:pt x="7211" y="1898"/>
                    <a:pt x="7306" y="1827"/>
                  </a:cubicBezTo>
                  <a:cubicBezTo>
                    <a:pt x="7804" y="1495"/>
                    <a:pt x="8326" y="1187"/>
                    <a:pt x="8824" y="878"/>
                  </a:cubicBezTo>
                  <a:cubicBezTo>
                    <a:pt x="9156" y="665"/>
                    <a:pt x="9488" y="428"/>
                    <a:pt x="9797" y="191"/>
                  </a:cubicBezTo>
                  <a:cubicBezTo>
                    <a:pt x="9844" y="167"/>
                    <a:pt x="9868" y="143"/>
                    <a:pt x="9892" y="119"/>
                  </a:cubicBezTo>
                  <a:cubicBezTo>
                    <a:pt x="9987" y="24"/>
                    <a:pt x="10129" y="1"/>
                    <a:pt x="10247" y="48"/>
                  </a:cubicBezTo>
                  <a:cubicBezTo>
                    <a:pt x="10390" y="119"/>
                    <a:pt x="10390" y="238"/>
                    <a:pt x="10414" y="357"/>
                  </a:cubicBezTo>
                  <a:cubicBezTo>
                    <a:pt x="10437" y="594"/>
                    <a:pt x="10437" y="855"/>
                    <a:pt x="10485" y="1092"/>
                  </a:cubicBezTo>
                  <a:cubicBezTo>
                    <a:pt x="10580" y="1780"/>
                    <a:pt x="10746" y="2468"/>
                    <a:pt x="10817" y="3156"/>
                  </a:cubicBezTo>
                  <a:cubicBezTo>
                    <a:pt x="10959" y="4081"/>
                    <a:pt x="11030" y="5006"/>
                    <a:pt x="11054" y="5931"/>
                  </a:cubicBezTo>
                  <a:cubicBezTo>
                    <a:pt x="11030" y="6571"/>
                    <a:pt x="11101" y="7212"/>
                    <a:pt x="11078" y="7852"/>
                  </a:cubicBezTo>
                  <a:cubicBezTo>
                    <a:pt x="11030" y="8896"/>
                    <a:pt x="11078" y="9964"/>
                    <a:pt x="10888" y="11007"/>
                  </a:cubicBezTo>
                  <a:cubicBezTo>
                    <a:pt x="10793" y="11648"/>
                    <a:pt x="10580" y="12288"/>
                    <a:pt x="10295" y="12881"/>
                  </a:cubicBezTo>
                  <a:cubicBezTo>
                    <a:pt x="10153" y="13142"/>
                    <a:pt x="10034" y="13450"/>
                    <a:pt x="9892" y="137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7908625" y="3617275"/>
              <a:ext cx="212350" cy="368300"/>
            </a:xfrm>
            <a:custGeom>
              <a:rect b="b" l="l" r="r" t="t"/>
              <a:pathLst>
                <a:path extrusionOk="0" h="14732" w="8494">
                  <a:moveTo>
                    <a:pt x="72" y="14731"/>
                  </a:moveTo>
                  <a:cubicBezTo>
                    <a:pt x="48" y="14446"/>
                    <a:pt x="25" y="14209"/>
                    <a:pt x="1" y="13972"/>
                  </a:cubicBezTo>
                  <a:cubicBezTo>
                    <a:pt x="1" y="13877"/>
                    <a:pt x="25" y="13782"/>
                    <a:pt x="48" y="13687"/>
                  </a:cubicBezTo>
                  <a:cubicBezTo>
                    <a:pt x="262" y="13023"/>
                    <a:pt x="523" y="12359"/>
                    <a:pt x="831" y="11742"/>
                  </a:cubicBezTo>
                  <a:cubicBezTo>
                    <a:pt x="1140" y="11031"/>
                    <a:pt x="1353" y="10295"/>
                    <a:pt x="1424" y="9512"/>
                  </a:cubicBezTo>
                  <a:cubicBezTo>
                    <a:pt x="1519" y="8611"/>
                    <a:pt x="1590" y="7710"/>
                    <a:pt x="1567" y="6808"/>
                  </a:cubicBezTo>
                  <a:cubicBezTo>
                    <a:pt x="1590" y="5859"/>
                    <a:pt x="1567" y="4911"/>
                    <a:pt x="1543" y="3938"/>
                  </a:cubicBezTo>
                  <a:cubicBezTo>
                    <a:pt x="1543" y="3867"/>
                    <a:pt x="1543" y="3772"/>
                    <a:pt x="1543" y="3701"/>
                  </a:cubicBezTo>
                  <a:cubicBezTo>
                    <a:pt x="1329" y="2515"/>
                    <a:pt x="1306" y="1329"/>
                    <a:pt x="950" y="166"/>
                  </a:cubicBezTo>
                  <a:cubicBezTo>
                    <a:pt x="950" y="119"/>
                    <a:pt x="950" y="72"/>
                    <a:pt x="950" y="24"/>
                  </a:cubicBezTo>
                  <a:cubicBezTo>
                    <a:pt x="997" y="24"/>
                    <a:pt x="1045" y="0"/>
                    <a:pt x="1068" y="24"/>
                  </a:cubicBezTo>
                  <a:cubicBezTo>
                    <a:pt x="1163" y="95"/>
                    <a:pt x="1258" y="166"/>
                    <a:pt x="1353" y="261"/>
                  </a:cubicBezTo>
                  <a:cubicBezTo>
                    <a:pt x="1946" y="926"/>
                    <a:pt x="2563" y="1566"/>
                    <a:pt x="3132" y="2254"/>
                  </a:cubicBezTo>
                  <a:cubicBezTo>
                    <a:pt x="3535" y="2752"/>
                    <a:pt x="3867" y="3298"/>
                    <a:pt x="4247" y="3819"/>
                  </a:cubicBezTo>
                  <a:cubicBezTo>
                    <a:pt x="4674" y="4436"/>
                    <a:pt x="5148" y="5053"/>
                    <a:pt x="5623" y="5646"/>
                  </a:cubicBezTo>
                  <a:cubicBezTo>
                    <a:pt x="6168" y="6334"/>
                    <a:pt x="6690" y="7069"/>
                    <a:pt x="7141" y="7828"/>
                  </a:cubicBezTo>
                  <a:cubicBezTo>
                    <a:pt x="7378" y="8279"/>
                    <a:pt x="7592" y="8730"/>
                    <a:pt x="7781" y="9180"/>
                  </a:cubicBezTo>
                  <a:cubicBezTo>
                    <a:pt x="7971" y="9655"/>
                    <a:pt x="8137" y="10153"/>
                    <a:pt x="8280" y="10627"/>
                  </a:cubicBezTo>
                  <a:cubicBezTo>
                    <a:pt x="8493" y="11410"/>
                    <a:pt x="8327" y="11813"/>
                    <a:pt x="7592" y="12145"/>
                  </a:cubicBezTo>
                  <a:cubicBezTo>
                    <a:pt x="6927" y="12430"/>
                    <a:pt x="6216" y="12667"/>
                    <a:pt x="5528" y="12928"/>
                  </a:cubicBezTo>
                  <a:cubicBezTo>
                    <a:pt x="5409" y="12976"/>
                    <a:pt x="5267" y="12999"/>
                    <a:pt x="5172" y="13047"/>
                  </a:cubicBezTo>
                  <a:cubicBezTo>
                    <a:pt x="3986" y="13545"/>
                    <a:pt x="2753" y="13877"/>
                    <a:pt x="1543" y="14328"/>
                  </a:cubicBezTo>
                  <a:cubicBezTo>
                    <a:pt x="1068" y="14470"/>
                    <a:pt x="594" y="14589"/>
                    <a:pt x="72" y="147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7650075" y="3948175"/>
              <a:ext cx="462000" cy="198700"/>
            </a:xfrm>
            <a:custGeom>
              <a:rect b="b" l="l" r="r" t="t"/>
              <a:pathLst>
                <a:path extrusionOk="0" h="7948" w="18480">
                  <a:moveTo>
                    <a:pt x="973" y="4840"/>
                  </a:moveTo>
                  <a:lnTo>
                    <a:pt x="2254" y="4840"/>
                  </a:lnTo>
                  <a:cubicBezTo>
                    <a:pt x="3488" y="4840"/>
                    <a:pt x="4721" y="4674"/>
                    <a:pt x="5931" y="4342"/>
                  </a:cubicBezTo>
                  <a:cubicBezTo>
                    <a:pt x="6690" y="4104"/>
                    <a:pt x="7473" y="3891"/>
                    <a:pt x="8232" y="3630"/>
                  </a:cubicBezTo>
                  <a:cubicBezTo>
                    <a:pt x="9038" y="3345"/>
                    <a:pt x="9845" y="2989"/>
                    <a:pt x="10651" y="2681"/>
                  </a:cubicBezTo>
                  <a:cubicBezTo>
                    <a:pt x="10865" y="2610"/>
                    <a:pt x="11078" y="2539"/>
                    <a:pt x="11292" y="2468"/>
                  </a:cubicBezTo>
                  <a:lnTo>
                    <a:pt x="12691" y="1993"/>
                  </a:lnTo>
                  <a:cubicBezTo>
                    <a:pt x="13877" y="1566"/>
                    <a:pt x="15063" y="1163"/>
                    <a:pt x="16249" y="760"/>
                  </a:cubicBezTo>
                  <a:cubicBezTo>
                    <a:pt x="16843" y="546"/>
                    <a:pt x="17436" y="309"/>
                    <a:pt x="18052" y="96"/>
                  </a:cubicBezTo>
                  <a:cubicBezTo>
                    <a:pt x="18147" y="48"/>
                    <a:pt x="18242" y="24"/>
                    <a:pt x="18313" y="1"/>
                  </a:cubicBezTo>
                  <a:cubicBezTo>
                    <a:pt x="18479" y="96"/>
                    <a:pt x="18456" y="190"/>
                    <a:pt x="18456" y="285"/>
                  </a:cubicBezTo>
                  <a:lnTo>
                    <a:pt x="18456" y="3013"/>
                  </a:lnTo>
                  <a:cubicBezTo>
                    <a:pt x="18456" y="3274"/>
                    <a:pt x="18408" y="3511"/>
                    <a:pt x="18313" y="3749"/>
                  </a:cubicBezTo>
                  <a:cubicBezTo>
                    <a:pt x="18218" y="3962"/>
                    <a:pt x="18123" y="4199"/>
                    <a:pt x="18029" y="4413"/>
                  </a:cubicBezTo>
                  <a:cubicBezTo>
                    <a:pt x="17862" y="4745"/>
                    <a:pt x="17625" y="5053"/>
                    <a:pt x="17317" y="5267"/>
                  </a:cubicBezTo>
                  <a:cubicBezTo>
                    <a:pt x="16700" y="5812"/>
                    <a:pt x="15917" y="6026"/>
                    <a:pt x="15206" y="6382"/>
                  </a:cubicBezTo>
                  <a:cubicBezTo>
                    <a:pt x="15111" y="6429"/>
                    <a:pt x="15016" y="6453"/>
                    <a:pt x="14897" y="6429"/>
                  </a:cubicBezTo>
                  <a:lnTo>
                    <a:pt x="13095" y="6429"/>
                  </a:lnTo>
                  <a:cubicBezTo>
                    <a:pt x="12857" y="6453"/>
                    <a:pt x="12620" y="6382"/>
                    <a:pt x="12383" y="6287"/>
                  </a:cubicBezTo>
                  <a:lnTo>
                    <a:pt x="12383" y="5528"/>
                  </a:lnTo>
                  <a:lnTo>
                    <a:pt x="12383" y="4840"/>
                  </a:lnTo>
                  <a:cubicBezTo>
                    <a:pt x="12383" y="4674"/>
                    <a:pt x="12359" y="4531"/>
                    <a:pt x="12288" y="4365"/>
                  </a:cubicBezTo>
                  <a:cubicBezTo>
                    <a:pt x="12122" y="3986"/>
                    <a:pt x="11671" y="3820"/>
                    <a:pt x="11292" y="4033"/>
                  </a:cubicBezTo>
                  <a:cubicBezTo>
                    <a:pt x="11007" y="4152"/>
                    <a:pt x="10699" y="4223"/>
                    <a:pt x="10414" y="4247"/>
                  </a:cubicBezTo>
                  <a:cubicBezTo>
                    <a:pt x="9987" y="4318"/>
                    <a:pt x="9560" y="4436"/>
                    <a:pt x="9157" y="4555"/>
                  </a:cubicBezTo>
                  <a:cubicBezTo>
                    <a:pt x="8872" y="4650"/>
                    <a:pt x="8588" y="4721"/>
                    <a:pt x="8303" y="4721"/>
                  </a:cubicBezTo>
                  <a:cubicBezTo>
                    <a:pt x="8232" y="4697"/>
                    <a:pt x="8184" y="4721"/>
                    <a:pt x="8113" y="4745"/>
                  </a:cubicBezTo>
                  <a:lnTo>
                    <a:pt x="6714" y="5124"/>
                  </a:lnTo>
                  <a:cubicBezTo>
                    <a:pt x="6643" y="5124"/>
                    <a:pt x="6595" y="5195"/>
                    <a:pt x="6524" y="5172"/>
                  </a:cubicBezTo>
                  <a:cubicBezTo>
                    <a:pt x="6216" y="5172"/>
                    <a:pt x="5931" y="5362"/>
                    <a:pt x="5812" y="5670"/>
                  </a:cubicBezTo>
                  <a:cubicBezTo>
                    <a:pt x="5551" y="6049"/>
                    <a:pt x="5314" y="6453"/>
                    <a:pt x="5101" y="6880"/>
                  </a:cubicBezTo>
                  <a:cubicBezTo>
                    <a:pt x="5006" y="7164"/>
                    <a:pt x="4792" y="7378"/>
                    <a:pt x="4508" y="7449"/>
                  </a:cubicBezTo>
                  <a:cubicBezTo>
                    <a:pt x="4223" y="7544"/>
                    <a:pt x="3915" y="7639"/>
                    <a:pt x="3654" y="7781"/>
                  </a:cubicBezTo>
                  <a:cubicBezTo>
                    <a:pt x="3417" y="7900"/>
                    <a:pt x="3179" y="7947"/>
                    <a:pt x="2942" y="7923"/>
                  </a:cubicBezTo>
                  <a:cubicBezTo>
                    <a:pt x="2444" y="7923"/>
                    <a:pt x="1946" y="7923"/>
                    <a:pt x="1448" y="7923"/>
                  </a:cubicBezTo>
                  <a:cubicBezTo>
                    <a:pt x="902" y="7923"/>
                    <a:pt x="380" y="7710"/>
                    <a:pt x="1" y="7330"/>
                  </a:cubicBezTo>
                  <a:cubicBezTo>
                    <a:pt x="24" y="6998"/>
                    <a:pt x="119" y="6666"/>
                    <a:pt x="285" y="6382"/>
                  </a:cubicBezTo>
                  <a:cubicBezTo>
                    <a:pt x="570" y="5907"/>
                    <a:pt x="807" y="5362"/>
                    <a:pt x="973" y="48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7284175" y="3975450"/>
              <a:ext cx="97300" cy="152450"/>
            </a:xfrm>
            <a:custGeom>
              <a:rect b="b" l="l" r="r" t="t"/>
              <a:pathLst>
                <a:path extrusionOk="0" h="6098" w="3892">
                  <a:moveTo>
                    <a:pt x="72" y="25"/>
                  </a:moveTo>
                  <a:cubicBezTo>
                    <a:pt x="167" y="25"/>
                    <a:pt x="262" y="1"/>
                    <a:pt x="357" y="1"/>
                  </a:cubicBezTo>
                  <a:cubicBezTo>
                    <a:pt x="713" y="1"/>
                    <a:pt x="1092" y="1"/>
                    <a:pt x="1495" y="25"/>
                  </a:cubicBezTo>
                  <a:cubicBezTo>
                    <a:pt x="1424" y="214"/>
                    <a:pt x="1282" y="357"/>
                    <a:pt x="1092" y="451"/>
                  </a:cubicBezTo>
                  <a:cubicBezTo>
                    <a:pt x="926" y="546"/>
                    <a:pt x="784" y="665"/>
                    <a:pt x="641" y="784"/>
                  </a:cubicBezTo>
                  <a:cubicBezTo>
                    <a:pt x="428" y="926"/>
                    <a:pt x="381" y="1234"/>
                    <a:pt x="523" y="1448"/>
                  </a:cubicBezTo>
                  <a:cubicBezTo>
                    <a:pt x="689" y="1685"/>
                    <a:pt x="997" y="1732"/>
                    <a:pt x="1234" y="1566"/>
                  </a:cubicBezTo>
                  <a:cubicBezTo>
                    <a:pt x="1495" y="1400"/>
                    <a:pt x="1756" y="1234"/>
                    <a:pt x="1994" y="1021"/>
                  </a:cubicBezTo>
                  <a:cubicBezTo>
                    <a:pt x="2302" y="784"/>
                    <a:pt x="2563" y="475"/>
                    <a:pt x="2847" y="214"/>
                  </a:cubicBezTo>
                  <a:cubicBezTo>
                    <a:pt x="2919" y="143"/>
                    <a:pt x="2990" y="72"/>
                    <a:pt x="3061" y="25"/>
                  </a:cubicBezTo>
                  <a:cubicBezTo>
                    <a:pt x="3227" y="25"/>
                    <a:pt x="3203" y="167"/>
                    <a:pt x="3227" y="238"/>
                  </a:cubicBezTo>
                  <a:cubicBezTo>
                    <a:pt x="3298" y="523"/>
                    <a:pt x="3346" y="807"/>
                    <a:pt x="3393" y="1092"/>
                  </a:cubicBezTo>
                  <a:cubicBezTo>
                    <a:pt x="3393" y="1258"/>
                    <a:pt x="3346" y="1424"/>
                    <a:pt x="3251" y="1566"/>
                  </a:cubicBezTo>
                  <a:cubicBezTo>
                    <a:pt x="2966" y="1970"/>
                    <a:pt x="2966" y="2017"/>
                    <a:pt x="3393" y="2325"/>
                  </a:cubicBezTo>
                  <a:cubicBezTo>
                    <a:pt x="3417" y="2373"/>
                    <a:pt x="3441" y="2397"/>
                    <a:pt x="3464" y="2420"/>
                  </a:cubicBezTo>
                  <a:cubicBezTo>
                    <a:pt x="3796" y="4152"/>
                    <a:pt x="3891" y="5124"/>
                    <a:pt x="3796" y="5528"/>
                  </a:cubicBezTo>
                  <a:lnTo>
                    <a:pt x="902" y="6097"/>
                  </a:lnTo>
                  <a:cubicBezTo>
                    <a:pt x="855" y="6097"/>
                    <a:pt x="807" y="6073"/>
                    <a:pt x="760" y="6050"/>
                  </a:cubicBezTo>
                  <a:cubicBezTo>
                    <a:pt x="594" y="5575"/>
                    <a:pt x="499" y="5053"/>
                    <a:pt x="499" y="4555"/>
                  </a:cubicBezTo>
                  <a:cubicBezTo>
                    <a:pt x="475" y="3464"/>
                    <a:pt x="357" y="2373"/>
                    <a:pt x="143" y="1305"/>
                  </a:cubicBezTo>
                  <a:cubicBezTo>
                    <a:pt x="96" y="926"/>
                    <a:pt x="72" y="570"/>
                    <a:pt x="25" y="191"/>
                  </a:cubicBezTo>
                  <a:cubicBezTo>
                    <a:pt x="1" y="143"/>
                    <a:pt x="25" y="96"/>
                    <a:pt x="72" y="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7274700" y="3861000"/>
              <a:ext cx="80075" cy="87200"/>
            </a:xfrm>
            <a:custGeom>
              <a:rect b="b" l="l" r="r" t="t"/>
              <a:pathLst>
                <a:path extrusionOk="0" h="3488" w="3203">
                  <a:moveTo>
                    <a:pt x="0" y="499"/>
                  </a:moveTo>
                  <a:cubicBezTo>
                    <a:pt x="238" y="333"/>
                    <a:pt x="522" y="262"/>
                    <a:pt x="807" y="262"/>
                  </a:cubicBezTo>
                  <a:cubicBezTo>
                    <a:pt x="1163" y="262"/>
                    <a:pt x="1519" y="214"/>
                    <a:pt x="1851" y="96"/>
                  </a:cubicBezTo>
                  <a:cubicBezTo>
                    <a:pt x="2040" y="1"/>
                    <a:pt x="2278" y="1"/>
                    <a:pt x="2491" y="72"/>
                  </a:cubicBezTo>
                  <a:cubicBezTo>
                    <a:pt x="2705" y="1092"/>
                    <a:pt x="2942" y="2136"/>
                    <a:pt x="3203" y="3203"/>
                  </a:cubicBezTo>
                  <a:cubicBezTo>
                    <a:pt x="3060" y="3250"/>
                    <a:pt x="2942" y="3322"/>
                    <a:pt x="2800" y="3345"/>
                  </a:cubicBezTo>
                  <a:cubicBezTo>
                    <a:pt x="1993" y="3440"/>
                    <a:pt x="1186" y="3488"/>
                    <a:pt x="380" y="3440"/>
                  </a:cubicBezTo>
                  <a:cubicBezTo>
                    <a:pt x="166" y="2966"/>
                    <a:pt x="190" y="2468"/>
                    <a:pt x="119" y="1993"/>
                  </a:cubicBezTo>
                  <a:cubicBezTo>
                    <a:pt x="48" y="1495"/>
                    <a:pt x="48" y="997"/>
                    <a:pt x="0" y="49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8015375" y="3114975"/>
              <a:ext cx="61700" cy="95500"/>
            </a:xfrm>
            <a:custGeom>
              <a:rect b="b" l="l" r="r" t="t"/>
              <a:pathLst>
                <a:path extrusionOk="0" h="3820" w="2468">
                  <a:moveTo>
                    <a:pt x="1116" y="3820"/>
                  </a:moveTo>
                  <a:cubicBezTo>
                    <a:pt x="997" y="3512"/>
                    <a:pt x="926" y="3251"/>
                    <a:pt x="807" y="2990"/>
                  </a:cubicBezTo>
                  <a:cubicBezTo>
                    <a:pt x="665" y="2586"/>
                    <a:pt x="499" y="2183"/>
                    <a:pt x="309" y="1804"/>
                  </a:cubicBezTo>
                  <a:cubicBezTo>
                    <a:pt x="214" y="1638"/>
                    <a:pt x="119" y="1472"/>
                    <a:pt x="1" y="1329"/>
                  </a:cubicBezTo>
                  <a:cubicBezTo>
                    <a:pt x="238" y="926"/>
                    <a:pt x="451" y="523"/>
                    <a:pt x="926" y="309"/>
                  </a:cubicBezTo>
                  <a:cubicBezTo>
                    <a:pt x="1353" y="1"/>
                    <a:pt x="1970" y="214"/>
                    <a:pt x="2159" y="712"/>
                  </a:cubicBezTo>
                  <a:cubicBezTo>
                    <a:pt x="2444" y="1282"/>
                    <a:pt x="2468" y="1970"/>
                    <a:pt x="2207" y="2563"/>
                  </a:cubicBezTo>
                  <a:cubicBezTo>
                    <a:pt x="1970" y="3085"/>
                    <a:pt x="1590" y="3512"/>
                    <a:pt x="1116" y="3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7745550" y="3650475"/>
              <a:ext cx="56950" cy="69425"/>
            </a:xfrm>
            <a:custGeom>
              <a:rect b="b" l="l" r="r" t="t"/>
              <a:pathLst>
                <a:path extrusionOk="0" h="2777" w="2278">
                  <a:moveTo>
                    <a:pt x="1" y="1068"/>
                  </a:moveTo>
                  <a:lnTo>
                    <a:pt x="1898" y="1"/>
                  </a:lnTo>
                  <a:cubicBezTo>
                    <a:pt x="2136" y="96"/>
                    <a:pt x="2278" y="333"/>
                    <a:pt x="2254" y="594"/>
                  </a:cubicBezTo>
                  <a:cubicBezTo>
                    <a:pt x="2278" y="950"/>
                    <a:pt x="2254" y="1329"/>
                    <a:pt x="2254" y="1685"/>
                  </a:cubicBezTo>
                  <a:cubicBezTo>
                    <a:pt x="2231" y="2017"/>
                    <a:pt x="2064" y="2302"/>
                    <a:pt x="1804" y="2491"/>
                  </a:cubicBezTo>
                  <a:cubicBezTo>
                    <a:pt x="1519" y="2776"/>
                    <a:pt x="1021" y="2752"/>
                    <a:pt x="784" y="2420"/>
                  </a:cubicBezTo>
                  <a:cubicBezTo>
                    <a:pt x="665" y="2302"/>
                    <a:pt x="570" y="2183"/>
                    <a:pt x="475" y="2017"/>
                  </a:cubicBezTo>
                  <a:cubicBezTo>
                    <a:pt x="333" y="1732"/>
                    <a:pt x="167" y="1400"/>
                    <a:pt x="1" y="10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7320950" y="4141500"/>
              <a:ext cx="55175" cy="64675"/>
            </a:xfrm>
            <a:custGeom>
              <a:rect b="b" l="l" r="r" t="t"/>
              <a:pathLst>
                <a:path extrusionOk="0" h="2587" w="2207">
                  <a:moveTo>
                    <a:pt x="1" y="522"/>
                  </a:moveTo>
                  <a:cubicBezTo>
                    <a:pt x="143" y="380"/>
                    <a:pt x="333" y="309"/>
                    <a:pt x="546" y="309"/>
                  </a:cubicBezTo>
                  <a:cubicBezTo>
                    <a:pt x="1092" y="238"/>
                    <a:pt x="1614" y="1"/>
                    <a:pt x="2207" y="96"/>
                  </a:cubicBezTo>
                  <a:cubicBezTo>
                    <a:pt x="2183" y="190"/>
                    <a:pt x="2183" y="309"/>
                    <a:pt x="2159" y="428"/>
                  </a:cubicBezTo>
                  <a:cubicBezTo>
                    <a:pt x="1946" y="1116"/>
                    <a:pt x="1709" y="1827"/>
                    <a:pt x="1495" y="2515"/>
                  </a:cubicBezTo>
                  <a:cubicBezTo>
                    <a:pt x="1495" y="2562"/>
                    <a:pt x="1424" y="2562"/>
                    <a:pt x="1400" y="2586"/>
                  </a:cubicBezTo>
                  <a:cubicBezTo>
                    <a:pt x="1187" y="2539"/>
                    <a:pt x="1092" y="2373"/>
                    <a:pt x="973" y="2230"/>
                  </a:cubicBezTo>
                  <a:cubicBezTo>
                    <a:pt x="617" y="1685"/>
                    <a:pt x="285" y="1116"/>
                    <a:pt x="1" y="5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8305950" y="4072725"/>
              <a:ext cx="86025" cy="23725"/>
            </a:xfrm>
            <a:custGeom>
              <a:rect b="b" l="l" r="r" t="t"/>
              <a:pathLst>
                <a:path extrusionOk="0" h="949" w="3441">
                  <a:moveTo>
                    <a:pt x="3440" y="949"/>
                  </a:moveTo>
                  <a:lnTo>
                    <a:pt x="1543" y="949"/>
                  </a:lnTo>
                  <a:cubicBezTo>
                    <a:pt x="973" y="901"/>
                    <a:pt x="428" y="664"/>
                    <a:pt x="1" y="285"/>
                  </a:cubicBezTo>
                  <a:cubicBezTo>
                    <a:pt x="380" y="142"/>
                    <a:pt x="784" y="47"/>
                    <a:pt x="1187" y="24"/>
                  </a:cubicBezTo>
                  <a:lnTo>
                    <a:pt x="2112" y="24"/>
                  </a:lnTo>
                  <a:cubicBezTo>
                    <a:pt x="2420" y="0"/>
                    <a:pt x="2729" y="119"/>
                    <a:pt x="2942" y="356"/>
                  </a:cubicBezTo>
                  <a:cubicBezTo>
                    <a:pt x="3037" y="451"/>
                    <a:pt x="3180" y="522"/>
                    <a:pt x="3298" y="617"/>
                  </a:cubicBezTo>
                  <a:cubicBezTo>
                    <a:pt x="3393" y="712"/>
                    <a:pt x="3369" y="783"/>
                    <a:pt x="3440" y="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7188700" y="3478500"/>
              <a:ext cx="40350" cy="59925"/>
            </a:xfrm>
            <a:custGeom>
              <a:rect b="b" l="l" r="r" t="t"/>
              <a:pathLst>
                <a:path extrusionOk="0" h="2397" w="1614">
                  <a:moveTo>
                    <a:pt x="333" y="1"/>
                  </a:moveTo>
                  <a:cubicBezTo>
                    <a:pt x="499" y="72"/>
                    <a:pt x="641" y="143"/>
                    <a:pt x="784" y="214"/>
                  </a:cubicBezTo>
                  <a:cubicBezTo>
                    <a:pt x="879" y="285"/>
                    <a:pt x="950" y="380"/>
                    <a:pt x="997" y="499"/>
                  </a:cubicBezTo>
                  <a:cubicBezTo>
                    <a:pt x="1211" y="1092"/>
                    <a:pt x="1400" y="1685"/>
                    <a:pt x="1614" y="2325"/>
                  </a:cubicBezTo>
                  <a:cubicBezTo>
                    <a:pt x="1211" y="2397"/>
                    <a:pt x="784" y="2278"/>
                    <a:pt x="452" y="2041"/>
                  </a:cubicBezTo>
                  <a:cubicBezTo>
                    <a:pt x="167" y="1804"/>
                    <a:pt x="1" y="1424"/>
                    <a:pt x="48" y="1044"/>
                  </a:cubicBezTo>
                  <a:cubicBezTo>
                    <a:pt x="72" y="712"/>
                    <a:pt x="48" y="309"/>
                    <a:pt x="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8084175" y="4161075"/>
              <a:ext cx="52200" cy="35000"/>
            </a:xfrm>
            <a:custGeom>
              <a:rect b="b" l="l" r="r" t="t"/>
              <a:pathLst>
                <a:path extrusionOk="0" h="1400" w="2088">
                  <a:moveTo>
                    <a:pt x="2040" y="1305"/>
                  </a:moveTo>
                  <a:cubicBezTo>
                    <a:pt x="2017" y="1329"/>
                    <a:pt x="1969" y="1329"/>
                    <a:pt x="1945" y="1329"/>
                  </a:cubicBezTo>
                  <a:cubicBezTo>
                    <a:pt x="854" y="1400"/>
                    <a:pt x="854" y="1400"/>
                    <a:pt x="0" y="451"/>
                  </a:cubicBezTo>
                  <a:cubicBezTo>
                    <a:pt x="238" y="261"/>
                    <a:pt x="498" y="119"/>
                    <a:pt x="783" y="48"/>
                  </a:cubicBezTo>
                  <a:cubicBezTo>
                    <a:pt x="902" y="0"/>
                    <a:pt x="997" y="24"/>
                    <a:pt x="1092" y="72"/>
                  </a:cubicBezTo>
                  <a:cubicBezTo>
                    <a:pt x="1518" y="261"/>
                    <a:pt x="1874" y="617"/>
                    <a:pt x="2064" y="1044"/>
                  </a:cubicBezTo>
                  <a:cubicBezTo>
                    <a:pt x="2088" y="1068"/>
                    <a:pt x="2088" y="1115"/>
                    <a:pt x="2088" y="1163"/>
                  </a:cubicBezTo>
                  <a:cubicBezTo>
                    <a:pt x="2064" y="1210"/>
                    <a:pt x="2064" y="1258"/>
                    <a:pt x="2040" y="13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7307325" y="3364050"/>
              <a:ext cx="221800" cy="169625"/>
            </a:xfrm>
            <a:custGeom>
              <a:rect b="b" l="l" r="r" t="t"/>
              <a:pathLst>
                <a:path extrusionOk="0" h="6785" w="8872">
                  <a:moveTo>
                    <a:pt x="2870" y="190"/>
                  </a:moveTo>
                  <a:cubicBezTo>
                    <a:pt x="3606" y="1"/>
                    <a:pt x="4317" y="72"/>
                    <a:pt x="5005" y="95"/>
                  </a:cubicBezTo>
                  <a:cubicBezTo>
                    <a:pt x="6428" y="119"/>
                    <a:pt x="7520" y="760"/>
                    <a:pt x="8421" y="1827"/>
                  </a:cubicBezTo>
                  <a:cubicBezTo>
                    <a:pt x="8540" y="1969"/>
                    <a:pt x="8634" y="2135"/>
                    <a:pt x="8682" y="2302"/>
                  </a:cubicBezTo>
                  <a:cubicBezTo>
                    <a:pt x="8729" y="2491"/>
                    <a:pt x="8777" y="2705"/>
                    <a:pt x="8824" y="2895"/>
                  </a:cubicBezTo>
                  <a:cubicBezTo>
                    <a:pt x="8872" y="3203"/>
                    <a:pt x="8824" y="3511"/>
                    <a:pt x="8706" y="3796"/>
                  </a:cubicBezTo>
                  <a:cubicBezTo>
                    <a:pt x="8468" y="4436"/>
                    <a:pt x="8113" y="5029"/>
                    <a:pt x="7638" y="5528"/>
                  </a:cubicBezTo>
                  <a:cubicBezTo>
                    <a:pt x="7140" y="5978"/>
                    <a:pt x="6523" y="6287"/>
                    <a:pt x="5859" y="6453"/>
                  </a:cubicBezTo>
                  <a:cubicBezTo>
                    <a:pt x="4958" y="6714"/>
                    <a:pt x="4033" y="6785"/>
                    <a:pt x="3108" y="6619"/>
                  </a:cubicBezTo>
                  <a:cubicBezTo>
                    <a:pt x="2206" y="6524"/>
                    <a:pt x="1328" y="6168"/>
                    <a:pt x="617" y="5599"/>
                  </a:cubicBezTo>
                  <a:cubicBezTo>
                    <a:pt x="261" y="5314"/>
                    <a:pt x="48" y="4863"/>
                    <a:pt x="71" y="4413"/>
                  </a:cubicBezTo>
                  <a:lnTo>
                    <a:pt x="71" y="3654"/>
                  </a:lnTo>
                  <a:cubicBezTo>
                    <a:pt x="0" y="2918"/>
                    <a:pt x="403" y="2373"/>
                    <a:pt x="807" y="1827"/>
                  </a:cubicBezTo>
                  <a:cubicBezTo>
                    <a:pt x="901" y="1708"/>
                    <a:pt x="1020" y="1637"/>
                    <a:pt x="1162" y="1590"/>
                  </a:cubicBezTo>
                  <a:cubicBezTo>
                    <a:pt x="1518" y="1400"/>
                    <a:pt x="1827" y="1163"/>
                    <a:pt x="2088" y="855"/>
                  </a:cubicBezTo>
                  <a:cubicBezTo>
                    <a:pt x="2135" y="783"/>
                    <a:pt x="2230" y="688"/>
                    <a:pt x="2325" y="688"/>
                  </a:cubicBezTo>
                  <a:cubicBezTo>
                    <a:pt x="2609" y="688"/>
                    <a:pt x="2847" y="475"/>
                    <a:pt x="2870" y="190"/>
                  </a:cubicBezTo>
                  <a:close/>
                  <a:moveTo>
                    <a:pt x="5385" y="4484"/>
                  </a:moveTo>
                  <a:cubicBezTo>
                    <a:pt x="5574" y="4508"/>
                    <a:pt x="5764" y="4413"/>
                    <a:pt x="5883" y="4247"/>
                  </a:cubicBezTo>
                  <a:cubicBezTo>
                    <a:pt x="5930" y="4152"/>
                    <a:pt x="5978" y="4033"/>
                    <a:pt x="6049" y="3938"/>
                  </a:cubicBezTo>
                  <a:cubicBezTo>
                    <a:pt x="6262" y="3701"/>
                    <a:pt x="6262" y="3322"/>
                    <a:pt x="6049" y="3084"/>
                  </a:cubicBezTo>
                  <a:cubicBezTo>
                    <a:pt x="5907" y="2847"/>
                    <a:pt x="5693" y="2681"/>
                    <a:pt x="5432" y="2610"/>
                  </a:cubicBezTo>
                  <a:cubicBezTo>
                    <a:pt x="5076" y="2491"/>
                    <a:pt x="4697" y="2657"/>
                    <a:pt x="4578" y="3013"/>
                  </a:cubicBezTo>
                  <a:cubicBezTo>
                    <a:pt x="4365" y="3440"/>
                    <a:pt x="4554" y="3796"/>
                    <a:pt x="4768" y="4152"/>
                  </a:cubicBezTo>
                  <a:cubicBezTo>
                    <a:pt x="4910" y="4365"/>
                    <a:pt x="5124" y="4484"/>
                    <a:pt x="5385" y="44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7628725" y="3248425"/>
              <a:ext cx="231900" cy="172000"/>
            </a:xfrm>
            <a:custGeom>
              <a:rect b="b" l="l" r="r" t="t"/>
              <a:pathLst>
                <a:path extrusionOk="0" h="6880" w="9276">
                  <a:moveTo>
                    <a:pt x="6477" y="24"/>
                  </a:moveTo>
                  <a:lnTo>
                    <a:pt x="6548" y="24"/>
                  </a:lnTo>
                  <a:lnTo>
                    <a:pt x="7520" y="71"/>
                  </a:lnTo>
                  <a:cubicBezTo>
                    <a:pt x="7876" y="380"/>
                    <a:pt x="8256" y="664"/>
                    <a:pt x="8588" y="1020"/>
                  </a:cubicBezTo>
                  <a:cubicBezTo>
                    <a:pt x="8706" y="1162"/>
                    <a:pt x="8801" y="1328"/>
                    <a:pt x="8825" y="1494"/>
                  </a:cubicBezTo>
                  <a:cubicBezTo>
                    <a:pt x="8920" y="1779"/>
                    <a:pt x="8991" y="2064"/>
                    <a:pt x="9062" y="2325"/>
                  </a:cubicBezTo>
                  <a:cubicBezTo>
                    <a:pt x="9276" y="2965"/>
                    <a:pt x="9133" y="3653"/>
                    <a:pt x="8706" y="4127"/>
                  </a:cubicBezTo>
                  <a:cubicBezTo>
                    <a:pt x="8090" y="4863"/>
                    <a:pt x="7331" y="5456"/>
                    <a:pt x="6453" y="5859"/>
                  </a:cubicBezTo>
                  <a:cubicBezTo>
                    <a:pt x="5528" y="6310"/>
                    <a:pt x="4555" y="6642"/>
                    <a:pt x="3535" y="6832"/>
                  </a:cubicBezTo>
                  <a:cubicBezTo>
                    <a:pt x="3298" y="6879"/>
                    <a:pt x="3084" y="6855"/>
                    <a:pt x="2871" y="6760"/>
                  </a:cubicBezTo>
                  <a:cubicBezTo>
                    <a:pt x="2705" y="6713"/>
                    <a:pt x="2515" y="6642"/>
                    <a:pt x="2325" y="6618"/>
                  </a:cubicBezTo>
                  <a:cubicBezTo>
                    <a:pt x="1851" y="6571"/>
                    <a:pt x="1424" y="6381"/>
                    <a:pt x="1044" y="6073"/>
                  </a:cubicBezTo>
                  <a:cubicBezTo>
                    <a:pt x="997" y="6025"/>
                    <a:pt x="950" y="6001"/>
                    <a:pt x="902" y="5954"/>
                  </a:cubicBezTo>
                  <a:cubicBezTo>
                    <a:pt x="570" y="5669"/>
                    <a:pt x="119" y="5456"/>
                    <a:pt x="72" y="4934"/>
                  </a:cubicBezTo>
                  <a:cubicBezTo>
                    <a:pt x="48" y="4222"/>
                    <a:pt x="1" y="3487"/>
                    <a:pt x="523" y="2847"/>
                  </a:cubicBezTo>
                  <a:cubicBezTo>
                    <a:pt x="784" y="2562"/>
                    <a:pt x="1021" y="2254"/>
                    <a:pt x="1305" y="1969"/>
                  </a:cubicBezTo>
                  <a:cubicBezTo>
                    <a:pt x="1471" y="1827"/>
                    <a:pt x="1661" y="1684"/>
                    <a:pt x="1851" y="1589"/>
                  </a:cubicBezTo>
                  <a:cubicBezTo>
                    <a:pt x="2041" y="1471"/>
                    <a:pt x="2231" y="1400"/>
                    <a:pt x="2397" y="1281"/>
                  </a:cubicBezTo>
                  <a:cubicBezTo>
                    <a:pt x="3274" y="807"/>
                    <a:pt x="4176" y="427"/>
                    <a:pt x="5124" y="119"/>
                  </a:cubicBezTo>
                  <a:cubicBezTo>
                    <a:pt x="5575" y="24"/>
                    <a:pt x="6026" y="0"/>
                    <a:pt x="6477" y="24"/>
                  </a:cubicBezTo>
                  <a:close/>
                  <a:moveTo>
                    <a:pt x="4176" y="4460"/>
                  </a:moveTo>
                  <a:cubicBezTo>
                    <a:pt x="4437" y="4460"/>
                    <a:pt x="4674" y="4365"/>
                    <a:pt x="4864" y="4175"/>
                  </a:cubicBezTo>
                  <a:cubicBezTo>
                    <a:pt x="4935" y="4080"/>
                    <a:pt x="5006" y="3985"/>
                    <a:pt x="5006" y="3843"/>
                  </a:cubicBezTo>
                  <a:cubicBezTo>
                    <a:pt x="5006" y="3558"/>
                    <a:pt x="4864" y="3274"/>
                    <a:pt x="4603" y="3131"/>
                  </a:cubicBezTo>
                  <a:cubicBezTo>
                    <a:pt x="4437" y="2989"/>
                    <a:pt x="4176" y="2989"/>
                    <a:pt x="3986" y="3131"/>
                  </a:cubicBezTo>
                  <a:cubicBezTo>
                    <a:pt x="3867" y="3202"/>
                    <a:pt x="3701" y="3226"/>
                    <a:pt x="3583" y="3297"/>
                  </a:cubicBezTo>
                  <a:cubicBezTo>
                    <a:pt x="3345" y="3392"/>
                    <a:pt x="3227" y="3677"/>
                    <a:pt x="3345" y="3914"/>
                  </a:cubicBezTo>
                  <a:cubicBezTo>
                    <a:pt x="3488" y="4294"/>
                    <a:pt x="3701" y="4460"/>
                    <a:pt x="4176" y="44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7825625" y="3256725"/>
              <a:ext cx="174950" cy="181475"/>
            </a:xfrm>
            <a:custGeom>
              <a:rect b="b" l="l" r="r" t="t"/>
              <a:pathLst>
                <a:path extrusionOk="0" h="7259" w="6998">
                  <a:moveTo>
                    <a:pt x="6381" y="1684"/>
                  </a:moveTo>
                  <a:cubicBezTo>
                    <a:pt x="5622" y="24"/>
                    <a:pt x="3558" y="0"/>
                    <a:pt x="2159" y="688"/>
                  </a:cubicBezTo>
                  <a:cubicBezTo>
                    <a:pt x="712" y="1423"/>
                    <a:pt x="0" y="3131"/>
                    <a:pt x="261" y="4673"/>
                  </a:cubicBezTo>
                  <a:cubicBezTo>
                    <a:pt x="403" y="5385"/>
                    <a:pt x="735" y="6025"/>
                    <a:pt x="1234" y="6547"/>
                  </a:cubicBezTo>
                  <a:cubicBezTo>
                    <a:pt x="1874" y="7259"/>
                    <a:pt x="2823" y="7259"/>
                    <a:pt x="3701" y="7140"/>
                  </a:cubicBezTo>
                  <a:cubicBezTo>
                    <a:pt x="4531" y="7021"/>
                    <a:pt x="5242" y="6523"/>
                    <a:pt x="5646" y="5788"/>
                  </a:cubicBezTo>
                  <a:cubicBezTo>
                    <a:pt x="5741" y="5693"/>
                    <a:pt x="5812" y="5622"/>
                    <a:pt x="5883" y="5527"/>
                  </a:cubicBezTo>
                  <a:cubicBezTo>
                    <a:pt x="6784" y="4341"/>
                    <a:pt x="6998" y="3036"/>
                    <a:pt x="6381" y="16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7308500" y="3508150"/>
              <a:ext cx="173175" cy="180900"/>
            </a:xfrm>
            <a:custGeom>
              <a:rect b="b" l="l" r="r" t="t"/>
              <a:pathLst>
                <a:path extrusionOk="0" h="7236" w="6927">
                  <a:moveTo>
                    <a:pt x="6666" y="2444"/>
                  </a:moveTo>
                  <a:cubicBezTo>
                    <a:pt x="6168" y="926"/>
                    <a:pt x="4579" y="1"/>
                    <a:pt x="3061" y="96"/>
                  </a:cubicBezTo>
                  <a:cubicBezTo>
                    <a:pt x="1305" y="214"/>
                    <a:pt x="1" y="1400"/>
                    <a:pt x="261" y="3203"/>
                  </a:cubicBezTo>
                  <a:cubicBezTo>
                    <a:pt x="499" y="4531"/>
                    <a:pt x="1305" y="5670"/>
                    <a:pt x="2468" y="6358"/>
                  </a:cubicBezTo>
                  <a:cubicBezTo>
                    <a:pt x="3938" y="7236"/>
                    <a:pt x="6002" y="6548"/>
                    <a:pt x="6310" y="4816"/>
                  </a:cubicBezTo>
                  <a:cubicBezTo>
                    <a:pt x="6808" y="4128"/>
                    <a:pt x="6927" y="3227"/>
                    <a:pt x="6666" y="24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7162025" y="2806025"/>
              <a:ext cx="1261975" cy="1431575"/>
            </a:xfrm>
            <a:custGeom>
              <a:rect b="b" l="l" r="r" t="t"/>
              <a:pathLst>
                <a:path extrusionOk="0" h="57263" w="50479">
                  <a:moveTo>
                    <a:pt x="21183" y="54772"/>
                  </a:moveTo>
                  <a:cubicBezTo>
                    <a:pt x="21159" y="54748"/>
                    <a:pt x="21136" y="54748"/>
                    <a:pt x="21112" y="54748"/>
                  </a:cubicBezTo>
                  <a:cubicBezTo>
                    <a:pt x="20400" y="54724"/>
                    <a:pt x="19712" y="54535"/>
                    <a:pt x="19119" y="54155"/>
                  </a:cubicBezTo>
                  <a:cubicBezTo>
                    <a:pt x="18669" y="53918"/>
                    <a:pt x="18384" y="53443"/>
                    <a:pt x="18432" y="52945"/>
                  </a:cubicBezTo>
                  <a:cubicBezTo>
                    <a:pt x="18503" y="52400"/>
                    <a:pt x="18669" y="51854"/>
                    <a:pt x="18977" y="51380"/>
                  </a:cubicBezTo>
                  <a:cubicBezTo>
                    <a:pt x="19096" y="51190"/>
                    <a:pt x="19214" y="51000"/>
                    <a:pt x="19333" y="50787"/>
                  </a:cubicBezTo>
                  <a:cubicBezTo>
                    <a:pt x="19357" y="50715"/>
                    <a:pt x="19380" y="50621"/>
                    <a:pt x="19404" y="50526"/>
                  </a:cubicBezTo>
                  <a:cubicBezTo>
                    <a:pt x="19238" y="50526"/>
                    <a:pt x="19096" y="50502"/>
                    <a:pt x="18953" y="50502"/>
                  </a:cubicBezTo>
                  <a:cubicBezTo>
                    <a:pt x="18716" y="50478"/>
                    <a:pt x="18503" y="50312"/>
                    <a:pt x="18432" y="50099"/>
                  </a:cubicBezTo>
                  <a:cubicBezTo>
                    <a:pt x="18242" y="49672"/>
                    <a:pt x="18147" y="49197"/>
                    <a:pt x="18147" y="48723"/>
                  </a:cubicBezTo>
                  <a:cubicBezTo>
                    <a:pt x="18171" y="48177"/>
                    <a:pt x="18147" y="47655"/>
                    <a:pt x="18147" y="47110"/>
                  </a:cubicBezTo>
                  <a:cubicBezTo>
                    <a:pt x="18147" y="46564"/>
                    <a:pt x="18242" y="46042"/>
                    <a:pt x="18289" y="45497"/>
                  </a:cubicBezTo>
                  <a:cubicBezTo>
                    <a:pt x="18337" y="45070"/>
                    <a:pt x="18384" y="44643"/>
                    <a:pt x="18408" y="44216"/>
                  </a:cubicBezTo>
                  <a:cubicBezTo>
                    <a:pt x="18479" y="43362"/>
                    <a:pt x="18574" y="42532"/>
                    <a:pt x="18598" y="41678"/>
                  </a:cubicBezTo>
                  <a:cubicBezTo>
                    <a:pt x="18645" y="40658"/>
                    <a:pt x="18645" y="39614"/>
                    <a:pt x="18669" y="38594"/>
                  </a:cubicBezTo>
                  <a:lnTo>
                    <a:pt x="18669" y="37882"/>
                  </a:lnTo>
                  <a:cubicBezTo>
                    <a:pt x="18526" y="37811"/>
                    <a:pt x="18479" y="37882"/>
                    <a:pt x="18432" y="37930"/>
                  </a:cubicBezTo>
                  <a:lnTo>
                    <a:pt x="18218" y="38238"/>
                  </a:lnTo>
                  <a:cubicBezTo>
                    <a:pt x="17269" y="39614"/>
                    <a:pt x="16226" y="40919"/>
                    <a:pt x="15063" y="42129"/>
                  </a:cubicBezTo>
                  <a:cubicBezTo>
                    <a:pt x="14446" y="42840"/>
                    <a:pt x="13759" y="43504"/>
                    <a:pt x="13000" y="44097"/>
                  </a:cubicBezTo>
                  <a:cubicBezTo>
                    <a:pt x="12478" y="44548"/>
                    <a:pt x="11980" y="45070"/>
                    <a:pt x="11481" y="45544"/>
                  </a:cubicBezTo>
                  <a:cubicBezTo>
                    <a:pt x="11173" y="45924"/>
                    <a:pt x="10770" y="46208"/>
                    <a:pt x="10319" y="46398"/>
                  </a:cubicBezTo>
                  <a:cubicBezTo>
                    <a:pt x="10153" y="46968"/>
                    <a:pt x="9892" y="47513"/>
                    <a:pt x="9560" y="48011"/>
                  </a:cubicBezTo>
                  <a:cubicBezTo>
                    <a:pt x="9418" y="48248"/>
                    <a:pt x="9346" y="48509"/>
                    <a:pt x="9394" y="48770"/>
                  </a:cubicBezTo>
                  <a:cubicBezTo>
                    <a:pt x="9489" y="49506"/>
                    <a:pt x="9560" y="50217"/>
                    <a:pt x="9679" y="50929"/>
                  </a:cubicBezTo>
                  <a:cubicBezTo>
                    <a:pt x="9797" y="51735"/>
                    <a:pt x="9821" y="52566"/>
                    <a:pt x="9773" y="53396"/>
                  </a:cubicBezTo>
                  <a:cubicBezTo>
                    <a:pt x="9773" y="53467"/>
                    <a:pt x="9750" y="53562"/>
                    <a:pt x="9726" y="53633"/>
                  </a:cubicBezTo>
                  <a:cubicBezTo>
                    <a:pt x="9370" y="54321"/>
                    <a:pt x="9228" y="55080"/>
                    <a:pt x="8991" y="55792"/>
                  </a:cubicBezTo>
                  <a:cubicBezTo>
                    <a:pt x="8896" y="56100"/>
                    <a:pt x="8777" y="56385"/>
                    <a:pt x="8635" y="56646"/>
                  </a:cubicBezTo>
                  <a:cubicBezTo>
                    <a:pt x="8327" y="57120"/>
                    <a:pt x="7710" y="57262"/>
                    <a:pt x="7235" y="56954"/>
                  </a:cubicBezTo>
                  <a:cubicBezTo>
                    <a:pt x="6880" y="56717"/>
                    <a:pt x="6571" y="56385"/>
                    <a:pt x="6334" y="56029"/>
                  </a:cubicBezTo>
                  <a:cubicBezTo>
                    <a:pt x="5954" y="55388"/>
                    <a:pt x="5599" y="54724"/>
                    <a:pt x="5219" y="54060"/>
                  </a:cubicBezTo>
                  <a:cubicBezTo>
                    <a:pt x="5077" y="54036"/>
                    <a:pt x="4863" y="54060"/>
                    <a:pt x="4721" y="53894"/>
                  </a:cubicBezTo>
                  <a:cubicBezTo>
                    <a:pt x="4602" y="53752"/>
                    <a:pt x="4531" y="53562"/>
                    <a:pt x="4531" y="53372"/>
                  </a:cubicBezTo>
                  <a:cubicBezTo>
                    <a:pt x="4507" y="53016"/>
                    <a:pt x="4436" y="52637"/>
                    <a:pt x="4389" y="52281"/>
                  </a:cubicBezTo>
                  <a:cubicBezTo>
                    <a:pt x="4365" y="52044"/>
                    <a:pt x="4318" y="51830"/>
                    <a:pt x="4318" y="51593"/>
                  </a:cubicBezTo>
                  <a:cubicBezTo>
                    <a:pt x="4294" y="50739"/>
                    <a:pt x="4223" y="49862"/>
                    <a:pt x="4080" y="49008"/>
                  </a:cubicBezTo>
                  <a:cubicBezTo>
                    <a:pt x="3914" y="47964"/>
                    <a:pt x="3820" y="46896"/>
                    <a:pt x="3772" y="45829"/>
                  </a:cubicBezTo>
                  <a:cubicBezTo>
                    <a:pt x="3725" y="45117"/>
                    <a:pt x="3559" y="44406"/>
                    <a:pt x="3582" y="43670"/>
                  </a:cubicBezTo>
                  <a:cubicBezTo>
                    <a:pt x="3582" y="43386"/>
                    <a:pt x="3606" y="43077"/>
                    <a:pt x="3677" y="42816"/>
                  </a:cubicBezTo>
                  <a:cubicBezTo>
                    <a:pt x="3701" y="42627"/>
                    <a:pt x="3725" y="42437"/>
                    <a:pt x="3725" y="42247"/>
                  </a:cubicBezTo>
                  <a:cubicBezTo>
                    <a:pt x="3748" y="42034"/>
                    <a:pt x="3891" y="41868"/>
                    <a:pt x="4104" y="41820"/>
                  </a:cubicBezTo>
                  <a:cubicBezTo>
                    <a:pt x="4318" y="41725"/>
                    <a:pt x="4555" y="41654"/>
                    <a:pt x="4816" y="41607"/>
                  </a:cubicBezTo>
                  <a:cubicBezTo>
                    <a:pt x="5480" y="41559"/>
                    <a:pt x="6144" y="41369"/>
                    <a:pt x="6808" y="41275"/>
                  </a:cubicBezTo>
                  <a:cubicBezTo>
                    <a:pt x="7496" y="41203"/>
                    <a:pt x="7852" y="41441"/>
                    <a:pt x="8042" y="42223"/>
                  </a:cubicBezTo>
                  <a:cubicBezTo>
                    <a:pt x="8232" y="43006"/>
                    <a:pt x="8374" y="43694"/>
                    <a:pt x="8564" y="44453"/>
                  </a:cubicBezTo>
                  <a:cubicBezTo>
                    <a:pt x="8635" y="44738"/>
                    <a:pt x="8753" y="45046"/>
                    <a:pt x="8825" y="45331"/>
                  </a:cubicBezTo>
                  <a:cubicBezTo>
                    <a:pt x="9157" y="45402"/>
                    <a:pt x="9465" y="45426"/>
                    <a:pt x="9797" y="45378"/>
                  </a:cubicBezTo>
                  <a:cubicBezTo>
                    <a:pt x="10034" y="45331"/>
                    <a:pt x="10248" y="45188"/>
                    <a:pt x="10414" y="45022"/>
                  </a:cubicBezTo>
                  <a:cubicBezTo>
                    <a:pt x="10675" y="44762"/>
                    <a:pt x="10912" y="44501"/>
                    <a:pt x="11173" y="44263"/>
                  </a:cubicBezTo>
                  <a:cubicBezTo>
                    <a:pt x="11671" y="43836"/>
                    <a:pt x="12169" y="43409"/>
                    <a:pt x="12667" y="42959"/>
                  </a:cubicBezTo>
                  <a:cubicBezTo>
                    <a:pt x="13332" y="42295"/>
                    <a:pt x="14019" y="41630"/>
                    <a:pt x="14660" y="40942"/>
                  </a:cubicBezTo>
                  <a:cubicBezTo>
                    <a:pt x="15751" y="39756"/>
                    <a:pt x="16724" y="38523"/>
                    <a:pt x="17625" y="37195"/>
                  </a:cubicBezTo>
                  <a:cubicBezTo>
                    <a:pt x="17791" y="36981"/>
                    <a:pt x="17957" y="36791"/>
                    <a:pt x="18123" y="36578"/>
                  </a:cubicBezTo>
                  <a:cubicBezTo>
                    <a:pt x="18052" y="36436"/>
                    <a:pt x="17933" y="36507"/>
                    <a:pt x="17862" y="36507"/>
                  </a:cubicBezTo>
                  <a:cubicBezTo>
                    <a:pt x="16676" y="36649"/>
                    <a:pt x="15466" y="36673"/>
                    <a:pt x="14257" y="36554"/>
                  </a:cubicBezTo>
                  <a:cubicBezTo>
                    <a:pt x="13426" y="36507"/>
                    <a:pt x="12596" y="36364"/>
                    <a:pt x="11790" y="36198"/>
                  </a:cubicBezTo>
                  <a:cubicBezTo>
                    <a:pt x="10936" y="36009"/>
                    <a:pt x="10106" y="35724"/>
                    <a:pt x="9275" y="35463"/>
                  </a:cubicBezTo>
                  <a:cubicBezTo>
                    <a:pt x="8564" y="35249"/>
                    <a:pt x="7876" y="34965"/>
                    <a:pt x="7259" y="34585"/>
                  </a:cubicBezTo>
                  <a:cubicBezTo>
                    <a:pt x="6120" y="33897"/>
                    <a:pt x="5172" y="32996"/>
                    <a:pt x="4436" y="31905"/>
                  </a:cubicBezTo>
                  <a:cubicBezTo>
                    <a:pt x="4175" y="31525"/>
                    <a:pt x="3914" y="31169"/>
                    <a:pt x="3677" y="30766"/>
                  </a:cubicBezTo>
                  <a:cubicBezTo>
                    <a:pt x="3559" y="30482"/>
                    <a:pt x="3274" y="30292"/>
                    <a:pt x="2942" y="30316"/>
                  </a:cubicBezTo>
                  <a:cubicBezTo>
                    <a:pt x="2539" y="30339"/>
                    <a:pt x="2112" y="30292"/>
                    <a:pt x="1732" y="30173"/>
                  </a:cubicBezTo>
                  <a:cubicBezTo>
                    <a:pt x="973" y="30031"/>
                    <a:pt x="380" y="29462"/>
                    <a:pt x="214" y="28703"/>
                  </a:cubicBezTo>
                  <a:cubicBezTo>
                    <a:pt x="0" y="28015"/>
                    <a:pt x="48" y="27279"/>
                    <a:pt x="333" y="26615"/>
                  </a:cubicBezTo>
                  <a:cubicBezTo>
                    <a:pt x="499" y="26164"/>
                    <a:pt x="926" y="25832"/>
                    <a:pt x="1400" y="25809"/>
                  </a:cubicBezTo>
                  <a:cubicBezTo>
                    <a:pt x="1471" y="25809"/>
                    <a:pt x="1542" y="25785"/>
                    <a:pt x="1590" y="25761"/>
                  </a:cubicBezTo>
                  <a:cubicBezTo>
                    <a:pt x="1590" y="25500"/>
                    <a:pt x="1519" y="25263"/>
                    <a:pt x="1447" y="25026"/>
                  </a:cubicBezTo>
                  <a:cubicBezTo>
                    <a:pt x="1115" y="23863"/>
                    <a:pt x="997" y="22630"/>
                    <a:pt x="1068" y="21420"/>
                  </a:cubicBezTo>
                  <a:cubicBezTo>
                    <a:pt x="1115" y="20661"/>
                    <a:pt x="1210" y="19926"/>
                    <a:pt x="1353" y="19214"/>
                  </a:cubicBezTo>
                  <a:cubicBezTo>
                    <a:pt x="1566" y="18170"/>
                    <a:pt x="1969" y="17174"/>
                    <a:pt x="2539" y="16296"/>
                  </a:cubicBezTo>
                  <a:cubicBezTo>
                    <a:pt x="2752" y="15988"/>
                    <a:pt x="2847" y="15632"/>
                    <a:pt x="2847" y="15253"/>
                  </a:cubicBezTo>
                  <a:cubicBezTo>
                    <a:pt x="2800" y="14541"/>
                    <a:pt x="3037" y="13806"/>
                    <a:pt x="3487" y="13237"/>
                  </a:cubicBezTo>
                  <a:cubicBezTo>
                    <a:pt x="4507" y="11956"/>
                    <a:pt x="5622" y="10722"/>
                    <a:pt x="6808" y="9607"/>
                  </a:cubicBezTo>
                  <a:cubicBezTo>
                    <a:pt x="7259" y="9157"/>
                    <a:pt x="7757" y="8730"/>
                    <a:pt x="8232" y="8303"/>
                  </a:cubicBezTo>
                  <a:cubicBezTo>
                    <a:pt x="8160" y="8137"/>
                    <a:pt x="8018" y="8208"/>
                    <a:pt x="7923" y="8208"/>
                  </a:cubicBezTo>
                  <a:cubicBezTo>
                    <a:pt x="7330" y="8208"/>
                    <a:pt x="6737" y="8279"/>
                    <a:pt x="6120" y="8279"/>
                  </a:cubicBezTo>
                  <a:cubicBezTo>
                    <a:pt x="5480" y="8303"/>
                    <a:pt x="4840" y="8208"/>
                    <a:pt x="4223" y="8065"/>
                  </a:cubicBezTo>
                  <a:cubicBezTo>
                    <a:pt x="4057" y="8018"/>
                    <a:pt x="3891" y="7970"/>
                    <a:pt x="3748" y="7899"/>
                  </a:cubicBezTo>
                  <a:cubicBezTo>
                    <a:pt x="3440" y="7804"/>
                    <a:pt x="3250" y="7472"/>
                    <a:pt x="3321" y="7164"/>
                  </a:cubicBezTo>
                  <a:cubicBezTo>
                    <a:pt x="3345" y="6808"/>
                    <a:pt x="3487" y="6476"/>
                    <a:pt x="3748" y="6239"/>
                  </a:cubicBezTo>
                  <a:cubicBezTo>
                    <a:pt x="4057" y="5978"/>
                    <a:pt x="4365" y="5764"/>
                    <a:pt x="4721" y="5551"/>
                  </a:cubicBezTo>
                  <a:cubicBezTo>
                    <a:pt x="5551" y="5077"/>
                    <a:pt x="6405" y="4697"/>
                    <a:pt x="7307" y="4389"/>
                  </a:cubicBezTo>
                  <a:cubicBezTo>
                    <a:pt x="7710" y="4270"/>
                    <a:pt x="8113" y="4175"/>
                    <a:pt x="8516" y="4104"/>
                  </a:cubicBezTo>
                  <a:cubicBezTo>
                    <a:pt x="9418" y="3890"/>
                    <a:pt x="10295" y="3724"/>
                    <a:pt x="11149" y="3440"/>
                  </a:cubicBezTo>
                  <a:cubicBezTo>
                    <a:pt x="11292" y="3392"/>
                    <a:pt x="11434" y="3369"/>
                    <a:pt x="11576" y="3345"/>
                  </a:cubicBezTo>
                  <a:cubicBezTo>
                    <a:pt x="12596" y="3226"/>
                    <a:pt x="13593" y="3108"/>
                    <a:pt x="14613" y="3037"/>
                  </a:cubicBezTo>
                  <a:cubicBezTo>
                    <a:pt x="15087" y="2989"/>
                    <a:pt x="15561" y="3037"/>
                    <a:pt x="16036" y="3037"/>
                  </a:cubicBezTo>
                  <a:cubicBezTo>
                    <a:pt x="16724" y="3060"/>
                    <a:pt x="17412" y="3155"/>
                    <a:pt x="18076" y="3345"/>
                  </a:cubicBezTo>
                  <a:cubicBezTo>
                    <a:pt x="17910" y="2847"/>
                    <a:pt x="17744" y="2396"/>
                    <a:pt x="17625" y="1969"/>
                  </a:cubicBezTo>
                  <a:cubicBezTo>
                    <a:pt x="17554" y="1756"/>
                    <a:pt x="17530" y="1518"/>
                    <a:pt x="17483" y="1305"/>
                  </a:cubicBezTo>
                  <a:cubicBezTo>
                    <a:pt x="17435" y="1115"/>
                    <a:pt x="17483" y="925"/>
                    <a:pt x="17601" y="783"/>
                  </a:cubicBezTo>
                  <a:cubicBezTo>
                    <a:pt x="17910" y="332"/>
                    <a:pt x="18266" y="0"/>
                    <a:pt x="18859" y="71"/>
                  </a:cubicBezTo>
                  <a:cubicBezTo>
                    <a:pt x="19309" y="95"/>
                    <a:pt x="19736" y="143"/>
                    <a:pt x="20045" y="475"/>
                  </a:cubicBezTo>
                  <a:cubicBezTo>
                    <a:pt x="20092" y="522"/>
                    <a:pt x="20139" y="546"/>
                    <a:pt x="20211" y="593"/>
                  </a:cubicBezTo>
                  <a:cubicBezTo>
                    <a:pt x="20851" y="831"/>
                    <a:pt x="21302" y="1305"/>
                    <a:pt x="21729" y="1827"/>
                  </a:cubicBezTo>
                  <a:cubicBezTo>
                    <a:pt x="21919" y="2040"/>
                    <a:pt x="22108" y="2254"/>
                    <a:pt x="22322" y="2491"/>
                  </a:cubicBezTo>
                  <a:cubicBezTo>
                    <a:pt x="22701" y="2017"/>
                    <a:pt x="23105" y="1590"/>
                    <a:pt x="23460" y="1091"/>
                  </a:cubicBezTo>
                  <a:cubicBezTo>
                    <a:pt x="23721" y="712"/>
                    <a:pt x="24125" y="475"/>
                    <a:pt x="24575" y="404"/>
                  </a:cubicBezTo>
                  <a:cubicBezTo>
                    <a:pt x="25073" y="285"/>
                    <a:pt x="25595" y="237"/>
                    <a:pt x="26117" y="261"/>
                  </a:cubicBezTo>
                  <a:lnTo>
                    <a:pt x="26805" y="261"/>
                  </a:lnTo>
                  <a:cubicBezTo>
                    <a:pt x="27398" y="261"/>
                    <a:pt x="27659" y="546"/>
                    <a:pt x="27683" y="1115"/>
                  </a:cubicBezTo>
                  <a:cubicBezTo>
                    <a:pt x="27754" y="1637"/>
                    <a:pt x="27635" y="2159"/>
                    <a:pt x="27351" y="2586"/>
                  </a:cubicBezTo>
                  <a:cubicBezTo>
                    <a:pt x="27303" y="2681"/>
                    <a:pt x="27279" y="2799"/>
                    <a:pt x="27256" y="2894"/>
                  </a:cubicBezTo>
                  <a:cubicBezTo>
                    <a:pt x="27801" y="3131"/>
                    <a:pt x="28323" y="3369"/>
                    <a:pt x="28869" y="3582"/>
                  </a:cubicBezTo>
                  <a:cubicBezTo>
                    <a:pt x="29628" y="3890"/>
                    <a:pt x="30292" y="4412"/>
                    <a:pt x="30814" y="5053"/>
                  </a:cubicBezTo>
                  <a:cubicBezTo>
                    <a:pt x="31027" y="5337"/>
                    <a:pt x="31170" y="5670"/>
                    <a:pt x="31170" y="6025"/>
                  </a:cubicBezTo>
                  <a:lnTo>
                    <a:pt x="31170" y="7828"/>
                  </a:lnTo>
                  <a:cubicBezTo>
                    <a:pt x="31146" y="8137"/>
                    <a:pt x="31075" y="8445"/>
                    <a:pt x="30932" y="8730"/>
                  </a:cubicBezTo>
                  <a:cubicBezTo>
                    <a:pt x="30814" y="8896"/>
                    <a:pt x="30766" y="9109"/>
                    <a:pt x="30766" y="9323"/>
                  </a:cubicBezTo>
                  <a:cubicBezTo>
                    <a:pt x="31739" y="10343"/>
                    <a:pt x="32617" y="11434"/>
                    <a:pt x="33447" y="12572"/>
                  </a:cubicBezTo>
                  <a:cubicBezTo>
                    <a:pt x="33613" y="12596"/>
                    <a:pt x="33637" y="12477"/>
                    <a:pt x="33708" y="12383"/>
                  </a:cubicBezTo>
                  <a:cubicBezTo>
                    <a:pt x="34040" y="11956"/>
                    <a:pt x="34514" y="11623"/>
                    <a:pt x="35060" y="11481"/>
                  </a:cubicBezTo>
                  <a:cubicBezTo>
                    <a:pt x="35653" y="11291"/>
                    <a:pt x="36293" y="11434"/>
                    <a:pt x="36720" y="11884"/>
                  </a:cubicBezTo>
                  <a:cubicBezTo>
                    <a:pt x="37456" y="12596"/>
                    <a:pt x="37764" y="13616"/>
                    <a:pt x="37527" y="14612"/>
                  </a:cubicBezTo>
                  <a:cubicBezTo>
                    <a:pt x="37384" y="15324"/>
                    <a:pt x="37029" y="15988"/>
                    <a:pt x="36507" y="16486"/>
                  </a:cubicBezTo>
                  <a:cubicBezTo>
                    <a:pt x="36222" y="16818"/>
                    <a:pt x="35866" y="17079"/>
                    <a:pt x="35439" y="17222"/>
                  </a:cubicBezTo>
                  <a:lnTo>
                    <a:pt x="35439" y="18526"/>
                  </a:lnTo>
                  <a:cubicBezTo>
                    <a:pt x="35487" y="19546"/>
                    <a:pt x="35463" y="20566"/>
                    <a:pt x="35368" y="21563"/>
                  </a:cubicBezTo>
                  <a:cubicBezTo>
                    <a:pt x="35250" y="22393"/>
                    <a:pt x="35036" y="23176"/>
                    <a:pt x="34728" y="23958"/>
                  </a:cubicBezTo>
                  <a:cubicBezTo>
                    <a:pt x="34325" y="25168"/>
                    <a:pt x="33731" y="26330"/>
                    <a:pt x="32972" y="27350"/>
                  </a:cubicBezTo>
                  <a:cubicBezTo>
                    <a:pt x="32854" y="27540"/>
                    <a:pt x="32688" y="27706"/>
                    <a:pt x="32545" y="27872"/>
                  </a:cubicBezTo>
                  <a:cubicBezTo>
                    <a:pt x="31810" y="28655"/>
                    <a:pt x="31075" y="29390"/>
                    <a:pt x="30316" y="30173"/>
                  </a:cubicBezTo>
                  <a:cubicBezTo>
                    <a:pt x="30458" y="30434"/>
                    <a:pt x="30648" y="30648"/>
                    <a:pt x="30885" y="30790"/>
                  </a:cubicBezTo>
                  <a:cubicBezTo>
                    <a:pt x="31383" y="31193"/>
                    <a:pt x="31834" y="31644"/>
                    <a:pt x="32237" y="32142"/>
                  </a:cubicBezTo>
                  <a:cubicBezTo>
                    <a:pt x="32664" y="32569"/>
                    <a:pt x="33067" y="33043"/>
                    <a:pt x="33494" y="33494"/>
                  </a:cubicBezTo>
                  <a:cubicBezTo>
                    <a:pt x="34087" y="34135"/>
                    <a:pt x="34514" y="34894"/>
                    <a:pt x="35012" y="35605"/>
                  </a:cubicBezTo>
                  <a:cubicBezTo>
                    <a:pt x="35321" y="36009"/>
                    <a:pt x="35605" y="36412"/>
                    <a:pt x="35914" y="36791"/>
                  </a:cubicBezTo>
                  <a:cubicBezTo>
                    <a:pt x="36388" y="37408"/>
                    <a:pt x="36886" y="38025"/>
                    <a:pt x="37337" y="38665"/>
                  </a:cubicBezTo>
                  <a:cubicBezTo>
                    <a:pt x="37954" y="39495"/>
                    <a:pt x="38452" y="40421"/>
                    <a:pt x="38808" y="41393"/>
                  </a:cubicBezTo>
                  <a:cubicBezTo>
                    <a:pt x="38974" y="41844"/>
                    <a:pt x="39116" y="42318"/>
                    <a:pt x="39258" y="42793"/>
                  </a:cubicBezTo>
                  <a:cubicBezTo>
                    <a:pt x="39472" y="43338"/>
                    <a:pt x="39424" y="43955"/>
                    <a:pt x="39140" y="44477"/>
                  </a:cubicBezTo>
                  <a:cubicBezTo>
                    <a:pt x="39092" y="44572"/>
                    <a:pt x="39092" y="44714"/>
                    <a:pt x="39092" y="44833"/>
                  </a:cubicBezTo>
                  <a:cubicBezTo>
                    <a:pt x="39092" y="46066"/>
                    <a:pt x="39092" y="47300"/>
                    <a:pt x="39116" y="48557"/>
                  </a:cubicBezTo>
                  <a:cubicBezTo>
                    <a:pt x="39116" y="49079"/>
                    <a:pt x="38998" y="49624"/>
                    <a:pt x="38784" y="50099"/>
                  </a:cubicBezTo>
                  <a:cubicBezTo>
                    <a:pt x="38689" y="50288"/>
                    <a:pt x="38594" y="50478"/>
                    <a:pt x="38523" y="50668"/>
                  </a:cubicBezTo>
                  <a:cubicBezTo>
                    <a:pt x="38310" y="51119"/>
                    <a:pt x="37978" y="51498"/>
                    <a:pt x="37574" y="51783"/>
                  </a:cubicBezTo>
                  <a:cubicBezTo>
                    <a:pt x="37052" y="52186"/>
                    <a:pt x="36483" y="52518"/>
                    <a:pt x="35866" y="52755"/>
                  </a:cubicBezTo>
                  <a:cubicBezTo>
                    <a:pt x="35463" y="52921"/>
                    <a:pt x="35060" y="53111"/>
                    <a:pt x="34680" y="53277"/>
                  </a:cubicBezTo>
                  <a:cubicBezTo>
                    <a:pt x="34657" y="53372"/>
                    <a:pt x="34680" y="53443"/>
                    <a:pt x="34799" y="53420"/>
                  </a:cubicBezTo>
                  <a:cubicBezTo>
                    <a:pt x="35084" y="53372"/>
                    <a:pt x="35368" y="53301"/>
                    <a:pt x="35629" y="53230"/>
                  </a:cubicBezTo>
                  <a:cubicBezTo>
                    <a:pt x="36009" y="53088"/>
                    <a:pt x="36412" y="53040"/>
                    <a:pt x="36791" y="53088"/>
                  </a:cubicBezTo>
                  <a:cubicBezTo>
                    <a:pt x="37503" y="53182"/>
                    <a:pt x="38096" y="52921"/>
                    <a:pt x="38713" y="52708"/>
                  </a:cubicBezTo>
                  <a:cubicBezTo>
                    <a:pt x="38998" y="52566"/>
                    <a:pt x="39282" y="52447"/>
                    <a:pt x="39543" y="52281"/>
                  </a:cubicBezTo>
                  <a:lnTo>
                    <a:pt x="40444" y="51830"/>
                  </a:lnTo>
                  <a:cubicBezTo>
                    <a:pt x="40919" y="51569"/>
                    <a:pt x="41417" y="51308"/>
                    <a:pt x="41915" y="51071"/>
                  </a:cubicBezTo>
                  <a:cubicBezTo>
                    <a:pt x="42295" y="50858"/>
                    <a:pt x="42698" y="50692"/>
                    <a:pt x="43125" y="50621"/>
                  </a:cubicBezTo>
                  <a:cubicBezTo>
                    <a:pt x="43457" y="50549"/>
                    <a:pt x="43765" y="50455"/>
                    <a:pt x="44074" y="50312"/>
                  </a:cubicBezTo>
                  <a:cubicBezTo>
                    <a:pt x="44524" y="50051"/>
                    <a:pt x="45023" y="49909"/>
                    <a:pt x="45544" y="49862"/>
                  </a:cubicBezTo>
                  <a:cubicBezTo>
                    <a:pt x="45639" y="49862"/>
                    <a:pt x="45758" y="49838"/>
                    <a:pt x="45853" y="49814"/>
                  </a:cubicBezTo>
                  <a:cubicBezTo>
                    <a:pt x="46612" y="49553"/>
                    <a:pt x="47395" y="49648"/>
                    <a:pt x="48177" y="49648"/>
                  </a:cubicBezTo>
                  <a:cubicBezTo>
                    <a:pt x="48581" y="49648"/>
                    <a:pt x="48960" y="49790"/>
                    <a:pt x="49269" y="50051"/>
                  </a:cubicBezTo>
                  <a:cubicBezTo>
                    <a:pt x="49435" y="50217"/>
                    <a:pt x="49601" y="50336"/>
                    <a:pt x="49790" y="50455"/>
                  </a:cubicBezTo>
                  <a:cubicBezTo>
                    <a:pt x="50289" y="50763"/>
                    <a:pt x="50478" y="51712"/>
                    <a:pt x="50051" y="52305"/>
                  </a:cubicBezTo>
                  <a:cubicBezTo>
                    <a:pt x="49933" y="52423"/>
                    <a:pt x="49814" y="52542"/>
                    <a:pt x="49672" y="52589"/>
                  </a:cubicBezTo>
                  <a:cubicBezTo>
                    <a:pt x="49553" y="52661"/>
                    <a:pt x="49435" y="52684"/>
                    <a:pt x="49292" y="52684"/>
                  </a:cubicBezTo>
                  <a:cubicBezTo>
                    <a:pt x="48486" y="52755"/>
                    <a:pt x="47679" y="52732"/>
                    <a:pt x="46897" y="52661"/>
                  </a:cubicBezTo>
                  <a:cubicBezTo>
                    <a:pt x="46351" y="52542"/>
                    <a:pt x="45853" y="52352"/>
                    <a:pt x="45402" y="52068"/>
                  </a:cubicBezTo>
                  <a:cubicBezTo>
                    <a:pt x="45117" y="51854"/>
                    <a:pt x="44785" y="51735"/>
                    <a:pt x="44430" y="51712"/>
                  </a:cubicBezTo>
                  <a:cubicBezTo>
                    <a:pt x="44382" y="51712"/>
                    <a:pt x="44335" y="51712"/>
                    <a:pt x="44311" y="51712"/>
                  </a:cubicBezTo>
                  <a:cubicBezTo>
                    <a:pt x="44121" y="51664"/>
                    <a:pt x="43931" y="51522"/>
                    <a:pt x="43789" y="51569"/>
                  </a:cubicBezTo>
                  <a:cubicBezTo>
                    <a:pt x="43315" y="51617"/>
                    <a:pt x="42864" y="51759"/>
                    <a:pt x="42437" y="51973"/>
                  </a:cubicBezTo>
                  <a:cubicBezTo>
                    <a:pt x="41915" y="52257"/>
                    <a:pt x="41370" y="52518"/>
                    <a:pt x="40824" y="52779"/>
                  </a:cubicBezTo>
                  <a:cubicBezTo>
                    <a:pt x="40302" y="53064"/>
                    <a:pt x="39757" y="53372"/>
                    <a:pt x="39187" y="53657"/>
                  </a:cubicBezTo>
                  <a:cubicBezTo>
                    <a:pt x="39448" y="53989"/>
                    <a:pt x="39709" y="54297"/>
                    <a:pt x="39946" y="54606"/>
                  </a:cubicBezTo>
                  <a:cubicBezTo>
                    <a:pt x="40065" y="54748"/>
                    <a:pt x="40136" y="54938"/>
                    <a:pt x="40112" y="55128"/>
                  </a:cubicBezTo>
                  <a:lnTo>
                    <a:pt x="40112" y="55602"/>
                  </a:lnTo>
                  <a:cubicBezTo>
                    <a:pt x="40160" y="56171"/>
                    <a:pt x="39685" y="56646"/>
                    <a:pt x="39116" y="56622"/>
                  </a:cubicBezTo>
                  <a:cubicBezTo>
                    <a:pt x="38713" y="56646"/>
                    <a:pt x="38286" y="56622"/>
                    <a:pt x="37883" y="56622"/>
                  </a:cubicBezTo>
                  <a:cubicBezTo>
                    <a:pt x="37574" y="56622"/>
                    <a:pt x="37266" y="56503"/>
                    <a:pt x="37029" y="56290"/>
                  </a:cubicBezTo>
                  <a:cubicBezTo>
                    <a:pt x="36886" y="56148"/>
                    <a:pt x="36744" y="56005"/>
                    <a:pt x="36578" y="55863"/>
                  </a:cubicBezTo>
                  <a:cubicBezTo>
                    <a:pt x="36246" y="55555"/>
                    <a:pt x="35890" y="55270"/>
                    <a:pt x="35511" y="55056"/>
                  </a:cubicBezTo>
                  <a:cubicBezTo>
                    <a:pt x="35439" y="55009"/>
                    <a:pt x="35368" y="54961"/>
                    <a:pt x="35273" y="54961"/>
                  </a:cubicBezTo>
                  <a:cubicBezTo>
                    <a:pt x="34846" y="54890"/>
                    <a:pt x="34419" y="54867"/>
                    <a:pt x="33992" y="54843"/>
                  </a:cubicBezTo>
                  <a:cubicBezTo>
                    <a:pt x="33305" y="54867"/>
                    <a:pt x="32617" y="54985"/>
                    <a:pt x="31976" y="55222"/>
                  </a:cubicBezTo>
                  <a:cubicBezTo>
                    <a:pt x="30956" y="55626"/>
                    <a:pt x="29912" y="55958"/>
                    <a:pt x="28869" y="56242"/>
                  </a:cubicBezTo>
                  <a:cubicBezTo>
                    <a:pt x="27920" y="56480"/>
                    <a:pt x="26995" y="56741"/>
                    <a:pt x="26046" y="56978"/>
                  </a:cubicBezTo>
                  <a:cubicBezTo>
                    <a:pt x="25595" y="57049"/>
                    <a:pt x="25145" y="57120"/>
                    <a:pt x="24694" y="57120"/>
                  </a:cubicBezTo>
                  <a:cubicBezTo>
                    <a:pt x="24053" y="57168"/>
                    <a:pt x="23413" y="57168"/>
                    <a:pt x="22772" y="57168"/>
                  </a:cubicBezTo>
                  <a:cubicBezTo>
                    <a:pt x="22227" y="57191"/>
                    <a:pt x="21705" y="57001"/>
                    <a:pt x="21302" y="56646"/>
                  </a:cubicBezTo>
                  <a:cubicBezTo>
                    <a:pt x="21041" y="56432"/>
                    <a:pt x="20922" y="56124"/>
                    <a:pt x="20946" y="55815"/>
                  </a:cubicBezTo>
                  <a:cubicBezTo>
                    <a:pt x="20970" y="55578"/>
                    <a:pt x="21041" y="55341"/>
                    <a:pt x="21112" y="55104"/>
                  </a:cubicBezTo>
                  <a:cubicBezTo>
                    <a:pt x="21136" y="54985"/>
                    <a:pt x="21159" y="54890"/>
                    <a:pt x="21183" y="54772"/>
                  </a:cubicBezTo>
                  <a:close/>
                  <a:moveTo>
                    <a:pt x="4768" y="30363"/>
                  </a:moveTo>
                  <a:cubicBezTo>
                    <a:pt x="5006" y="30742"/>
                    <a:pt x="5267" y="31075"/>
                    <a:pt x="5504" y="31430"/>
                  </a:cubicBezTo>
                  <a:cubicBezTo>
                    <a:pt x="5931" y="32047"/>
                    <a:pt x="6453" y="32593"/>
                    <a:pt x="7069" y="33020"/>
                  </a:cubicBezTo>
                  <a:cubicBezTo>
                    <a:pt x="7733" y="33565"/>
                    <a:pt x="8516" y="33969"/>
                    <a:pt x="9346" y="34253"/>
                  </a:cubicBezTo>
                  <a:cubicBezTo>
                    <a:pt x="10177" y="34514"/>
                    <a:pt x="10983" y="34799"/>
                    <a:pt x="11837" y="34989"/>
                  </a:cubicBezTo>
                  <a:cubicBezTo>
                    <a:pt x="12881" y="35249"/>
                    <a:pt x="13948" y="35368"/>
                    <a:pt x="15016" y="35416"/>
                  </a:cubicBezTo>
                  <a:cubicBezTo>
                    <a:pt x="16202" y="35487"/>
                    <a:pt x="17412" y="35392"/>
                    <a:pt x="18574" y="35131"/>
                  </a:cubicBezTo>
                  <a:cubicBezTo>
                    <a:pt x="19641" y="34822"/>
                    <a:pt x="20685" y="34490"/>
                    <a:pt x="21705" y="34158"/>
                  </a:cubicBezTo>
                  <a:cubicBezTo>
                    <a:pt x="22630" y="33850"/>
                    <a:pt x="23508" y="33423"/>
                    <a:pt x="24338" y="32901"/>
                  </a:cubicBezTo>
                  <a:cubicBezTo>
                    <a:pt x="24528" y="32806"/>
                    <a:pt x="24670" y="32664"/>
                    <a:pt x="24765" y="32474"/>
                  </a:cubicBezTo>
                  <a:cubicBezTo>
                    <a:pt x="24812" y="32308"/>
                    <a:pt x="24979" y="32213"/>
                    <a:pt x="25145" y="32213"/>
                  </a:cubicBezTo>
                  <a:cubicBezTo>
                    <a:pt x="25453" y="32189"/>
                    <a:pt x="25761" y="32071"/>
                    <a:pt x="25999" y="31857"/>
                  </a:cubicBezTo>
                  <a:cubicBezTo>
                    <a:pt x="26544" y="31525"/>
                    <a:pt x="27090" y="31193"/>
                    <a:pt x="27612" y="30837"/>
                  </a:cubicBezTo>
                  <a:cubicBezTo>
                    <a:pt x="28015" y="30576"/>
                    <a:pt x="28394" y="30292"/>
                    <a:pt x="28750" y="29983"/>
                  </a:cubicBezTo>
                  <a:cubicBezTo>
                    <a:pt x="29628" y="29224"/>
                    <a:pt x="30458" y="28418"/>
                    <a:pt x="31241" y="27564"/>
                  </a:cubicBezTo>
                  <a:cubicBezTo>
                    <a:pt x="31881" y="26923"/>
                    <a:pt x="32403" y="26212"/>
                    <a:pt x="32806" y="25405"/>
                  </a:cubicBezTo>
                  <a:cubicBezTo>
                    <a:pt x="33186" y="24623"/>
                    <a:pt x="33518" y="23792"/>
                    <a:pt x="33803" y="22938"/>
                  </a:cubicBezTo>
                  <a:cubicBezTo>
                    <a:pt x="34064" y="22132"/>
                    <a:pt x="34206" y="21302"/>
                    <a:pt x="34206" y="20448"/>
                  </a:cubicBezTo>
                  <a:cubicBezTo>
                    <a:pt x="34206" y="19570"/>
                    <a:pt x="34230" y="18669"/>
                    <a:pt x="34206" y="17791"/>
                  </a:cubicBezTo>
                  <a:cubicBezTo>
                    <a:pt x="34182" y="16818"/>
                    <a:pt x="33921" y="15846"/>
                    <a:pt x="33471" y="14992"/>
                  </a:cubicBezTo>
                  <a:cubicBezTo>
                    <a:pt x="32878" y="13924"/>
                    <a:pt x="32190" y="12928"/>
                    <a:pt x="31454" y="11979"/>
                  </a:cubicBezTo>
                  <a:cubicBezTo>
                    <a:pt x="30909" y="11220"/>
                    <a:pt x="30339" y="10532"/>
                    <a:pt x="29699" y="9868"/>
                  </a:cubicBezTo>
                  <a:cubicBezTo>
                    <a:pt x="29485" y="9678"/>
                    <a:pt x="29272" y="9489"/>
                    <a:pt x="29035" y="9323"/>
                  </a:cubicBezTo>
                  <a:cubicBezTo>
                    <a:pt x="28940" y="9275"/>
                    <a:pt x="28845" y="9228"/>
                    <a:pt x="28726" y="9228"/>
                  </a:cubicBezTo>
                  <a:cubicBezTo>
                    <a:pt x="28655" y="9773"/>
                    <a:pt x="28632" y="10295"/>
                    <a:pt x="28513" y="10793"/>
                  </a:cubicBezTo>
                  <a:cubicBezTo>
                    <a:pt x="28442" y="11363"/>
                    <a:pt x="28228" y="11908"/>
                    <a:pt x="27872" y="12383"/>
                  </a:cubicBezTo>
                  <a:cubicBezTo>
                    <a:pt x="27683" y="12596"/>
                    <a:pt x="27422" y="12762"/>
                    <a:pt x="27137" y="12786"/>
                  </a:cubicBezTo>
                  <a:cubicBezTo>
                    <a:pt x="26497" y="12904"/>
                    <a:pt x="25880" y="12667"/>
                    <a:pt x="25453" y="12169"/>
                  </a:cubicBezTo>
                  <a:cubicBezTo>
                    <a:pt x="25263" y="11932"/>
                    <a:pt x="25073" y="11718"/>
                    <a:pt x="24860" y="11457"/>
                  </a:cubicBezTo>
                  <a:cubicBezTo>
                    <a:pt x="24694" y="11600"/>
                    <a:pt x="24528" y="11790"/>
                    <a:pt x="24433" y="12003"/>
                  </a:cubicBezTo>
                  <a:cubicBezTo>
                    <a:pt x="23603" y="13284"/>
                    <a:pt x="22464" y="14351"/>
                    <a:pt x="21088" y="15063"/>
                  </a:cubicBezTo>
                  <a:cubicBezTo>
                    <a:pt x="20021" y="15632"/>
                    <a:pt x="18740" y="15680"/>
                    <a:pt x="17649" y="15158"/>
                  </a:cubicBezTo>
                  <a:cubicBezTo>
                    <a:pt x="17364" y="15016"/>
                    <a:pt x="17103" y="14802"/>
                    <a:pt x="16961" y="14541"/>
                  </a:cubicBezTo>
                  <a:cubicBezTo>
                    <a:pt x="16700" y="14162"/>
                    <a:pt x="16558" y="13735"/>
                    <a:pt x="16486" y="13284"/>
                  </a:cubicBezTo>
                  <a:cubicBezTo>
                    <a:pt x="16486" y="13070"/>
                    <a:pt x="16463" y="12857"/>
                    <a:pt x="16439" y="12667"/>
                  </a:cubicBezTo>
                  <a:cubicBezTo>
                    <a:pt x="16439" y="12549"/>
                    <a:pt x="16415" y="12454"/>
                    <a:pt x="16297" y="12430"/>
                  </a:cubicBezTo>
                  <a:lnTo>
                    <a:pt x="14565" y="13426"/>
                  </a:lnTo>
                  <a:cubicBezTo>
                    <a:pt x="14257" y="13592"/>
                    <a:pt x="13925" y="13806"/>
                    <a:pt x="13593" y="13972"/>
                  </a:cubicBezTo>
                  <a:cubicBezTo>
                    <a:pt x="12525" y="14470"/>
                    <a:pt x="11410" y="14968"/>
                    <a:pt x="10343" y="15466"/>
                  </a:cubicBezTo>
                  <a:cubicBezTo>
                    <a:pt x="9038" y="16059"/>
                    <a:pt x="7662" y="16463"/>
                    <a:pt x="6263" y="16676"/>
                  </a:cubicBezTo>
                  <a:cubicBezTo>
                    <a:pt x="5575" y="16818"/>
                    <a:pt x="4887" y="16818"/>
                    <a:pt x="4223" y="16676"/>
                  </a:cubicBezTo>
                  <a:cubicBezTo>
                    <a:pt x="4009" y="16629"/>
                    <a:pt x="3796" y="16605"/>
                    <a:pt x="3559" y="16581"/>
                  </a:cubicBezTo>
                  <a:cubicBezTo>
                    <a:pt x="3487" y="16652"/>
                    <a:pt x="3416" y="16747"/>
                    <a:pt x="3369" y="16842"/>
                  </a:cubicBezTo>
                  <a:cubicBezTo>
                    <a:pt x="3037" y="17411"/>
                    <a:pt x="2776" y="18028"/>
                    <a:pt x="2586" y="18645"/>
                  </a:cubicBezTo>
                  <a:cubicBezTo>
                    <a:pt x="2254" y="19902"/>
                    <a:pt x="2112" y="21183"/>
                    <a:pt x="2159" y="22464"/>
                  </a:cubicBezTo>
                  <a:cubicBezTo>
                    <a:pt x="2159" y="22938"/>
                    <a:pt x="2230" y="23413"/>
                    <a:pt x="2325" y="23863"/>
                  </a:cubicBezTo>
                  <a:cubicBezTo>
                    <a:pt x="2657" y="25382"/>
                    <a:pt x="3084" y="26852"/>
                    <a:pt x="3606" y="28323"/>
                  </a:cubicBezTo>
                  <a:cubicBezTo>
                    <a:pt x="3725" y="28655"/>
                    <a:pt x="3914" y="28987"/>
                    <a:pt x="4128" y="29272"/>
                  </a:cubicBezTo>
                  <a:cubicBezTo>
                    <a:pt x="4389" y="29319"/>
                    <a:pt x="4602" y="29367"/>
                    <a:pt x="4816" y="29438"/>
                  </a:cubicBezTo>
                  <a:cubicBezTo>
                    <a:pt x="5124" y="29509"/>
                    <a:pt x="5243" y="29889"/>
                    <a:pt x="5029" y="30126"/>
                  </a:cubicBezTo>
                  <a:cubicBezTo>
                    <a:pt x="4934" y="30197"/>
                    <a:pt x="4863" y="30268"/>
                    <a:pt x="4768" y="30363"/>
                  </a:cubicBezTo>
                  <a:close/>
                  <a:moveTo>
                    <a:pt x="4104" y="15490"/>
                  </a:moveTo>
                  <a:cubicBezTo>
                    <a:pt x="4436" y="15632"/>
                    <a:pt x="4792" y="15680"/>
                    <a:pt x="5172" y="15656"/>
                  </a:cubicBezTo>
                  <a:cubicBezTo>
                    <a:pt x="5693" y="15656"/>
                    <a:pt x="6239" y="15585"/>
                    <a:pt x="6761" y="15466"/>
                  </a:cubicBezTo>
                  <a:cubicBezTo>
                    <a:pt x="7615" y="15300"/>
                    <a:pt x="8445" y="15063"/>
                    <a:pt x="9252" y="14731"/>
                  </a:cubicBezTo>
                  <a:cubicBezTo>
                    <a:pt x="9892" y="14470"/>
                    <a:pt x="10509" y="14209"/>
                    <a:pt x="11126" y="13924"/>
                  </a:cubicBezTo>
                  <a:cubicBezTo>
                    <a:pt x="12122" y="13474"/>
                    <a:pt x="13094" y="12976"/>
                    <a:pt x="14043" y="12430"/>
                  </a:cubicBezTo>
                  <a:cubicBezTo>
                    <a:pt x="14328" y="12264"/>
                    <a:pt x="14636" y="12098"/>
                    <a:pt x="14897" y="11932"/>
                  </a:cubicBezTo>
                  <a:cubicBezTo>
                    <a:pt x="15300" y="11695"/>
                    <a:pt x="15680" y="11481"/>
                    <a:pt x="16059" y="11197"/>
                  </a:cubicBezTo>
                  <a:cubicBezTo>
                    <a:pt x="16534" y="10864"/>
                    <a:pt x="16913" y="10414"/>
                    <a:pt x="17151" y="9892"/>
                  </a:cubicBezTo>
                  <a:cubicBezTo>
                    <a:pt x="17293" y="9607"/>
                    <a:pt x="17459" y="9346"/>
                    <a:pt x="17673" y="9109"/>
                  </a:cubicBezTo>
                  <a:cubicBezTo>
                    <a:pt x="17720" y="9038"/>
                    <a:pt x="17791" y="8967"/>
                    <a:pt x="17886" y="8919"/>
                  </a:cubicBezTo>
                  <a:cubicBezTo>
                    <a:pt x="18242" y="8658"/>
                    <a:pt x="18740" y="8943"/>
                    <a:pt x="18716" y="9394"/>
                  </a:cubicBezTo>
                  <a:cubicBezTo>
                    <a:pt x="18692" y="9560"/>
                    <a:pt x="18645" y="9750"/>
                    <a:pt x="18574" y="9916"/>
                  </a:cubicBezTo>
                  <a:cubicBezTo>
                    <a:pt x="18408" y="10295"/>
                    <a:pt x="18194" y="10651"/>
                    <a:pt x="17910" y="10959"/>
                  </a:cubicBezTo>
                  <a:cubicBezTo>
                    <a:pt x="17720" y="11125"/>
                    <a:pt x="17625" y="11363"/>
                    <a:pt x="17601" y="11623"/>
                  </a:cubicBezTo>
                  <a:cubicBezTo>
                    <a:pt x="17601" y="11766"/>
                    <a:pt x="17554" y="11908"/>
                    <a:pt x="17530" y="12050"/>
                  </a:cubicBezTo>
                  <a:cubicBezTo>
                    <a:pt x="17483" y="12525"/>
                    <a:pt x="17530" y="12999"/>
                    <a:pt x="17649" y="13450"/>
                  </a:cubicBezTo>
                  <a:cubicBezTo>
                    <a:pt x="17696" y="13758"/>
                    <a:pt x="17862" y="14019"/>
                    <a:pt x="18123" y="14162"/>
                  </a:cubicBezTo>
                  <a:cubicBezTo>
                    <a:pt x="18835" y="14494"/>
                    <a:pt x="19641" y="14494"/>
                    <a:pt x="20353" y="14185"/>
                  </a:cubicBezTo>
                  <a:cubicBezTo>
                    <a:pt x="21183" y="13782"/>
                    <a:pt x="21942" y="13213"/>
                    <a:pt x="22583" y="12525"/>
                  </a:cubicBezTo>
                  <a:cubicBezTo>
                    <a:pt x="23152" y="11908"/>
                    <a:pt x="23650" y="11220"/>
                    <a:pt x="24006" y="10461"/>
                  </a:cubicBezTo>
                  <a:cubicBezTo>
                    <a:pt x="24101" y="10271"/>
                    <a:pt x="24148" y="10058"/>
                    <a:pt x="24219" y="9868"/>
                  </a:cubicBezTo>
                  <a:cubicBezTo>
                    <a:pt x="24314" y="9583"/>
                    <a:pt x="24599" y="9394"/>
                    <a:pt x="24907" y="9417"/>
                  </a:cubicBezTo>
                  <a:cubicBezTo>
                    <a:pt x="25192" y="9417"/>
                    <a:pt x="25334" y="9560"/>
                    <a:pt x="25453" y="9916"/>
                  </a:cubicBezTo>
                  <a:cubicBezTo>
                    <a:pt x="25453" y="9987"/>
                    <a:pt x="25477" y="10034"/>
                    <a:pt x="25500" y="10105"/>
                  </a:cubicBezTo>
                  <a:cubicBezTo>
                    <a:pt x="25595" y="10651"/>
                    <a:pt x="25951" y="11054"/>
                    <a:pt x="26307" y="11457"/>
                  </a:cubicBezTo>
                  <a:cubicBezTo>
                    <a:pt x="26378" y="11505"/>
                    <a:pt x="26449" y="11552"/>
                    <a:pt x="26520" y="11600"/>
                  </a:cubicBezTo>
                  <a:cubicBezTo>
                    <a:pt x="26829" y="11766"/>
                    <a:pt x="27019" y="11695"/>
                    <a:pt x="27161" y="11363"/>
                  </a:cubicBezTo>
                  <a:cubicBezTo>
                    <a:pt x="27398" y="10793"/>
                    <a:pt x="27517" y="10177"/>
                    <a:pt x="27540" y="9560"/>
                  </a:cubicBezTo>
                  <a:cubicBezTo>
                    <a:pt x="27564" y="8564"/>
                    <a:pt x="27540" y="7567"/>
                    <a:pt x="27540" y="6595"/>
                  </a:cubicBezTo>
                  <a:cubicBezTo>
                    <a:pt x="27540" y="6500"/>
                    <a:pt x="27540" y="6405"/>
                    <a:pt x="27564" y="6286"/>
                  </a:cubicBezTo>
                  <a:cubicBezTo>
                    <a:pt x="27612" y="6120"/>
                    <a:pt x="27801" y="6002"/>
                    <a:pt x="27991" y="6049"/>
                  </a:cubicBezTo>
                  <a:cubicBezTo>
                    <a:pt x="28299" y="6144"/>
                    <a:pt x="28560" y="6310"/>
                    <a:pt x="28608" y="6666"/>
                  </a:cubicBezTo>
                  <a:cubicBezTo>
                    <a:pt x="28655" y="7022"/>
                    <a:pt x="28655" y="7377"/>
                    <a:pt x="28679" y="7710"/>
                  </a:cubicBezTo>
                  <a:cubicBezTo>
                    <a:pt x="28703" y="7947"/>
                    <a:pt x="28632" y="8184"/>
                    <a:pt x="28726" y="8350"/>
                  </a:cubicBezTo>
                  <a:lnTo>
                    <a:pt x="29818" y="8801"/>
                  </a:lnTo>
                  <a:cubicBezTo>
                    <a:pt x="29936" y="8469"/>
                    <a:pt x="30007" y="8137"/>
                    <a:pt x="30055" y="7804"/>
                  </a:cubicBezTo>
                  <a:cubicBezTo>
                    <a:pt x="30078" y="7283"/>
                    <a:pt x="30078" y="6761"/>
                    <a:pt x="30055" y="6263"/>
                  </a:cubicBezTo>
                  <a:cubicBezTo>
                    <a:pt x="30055" y="6097"/>
                    <a:pt x="30007" y="5930"/>
                    <a:pt x="29912" y="5812"/>
                  </a:cubicBezTo>
                  <a:cubicBezTo>
                    <a:pt x="29580" y="5337"/>
                    <a:pt x="29153" y="4982"/>
                    <a:pt x="28632" y="4744"/>
                  </a:cubicBezTo>
                  <a:cubicBezTo>
                    <a:pt x="28276" y="4602"/>
                    <a:pt x="27920" y="4460"/>
                    <a:pt x="27564" y="4270"/>
                  </a:cubicBezTo>
                  <a:cubicBezTo>
                    <a:pt x="27374" y="4175"/>
                    <a:pt x="27137" y="4104"/>
                    <a:pt x="26924" y="4128"/>
                  </a:cubicBezTo>
                  <a:cubicBezTo>
                    <a:pt x="26663" y="4151"/>
                    <a:pt x="26425" y="4151"/>
                    <a:pt x="26165" y="4128"/>
                  </a:cubicBezTo>
                  <a:cubicBezTo>
                    <a:pt x="25785" y="4080"/>
                    <a:pt x="25572" y="3677"/>
                    <a:pt x="25714" y="3345"/>
                  </a:cubicBezTo>
                  <a:cubicBezTo>
                    <a:pt x="25809" y="3155"/>
                    <a:pt x="25904" y="2965"/>
                    <a:pt x="26022" y="2799"/>
                  </a:cubicBezTo>
                  <a:cubicBezTo>
                    <a:pt x="26188" y="2491"/>
                    <a:pt x="26378" y="2206"/>
                    <a:pt x="26520" y="1874"/>
                  </a:cubicBezTo>
                  <a:cubicBezTo>
                    <a:pt x="26544" y="1732"/>
                    <a:pt x="26568" y="1590"/>
                    <a:pt x="26568" y="1424"/>
                  </a:cubicBezTo>
                  <a:cubicBezTo>
                    <a:pt x="25927" y="1329"/>
                    <a:pt x="25263" y="1376"/>
                    <a:pt x="24646" y="1542"/>
                  </a:cubicBezTo>
                  <a:cubicBezTo>
                    <a:pt x="24528" y="1590"/>
                    <a:pt x="24409" y="1661"/>
                    <a:pt x="24338" y="1756"/>
                  </a:cubicBezTo>
                  <a:cubicBezTo>
                    <a:pt x="23911" y="2349"/>
                    <a:pt x="23365" y="2847"/>
                    <a:pt x="23057" y="3487"/>
                  </a:cubicBezTo>
                  <a:cubicBezTo>
                    <a:pt x="22986" y="3630"/>
                    <a:pt x="22915" y="3748"/>
                    <a:pt x="22820" y="3867"/>
                  </a:cubicBezTo>
                  <a:cubicBezTo>
                    <a:pt x="22630" y="4151"/>
                    <a:pt x="22203" y="4199"/>
                    <a:pt x="21942" y="3938"/>
                  </a:cubicBezTo>
                  <a:cubicBezTo>
                    <a:pt x="21847" y="3843"/>
                    <a:pt x="21752" y="3724"/>
                    <a:pt x="21681" y="3606"/>
                  </a:cubicBezTo>
                  <a:cubicBezTo>
                    <a:pt x="21349" y="3060"/>
                    <a:pt x="20970" y="2538"/>
                    <a:pt x="20519" y="2088"/>
                  </a:cubicBezTo>
                  <a:cubicBezTo>
                    <a:pt x="20400" y="1969"/>
                    <a:pt x="20258" y="1874"/>
                    <a:pt x="20139" y="1779"/>
                  </a:cubicBezTo>
                  <a:cubicBezTo>
                    <a:pt x="19855" y="1590"/>
                    <a:pt x="19570" y="1424"/>
                    <a:pt x="19286" y="1257"/>
                  </a:cubicBezTo>
                  <a:cubicBezTo>
                    <a:pt x="19119" y="1186"/>
                    <a:pt x="18953" y="1139"/>
                    <a:pt x="18764" y="1115"/>
                  </a:cubicBezTo>
                  <a:cubicBezTo>
                    <a:pt x="18598" y="1091"/>
                    <a:pt x="18455" y="1257"/>
                    <a:pt x="18455" y="1424"/>
                  </a:cubicBezTo>
                  <a:cubicBezTo>
                    <a:pt x="18455" y="1495"/>
                    <a:pt x="18479" y="1542"/>
                    <a:pt x="18503" y="1613"/>
                  </a:cubicBezTo>
                  <a:cubicBezTo>
                    <a:pt x="18716" y="2301"/>
                    <a:pt x="18930" y="2989"/>
                    <a:pt x="19428" y="3535"/>
                  </a:cubicBezTo>
                  <a:cubicBezTo>
                    <a:pt x="19452" y="3558"/>
                    <a:pt x="19475" y="3606"/>
                    <a:pt x="19499" y="3630"/>
                  </a:cubicBezTo>
                  <a:cubicBezTo>
                    <a:pt x="19641" y="3843"/>
                    <a:pt x="19523" y="4128"/>
                    <a:pt x="19286" y="4175"/>
                  </a:cubicBezTo>
                  <a:cubicBezTo>
                    <a:pt x="19143" y="4223"/>
                    <a:pt x="19001" y="4223"/>
                    <a:pt x="18859" y="4151"/>
                  </a:cubicBezTo>
                  <a:cubicBezTo>
                    <a:pt x="18740" y="4080"/>
                    <a:pt x="18621" y="4009"/>
                    <a:pt x="18503" y="3938"/>
                  </a:cubicBezTo>
                  <a:cubicBezTo>
                    <a:pt x="18242" y="4199"/>
                    <a:pt x="17886" y="4294"/>
                    <a:pt x="17530" y="4199"/>
                  </a:cubicBezTo>
                  <a:cubicBezTo>
                    <a:pt x="16700" y="4080"/>
                    <a:pt x="15870" y="4033"/>
                    <a:pt x="15039" y="4104"/>
                  </a:cubicBezTo>
                  <a:cubicBezTo>
                    <a:pt x="13972" y="4199"/>
                    <a:pt x="12905" y="4294"/>
                    <a:pt x="11837" y="4389"/>
                  </a:cubicBezTo>
                  <a:cubicBezTo>
                    <a:pt x="11695" y="4412"/>
                    <a:pt x="11553" y="4436"/>
                    <a:pt x="11410" y="4484"/>
                  </a:cubicBezTo>
                  <a:cubicBezTo>
                    <a:pt x="10604" y="4744"/>
                    <a:pt x="9750" y="4958"/>
                    <a:pt x="8896" y="5124"/>
                  </a:cubicBezTo>
                  <a:cubicBezTo>
                    <a:pt x="7662" y="5385"/>
                    <a:pt x="6476" y="5812"/>
                    <a:pt x="5385" y="6429"/>
                  </a:cubicBezTo>
                  <a:cubicBezTo>
                    <a:pt x="5172" y="6547"/>
                    <a:pt x="4958" y="6690"/>
                    <a:pt x="4745" y="6832"/>
                  </a:cubicBezTo>
                  <a:cubicBezTo>
                    <a:pt x="4673" y="6879"/>
                    <a:pt x="4650" y="6974"/>
                    <a:pt x="4555" y="7117"/>
                  </a:cubicBezTo>
                  <a:cubicBezTo>
                    <a:pt x="5029" y="7164"/>
                    <a:pt x="5433" y="7211"/>
                    <a:pt x="5836" y="7235"/>
                  </a:cubicBezTo>
                  <a:cubicBezTo>
                    <a:pt x="6524" y="7283"/>
                    <a:pt x="7212" y="7306"/>
                    <a:pt x="7876" y="7330"/>
                  </a:cubicBezTo>
                  <a:cubicBezTo>
                    <a:pt x="8564" y="7354"/>
                    <a:pt x="9299" y="7425"/>
                    <a:pt x="9987" y="7235"/>
                  </a:cubicBezTo>
                  <a:cubicBezTo>
                    <a:pt x="10082" y="7211"/>
                    <a:pt x="10177" y="7211"/>
                    <a:pt x="10272" y="7235"/>
                  </a:cubicBezTo>
                  <a:cubicBezTo>
                    <a:pt x="10414" y="7259"/>
                    <a:pt x="10509" y="7377"/>
                    <a:pt x="10509" y="7496"/>
                  </a:cubicBezTo>
                  <a:cubicBezTo>
                    <a:pt x="10533" y="7615"/>
                    <a:pt x="10485" y="7757"/>
                    <a:pt x="10390" y="7828"/>
                  </a:cubicBezTo>
                  <a:cubicBezTo>
                    <a:pt x="10272" y="7876"/>
                    <a:pt x="10153" y="7923"/>
                    <a:pt x="10034" y="7947"/>
                  </a:cubicBezTo>
                  <a:cubicBezTo>
                    <a:pt x="9773" y="8018"/>
                    <a:pt x="9513" y="8065"/>
                    <a:pt x="9252" y="8113"/>
                  </a:cubicBezTo>
                  <a:cubicBezTo>
                    <a:pt x="9299" y="8184"/>
                    <a:pt x="9323" y="8231"/>
                    <a:pt x="9346" y="8303"/>
                  </a:cubicBezTo>
                  <a:cubicBezTo>
                    <a:pt x="9465" y="8658"/>
                    <a:pt x="9394" y="8848"/>
                    <a:pt x="9062" y="8896"/>
                  </a:cubicBezTo>
                  <a:cubicBezTo>
                    <a:pt x="8777" y="8967"/>
                    <a:pt x="8516" y="9109"/>
                    <a:pt x="8327" y="9346"/>
                  </a:cubicBezTo>
                  <a:cubicBezTo>
                    <a:pt x="6951" y="10675"/>
                    <a:pt x="5670" y="12122"/>
                    <a:pt x="4484" y="13616"/>
                  </a:cubicBezTo>
                  <a:cubicBezTo>
                    <a:pt x="4128" y="14019"/>
                    <a:pt x="3914" y="14517"/>
                    <a:pt x="3843" y="15039"/>
                  </a:cubicBezTo>
                  <a:cubicBezTo>
                    <a:pt x="3938" y="15182"/>
                    <a:pt x="4009" y="15324"/>
                    <a:pt x="4104" y="15490"/>
                  </a:cubicBezTo>
                  <a:close/>
                  <a:moveTo>
                    <a:pt x="29130" y="44928"/>
                  </a:moveTo>
                  <a:cubicBezTo>
                    <a:pt x="29272" y="44595"/>
                    <a:pt x="29391" y="44287"/>
                    <a:pt x="29533" y="44026"/>
                  </a:cubicBezTo>
                  <a:cubicBezTo>
                    <a:pt x="29841" y="43433"/>
                    <a:pt x="30031" y="42793"/>
                    <a:pt x="30126" y="42152"/>
                  </a:cubicBezTo>
                  <a:cubicBezTo>
                    <a:pt x="30316" y="41109"/>
                    <a:pt x="30268" y="40041"/>
                    <a:pt x="30316" y="38997"/>
                  </a:cubicBezTo>
                  <a:cubicBezTo>
                    <a:pt x="30339" y="38357"/>
                    <a:pt x="30292" y="37716"/>
                    <a:pt x="30292" y="37076"/>
                  </a:cubicBezTo>
                  <a:cubicBezTo>
                    <a:pt x="30292" y="36151"/>
                    <a:pt x="30197" y="35226"/>
                    <a:pt x="30055" y="34301"/>
                  </a:cubicBezTo>
                  <a:cubicBezTo>
                    <a:pt x="29984" y="33613"/>
                    <a:pt x="29841" y="32925"/>
                    <a:pt x="29723" y="32237"/>
                  </a:cubicBezTo>
                  <a:cubicBezTo>
                    <a:pt x="29675" y="31976"/>
                    <a:pt x="29675" y="31739"/>
                    <a:pt x="29652" y="31502"/>
                  </a:cubicBezTo>
                  <a:cubicBezTo>
                    <a:pt x="29652" y="31359"/>
                    <a:pt x="29628" y="31241"/>
                    <a:pt x="29485" y="31193"/>
                  </a:cubicBezTo>
                  <a:cubicBezTo>
                    <a:pt x="29367" y="31146"/>
                    <a:pt x="29248" y="31169"/>
                    <a:pt x="29153" y="31264"/>
                  </a:cubicBezTo>
                  <a:cubicBezTo>
                    <a:pt x="29106" y="31288"/>
                    <a:pt x="29082" y="31312"/>
                    <a:pt x="29035" y="31336"/>
                  </a:cubicBezTo>
                  <a:cubicBezTo>
                    <a:pt x="28726" y="31573"/>
                    <a:pt x="28418" y="31810"/>
                    <a:pt x="28086" y="32000"/>
                  </a:cubicBezTo>
                  <a:cubicBezTo>
                    <a:pt x="27564" y="32332"/>
                    <a:pt x="27066" y="32640"/>
                    <a:pt x="26544" y="32949"/>
                  </a:cubicBezTo>
                  <a:cubicBezTo>
                    <a:pt x="26449" y="33020"/>
                    <a:pt x="26378" y="33115"/>
                    <a:pt x="26283" y="33186"/>
                  </a:cubicBezTo>
                  <a:cubicBezTo>
                    <a:pt x="26520" y="33542"/>
                    <a:pt x="26663" y="33921"/>
                    <a:pt x="26710" y="34324"/>
                  </a:cubicBezTo>
                  <a:lnTo>
                    <a:pt x="26710" y="35558"/>
                  </a:lnTo>
                  <a:cubicBezTo>
                    <a:pt x="26686" y="35961"/>
                    <a:pt x="26544" y="36341"/>
                    <a:pt x="26283" y="36649"/>
                  </a:cubicBezTo>
                  <a:cubicBezTo>
                    <a:pt x="25951" y="37195"/>
                    <a:pt x="25382" y="37527"/>
                    <a:pt x="24741" y="37574"/>
                  </a:cubicBezTo>
                  <a:cubicBezTo>
                    <a:pt x="24291" y="37622"/>
                    <a:pt x="23840" y="37455"/>
                    <a:pt x="23508" y="37147"/>
                  </a:cubicBezTo>
                  <a:cubicBezTo>
                    <a:pt x="23176" y="36791"/>
                    <a:pt x="22915" y="36388"/>
                    <a:pt x="22725" y="35961"/>
                  </a:cubicBezTo>
                  <a:cubicBezTo>
                    <a:pt x="22654" y="35700"/>
                    <a:pt x="22535" y="35463"/>
                    <a:pt x="22369" y="35249"/>
                  </a:cubicBezTo>
                  <a:lnTo>
                    <a:pt x="19784" y="36103"/>
                  </a:lnTo>
                  <a:cubicBezTo>
                    <a:pt x="19760" y="36175"/>
                    <a:pt x="19760" y="36269"/>
                    <a:pt x="19760" y="36364"/>
                  </a:cubicBezTo>
                  <a:lnTo>
                    <a:pt x="19760" y="38475"/>
                  </a:lnTo>
                  <a:cubicBezTo>
                    <a:pt x="19760" y="39472"/>
                    <a:pt x="19784" y="40492"/>
                    <a:pt x="19760" y="41512"/>
                  </a:cubicBezTo>
                  <a:cubicBezTo>
                    <a:pt x="19689" y="43006"/>
                    <a:pt x="19546" y="44524"/>
                    <a:pt x="19357" y="46019"/>
                  </a:cubicBezTo>
                  <a:cubicBezTo>
                    <a:pt x="19286" y="46968"/>
                    <a:pt x="19262" y="47916"/>
                    <a:pt x="19286" y="48865"/>
                  </a:cubicBezTo>
                  <a:cubicBezTo>
                    <a:pt x="19309" y="49008"/>
                    <a:pt x="19333" y="49174"/>
                    <a:pt x="19380" y="49316"/>
                  </a:cubicBezTo>
                  <a:cubicBezTo>
                    <a:pt x="22654" y="49624"/>
                    <a:pt x="25927" y="49031"/>
                    <a:pt x="28869" y="47608"/>
                  </a:cubicBezTo>
                  <a:cubicBezTo>
                    <a:pt x="28869" y="47276"/>
                    <a:pt x="28987" y="46920"/>
                    <a:pt x="28774" y="46564"/>
                  </a:cubicBezTo>
                  <a:lnTo>
                    <a:pt x="28608" y="46802"/>
                  </a:lnTo>
                  <a:cubicBezTo>
                    <a:pt x="28513" y="46944"/>
                    <a:pt x="28394" y="47110"/>
                    <a:pt x="28276" y="47252"/>
                  </a:cubicBezTo>
                  <a:cubicBezTo>
                    <a:pt x="28133" y="47442"/>
                    <a:pt x="27872" y="47489"/>
                    <a:pt x="27683" y="47371"/>
                  </a:cubicBezTo>
                  <a:cubicBezTo>
                    <a:pt x="27469" y="47228"/>
                    <a:pt x="27374" y="46991"/>
                    <a:pt x="27469" y="46778"/>
                  </a:cubicBezTo>
                  <a:cubicBezTo>
                    <a:pt x="27517" y="46635"/>
                    <a:pt x="27683" y="46541"/>
                    <a:pt x="27588" y="46351"/>
                  </a:cubicBezTo>
                  <a:cubicBezTo>
                    <a:pt x="27398" y="46398"/>
                    <a:pt x="27232" y="46446"/>
                    <a:pt x="27066" y="46493"/>
                  </a:cubicBezTo>
                  <a:cubicBezTo>
                    <a:pt x="26639" y="46635"/>
                    <a:pt x="26165" y="46683"/>
                    <a:pt x="25714" y="46588"/>
                  </a:cubicBezTo>
                  <a:cubicBezTo>
                    <a:pt x="25548" y="46564"/>
                    <a:pt x="25405" y="46446"/>
                    <a:pt x="25382" y="46256"/>
                  </a:cubicBezTo>
                  <a:cubicBezTo>
                    <a:pt x="25358" y="46090"/>
                    <a:pt x="25453" y="45924"/>
                    <a:pt x="25595" y="45853"/>
                  </a:cubicBezTo>
                  <a:cubicBezTo>
                    <a:pt x="25832" y="45734"/>
                    <a:pt x="26046" y="45639"/>
                    <a:pt x="26283" y="45568"/>
                  </a:cubicBezTo>
                  <a:cubicBezTo>
                    <a:pt x="26592" y="45449"/>
                    <a:pt x="26924" y="45402"/>
                    <a:pt x="27232" y="45283"/>
                  </a:cubicBezTo>
                  <a:cubicBezTo>
                    <a:pt x="27849" y="45070"/>
                    <a:pt x="28489" y="44928"/>
                    <a:pt x="29130" y="44904"/>
                  </a:cubicBezTo>
                  <a:close/>
                  <a:moveTo>
                    <a:pt x="29936" y="47205"/>
                  </a:moveTo>
                  <a:cubicBezTo>
                    <a:pt x="30458" y="47039"/>
                    <a:pt x="30932" y="46944"/>
                    <a:pt x="31383" y="46778"/>
                  </a:cubicBezTo>
                  <a:cubicBezTo>
                    <a:pt x="32569" y="46303"/>
                    <a:pt x="33826" y="45995"/>
                    <a:pt x="34989" y="45473"/>
                  </a:cubicBezTo>
                  <a:cubicBezTo>
                    <a:pt x="35107" y="45449"/>
                    <a:pt x="35226" y="45426"/>
                    <a:pt x="35345" y="45378"/>
                  </a:cubicBezTo>
                  <a:cubicBezTo>
                    <a:pt x="36056" y="45117"/>
                    <a:pt x="36744" y="44880"/>
                    <a:pt x="37432" y="44572"/>
                  </a:cubicBezTo>
                  <a:cubicBezTo>
                    <a:pt x="38167" y="44263"/>
                    <a:pt x="38333" y="43836"/>
                    <a:pt x="38120" y="43077"/>
                  </a:cubicBezTo>
                  <a:cubicBezTo>
                    <a:pt x="37978" y="42579"/>
                    <a:pt x="37811" y="42105"/>
                    <a:pt x="37622" y="41630"/>
                  </a:cubicBezTo>
                  <a:cubicBezTo>
                    <a:pt x="37408" y="41156"/>
                    <a:pt x="37195" y="40729"/>
                    <a:pt x="36958" y="40278"/>
                  </a:cubicBezTo>
                  <a:cubicBezTo>
                    <a:pt x="36507" y="39519"/>
                    <a:pt x="36009" y="38784"/>
                    <a:pt x="35439" y="38096"/>
                  </a:cubicBezTo>
                  <a:cubicBezTo>
                    <a:pt x="34989" y="37503"/>
                    <a:pt x="34514" y="36886"/>
                    <a:pt x="34064" y="36269"/>
                  </a:cubicBezTo>
                  <a:cubicBezTo>
                    <a:pt x="33684" y="35748"/>
                    <a:pt x="33376" y="35178"/>
                    <a:pt x="32972" y="34704"/>
                  </a:cubicBezTo>
                  <a:cubicBezTo>
                    <a:pt x="32403" y="34016"/>
                    <a:pt x="31786" y="33376"/>
                    <a:pt x="31193" y="32711"/>
                  </a:cubicBezTo>
                  <a:cubicBezTo>
                    <a:pt x="31098" y="32616"/>
                    <a:pt x="31004" y="32545"/>
                    <a:pt x="30885" y="32474"/>
                  </a:cubicBezTo>
                  <a:lnTo>
                    <a:pt x="30790" y="32474"/>
                  </a:lnTo>
                  <a:cubicBezTo>
                    <a:pt x="30790" y="32522"/>
                    <a:pt x="30790" y="32569"/>
                    <a:pt x="30790" y="32593"/>
                  </a:cubicBezTo>
                  <a:cubicBezTo>
                    <a:pt x="31122" y="33755"/>
                    <a:pt x="31146" y="34965"/>
                    <a:pt x="31359" y="36151"/>
                  </a:cubicBezTo>
                  <a:cubicBezTo>
                    <a:pt x="31383" y="36222"/>
                    <a:pt x="31383" y="36317"/>
                    <a:pt x="31359" y="36388"/>
                  </a:cubicBezTo>
                  <a:cubicBezTo>
                    <a:pt x="31359" y="37337"/>
                    <a:pt x="31407" y="38309"/>
                    <a:pt x="31383" y="39258"/>
                  </a:cubicBezTo>
                  <a:cubicBezTo>
                    <a:pt x="31407" y="40160"/>
                    <a:pt x="31359" y="41061"/>
                    <a:pt x="31241" y="41962"/>
                  </a:cubicBezTo>
                  <a:cubicBezTo>
                    <a:pt x="31170" y="42722"/>
                    <a:pt x="30980" y="43481"/>
                    <a:pt x="30648" y="44168"/>
                  </a:cubicBezTo>
                  <a:cubicBezTo>
                    <a:pt x="30363" y="44809"/>
                    <a:pt x="30102" y="45449"/>
                    <a:pt x="29889" y="46137"/>
                  </a:cubicBezTo>
                  <a:cubicBezTo>
                    <a:pt x="29841" y="46232"/>
                    <a:pt x="29841" y="46327"/>
                    <a:pt x="29841" y="46422"/>
                  </a:cubicBezTo>
                  <a:cubicBezTo>
                    <a:pt x="29889" y="46659"/>
                    <a:pt x="29912" y="46873"/>
                    <a:pt x="29936" y="47181"/>
                  </a:cubicBezTo>
                  <a:close/>
                  <a:moveTo>
                    <a:pt x="20495" y="50526"/>
                  </a:moveTo>
                  <a:cubicBezTo>
                    <a:pt x="20329" y="51071"/>
                    <a:pt x="20092" y="51593"/>
                    <a:pt x="19784" y="52091"/>
                  </a:cubicBezTo>
                  <a:cubicBezTo>
                    <a:pt x="19618" y="52376"/>
                    <a:pt x="19523" y="52708"/>
                    <a:pt x="19499" y="53040"/>
                  </a:cubicBezTo>
                  <a:cubicBezTo>
                    <a:pt x="19879" y="53420"/>
                    <a:pt x="20400" y="53633"/>
                    <a:pt x="20946" y="53633"/>
                  </a:cubicBezTo>
                  <a:cubicBezTo>
                    <a:pt x="21444" y="53609"/>
                    <a:pt x="21942" y="53633"/>
                    <a:pt x="22440" y="53633"/>
                  </a:cubicBezTo>
                  <a:cubicBezTo>
                    <a:pt x="22678" y="53657"/>
                    <a:pt x="22939" y="53609"/>
                    <a:pt x="23152" y="53491"/>
                  </a:cubicBezTo>
                  <a:cubicBezTo>
                    <a:pt x="23437" y="53348"/>
                    <a:pt x="23721" y="53254"/>
                    <a:pt x="24006" y="53159"/>
                  </a:cubicBezTo>
                  <a:cubicBezTo>
                    <a:pt x="24291" y="53088"/>
                    <a:pt x="24528" y="52874"/>
                    <a:pt x="24599" y="52589"/>
                  </a:cubicBezTo>
                  <a:cubicBezTo>
                    <a:pt x="24812" y="52162"/>
                    <a:pt x="25050" y="51759"/>
                    <a:pt x="25311" y="51356"/>
                  </a:cubicBezTo>
                  <a:cubicBezTo>
                    <a:pt x="25429" y="51071"/>
                    <a:pt x="25714" y="50881"/>
                    <a:pt x="26046" y="50881"/>
                  </a:cubicBezTo>
                  <a:cubicBezTo>
                    <a:pt x="26093" y="50881"/>
                    <a:pt x="26141" y="50858"/>
                    <a:pt x="26212" y="50834"/>
                  </a:cubicBezTo>
                  <a:lnTo>
                    <a:pt x="27635" y="50431"/>
                  </a:lnTo>
                  <a:cubicBezTo>
                    <a:pt x="27683" y="50407"/>
                    <a:pt x="27754" y="50407"/>
                    <a:pt x="27801" y="50407"/>
                  </a:cubicBezTo>
                  <a:cubicBezTo>
                    <a:pt x="28110" y="50407"/>
                    <a:pt x="28394" y="50336"/>
                    <a:pt x="28679" y="50217"/>
                  </a:cubicBezTo>
                  <a:cubicBezTo>
                    <a:pt x="29106" y="50099"/>
                    <a:pt x="29509" y="49980"/>
                    <a:pt x="29936" y="49909"/>
                  </a:cubicBezTo>
                  <a:cubicBezTo>
                    <a:pt x="30245" y="49885"/>
                    <a:pt x="30553" y="49814"/>
                    <a:pt x="30838" y="49695"/>
                  </a:cubicBezTo>
                  <a:cubicBezTo>
                    <a:pt x="31193" y="49482"/>
                    <a:pt x="31668" y="49648"/>
                    <a:pt x="31834" y="50028"/>
                  </a:cubicBezTo>
                  <a:cubicBezTo>
                    <a:pt x="31881" y="50194"/>
                    <a:pt x="31929" y="50336"/>
                    <a:pt x="31929" y="50502"/>
                  </a:cubicBezTo>
                  <a:cubicBezTo>
                    <a:pt x="31929" y="50739"/>
                    <a:pt x="31929" y="50953"/>
                    <a:pt x="31929" y="51190"/>
                  </a:cubicBezTo>
                  <a:lnTo>
                    <a:pt x="31929" y="51925"/>
                  </a:lnTo>
                  <a:cubicBezTo>
                    <a:pt x="32142" y="52044"/>
                    <a:pt x="32379" y="52115"/>
                    <a:pt x="32640" y="52091"/>
                  </a:cubicBezTo>
                  <a:lnTo>
                    <a:pt x="34443" y="52091"/>
                  </a:lnTo>
                  <a:cubicBezTo>
                    <a:pt x="34538" y="52115"/>
                    <a:pt x="34633" y="52091"/>
                    <a:pt x="34728" y="52044"/>
                  </a:cubicBezTo>
                  <a:cubicBezTo>
                    <a:pt x="35439" y="51688"/>
                    <a:pt x="36222" y="51451"/>
                    <a:pt x="36863" y="50929"/>
                  </a:cubicBezTo>
                  <a:cubicBezTo>
                    <a:pt x="37147" y="50715"/>
                    <a:pt x="37384" y="50407"/>
                    <a:pt x="37551" y="50075"/>
                  </a:cubicBezTo>
                  <a:cubicBezTo>
                    <a:pt x="37645" y="49862"/>
                    <a:pt x="37740" y="49624"/>
                    <a:pt x="37835" y="49411"/>
                  </a:cubicBezTo>
                  <a:cubicBezTo>
                    <a:pt x="37930" y="49174"/>
                    <a:pt x="37978" y="48936"/>
                    <a:pt x="37978" y="48675"/>
                  </a:cubicBezTo>
                  <a:lnTo>
                    <a:pt x="37978" y="45948"/>
                  </a:lnTo>
                  <a:cubicBezTo>
                    <a:pt x="37978" y="45853"/>
                    <a:pt x="38001" y="45734"/>
                    <a:pt x="37835" y="45663"/>
                  </a:cubicBezTo>
                  <a:cubicBezTo>
                    <a:pt x="37788" y="45687"/>
                    <a:pt x="37693" y="45710"/>
                    <a:pt x="37574" y="45758"/>
                  </a:cubicBezTo>
                  <a:cubicBezTo>
                    <a:pt x="36981" y="45971"/>
                    <a:pt x="36388" y="46208"/>
                    <a:pt x="35795" y="46422"/>
                  </a:cubicBezTo>
                  <a:cubicBezTo>
                    <a:pt x="34609" y="46825"/>
                    <a:pt x="33423" y="47228"/>
                    <a:pt x="32237" y="47655"/>
                  </a:cubicBezTo>
                  <a:lnTo>
                    <a:pt x="30814" y="48154"/>
                  </a:lnTo>
                  <a:cubicBezTo>
                    <a:pt x="30600" y="48225"/>
                    <a:pt x="30387" y="48272"/>
                    <a:pt x="30173" y="48367"/>
                  </a:cubicBezTo>
                  <a:cubicBezTo>
                    <a:pt x="29367" y="48675"/>
                    <a:pt x="28560" y="49008"/>
                    <a:pt x="27754" y="49316"/>
                  </a:cubicBezTo>
                  <a:cubicBezTo>
                    <a:pt x="26995" y="49577"/>
                    <a:pt x="26212" y="49790"/>
                    <a:pt x="25453" y="50004"/>
                  </a:cubicBezTo>
                  <a:cubicBezTo>
                    <a:pt x="24243" y="50360"/>
                    <a:pt x="23010" y="50526"/>
                    <a:pt x="21776" y="50526"/>
                  </a:cubicBezTo>
                  <a:close/>
                  <a:moveTo>
                    <a:pt x="30766" y="50976"/>
                  </a:moveTo>
                  <a:cubicBezTo>
                    <a:pt x="30363" y="50976"/>
                    <a:pt x="29960" y="51024"/>
                    <a:pt x="29580" y="51119"/>
                  </a:cubicBezTo>
                  <a:cubicBezTo>
                    <a:pt x="29011" y="51261"/>
                    <a:pt x="28465" y="51498"/>
                    <a:pt x="27872" y="51498"/>
                  </a:cubicBezTo>
                  <a:cubicBezTo>
                    <a:pt x="27849" y="51498"/>
                    <a:pt x="27801" y="51498"/>
                    <a:pt x="27754" y="51522"/>
                  </a:cubicBezTo>
                  <a:cubicBezTo>
                    <a:pt x="27469" y="51641"/>
                    <a:pt x="27185" y="51712"/>
                    <a:pt x="26876" y="51759"/>
                  </a:cubicBezTo>
                  <a:cubicBezTo>
                    <a:pt x="26449" y="51783"/>
                    <a:pt x="26070" y="52044"/>
                    <a:pt x="25904" y="52447"/>
                  </a:cubicBezTo>
                  <a:cubicBezTo>
                    <a:pt x="25832" y="52661"/>
                    <a:pt x="25738" y="52850"/>
                    <a:pt x="25619" y="53040"/>
                  </a:cubicBezTo>
                  <a:cubicBezTo>
                    <a:pt x="25311" y="53538"/>
                    <a:pt x="25073" y="54131"/>
                    <a:pt x="24362" y="54179"/>
                  </a:cubicBezTo>
                  <a:cubicBezTo>
                    <a:pt x="24314" y="54179"/>
                    <a:pt x="24267" y="54202"/>
                    <a:pt x="24243" y="54226"/>
                  </a:cubicBezTo>
                  <a:cubicBezTo>
                    <a:pt x="23626" y="54558"/>
                    <a:pt x="22915" y="54724"/>
                    <a:pt x="22227" y="54701"/>
                  </a:cubicBezTo>
                  <a:cubicBezTo>
                    <a:pt x="22179" y="54701"/>
                    <a:pt x="22156" y="54748"/>
                    <a:pt x="22037" y="54795"/>
                  </a:cubicBezTo>
                  <a:cubicBezTo>
                    <a:pt x="22346" y="55128"/>
                    <a:pt x="22037" y="55436"/>
                    <a:pt x="21990" y="55768"/>
                  </a:cubicBezTo>
                  <a:cubicBezTo>
                    <a:pt x="22156" y="55981"/>
                    <a:pt x="22417" y="56100"/>
                    <a:pt x="22701" y="56053"/>
                  </a:cubicBezTo>
                  <a:cubicBezTo>
                    <a:pt x="23294" y="56053"/>
                    <a:pt x="23887" y="56029"/>
                    <a:pt x="24504" y="56029"/>
                  </a:cubicBezTo>
                  <a:cubicBezTo>
                    <a:pt x="25002" y="56029"/>
                    <a:pt x="25524" y="55981"/>
                    <a:pt x="26022" y="55863"/>
                  </a:cubicBezTo>
                  <a:cubicBezTo>
                    <a:pt x="26449" y="55721"/>
                    <a:pt x="26900" y="55602"/>
                    <a:pt x="27327" y="55507"/>
                  </a:cubicBezTo>
                  <a:cubicBezTo>
                    <a:pt x="28774" y="55151"/>
                    <a:pt x="30197" y="54724"/>
                    <a:pt x="31597" y="54202"/>
                  </a:cubicBezTo>
                  <a:cubicBezTo>
                    <a:pt x="32024" y="54036"/>
                    <a:pt x="32498" y="53918"/>
                    <a:pt x="32972" y="53847"/>
                  </a:cubicBezTo>
                  <a:cubicBezTo>
                    <a:pt x="33162" y="53823"/>
                    <a:pt x="33352" y="53775"/>
                    <a:pt x="33565" y="53728"/>
                  </a:cubicBezTo>
                  <a:lnTo>
                    <a:pt x="33565" y="53254"/>
                  </a:lnTo>
                  <a:cubicBezTo>
                    <a:pt x="33423" y="53230"/>
                    <a:pt x="33281" y="53230"/>
                    <a:pt x="33138" y="53230"/>
                  </a:cubicBezTo>
                  <a:cubicBezTo>
                    <a:pt x="32498" y="53230"/>
                    <a:pt x="31858" y="53135"/>
                    <a:pt x="31241" y="52945"/>
                  </a:cubicBezTo>
                  <a:cubicBezTo>
                    <a:pt x="30980" y="52898"/>
                    <a:pt x="30743" y="52708"/>
                    <a:pt x="30648" y="52447"/>
                  </a:cubicBezTo>
                  <a:cubicBezTo>
                    <a:pt x="30529" y="52186"/>
                    <a:pt x="30553" y="51878"/>
                    <a:pt x="30695" y="51617"/>
                  </a:cubicBezTo>
                  <a:cubicBezTo>
                    <a:pt x="30838" y="51427"/>
                    <a:pt x="30838" y="51190"/>
                    <a:pt x="30766" y="50976"/>
                  </a:cubicBezTo>
                  <a:close/>
                  <a:moveTo>
                    <a:pt x="4958" y="46825"/>
                  </a:moveTo>
                  <a:cubicBezTo>
                    <a:pt x="4934" y="46896"/>
                    <a:pt x="4911" y="46944"/>
                    <a:pt x="4911" y="46968"/>
                  </a:cubicBezTo>
                  <a:cubicBezTo>
                    <a:pt x="4958" y="47347"/>
                    <a:pt x="4982" y="47703"/>
                    <a:pt x="5029" y="48082"/>
                  </a:cubicBezTo>
                  <a:cubicBezTo>
                    <a:pt x="5243" y="49150"/>
                    <a:pt x="5361" y="50241"/>
                    <a:pt x="5385" y="51332"/>
                  </a:cubicBezTo>
                  <a:cubicBezTo>
                    <a:pt x="5385" y="51854"/>
                    <a:pt x="5480" y="52352"/>
                    <a:pt x="5646" y="52827"/>
                  </a:cubicBezTo>
                  <a:cubicBezTo>
                    <a:pt x="5693" y="52850"/>
                    <a:pt x="5741" y="52874"/>
                    <a:pt x="5788" y="52874"/>
                  </a:cubicBezTo>
                  <a:lnTo>
                    <a:pt x="8659" y="52305"/>
                  </a:lnTo>
                  <a:cubicBezTo>
                    <a:pt x="8753" y="51878"/>
                    <a:pt x="8659" y="50929"/>
                    <a:pt x="8350" y="49197"/>
                  </a:cubicBezTo>
                  <a:cubicBezTo>
                    <a:pt x="8327" y="49174"/>
                    <a:pt x="8303" y="49126"/>
                    <a:pt x="8255" y="49102"/>
                  </a:cubicBezTo>
                  <a:cubicBezTo>
                    <a:pt x="7852" y="48770"/>
                    <a:pt x="7828" y="48747"/>
                    <a:pt x="8137" y="48343"/>
                  </a:cubicBezTo>
                  <a:cubicBezTo>
                    <a:pt x="8232" y="48201"/>
                    <a:pt x="8279" y="48035"/>
                    <a:pt x="8255" y="47869"/>
                  </a:cubicBezTo>
                  <a:cubicBezTo>
                    <a:pt x="8208" y="47584"/>
                    <a:pt x="8160" y="47300"/>
                    <a:pt x="8089" y="47015"/>
                  </a:cubicBezTo>
                  <a:cubicBezTo>
                    <a:pt x="8089" y="46944"/>
                    <a:pt x="8089" y="46802"/>
                    <a:pt x="7923" y="46778"/>
                  </a:cubicBezTo>
                  <a:cubicBezTo>
                    <a:pt x="7852" y="46849"/>
                    <a:pt x="7781" y="46920"/>
                    <a:pt x="7710" y="46991"/>
                  </a:cubicBezTo>
                  <a:cubicBezTo>
                    <a:pt x="7425" y="47252"/>
                    <a:pt x="7164" y="47537"/>
                    <a:pt x="6880" y="47798"/>
                  </a:cubicBezTo>
                  <a:cubicBezTo>
                    <a:pt x="6642" y="47988"/>
                    <a:pt x="6381" y="48177"/>
                    <a:pt x="6120" y="48343"/>
                  </a:cubicBezTo>
                  <a:cubicBezTo>
                    <a:pt x="5883" y="48509"/>
                    <a:pt x="5551" y="48438"/>
                    <a:pt x="5409" y="48201"/>
                  </a:cubicBezTo>
                  <a:cubicBezTo>
                    <a:pt x="5267" y="47988"/>
                    <a:pt x="5314" y="47703"/>
                    <a:pt x="5504" y="47537"/>
                  </a:cubicBezTo>
                  <a:cubicBezTo>
                    <a:pt x="5670" y="47442"/>
                    <a:pt x="5812" y="47323"/>
                    <a:pt x="5978" y="47228"/>
                  </a:cubicBezTo>
                  <a:cubicBezTo>
                    <a:pt x="6144" y="47134"/>
                    <a:pt x="6287" y="46991"/>
                    <a:pt x="6358" y="46802"/>
                  </a:cubicBezTo>
                  <a:cubicBezTo>
                    <a:pt x="5954" y="46802"/>
                    <a:pt x="5599" y="46778"/>
                    <a:pt x="5219" y="46778"/>
                  </a:cubicBezTo>
                  <a:cubicBezTo>
                    <a:pt x="5124" y="46778"/>
                    <a:pt x="5053" y="46802"/>
                    <a:pt x="4958" y="46802"/>
                  </a:cubicBezTo>
                  <a:close/>
                  <a:moveTo>
                    <a:pt x="4531" y="42698"/>
                  </a:moveTo>
                  <a:cubicBezTo>
                    <a:pt x="4555" y="43220"/>
                    <a:pt x="4555" y="43718"/>
                    <a:pt x="4650" y="44192"/>
                  </a:cubicBezTo>
                  <a:cubicBezTo>
                    <a:pt x="4721" y="44667"/>
                    <a:pt x="4697" y="45165"/>
                    <a:pt x="4887" y="45639"/>
                  </a:cubicBezTo>
                  <a:cubicBezTo>
                    <a:pt x="5693" y="45687"/>
                    <a:pt x="6524" y="45639"/>
                    <a:pt x="7330" y="45544"/>
                  </a:cubicBezTo>
                  <a:cubicBezTo>
                    <a:pt x="7449" y="45521"/>
                    <a:pt x="7591" y="45473"/>
                    <a:pt x="7710" y="45402"/>
                  </a:cubicBezTo>
                  <a:cubicBezTo>
                    <a:pt x="7473" y="44335"/>
                    <a:pt x="7235" y="43291"/>
                    <a:pt x="6998" y="42271"/>
                  </a:cubicBezTo>
                  <a:cubicBezTo>
                    <a:pt x="6785" y="42200"/>
                    <a:pt x="6571" y="42200"/>
                    <a:pt x="6358" y="42295"/>
                  </a:cubicBezTo>
                  <a:cubicBezTo>
                    <a:pt x="6026" y="42413"/>
                    <a:pt x="5670" y="42461"/>
                    <a:pt x="5338" y="42461"/>
                  </a:cubicBezTo>
                  <a:cubicBezTo>
                    <a:pt x="5029" y="42461"/>
                    <a:pt x="4768" y="42532"/>
                    <a:pt x="4507" y="42698"/>
                  </a:cubicBezTo>
                  <a:close/>
                  <a:moveTo>
                    <a:pt x="35250" y="16202"/>
                  </a:moveTo>
                  <a:cubicBezTo>
                    <a:pt x="35748" y="15893"/>
                    <a:pt x="36127" y="15443"/>
                    <a:pt x="36341" y="14921"/>
                  </a:cubicBezTo>
                  <a:cubicBezTo>
                    <a:pt x="36602" y="14328"/>
                    <a:pt x="36578" y="13640"/>
                    <a:pt x="36293" y="13070"/>
                  </a:cubicBezTo>
                  <a:cubicBezTo>
                    <a:pt x="36104" y="12572"/>
                    <a:pt x="35511" y="12383"/>
                    <a:pt x="35060" y="12667"/>
                  </a:cubicBezTo>
                  <a:cubicBezTo>
                    <a:pt x="34609" y="12904"/>
                    <a:pt x="34372" y="13308"/>
                    <a:pt x="34135" y="13711"/>
                  </a:cubicBezTo>
                  <a:cubicBezTo>
                    <a:pt x="34253" y="13853"/>
                    <a:pt x="34372" y="13996"/>
                    <a:pt x="34467" y="14162"/>
                  </a:cubicBezTo>
                  <a:cubicBezTo>
                    <a:pt x="34657" y="14565"/>
                    <a:pt x="34799" y="14944"/>
                    <a:pt x="34965" y="15348"/>
                  </a:cubicBezTo>
                  <a:cubicBezTo>
                    <a:pt x="35060" y="15609"/>
                    <a:pt x="35131" y="15870"/>
                    <a:pt x="35250" y="16178"/>
                  </a:cubicBezTo>
                  <a:close/>
                  <a:moveTo>
                    <a:pt x="23365" y="34870"/>
                  </a:moveTo>
                  <a:cubicBezTo>
                    <a:pt x="23532" y="35202"/>
                    <a:pt x="23650" y="35534"/>
                    <a:pt x="23840" y="35842"/>
                  </a:cubicBezTo>
                  <a:cubicBezTo>
                    <a:pt x="23911" y="35985"/>
                    <a:pt x="24030" y="36103"/>
                    <a:pt x="24125" y="36222"/>
                  </a:cubicBezTo>
                  <a:cubicBezTo>
                    <a:pt x="24385" y="36554"/>
                    <a:pt x="24884" y="36578"/>
                    <a:pt x="25168" y="36293"/>
                  </a:cubicBezTo>
                  <a:cubicBezTo>
                    <a:pt x="25429" y="36103"/>
                    <a:pt x="25595" y="35819"/>
                    <a:pt x="25595" y="35510"/>
                  </a:cubicBezTo>
                  <a:cubicBezTo>
                    <a:pt x="25595" y="35131"/>
                    <a:pt x="25643" y="34751"/>
                    <a:pt x="25595" y="34396"/>
                  </a:cubicBezTo>
                  <a:cubicBezTo>
                    <a:pt x="25619" y="34135"/>
                    <a:pt x="25500" y="33897"/>
                    <a:pt x="25263" y="33802"/>
                  </a:cubicBezTo>
                  <a:close/>
                  <a:moveTo>
                    <a:pt x="6358" y="53941"/>
                  </a:moveTo>
                  <a:cubicBezTo>
                    <a:pt x="6642" y="54535"/>
                    <a:pt x="6974" y="55104"/>
                    <a:pt x="7330" y="55649"/>
                  </a:cubicBezTo>
                  <a:cubicBezTo>
                    <a:pt x="7449" y="55792"/>
                    <a:pt x="7544" y="55958"/>
                    <a:pt x="7757" y="56005"/>
                  </a:cubicBezTo>
                  <a:cubicBezTo>
                    <a:pt x="7781" y="55981"/>
                    <a:pt x="7828" y="55981"/>
                    <a:pt x="7852" y="55934"/>
                  </a:cubicBezTo>
                  <a:cubicBezTo>
                    <a:pt x="8066" y="55246"/>
                    <a:pt x="8303" y="54535"/>
                    <a:pt x="8516" y="53847"/>
                  </a:cubicBezTo>
                  <a:cubicBezTo>
                    <a:pt x="8540" y="53728"/>
                    <a:pt x="8540" y="53609"/>
                    <a:pt x="8564" y="53515"/>
                  </a:cubicBezTo>
                  <a:cubicBezTo>
                    <a:pt x="7971" y="53420"/>
                    <a:pt x="7449" y="53657"/>
                    <a:pt x="6903" y="53728"/>
                  </a:cubicBezTo>
                  <a:cubicBezTo>
                    <a:pt x="6690" y="53728"/>
                    <a:pt x="6500" y="53799"/>
                    <a:pt x="6358" y="53941"/>
                  </a:cubicBezTo>
                  <a:close/>
                  <a:moveTo>
                    <a:pt x="49197" y="51617"/>
                  </a:moveTo>
                  <a:cubicBezTo>
                    <a:pt x="49126" y="51451"/>
                    <a:pt x="49103" y="51332"/>
                    <a:pt x="49055" y="51285"/>
                  </a:cubicBezTo>
                  <a:cubicBezTo>
                    <a:pt x="48984" y="51237"/>
                    <a:pt x="48794" y="51119"/>
                    <a:pt x="48699" y="51024"/>
                  </a:cubicBezTo>
                  <a:cubicBezTo>
                    <a:pt x="48486" y="50787"/>
                    <a:pt x="48177" y="50668"/>
                    <a:pt x="47869" y="50692"/>
                  </a:cubicBezTo>
                  <a:lnTo>
                    <a:pt x="46944" y="50692"/>
                  </a:lnTo>
                  <a:cubicBezTo>
                    <a:pt x="46541" y="50715"/>
                    <a:pt x="46137" y="50810"/>
                    <a:pt x="45758" y="50953"/>
                  </a:cubicBezTo>
                  <a:cubicBezTo>
                    <a:pt x="46185" y="51332"/>
                    <a:pt x="46730" y="51546"/>
                    <a:pt x="47300" y="51617"/>
                  </a:cubicBezTo>
                  <a:cubicBezTo>
                    <a:pt x="47893" y="51641"/>
                    <a:pt x="48486" y="51617"/>
                    <a:pt x="49197" y="51617"/>
                  </a:cubicBezTo>
                  <a:close/>
                  <a:moveTo>
                    <a:pt x="1400" y="26900"/>
                  </a:moveTo>
                  <a:cubicBezTo>
                    <a:pt x="1115" y="27208"/>
                    <a:pt x="1139" y="27611"/>
                    <a:pt x="1115" y="27967"/>
                  </a:cubicBezTo>
                  <a:cubicBezTo>
                    <a:pt x="1068" y="28347"/>
                    <a:pt x="1210" y="28703"/>
                    <a:pt x="1519" y="28940"/>
                  </a:cubicBezTo>
                  <a:cubicBezTo>
                    <a:pt x="1851" y="29201"/>
                    <a:pt x="2278" y="29296"/>
                    <a:pt x="2681" y="29248"/>
                  </a:cubicBezTo>
                  <a:cubicBezTo>
                    <a:pt x="2467" y="28608"/>
                    <a:pt x="2278" y="27991"/>
                    <a:pt x="2064" y="27398"/>
                  </a:cubicBezTo>
                  <a:cubicBezTo>
                    <a:pt x="2017" y="27279"/>
                    <a:pt x="1946" y="27184"/>
                    <a:pt x="1851" y="27137"/>
                  </a:cubicBezTo>
                  <a:cubicBezTo>
                    <a:pt x="1708" y="27042"/>
                    <a:pt x="1542" y="26971"/>
                    <a:pt x="1400" y="26900"/>
                  </a:cubicBezTo>
                  <a:close/>
                  <a:moveTo>
                    <a:pt x="38903" y="55507"/>
                  </a:moveTo>
                  <a:cubicBezTo>
                    <a:pt x="38926" y="55460"/>
                    <a:pt x="38950" y="55412"/>
                    <a:pt x="38950" y="55365"/>
                  </a:cubicBezTo>
                  <a:cubicBezTo>
                    <a:pt x="38950" y="55317"/>
                    <a:pt x="38950" y="55270"/>
                    <a:pt x="38950" y="55246"/>
                  </a:cubicBezTo>
                  <a:cubicBezTo>
                    <a:pt x="38737" y="54819"/>
                    <a:pt x="38404" y="54463"/>
                    <a:pt x="37954" y="54274"/>
                  </a:cubicBezTo>
                  <a:cubicBezTo>
                    <a:pt x="37859" y="54226"/>
                    <a:pt x="37764" y="54202"/>
                    <a:pt x="37669" y="54226"/>
                  </a:cubicBezTo>
                  <a:cubicBezTo>
                    <a:pt x="37384" y="54321"/>
                    <a:pt x="37100" y="54463"/>
                    <a:pt x="36886" y="54677"/>
                  </a:cubicBezTo>
                  <a:cubicBezTo>
                    <a:pt x="37740" y="55602"/>
                    <a:pt x="37740" y="55602"/>
                    <a:pt x="38831" y="55531"/>
                  </a:cubicBezTo>
                  <a:cubicBezTo>
                    <a:pt x="38855" y="55531"/>
                    <a:pt x="38903" y="55531"/>
                    <a:pt x="38926" y="555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7454375" y="4426750"/>
              <a:ext cx="271050" cy="176750"/>
            </a:xfrm>
            <a:custGeom>
              <a:rect b="b" l="l" r="r" t="t"/>
              <a:pathLst>
                <a:path extrusionOk="0" h="7070" w="10842">
                  <a:moveTo>
                    <a:pt x="5053" y="3132"/>
                  </a:moveTo>
                  <a:cubicBezTo>
                    <a:pt x="5172" y="2776"/>
                    <a:pt x="5267" y="2515"/>
                    <a:pt x="5362" y="2254"/>
                  </a:cubicBezTo>
                  <a:cubicBezTo>
                    <a:pt x="5646" y="1447"/>
                    <a:pt x="6239" y="783"/>
                    <a:pt x="7022" y="404"/>
                  </a:cubicBezTo>
                  <a:cubicBezTo>
                    <a:pt x="7781" y="0"/>
                    <a:pt x="8683" y="48"/>
                    <a:pt x="9394" y="498"/>
                  </a:cubicBezTo>
                  <a:cubicBezTo>
                    <a:pt x="9845" y="736"/>
                    <a:pt x="10177" y="1139"/>
                    <a:pt x="10319" y="1637"/>
                  </a:cubicBezTo>
                  <a:cubicBezTo>
                    <a:pt x="10319" y="1661"/>
                    <a:pt x="10343" y="1708"/>
                    <a:pt x="10367" y="1732"/>
                  </a:cubicBezTo>
                  <a:cubicBezTo>
                    <a:pt x="10818" y="2301"/>
                    <a:pt x="10841" y="2965"/>
                    <a:pt x="10794" y="3630"/>
                  </a:cubicBezTo>
                  <a:cubicBezTo>
                    <a:pt x="10770" y="3819"/>
                    <a:pt x="10723" y="3985"/>
                    <a:pt x="10652" y="4152"/>
                  </a:cubicBezTo>
                  <a:cubicBezTo>
                    <a:pt x="10533" y="4460"/>
                    <a:pt x="10201" y="4578"/>
                    <a:pt x="9940" y="4460"/>
                  </a:cubicBezTo>
                  <a:cubicBezTo>
                    <a:pt x="9845" y="4436"/>
                    <a:pt x="9774" y="4389"/>
                    <a:pt x="9703" y="4341"/>
                  </a:cubicBezTo>
                  <a:cubicBezTo>
                    <a:pt x="9442" y="4199"/>
                    <a:pt x="9347" y="3962"/>
                    <a:pt x="9513" y="3725"/>
                  </a:cubicBezTo>
                  <a:cubicBezTo>
                    <a:pt x="9679" y="3511"/>
                    <a:pt x="9750" y="3226"/>
                    <a:pt x="9679" y="2965"/>
                  </a:cubicBezTo>
                  <a:cubicBezTo>
                    <a:pt x="9655" y="2823"/>
                    <a:pt x="9632" y="2681"/>
                    <a:pt x="9560" y="2562"/>
                  </a:cubicBezTo>
                  <a:cubicBezTo>
                    <a:pt x="9465" y="2325"/>
                    <a:pt x="9347" y="2112"/>
                    <a:pt x="9228" y="1898"/>
                  </a:cubicBezTo>
                  <a:cubicBezTo>
                    <a:pt x="9086" y="1590"/>
                    <a:pt x="8825" y="1376"/>
                    <a:pt x="8493" y="1305"/>
                  </a:cubicBezTo>
                  <a:cubicBezTo>
                    <a:pt x="8018" y="1163"/>
                    <a:pt x="7520" y="1281"/>
                    <a:pt x="7141" y="1590"/>
                  </a:cubicBezTo>
                  <a:cubicBezTo>
                    <a:pt x="6524" y="2135"/>
                    <a:pt x="6168" y="2894"/>
                    <a:pt x="6097" y="3701"/>
                  </a:cubicBezTo>
                  <a:cubicBezTo>
                    <a:pt x="6073" y="3843"/>
                    <a:pt x="6073" y="3985"/>
                    <a:pt x="6073" y="4128"/>
                  </a:cubicBezTo>
                  <a:cubicBezTo>
                    <a:pt x="6002" y="4578"/>
                    <a:pt x="5480" y="4792"/>
                    <a:pt x="5125" y="4555"/>
                  </a:cubicBezTo>
                  <a:cubicBezTo>
                    <a:pt x="4840" y="4341"/>
                    <a:pt x="4555" y="4128"/>
                    <a:pt x="4294" y="3914"/>
                  </a:cubicBezTo>
                  <a:cubicBezTo>
                    <a:pt x="3915" y="3582"/>
                    <a:pt x="3440" y="3440"/>
                    <a:pt x="2966" y="3464"/>
                  </a:cubicBezTo>
                  <a:cubicBezTo>
                    <a:pt x="2610" y="3487"/>
                    <a:pt x="2231" y="3464"/>
                    <a:pt x="1851" y="3464"/>
                  </a:cubicBezTo>
                  <a:cubicBezTo>
                    <a:pt x="1709" y="3464"/>
                    <a:pt x="1566" y="3487"/>
                    <a:pt x="1424" y="3511"/>
                  </a:cubicBezTo>
                  <a:cubicBezTo>
                    <a:pt x="1163" y="3582"/>
                    <a:pt x="1092" y="3677"/>
                    <a:pt x="1068" y="3938"/>
                  </a:cubicBezTo>
                  <a:cubicBezTo>
                    <a:pt x="1045" y="4270"/>
                    <a:pt x="1045" y="4602"/>
                    <a:pt x="1068" y="4934"/>
                  </a:cubicBezTo>
                  <a:cubicBezTo>
                    <a:pt x="1116" y="5219"/>
                    <a:pt x="1234" y="5504"/>
                    <a:pt x="1377" y="5741"/>
                  </a:cubicBezTo>
                  <a:cubicBezTo>
                    <a:pt x="1448" y="5883"/>
                    <a:pt x="1661" y="5954"/>
                    <a:pt x="1780" y="6049"/>
                  </a:cubicBezTo>
                  <a:cubicBezTo>
                    <a:pt x="2468" y="5788"/>
                    <a:pt x="3179" y="5575"/>
                    <a:pt x="3891" y="5409"/>
                  </a:cubicBezTo>
                  <a:cubicBezTo>
                    <a:pt x="4982" y="5100"/>
                    <a:pt x="6073" y="4792"/>
                    <a:pt x="7165" y="4460"/>
                  </a:cubicBezTo>
                  <a:cubicBezTo>
                    <a:pt x="7686" y="4246"/>
                    <a:pt x="8232" y="4152"/>
                    <a:pt x="8801" y="4152"/>
                  </a:cubicBezTo>
                  <a:cubicBezTo>
                    <a:pt x="8872" y="4152"/>
                    <a:pt x="8967" y="4152"/>
                    <a:pt x="9038" y="4175"/>
                  </a:cubicBezTo>
                  <a:cubicBezTo>
                    <a:pt x="9299" y="4199"/>
                    <a:pt x="9489" y="4412"/>
                    <a:pt x="9489" y="4673"/>
                  </a:cubicBezTo>
                  <a:cubicBezTo>
                    <a:pt x="9489" y="4934"/>
                    <a:pt x="9299" y="5148"/>
                    <a:pt x="9038" y="5172"/>
                  </a:cubicBezTo>
                  <a:cubicBezTo>
                    <a:pt x="9015" y="5172"/>
                    <a:pt x="8991" y="5172"/>
                    <a:pt x="8967" y="5172"/>
                  </a:cubicBezTo>
                  <a:cubicBezTo>
                    <a:pt x="8351" y="5124"/>
                    <a:pt x="7805" y="5385"/>
                    <a:pt x="7236" y="5551"/>
                  </a:cubicBezTo>
                  <a:cubicBezTo>
                    <a:pt x="6026" y="5954"/>
                    <a:pt x="4769" y="6263"/>
                    <a:pt x="3535" y="6547"/>
                  </a:cubicBezTo>
                  <a:cubicBezTo>
                    <a:pt x="3132" y="6595"/>
                    <a:pt x="2752" y="6713"/>
                    <a:pt x="2420" y="6951"/>
                  </a:cubicBezTo>
                  <a:cubicBezTo>
                    <a:pt x="2302" y="7022"/>
                    <a:pt x="2136" y="7069"/>
                    <a:pt x="1970" y="7045"/>
                  </a:cubicBezTo>
                  <a:cubicBezTo>
                    <a:pt x="1234" y="6927"/>
                    <a:pt x="594" y="6642"/>
                    <a:pt x="286" y="5859"/>
                  </a:cubicBezTo>
                  <a:cubicBezTo>
                    <a:pt x="143" y="5504"/>
                    <a:pt x="72" y="5148"/>
                    <a:pt x="72" y="4768"/>
                  </a:cubicBezTo>
                  <a:lnTo>
                    <a:pt x="72" y="3914"/>
                  </a:lnTo>
                  <a:cubicBezTo>
                    <a:pt x="1" y="3108"/>
                    <a:pt x="641" y="2444"/>
                    <a:pt x="1424" y="2420"/>
                  </a:cubicBezTo>
                  <a:cubicBezTo>
                    <a:pt x="2159" y="2372"/>
                    <a:pt x="2871" y="2396"/>
                    <a:pt x="3606" y="2420"/>
                  </a:cubicBezTo>
                  <a:cubicBezTo>
                    <a:pt x="3986" y="2444"/>
                    <a:pt x="4365" y="2610"/>
                    <a:pt x="4674" y="2847"/>
                  </a:cubicBezTo>
                  <a:cubicBezTo>
                    <a:pt x="4792" y="2942"/>
                    <a:pt x="4887" y="3013"/>
                    <a:pt x="5053" y="3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7204725" y="4257725"/>
              <a:ext cx="256800" cy="181500"/>
            </a:xfrm>
            <a:custGeom>
              <a:rect b="b" l="l" r="r" t="t"/>
              <a:pathLst>
                <a:path extrusionOk="0" h="7260" w="10272">
                  <a:moveTo>
                    <a:pt x="3985" y="2966"/>
                  </a:moveTo>
                  <a:cubicBezTo>
                    <a:pt x="4199" y="3061"/>
                    <a:pt x="4412" y="3156"/>
                    <a:pt x="4602" y="3298"/>
                  </a:cubicBezTo>
                  <a:cubicBezTo>
                    <a:pt x="4768" y="3417"/>
                    <a:pt x="4887" y="3583"/>
                    <a:pt x="5053" y="3725"/>
                  </a:cubicBezTo>
                  <a:cubicBezTo>
                    <a:pt x="5788" y="4318"/>
                    <a:pt x="6334" y="5125"/>
                    <a:pt x="6951" y="5836"/>
                  </a:cubicBezTo>
                  <a:cubicBezTo>
                    <a:pt x="7140" y="6097"/>
                    <a:pt x="7425" y="6240"/>
                    <a:pt x="7757" y="6216"/>
                  </a:cubicBezTo>
                  <a:cubicBezTo>
                    <a:pt x="8255" y="6216"/>
                    <a:pt x="8777" y="6145"/>
                    <a:pt x="9275" y="6026"/>
                  </a:cubicBezTo>
                  <a:cubicBezTo>
                    <a:pt x="9418" y="6002"/>
                    <a:pt x="9560" y="5979"/>
                    <a:pt x="9702" y="5979"/>
                  </a:cubicBezTo>
                  <a:cubicBezTo>
                    <a:pt x="9892" y="5931"/>
                    <a:pt x="10082" y="6026"/>
                    <a:pt x="10177" y="6216"/>
                  </a:cubicBezTo>
                  <a:cubicBezTo>
                    <a:pt x="10272" y="6406"/>
                    <a:pt x="10248" y="6666"/>
                    <a:pt x="10105" y="6833"/>
                  </a:cubicBezTo>
                  <a:cubicBezTo>
                    <a:pt x="9892" y="7093"/>
                    <a:pt x="9607" y="7236"/>
                    <a:pt x="9299" y="7236"/>
                  </a:cubicBezTo>
                  <a:cubicBezTo>
                    <a:pt x="8113" y="7259"/>
                    <a:pt x="6951" y="7236"/>
                    <a:pt x="5765" y="7141"/>
                  </a:cubicBezTo>
                  <a:cubicBezTo>
                    <a:pt x="4579" y="6975"/>
                    <a:pt x="3392" y="6880"/>
                    <a:pt x="2206" y="6761"/>
                  </a:cubicBezTo>
                  <a:cubicBezTo>
                    <a:pt x="1779" y="6714"/>
                    <a:pt x="1352" y="6666"/>
                    <a:pt x="926" y="6595"/>
                  </a:cubicBezTo>
                  <a:cubicBezTo>
                    <a:pt x="783" y="6572"/>
                    <a:pt x="641" y="6548"/>
                    <a:pt x="499" y="6500"/>
                  </a:cubicBezTo>
                  <a:cubicBezTo>
                    <a:pt x="119" y="6382"/>
                    <a:pt x="0" y="5884"/>
                    <a:pt x="285" y="5599"/>
                  </a:cubicBezTo>
                  <a:cubicBezTo>
                    <a:pt x="499" y="5338"/>
                    <a:pt x="759" y="5077"/>
                    <a:pt x="949" y="4793"/>
                  </a:cubicBezTo>
                  <a:cubicBezTo>
                    <a:pt x="1685" y="3796"/>
                    <a:pt x="2467" y="2824"/>
                    <a:pt x="3298" y="1899"/>
                  </a:cubicBezTo>
                  <a:cubicBezTo>
                    <a:pt x="3653" y="1519"/>
                    <a:pt x="3962" y="1068"/>
                    <a:pt x="4223" y="594"/>
                  </a:cubicBezTo>
                  <a:cubicBezTo>
                    <a:pt x="4270" y="475"/>
                    <a:pt x="4365" y="357"/>
                    <a:pt x="4460" y="238"/>
                  </a:cubicBezTo>
                  <a:cubicBezTo>
                    <a:pt x="4579" y="72"/>
                    <a:pt x="4816" y="1"/>
                    <a:pt x="5005" y="96"/>
                  </a:cubicBezTo>
                  <a:cubicBezTo>
                    <a:pt x="5219" y="167"/>
                    <a:pt x="5338" y="357"/>
                    <a:pt x="5338" y="570"/>
                  </a:cubicBezTo>
                  <a:cubicBezTo>
                    <a:pt x="5361" y="641"/>
                    <a:pt x="5338" y="689"/>
                    <a:pt x="5314" y="760"/>
                  </a:cubicBezTo>
                  <a:cubicBezTo>
                    <a:pt x="5195" y="1140"/>
                    <a:pt x="5005" y="1495"/>
                    <a:pt x="4792" y="1851"/>
                  </a:cubicBezTo>
                  <a:cubicBezTo>
                    <a:pt x="4507" y="2207"/>
                    <a:pt x="4270" y="2586"/>
                    <a:pt x="3985" y="2966"/>
                  </a:cubicBezTo>
                  <a:close/>
                  <a:moveTo>
                    <a:pt x="1661" y="5670"/>
                  </a:moveTo>
                  <a:lnTo>
                    <a:pt x="3179" y="5836"/>
                  </a:lnTo>
                  <a:cubicBezTo>
                    <a:pt x="3843" y="5884"/>
                    <a:pt x="4507" y="5955"/>
                    <a:pt x="5148" y="6026"/>
                  </a:cubicBezTo>
                  <a:cubicBezTo>
                    <a:pt x="5290" y="6026"/>
                    <a:pt x="5456" y="6073"/>
                    <a:pt x="5575" y="5907"/>
                  </a:cubicBezTo>
                  <a:cubicBezTo>
                    <a:pt x="5385" y="5623"/>
                    <a:pt x="5172" y="5338"/>
                    <a:pt x="4934" y="5101"/>
                  </a:cubicBezTo>
                  <a:cubicBezTo>
                    <a:pt x="4436" y="4603"/>
                    <a:pt x="3914" y="4176"/>
                    <a:pt x="3582" y="3535"/>
                  </a:cubicBezTo>
                  <a:cubicBezTo>
                    <a:pt x="2823" y="4128"/>
                    <a:pt x="2183" y="4840"/>
                    <a:pt x="1661" y="5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7498850" y="4271975"/>
              <a:ext cx="161925" cy="124550"/>
            </a:xfrm>
            <a:custGeom>
              <a:rect b="b" l="l" r="r" t="t"/>
              <a:pathLst>
                <a:path extrusionOk="0" h="4982" w="6477">
                  <a:moveTo>
                    <a:pt x="3132" y="4958"/>
                  </a:moveTo>
                  <a:lnTo>
                    <a:pt x="2705" y="4958"/>
                  </a:lnTo>
                  <a:cubicBezTo>
                    <a:pt x="2112" y="4982"/>
                    <a:pt x="1543" y="4839"/>
                    <a:pt x="1045" y="4531"/>
                  </a:cubicBezTo>
                  <a:cubicBezTo>
                    <a:pt x="404" y="4199"/>
                    <a:pt x="1" y="3535"/>
                    <a:pt x="1" y="2823"/>
                  </a:cubicBezTo>
                  <a:cubicBezTo>
                    <a:pt x="1" y="2467"/>
                    <a:pt x="1" y="2111"/>
                    <a:pt x="1" y="1756"/>
                  </a:cubicBezTo>
                  <a:cubicBezTo>
                    <a:pt x="48" y="1139"/>
                    <a:pt x="380" y="546"/>
                    <a:pt x="926" y="237"/>
                  </a:cubicBezTo>
                  <a:cubicBezTo>
                    <a:pt x="1306" y="0"/>
                    <a:pt x="1804" y="0"/>
                    <a:pt x="2183" y="237"/>
                  </a:cubicBezTo>
                  <a:cubicBezTo>
                    <a:pt x="2302" y="332"/>
                    <a:pt x="2420" y="451"/>
                    <a:pt x="2492" y="593"/>
                  </a:cubicBezTo>
                  <a:cubicBezTo>
                    <a:pt x="2563" y="759"/>
                    <a:pt x="2444" y="949"/>
                    <a:pt x="2254" y="925"/>
                  </a:cubicBezTo>
                  <a:cubicBezTo>
                    <a:pt x="2183" y="925"/>
                    <a:pt x="2136" y="925"/>
                    <a:pt x="2065" y="902"/>
                  </a:cubicBezTo>
                  <a:cubicBezTo>
                    <a:pt x="1946" y="830"/>
                    <a:pt x="1780" y="830"/>
                    <a:pt x="1661" y="902"/>
                  </a:cubicBezTo>
                  <a:cubicBezTo>
                    <a:pt x="1495" y="996"/>
                    <a:pt x="1353" y="1115"/>
                    <a:pt x="1234" y="1257"/>
                  </a:cubicBezTo>
                  <a:cubicBezTo>
                    <a:pt x="1140" y="1447"/>
                    <a:pt x="1068" y="1661"/>
                    <a:pt x="1045" y="1898"/>
                  </a:cubicBezTo>
                  <a:cubicBezTo>
                    <a:pt x="1021" y="2183"/>
                    <a:pt x="1021" y="2467"/>
                    <a:pt x="1045" y="2752"/>
                  </a:cubicBezTo>
                  <a:cubicBezTo>
                    <a:pt x="1045" y="3084"/>
                    <a:pt x="1234" y="3369"/>
                    <a:pt x="1495" y="3535"/>
                  </a:cubicBezTo>
                  <a:cubicBezTo>
                    <a:pt x="1851" y="3748"/>
                    <a:pt x="2254" y="3867"/>
                    <a:pt x="2681" y="3867"/>
                  </a:cubicBezTo>
                  <a:cubicBezTo>
                    <a:pt x="2990" y="3867"/>
                    <a:pt x="3298" y="3843"/>
                    <a:pt x="3606" y="3867"/>
                  </a:cubicBezTo>
                  <a:cubicBezTo>
                    <a:pt x="3891" y="3890"/>
                    <a:pt x="4152" y="3772"/>
                    <a:pt x="4318" y="3558"/>
                  </a:cubicBezTo>
                  <a:cubicBezTo>
                    <a:pt x="4626" y="3226"/>
                    <a:pt x="4911" y="2870"/>
                    <a:pt x="5219" y="2515"/>
                  </a:cubicBezTo>
                  <a:cubicBezTo>
                    <a:pt x="5362" y="2325"/>
                    <a:pt x="5528" y="2135"/>
                    <a:pt x="5694" y="1969"/>
                  </a:cubicBezTo>
                  <a:cubicBezTo>
                    <a:pt x="6002" y="1684"/>
                    <a:pt x="6477" y="1969"/>
                    <a:pt x="6358" y="2349"/>
                  </a:cubicBezTo>
                  <a:cubicBezTo>
                    <a:pt x="6311" y="2657"/>
                    <a:pt x="6192" y="2942"/>
                    <a:pt x="6026" y="3226"/>
                  </a:cubicBezTo>
                  <a:cubicBezTo>
                    <a:pt x="5670" y="3724"/>
                    <a:pt x="5267" y="4199"/>
                    <a:pt x="4793" y="4602"/>
                  </a:cubicBezTo>
                  <a:cubicBezTo>
                    <a:pt x="4555" y="4839"/>
                    <a:pt x="4223" y="4958"/>
                    <a:pt x="3891" y="4934"/>
                  </a:cubicBezTo>
                  <a:lnTo>
                    <a:pt x="3156" y="493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7280025" y="3222325"/>
              <a:ext cx="609075" cy="339825"/>
            </a:xfrm>
            <a:custGeom>
              <a:rect b="b" l="l" r="r" t="t"/>
              <a:pathLst>
                <a:path extrusionOk="0" h="13593" w="24363">
                  <a:moveTo>
                    <a:pt x="13498" y="7283"/>
                  </a:moveTo>
                  <a:cubicBezTo>
                    <a:pt x="13261" y="7544"/>
                    <a:pt x="12953" y="7710"/>
                    <a:pt x="12620" y="7757"/>
                  </a:cubicBezTo>
                  <a:cubicBezTo>
                    <a:pt x="12051" y="7876"/>
                    <a:pt x="11529" y="8065"/>
                    <a:pt x="11055" y="8350"/>
                  </a:cubicBezTo>
                  <a:cubicBezTo>
                    <a:pt x="11031" y="8374"/>
                    <a:pt x="11031" y="8421"/>
                    <a:pt x="11007" y="8469"/>
                  </a:cubicBezTo>
                  <a:cubicBezTo>
                    <a:pt x="11102" y="9773"/>
                    <a:pt x="10509" y="10817"/>
                    <a:pt x="9703" y="11766"/>
                  </a:cubicBezTo>
                  <a:cubicBezTo>
                    <a:pt x="9205" y="12359"/>
                    <a:pt x="8540" y="12786"/>
                    <a:pt x="7829" y="13023"/>
                  </a:cubicBezTo>
                  <a:cubicBezTo>
                    <a:pt x="6643" y="13450"/>
                    <a:pt x="5362" y="13592"/>
                    <a:pt x="4105" y="13450"/>
                  </a:cubicBezTo>
                  <a:cubicBezTo>
                    <a:pt x="3322" y="13331"/>
                    <a:pt x="2563" y="13094"/>
                    <a:pt x="1875" y="12762"/>
                  </a:cubicBezTo>
                  <a:cubicBezTo>
                    <a:pt x="1448" y="12549"/>
                    <a:pt x="1092" y="12288"/>
                    <a:pt x="784" y="11956"/>
                  </a:cubicBezTo>
                  <a:cubicBezTo>
                    <a:pt x="286" y="11505"/>
                    <a:pt x="25" y="10888"/>
                    <a:pt x="1" y="10248"/>
                  </a:cubicBezTo>
                  <a:lnTo>
                    <a:pt x="1" y="9014"/>
                  </a:lnTo>
                  <a:cubicBezTo>
                    <a:pt x="25" y="8516"/>
                    <a:pt x="167" y="8065"/>
                    <a:pt x="428" y="7662"/>
                  </a:cubicBezTo>
                  <a:cubicBezTo>
                    <a:pt x="713" y="7188"/>
                    <a:pt x="973" y="6690"/>
                    <a:pt x="1472" y="6405"/>
                  </a:cubicBezTo>
                  <a:cubicBezTo>
                    <a:pt x="1495" y="6215"/>
                    <a:pt x="1543" y="6025"/>
                    <a:pt x="1638" y="5859"/>
                  </a:cubicBezTo>
                  <a:cubicBezTo>
                    <a:pt x="1733" y="5717"/>
                    <a:pt x="1875" y="5598"/>
                    <a:pt x="2041" y="5504"/>
                  </a:cubicBezTo>
                  <a:cubicBezTo>
                    <a:pt x="2254" y="5385"/>
                    <a:pt x="2492" y="5290"/>
                    <a:pt x="2729" y="5219"/>
                  </a:cubicBezTo>
                  <a:cubicBezTo>
                    <a:pt x="3322" y="5005"/>
                    <a:pt x="3962" y="4863"/>
                    <a:pt x="4603" y="4839"/>
                  </a:cubicBezTo>
                  <a:cubicBezTo>
                    <a:pt x="5243" y="4816"/>
                    <a:pt x="5884" y="4816"/>
                    <a:pt x="6524" y="4839"/>
                  </a:cubicBezTo>
                  <a:cubicBezTo>
                    <a:pt x="7710" y="4887"/>
                    <a:pt x="8873" y="5409"/>
                    <a:pt x="9726" y="6263"/>
                  </a:cubicBezTo>
                  <a:cubicBezTo>
                    <a:pt x="10082" y="6595"/>
                    <a:pt x="10414" y="6951"/>
                    <a:pt x="10770" y="7330"/>
                  </a:cubicBezTo>
                  <a:lnTo>
                    <a:pt x="12976" y="6642"/>
                  </a:lnTo>
                  <a:lnTo>
                    <a:pt x="12976" y="5314"/>
                  </a:lnTo>
                  <a:cubicBezTo>
                    <a:pt x="12953" y="4555"/>
                    <a:pt x="13190" y="3819"/>
                    <a:pt x="13664" y="3226"/>
                  </a:cubicBezTo>
                  <a:cubicBezTo>
                    <a:pt x="13949" y="2847"/>
                    <a:pt x="14305" y="2467"/>
                    <a:pt x="14684" y="2159"/>
                  </a:cubicBezTo>
                  <a:cubicBezTo>
                    <a:pt x="14779" y="2040"/>
                    <a:pt x="14898" y="1969"/>
                    <a:pt x="15016" y="1898"/>
                  </a:cubicBezTo>
                  <a:cubicBezTo>
                    <a:pt x="16131" y="1234"/>
                    <a:pt x="17317" y="688"/>
                    <a:pt x="18551" y="261"/>
                  </a:cubicBezTo>
                  <a:cubicBezTo>
                    <a:pt x="19049" y="95"/>
                    <a:pt x="19571" y="0"/>
                    <a:pt x="20069" y="24"/>
                  </a:cubicBezTo>
                  <a:cubicBezTo>
                    <a:pt x="20425" y="48"/>
                    <a:pt x="20780" y="24"/>
                    <a:pt x="21136" y="24"/>
                  </a:cubicBezTo>
                  <a:cubicBezTo>
                    <a:pt x="21539" y="0"/>
                    <a:pt x="21919" y="143"/>
                    <a:pt x="22227" y="404"/>
                  </a:cubicBezTo>
                  <a:cubicBezTo>
                    <a:pt x="22559" y="688"/>
                    <a:pt x="22892" y="949"/>
                    <a:pt x="23224" y="1234"/>
                  </a:cubicBezTo>
                  <a:cubicBezTo>
                    <a:pt x="23508" y="1518"/>
                    <a:pt x="23698" y="1874"/>
                    <a:pt x="23793" y="2254"/>
                  </a:cubicBezTo>
                  <a:cubicBezTo>
                    <a:pt x="23864" y="2515"/>
                    <a:pt x="23935" y="2776"/>
                    <a:pt x="24006" y="3013"/>
                  </a:cubicBezTo>
                  <a:cubicBezTo>
                    <a:pt x="24362" y="3938"/>
                    <a:pt x="24196" y="5005"/>
                    <a:pt x="23579" y="5764"/>
                  </a:cubicBezTo>
                  <a:cubicBezTo>
                    <a:pt x="23129" y="6334"/>
                    <a:pt x="22607" y="6856"/>
                    <a:pt x="22014" y="7259"/>
                  </a:cubicBezTo>
                  <a:cubicBezTo>
                    <a:pt x="20685" y="8137"/>
                    <a:pt x="19191" y="8706"/>
                    <a:pt x="17626" y="8967"/>
                  </a:cubicBezTo>
                  <a:cubicBezTo>
                    <a:pt x="17127" y="9085"/>
                    <a:pt x="16629" y="8991"/>
                    <a:pt x="16202" y="8730"/>
                  </a:cubicBezTo>
                  <a:cubicBezTo>
                    <a:pt x="16012" y="8587"/>
                    <a:pt x="15799" y="8516"/>
                    <a:pt x="15562" y="8492"/>
                  </a:cubicBezTo>
                  <a:cubicBezTo>
                    <a:pt x="15064" y="8397"/>
                    <a:pt x="14589" y="8160"/>
                    <a:pt x="14210" y="7804"/>
                  </a:cubicBezTo>
                  <a:cubicBezTo>
                    <a:pt x="13996" y="7638"/>
                    <a:pt x="13783" y="7496"/>
                    <a:pt x="13498" y="7283"/>
                  </a:cubicBezTo>
                  <a:close/>
                  <a:moveTo>
                    <a:pt x="3962" y="5859"/>
                  </a:moveTo>
                  <a:cubicBezTo>
                    <a:pt x="3939" y="6144"/>
                    <a:pt x="3678" y="6357"/>
                    <a:pt x="3393" y="6357"/>
                  </a:cubicBezTo>
                  <a:cubicBezTo>
                    <a:pt x="3322" y="6357"/>
                    <a:pt x="3227" y="6476"/>
                    <a:pt x="3156" y="6547"/>
                  </a:cubicBezTo>
                  <a:cubicBezTo>
                    <a:pt x="2919" y="6856"/>
                    <a:pt x="2587" y="7093"/>
                    <a:pt x="2231" y="7259"/>
                  </a:cubicBezTo>
                  <a:cubicBezTo>
                    <a:pt x="2112" y="7306"/>
                    <a:pt x="1993" y="7401"/>
                    <a:pt x="1875" y="7496"/>
                  </a:cubicBezTo>
                  <a:cubicBezTo>
                    <a:pt x="1472" y="8042"/>
                    <a:pt x="1068" y="8611"/>
                    <a:pt x="1140" y="9346"/>
                  </a:cubicBezTo>
                  <a:cubicBezTo>
                    <a:pt x="1163" y="9584"/>
                    <a:pt x="1140" y="9844"/>
                    <a:pt x="1140" y="10082"/>
                  </a:cubicBezTo>
                  <a:cubicBezTo>
                    <a:pt x="1140" y="10556"/>
                    <a:pt x="1329" y="10983"/>
                    <a:pt x="1709" y="11268"/>
                  </a:cubicBezTo>
                  <a:cubicBezTo>
                    <a:pt x="2420" y="11837"/>
                    <a:pt x="3274" y="12193"/>
                    <a:pt x="4176" y="12288"/>
                  </a:cubicBezTo>
                  <a:cubicBezTo>
                    <a:pt x="5101" y="12454"/>
                    <a:pt x="6050" y="12406"/>
                    <a:pt x="6927" y="12145"/>
                  </a:cubicBezTo>
                  <a:cubicBezTo>
                    <a:pt x="7592" y="11979"/>
                    <a:pt x="8208" y="11647"/>
                    <a:pt x="8706" y="11197"/>
                  </a:cubicBezTo>
                  <a:cubicBezTo>
                    <a:pt x="9181" y="10698"/>
                    <a:pt x="9560" y="10129"/>
                    <a:pt x="9798" y="9489"/>
                  </a:cubicBezTo>
                  <a:cubicBezTo>
                    <a:pt x="9916" y="9204"/>
                    <a:pt x="9940" y="8872"/>
                    <a:pt x="9893" y="8587"/>
                  </a:cubicBezTo>
                  <a:cubicBezTo>
                    <a:pt x="9869" y="8374"/>
                    <a:pt x="9821" y="8184"/>
                    <a:pt x="9750" y="7994"/>
                  </a:cubicBezTo>
                  <a:cubicBezTo>
                    <a:pt x="9703" y="7804"/>
                    <a:pt x="9608" y="7638"/>
                    <a:pt x="9489" y="7496"/>
                  </a:cubicBezTo>
                  <a:cubicBezTo>
                    <a:pt x="8612" y="6452"/>
                    <a:pt x="7497" y="5788"/>
                    <a:pt x="6073" y="5764"/>
                  </a:cubicBezTo>
                  <a:cubicBezTo>
                    <a:pt x="5409" y="5741"/>
                    <a:pt x="4698" y="5670"/>
                    <a:pt x="3962" y="5859"/>
                  </a:cubicBezTo>
                  <a:close/>
                  <a:moveTo>
                    <a:pt x="20425" y="1068"/>
                  </a:moveTo>
                  <a:cubicBezTo>
                    <a:pt x="19974" y="1044"/>
                    <a:pt x="19523" y="1091"/>
                    <a:pt x="19072" y="1186"/>
                  </a:cubicBezTo>
                  <a:cubicBezTo>
                    <a:pt x="18124" y="1471"/>
                    <a:pt x="17222" y="1874"/>
                    <a:pt x="16345" y="2349"/>
                  </a:cubicBezTo>
                  <a:cubicBezTo>
                    <a:pt x="16179" y="2467"/>
                    <a:pt x="15989" y="2538"/>
                    <a:pt x="15799" y="2657"/>
                  </a:cubicBezTo>
                  <a:cubicBezTo>
                    <a:pt x="15609" y="2752"/>
                    <a:pt x="15419" y="2894"/>
                    <a:pt x="15253" y="3037"/>
                  </a:cubicBezTo>
                  <a:cubicBezTo>
                    <a:pt x="14969" y="3298"/>
                    <a:pt x="14732" y="3630"/>
                    <a:pt x="14471" y="3914"/>
                  </a:cubicBezTo>
                  <a:cubicBezTo>
                    <a:pt x="13949" y="4507"/>
                    <a:pt x="13996" y="5266"/>
                    <a:pt x="14020" y="6002"/>
                  </a:cubicBezTo>
                  <a:cubicBezTo>
                    <a:pt x="14067" y="6524"/>
                    <a:pt x="14518" y="6737"/>
                    <a:pt x="14850" y="7022"/>
                  </a:cubicBezTo>
                  <a:cubicBezTo>
                    <a:pt x="14898" y="7069"/>
                    <a:pt x="14945" y="7093"/>
                    <a:pt x="14992" y="7140"/>
                  </a:cubicBezTo>
                  <a:cubicBezTo>
                    <a:pt x="15372" y="7449"/>
                    <a:pt x="15799" y="7638"/>
                    <a:pt x="16273" y="7686"/>
                  </a:cubicBezTo>
                  <a:cubicBezTo>
                    <a:pt x="16463" y="7710"/>
                    <a:pt x="16653" y="7757"/>
                    <a:pt x="16819" y="7828"/>
                  </a:cubicBezTo>
                  <a:cubicBezTo>
                    <a:pt x="17032" y="7923"/>
                    <a:pt x="17246" y="7947"/>
                    <a:pt x="17483" y="7876"/>
                  </a:cubicBezTo>
                  <a:cubicBezTo>
                    <a:pt x="18503" y="7686"/>
                    <a:pt x="19476" y="7377"/>
                    <a:pt x="20401" y="6927"/>
                  </a:cubicBezTo>
                  <a:cubicBezTo>
                    <a:pt x="21279" y="6524"/>
                    <a:pt x="22038" y="5931"/>
                    <a:pt x="22654" y="5195"/>
                  </a:cubicBezTo>
                  <a:cubicBezTo>
                    <a:pt x="23081" y="4697"/>
                    <a:pt x="23224" y="4033"/>
                    <a:pt x="23010" y="3392"/>
                  </a:cubicBezTo>
                  <a:cubicBezTo>
                    <a:pt x="22939" y="3131"/>
                    <a:pt x="22868" y="2847"/>
                    <a:pt x="22773" y="2562"/>
                  </a:cubicBezTo>
                  <a:cubicBezTo>
                    <a:pt x="22749" y="2396"/>
                    <a:pt x="22654" y="2230"/>
                    <a:pt x="22536" y="2088"/>
                  </a:cubicBezTo>
                  <a:cubicBezTo>
                    <a:pt x="22204" y="1756"/>
                    <a:pt x="21824" y="1447"/>
                    <a:pt x="21468" y="1139"/>
                  </a:cubicBezTo>
                  <a:lnTo>
                    <a:pt x="20496" y="10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7504800" y="3472575"/>
              <a:ext cx="288225" cy="142950"/>
            </a:xfrm>
            <a:custGeom>
              <a:rect b="b" l="l" r="r" t="t"/>
              <a:pathLst>
                <a:path extrusionOk="0" h="5718" w="11529">
                  <a:moveTo>
                    <a:pt x="5361" y="5717"/>
                  </a:moveTo>
                  <a:cubicBezTo>
                    <a:pt x="4578" y="5694"/>
                    <a:pt x="4009" y="5646"/>
                    <a:pt x="3463" y="5646"/>
                  </a:cubicBezTo>
                  <a:cubicBezTo>
                    <a:pt x="2870" y="5599"/>
                    <a:pt x="2325" y="5433"/>
                    <a:pt x="1827" y="5100"/>
                  </a:cubicBezTo>
                  <a:cubicBezTo>
                    <a:pt x="1352" y="4792"/>
                    <a:pt x="878" y="4436"/>
                    <a:pt x="403" y="4128"/>
                  </a:cubicBezTo>
                  <a:cubicBezTo>
                    <a:pt x="237" y="4009"/>
                    <a:pt x="95" y="3820"/>
                    <a:pt x="48" y="3630"/>
                  </a:cubicBezTo>
                  <a:cubicBezTo>
                    <a:pt x="0" y="3321"/>
                    <a:pt x="166" y="3132"/>
                    <a:pt x="451" y="3179"/>
                  </a:cubicBezTo>
                  <a:cubicBezTo>
                    <a:pt x="712" y="3227"/>
                    <a:pt x="949" y="3321"/>
                    <a:pt x="1162" y="3416"/>
                  </a:cubicBezTo>
                  <a:cubicBezTo>
                    <a:pt x="1495" y="3606"/>
                    <a:pt x="1827" y="3820"/>
                    <a:pt x="2159" y="4057"/>
                  </a:cubicBezTo>
                  <a:cubicBezTo>
                    <a:pt x="2586" y="4389"/>
                    <a:pt x="3131" y="4602"/>
                    <a:pt x="3701" y="4602"/>
                  </a:cubicBezTo>
                  <a:cubicBezTo>
                    <a:pt x="4649" y="4602"/>
                    <a:pt x="5598" y="4579"/>
                    <a:pt x="6547" y="4555"/>
                  </a:cubicBezTo>
                  <a:cubicBezTo>
                    <a:pt x="7021" y="4507"/>
                    <a:pt x="7472" y="4389"/>
                    <a:pt x="7899" y="4175"/>
                  </a:cubicBezTo>
                  <a:cubicBezTo>
                    <a:pt x="8089" y="4080"/>
                    <a:pt x="8255" y="3962"/>
                    <a:pt x="8445" y="3867"/>
                  </a:cubicBezTo>
                  <a:cubicBezTo>
                    <a:pt x="9014" y="3630"/>
                    <a:pt x="9441" y="3155"/>
                    <a:pt x="9583" y="2562"/>
                  </a:cubicBezTo>
                  <a:cubicBezTo>
                    <a:pt x="9797" y="1851"/>
                    <a:pt x="10129" y="1163"/>
                    <a:pt x="10414" y="451"/>
                  </a:cubicBezTo>
                  <a:cubicBezTo>
                    <a:pt x="10485" y="167"/>
                    <a:pt x="10769" y="1"/>
                    <a:pt x="11054" y="72"/>
                  </a:cubicBezTo>
                  <a:cubicBezTo>
                    <a:pt x="11339" y="143"/>
                    <a:pt x="11528" y="451"/>
                    <a:pt x="11457" y="736"/>
                  </a:cubicBezTo>
                  <a:cubicBezTo>
                    <a:pt x="11362" y="1115"/>
                    <a:pt x="11244" y="1495"/>
                    <a:pt x="11101" y="1851"/>
                  </a:cubicBezTo>
                  <a:cubicBezTo>
                    <a:pt x="10888" y="2420"/>
                    <a:pt x="10651" y="2966"/>
                    <a:pt x="10414" y="3511"/>
                  </a:cubicBezTo>
                  <a:cubicBezTo>
                    <a:pt x="10271" y="3867"/>
                    <a:pt x="10034" y="4175"/>
                    <a:pt x="9749" y="4389"/>
                  </a:cubicBezTo>
                  <a:cubicBezTo>
                    <a:pt x="8943" y="4958"/>
                    <a:pt x="8065" y="5361"/>
                    <a:pt x="7093" y="5575"/>
                  </a:cubicBezTo>
                  <a:cubicBezTo>
                    <a:pt x="6523" y="5646"/>
                    <a:pt x="5954" y="5717"/>
                    <a:pt x="5361" y="57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7416425" y="3426325"/>
              <a:ext cx="47475" cy="50425"/>
            </a:xfrm>
            <a:custGeom>
              <a:rect b="b" l="l" r="r" t="t"/>
              <a:pathLst>
                <a:path extrusionOk="0" h="2017" w="1899">
                  <a:moveTo>
                    <a:pt x="1021" y="1993"/>
                  </a:moveTo>
                  <a:cubicBezTo>
                    <a:pt x="760" y="1993"/>
                    <a:pt x="546" y="1874"/>
                    <a:pt x="428" y="1661"/>
                  </a:cubicBezTo>
                  <a:cubicBezTo>
                    <a:pt x="190" y="1305"/>
                    <a:pt x="1" y="949"/>
                    <a:pt x="214" y="522"/>
                  </a:cubicBezTo>
                  <a:cubicBezTo>
                    <a:pt x="333" y="166"/>
                    <a:pt x="712" y="0"/>
                    <a:pt x="1068" y="119"/>
                  </a:cubicBezTo>
                  <a:cubicBezTo>
                    <a:pt x="1329" y="190"/>
                    <a:pt x="1543" y="356"/>
                    <a:pt x="1685" y="593"/>
                  </a:cubicBezTo>
                  <a:cubicBezTo>
                    <a:pt x="1898" y="831"/>
                    <a:pt x="1898" y="1210"/>
                    <a:pt x="1685" y="1447"/>
                  </a:cubicBezTo>
                  <a:cubicBezTo>
                    <a:pt x="1637" y="1542"/>
                    <a:pt x="1566" y="1661"/>
                    <a:pt x="1519" y="1756"/>
                  </a:cubicBezTo>
                  <a:cubicBezTo>
                    <a:pt x="1400" y="1945"/>
                    <a:pt x="1210" y="2017"/>
                    <a:pt x="1021" y="19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7709375" y="3323125"/>
              <a:ext cx="44500" cy="36800"/>
            </a:xfrm>
            <a:custGeom>
              <a:rect b="b" l="l" r="r" t="t"/>
              <a:pathLst>
                <a:path extrusionOk="0" h="1472" w="1780">
                  <a:moveTo>
                    <a:pt x="950" y="1472"/>
                  </a:moveTo>
                  <a:cubicBezTo>
                    <a:pt x="475" y="1472"/>
                    <a:pt x="262" y="1306"/>
                    <a:pt x="119" y="902"/>
                  </a:cubicBezTo>
                  <a:cubicBezTo>
                    <a:pt x="1" y="665"/>
                    <a:pt x="119" y="404"/>
                    <a:pt x="357" y="286"/>
                  </a:cubicBezTo>
                  <a:cubicBezTo>
                    <a:pt x="475" y="238"/>
                    <a:pt x="641" y="214"/>
                    <a:pt x="760" y="143"/>
                  </a:cubicBezTo>
                  <a:cubicBezTo>
                    <a:pt x="950" y="1"/>
                    <a:pt x="1211" y="1"/>
                    <a:pt x="1400" y="143"/>
                  </a:cubicBezTo>
                  <a:cubicBezTo>
                    <a:pt x="1638" y="286"/>
                    <a:pt x="1780" y="570"/>
                    <a:pt x="1780" y="855"/>
                  </a:cubicBezTo>
                  <a:cubicBezTo>
                    <a:pt x="1780" y="973"/>
                    <a:pt x="1709" y="1092"/>
                    <a:pt x="1638" y="1187"/>
                  </a:cubicBezTo>
                  <a:cubicBezTo>
                    <a:pt x="1448" y="1353"/>
                    <a:pt x="1211" y="1472"/>
                    <a:pt x="950" y="14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3" name="Google Shape;1023;p24"/>
          <p:cNvSpPr/>
          <p:nvPr/>
        </p:nvSpPr>
        <p:spPr>
          <a:xfrm>
            <a:off x="3198564" y="2668778"/>
            <a:ext cx="2886823" cy="128704"/>
          </a:xfrm>
          <a:custGeom>
            <a:rect b="b" l="l" r="r" t="t"/>
            <a:pathLst>
              <a:path extrusionOk="0" h="7061" w="285612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4" name="Google Shape;1024;p24"/>
          <p:cNvGrpSpPr/>
          <p:nvPr/>
        </p:nvGrpSpPr>
        <p:grpSpPr>
          <a:xfrm>
            <a:off x="8259975" y="4358938"/>
            <a:ext cx="487025" cy="489125"/>
            <a:chOff x="7047525" y="3892375"/>
            <a:chExt cx="487025" cy="489125"/>
          </a:xfrm>
        </p:grpSpPr>
        <p:sp>
          <p:nvSpPr>
            <p:cNvPr id="1025" name="Google Shape;1025;p24"/>
            <p:cNvSpPr/>
            <p:nvPr/>
          </p:nvSpPr>
          <p:spPr>
            <a:xfrm flipH="1">
              <a:off x="7087800" y="4105800"/>
              <a:ext cx="177350" cy="192000"/>
            </a:xfrm>
            <a:custGeom>
              <a:rect b="b" l="l" r="r" t="t"/>
              <a:pathLst>
                <a:path extrusionOk="0" h="7680" w="7094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4"/>
            <p:cNvSpPr/>
            <p:nvPr/>
          </p:nvSpPr>
          <p:spPr>
            <a:xfrm flipH="1">
              <a:off x="7071075" y="4308775"/>
              <a:ext cx="55475" cy="45525"/>
            </a:xfrm>
            <a:custGeom>
              <a:rect b="b" l="l" r="r" t="t"/>
              <a:pathLst>
                <a:path extrusionOk="0" h="1821" w="2219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4"/>
            <p:cNvSpPr/>
            <p:nvPr/>
          </p:nvSpPr>
          <p:spPr>
            <a:xfrm flipH="1">
              <a:off x="7047525" y="4077025"/>
              <a:ext cx="244825" cy="304475"/>
            </a:xfrm>
            <a:custGeom>
              <a:rect b="b" l="l" r="r" t="t"/>
              <a:pathLst>
                <a:path extrusionOk="0" h="12179" w="9793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4"/>
            <p:cNvSpPr/>
            <p:nvPr/>
          </p:nvSpPr>
          <p:spPr>
            <a:xfrm flipH="1">
              <a:off x="7382300" y="3976075"/>
              <a:ext cx="131850" cy="225475"/>
            </a:xfrm>
            <a:custGeom>
              <a:rect b="b" l="l" r="r" t="t"/>
              <a:pathLst>
                <a:path extrusionOk="0" h="9019" w="5274">
                  <a:moveTo>
                    <a:pt x="3976" y="1"/>
                  </a:moveTo>
                  <a:cubicBezTo>
                    <a:pt x="4311" y="1"/>
                    <a:pt x="4625" y="43"/>
                    <a:pt x="4855" y="335"/>
                  </a:cubicBezTo>
                  <a:cubicBezTo>
                    <a:pt x="5273" y="775"/>
                    <a:pt x="5210" y="1319"/>
                    <a:pt x="5001" y="1779"/>
                  </a:cubicBezTo>
                  <a:cubicBezTo>
                    <a:pt x="4792" y="2219"/>
                    <a:pt x="4729" y="2721"/>
                    <a:pt x="4541" y="3139"/>
                  </a:cubicBezTo>
                  <a:cubicBezTo>
                    <a:pt x="4311" y="3704"/>
                    <a:pt x="4227" y="4311"/>
                    <a:pt x="4081" y="4876"/>
                  </a:cubicBezTo>
                  <a:cubicBezTo>
                    <a:pt x="3913" y="5357"/>
                    <a:pt x="3662" y="5797"/>
                    <a:pt x="3432" y="6278"/>
                  </a:cubicBezTo>
                  <a:cubicBezTo>
                    <a:pt x="3265" y="6592"/>
                    <a:pt x="3118" y="6905"/>
                    <a:pt x="2972" y="7261"/>
                  </a:cubicBezTo>
                  <a:cubicBezTo>
                    <a:pt x="2804" y="7784"/>
                    <a:pt x="2658" y="8370"/>
                    <a:pt x="2114" y="8705"/>
                  </a:cubicBezTo>
                  <a:cubicBezTo>
                    <a:pt x="1863" y="8851"/>
                    <a:pt x="1591" y="9019"/>
                    <a:pt x="1277" y="8956"/>
                  </a:cubicBezTo>
                  <a:cubicBezTo>
                    <a:pt x="942" y="8914"/>
                    <a:pt x="628" y="8851"/>
                    <a:pt x="314" y="8789"/>
                  </a:cubicBezTo>
                  <a:cubicBezTo>
                    <a:pt x="105" y="8726"/>
                    <a:pt x="0" y="8433"/>
                    <a:pt x="126" y="8266"/>
                  </a:cubicBezTo>
                  <a:cubicBezTo>
                    <a:pt x="419" y="7868"/>
                    <a:pt x="461" y="7408"/>
                    <a:pt x="565" y="6968"/>
                  </a:cubicBezTo>
                  <a:cubicBezTo>
                    <a:pt x="586" y="6843"/>
                    <a:pt x="628" y="6738"/>
                    <a:pt x="670" y="6633"/>
                  </a:cubicBezTo>
                  <a:cubicBezTo>
                    <a:pt x="1360" y="4981"/>
                    <a:pt x="2030" y="3307"/>
                    <a:pt x="2741" y="1675"/>
                  </a:cubicBezTo>
                  <a:cubicBezTo>
                    <a:pt x="3076" y="670"/>
                    <a:pt x="3118" y="691"/>
                    <a:pt x="39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4"/>
            <p:cNvSpPr/>
            <p:nvPr/>
          </p:nvSpPr>
          <p:spPr>
            <a:xfrm flipH="1">
              <a:off x="7371850" y="3934750"/>
              <a:ext cx="29325" cy="35075"/>
            </a:xfrm>
            <a:custGeom>
              <a:rect b="b" l="l" r="r" t="t"/>
              <a:pathLst>
                <a:path extrusionOk="0" h="1403" w="1173">
                  <a:moveTo>
                    <a:pt x="942" y="1403"/>
                  </a:moveTo>
                  <a:cubicBezTo>
                    <a:pt x="608" y="1277"/>
                    <a:pt x="294" y="1152"/>
                    <a:pt x="1" y="1047"/>
                  </a:cubicBezTo>
                  <a:cubicBezTo>
                    <a:pt x="482" y="231"/>
                    <a:pt x="587" y="126"/>
                    <a:pt x="1068" y="1"/>
                  </a:cubicBezTo>
                  <a:cubicBezTo>
                    <a:pt x="1173" y="461"/>
                    <a:pt x="1026" y="921"/>
                    <a:pt x="942" y="14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4"/>
            <p:cNvSpPr/>
            <p:nvPr/>
          </p:nvSpPr>
          <p:spPr>
            <a:xfrm flipH="1">
              <a:off x="7351975" y="3892375"/>
              <a:ext cx="182575" cy="327500"/>
            </a:xfrm>
            <a:custGeom>
              <a:rect b="b" l="l" r="r" t="t"/>
              <a:pathLst>
                <a:path extrusionOk="0" h="13100" w="7303">
                  <a:moveTo>
                    <a:pt x="7240" y="1173"/>
                  </a:moveTo>
                  <a:cubicBezTo>
                    <a:pt x="7135" y="2010"/>
                    <a:pt x="7073" y="2930"/>
                    <a:pt x="6968" y="3809"/>
                  </a:cubicBezTo>
                  <a:cubicBezTo>
                    <a:pt x="6926" y="4123"/>
                    <a:pt x="6884" y="4395"/>
                    <a:pt x="6654" y="4646"/>
                  </a:cubicBezTo>
                  <a:cubicBezTo>
                    <a:pt x="6508" y="4771"/>
                    <a:pt x="6570" y="5064"/>
                    <a:pt x="6466" y="5253"/>
                  </a:cubicBezTo>
                  <a:cubicBezTo>
                    <a:pt x="6047" y="5901"/>
                    <a:pt x="6194" y="6738"/>
                    <a:pt x="5754" y="7387"/>
                  </a:cubicBezTo>
                  <a:cubicBezTo>
                    <a:pt x="5713" y="7492"/>
                    <a:pt x="5650" y="7638"/>
                    <a:pt x="5671" y="7743"/>
                  </a:cubicBezTo>
                  <a:cubicBezTo>
                    <a:pt x="5754" y="8433"/>
                    <a:pt x="5252" y="8998"/>
                    <a:pt x="5148" y="9647"/>
                  </a:cubicBezTo>
                  <a:cubicBezTo>
                    <a:pt x="5127" y="9772"/>
                    <a:pt x="5001" y="9898"/>
                    <a:pt x="4917" y="10044"/>
                  </a:cubicBezTo>
                  <a:cubicBezTo>
                    <a:pt x="4729" y="10379"/>
                    <a:pt x="4541" y="10693"/>
                    <a:pt x="4457" y="11111"/>
                  </a:cubicBezTo>
                  <a:cubicBezTo>
                    <a:pt x="4206" y="11969"/>
                    <a:pt x="3767" y="12722"/>
                    <a:pt x="2804" y="12994"/>
                  </a:cubicBezTo>
                  <a:cubicBezTo>
                    <a:pt x="2616" y="13036"/>
                    <a:pt x="2428" y="13099"/>
                    <a:pt x="2281" y="13099"/>
                  </a:cubicBezTo>
                  <a:cubicBezTo>
                    <a:pt x="1779" y="13078"/>
                    <a:pt x="1319" y="13015"/>
                    <a:pt x="816" y="12974"/>
                  </a:cubicBezTo>
                  <a:cubicBezTo>
                    <a:pt x="419" y="12911"/>
                    <a:pt x="189" y="12681"/>
                    <a:pt x="168" y="12304"/>
                  </a:cubicBezTo>
                  <a:cubicBezTo>
                    <a:pt x="105" y="11865"/>
                    <a:pt x="0" y="11404"/>
                    <a:pt x="272" y="10986"/>
                  </a:cubicBezTo>
                  <a:cubicBezTo>
                    <a:pt x="335" y="10839"/>
                    <a:pt x="419" y="10693"/>
                    <a:pt x="419" y="10567"/>
                  </a:cubicBezTo>
                  <a:cubicBezTo>
                    <a:pt x="440" y="9898"/>
                    <a:pt x="796" y="9333"/>
                    <a:pt x="1047" y="8747"/>
                  </a:cubicBezTo>
                  <a:cubicBezTo>
                    <a:pt x="1444" y="7868"/>
                    <a:pt x="1800" y="6948"/>
                    <a:pt x="2197" y="6069"/>
                  </a:cubicBezTo>
                  <a:cubicBezTo>
                    <a:pt x="2469" y="5483"/>
                    <a:pt x="2720" y="4876"/>
                    <a:pt x="3013" y="4311"/>
                  </a:cubicBezTo>
                  <a:cubicBezTo>
                    <a:pt x="3160" y="3997"/>
                    <a:pt x="3411" y="3704"/>
                    <a:pt x="3641" y="3411"/>
                  </a:cubicBezTo>
                  <a:cubicBezTo>
                    <a:pt x="3850" y="3160"/>
                    <a:pt x="4101" y="2951"/>
                    <a:pt x="4206" y="2616"/>
                  </a:cubicBezTo>
                  <a:cubicBezTo>
                    <a:pt x="4269" y="2428"/>
                    <a:pt x="4499" y="2303"/>
                    <a:pt x="4625" y="2135"/>
                  </a:cubicBezTo>
                  <a:cubicBezTo>
                    <a:pt x="4897" y="1842"/>
                    <a:pt x="5210" y="1570"/>
                    <a:pt x="5399" y="1214"/>
                  </a:cubicBezTo>
                  <a:cubicBezTo>
                    <a:pt x="5629" y="754"/>
                    <a:pt x="6047" y="482"/>
                    <a:pt x="6466" y="252"/>
                  </a:cubicBezTo>
                  <a:cubicBezTo>
                    <a:pt x="6926" y="1"/>
                    <a:pt x="7303" y="231"/>
                    <a:pt x="7282" y="775"/>
                  </a:cubicBezTo>
                  <a:cubicBezTo>
                    <a:pt x="7282" y="901"/>
                    <a:pt x="7240" y="984"/>
                    <a:pt x="7240" y="1173"/>
                  </a:cubicBezTo>
                  <a:close/>
                  <a:moveTo>
                    <a:pt x="4792" y="3349"/>
                  </a:moveTo>
                  <a:cubicBezTo>
                    <a:pt x="3934" y="4039"/>
                    <a:pt x="3892" y="4039"/>
                    <a:pt x="3495" y="4960"/>
                  </a:cubicBezTo>
                  <a:cubicBezTo>
                    <a:pt x="2804" y="6613"/>
                    <a:pt x="2135" y="8287"/>
                    <a:pt x="1444" y="9940"/>
                  </a:cubicBezTo>
                  <a:cubicBezTo>
                    <a:pt x="1381" y="10044"/>
                    <a:pt x="1360" y="10170"/>
                    <a:pt x="1340" y="10274"/>
                  </a:cubicBezTo>
                  <a:cubicBezTo>
                    <a:pt x="1256" y="10714"/>
                    <a:pt x="1172" y="11153"/>
                    <a:pt x="879" y="11551"/>
                  </a:cubicBezTo>
                  <a:cubicBezTo>
                    <a:pt x="754" y="11739"/>
                    <a:pt x="858" y="12032"/>
                    <a:pt x="1068" y="12074"/>
                  </a:cubicBezTo>
                  <a:cubicBezTo>
                    <a:pt x="1381" y="12158"/>
                    <a:pt x="1716" y="12199"/>
                    <a:pt x="2030" y="12262"/>
                  </a:cubicBezTo>
                  <a:cubicBezTo>
                    <a:pt x="2344" y="12304"/>
                    <a:pt x="2616" y="12178"/>
                    <a:pt x="2867" y="11990"/>
                  </a:cubicBezTo>
                  <a:cubicBezTo>
                    <a:pt x="3432" y="11655"/>
                    <a:pt x="3557" y="11090"/>
                    <a:pt x="3746" y="10567"/>
                  </a:cubicBezTo>
                  <a:cubicBezTo>
                    <a:pt x="3871" y="10212"/>
                    <a:pt x="4018" y="9898"/>
                    <a:pt x="4185" y="9563"/>
                  </a:cubicBezTo>
                  <a:cubicBezTo>
                    <a:pt x="4415" y="9124"/>
                    <a:pt x="4708" y="8684"/>
                    <a:pt x="4834" y="8182"/>
                  </a:cubicBezTo>
                  <a:cubicBezTo>
                    <a:pt x="5022" y="7596"/>
                    <a:pt x="5064" y="7010"/>
                    <a:pt x="5315" y="6424"/>
                  </a:cubicBezTo>
                  <a:cubicBezTo>
                    <a:pt x="5482" y="6006"/>
                    <a:pt x="5545" y="5504"/>
                    <a:pt x="5754" y="5064"/>
                  </a:cubicBezTo>
                  <a:cubicBezTo>
                    <a:pt x="5985" y="4625"/>
                    <a:pt x="6068" y="4081"/>
                    <a:pt x="5629" y="3621"/>
                  </a:cubicBezTo>
                  <a:cubicBezTo>
                    <a:pt x="5420" y="3391"/>
                    <a:pt x="5106" y="3349"/>
                    <a:pt x="4792" y="3349"/>
                  </a:cubicBezTo>
                  <a:close/>
                  <a:moveTo>
                    <a:pt x="6277" y="3098"/>
                  </a:moveTo>
                  <a:cubicBezTo>
                    <a:pt x="6361" y="2637"/>
                    <a:pt x="6487" y="2198"/>
                    <a:pt x="6403" y="1696"/>
                  </a:cubicBezTo>
                  <a:cubicBezTo>
                    <a:pt x="5922" y="1821"/>
                    <a:pt x="5775" y="1926"/>
                    <a:pt x="5336" y="2742"/>
                  </a:cubicBezTo>
                  <a:cubicBezTo>
                    <a:pt x="5650" y="2847"/>
                    <a:pt x="5943" y="2972"/>
                    <a:pt x="6277" y="3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1" name="Google Shape;1031;p24"/>
          <p:cNvGrpSpPr/>
          <p:nvPr/>
        </p:nvGrpSpPr>
        <p:grpSpPr>
          <a:xfrm>
            <a:off x="2062413" y="4505650"/>
            <a:ext cx="643950" cy="195675"/>
            <a:chOff x="806663" y="3241275"/>
            <a:chExt cx="643950" cy="195675"/>
          </a:xfrm>
        </p:grpSpPr>
        <p:sp>
          <p:nvSpPr>
            <p:cNvPr id="1032" name="Google Shape;1032;p24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24"/>
          <p:cNvGrpSpPr/>
          <p:nvPr/>
        </p:nvGrpSpPr>
        <p:grpSpPr>
          <a:xfrm>
            <a:off x="784550" y="2589925"/>
            <a:ext cx="1871650" cy="2020200"/>
            <a:chOff x="653975" y="2589925"/>
            <a:chExt cx="1871650" cy="2020200"/>
          </a:xfrm>
        </p:grpSpPr>
        <p:sp>
          <p:nvSpPr>
            <p:cNvPr id="1035" name="Google Shape;1035;p24"/>
            <p:cNvSpPr/>
            <p:nvPr/>
          </p:nvSpPr>
          <p:spPr>
            <a:xfrm>
              <a:off x="685350" y="2612400"/>
              <a:ext cx="1293650" cy="959900"/>
            </a:xfrm>
            <a:custGeom>
              <a:rect b="b" l="l" r="r" t="t"/>
              <a:pathLst>
                <a:path extrusionOk="0" h="38396" w="51746">
                  <a:moveTo>
                    <a:pt x="51745" y="19857"/>
                  </a:moveTo>
                  <a:cubicBezTo>
                    <a:pt x="51661" y="19753"/>
                    <a:pt x="51557" y="19669"/>
                    <a:pt x="51515" y="19564"/>
                  </a:cubicBezTo>
                  <a:cubicBezTo>
                    <a:pt x="51222" y="19083"/>
                    <a:pt x="50824" y="18811"/>
                    <a:pt x="50218" y="18916"/>
                  </a:cubicBezTo>
                  <a:cubicBezTo>
                    <a:pt x="50113" y="18937"/>
                    <a:pt x="50050" y="18916"/>
                    <a:pt x="49946" y="18916"/>
                  </a:cubicBezTo>
                  <a:cubicBezTo>
                    <a:pt x="48753" y="18769"/>
                    <a:pt x="47749" y="19167"/>
                    <a:pt x="46849" y="20004"/>
                  </a:cubicBezTo>
                  <a:cubicBezTo>
                    <a:pt x="46661" y="19753"/>
                    <a:pt x="46535" y="19544"/>
                    <a:pt x="46347" y="19272"/>
                  </a:cubicBezTo>
                  <a:cubicBezTo>
                    <a:pt x="46200" y="19292"/>
                    <a:pt x="46033" y="19292"/>
                    <a:pt x="45907" y="19376"/>
                  </a:cubicBezTo>
                  <a:cubicBezTo>
                    <a:pt x="45510" y="19606"/>
                    <a:pt x="45091" y="19564"/>
                    <a:pt x="44715" y="19397"/>
                  </a:cubicBezTo>
                  <a:cubicBezTo>
                    <a:pt x="43417" y="18895"/>
                    <a:pt x="42162" y="18414"/>
                    <a:pt x="40907" y="17828"/>
                  </a:cubicBezTo>
                  <a:cubicBezTo>
                    <a:pt x="39630" y="17263"/>
                    <a:pt x="38500" y="16405"/>
                    <a:pt x="37412" y="15526"/>
                  </a:cubicBezTo>
                  <a:cubicBezTo>
                    <a:pt x="37308" y="15443"/>
                    <a:pt x="37182" y="15380"/>
                    <a:pt x="37119" y="15275"/>
                  </a:cubicBezTo>
                  <a:cubicBezTo>
                    <a:pt x="36806" y="14585"/>
                    <a:pt x="36094" y="14354"/>
                    <a:pt x="35550" y="13915"/>
                  </a:cubicBezTo>
                  <a:cubicBezTo>
                    <a:pt x="35257" y="13664"/>
                    <a:pt x="35006" y="13748"/>
                    <a:pt x="34839" y="14082"/>
                  </a:cubicBezTo>
                  <a:cubicBezTo>
                    <a:pt x="34483" y="14899"/>
                    <a:pt x="33855" y="15589"/>
                    <a:pt x="33583" y="16447"/>
                  </a:cubicBezTo>
                  <a:cubicBezTo>
                    <a:pt x="33521" y="16698"/>
                    <a:pt x="33311" y="16865"/>
                    <a:pt x="33102" y="16991"/>
                  </a:cubicBezTo>
                  <a:cubicBezTo>
                    <a:pt x="32433" y="17388"/>
                    <a:pt x="31763" y="17744"/>
                    <a:pt x="31072" y="18058"/>
                  </a:cubicBezTo>
                  <a:cubicBezTo>
                    <a:pt x="29378" y="18874"/>
                    <a:pt x="27557" y="19146"/>
                    <a:pt x="25716" y="19397"/>
                  </a:cubicBezTo>
                  <a:cubicBezTo>
                    <a:pt x="24461" y="19564"/>
                    <a:pt x="23226" y="19251"/>
                    <a:pt x="22054" y="18895"/>
                  </a:cubicBezTo>
                  <a:cubicBezTo>
                    <a:pt x="21866" y="18853"/>
                    <a:pt x="21720" y="18728"/>
                    <a:pt x="21552" y="18623"/>
                  </a:cubicBezTo>
                  <a:cubicBezTo>
                    <a:pt x="21176" y="18351"/>
                    <a:pt x="20778" y="18100"/>
                    <a:pt x="20381" y="17807"/>
                  </a:cubicBezTo>
                  <a:cubicBezTo>
                    <a:pt x="20234" y="17702"/>
                    <a:pt x="20088" y="17577"/>
                    <a:pt x="19983" y="17409"/>
                  </a:cubicBezTo>
                  <a:cubicBezTo>
                    <a:pt x="19669" y="16991"/>
                    <a:pt x="19711" y="16991"/>
                    <a:pt x="19251" y="17116"/>
                  </a:cubicBezTo>
                  <a:cubicBezTo>
                    <a:pt x="19104" y="17179"/>
                    <a:pt x="18958" y="17221"/>
                    <a:pt x="18811" y="17284"/>
                  </a:cubicBezTo>
                  <a:cubicBezTo>
                    <a:pt x="18811" y="17409"/>
                    <a:pt x="18769" y="17514"/>
                    <a:pt x="18790" y="17577"/>
                  </a:cubicBezTo>
                  <a:cubicBezTo>
                    <a:pt x="19125" y="18016"/>
                    <a:pt x="19041" y="18539"/>
                    <a:pt x="19020" y="19041"/>
                  </a:cubicBezTo>
                  <a:cubicBezTo>
                    <a:pt x="19020" y="19292"/>
                    <a:pt x="19000" y="19564"/>
                    <a:pt x="19020" y="19795"/>
                  </a:cubicBezTo>
                  <a:cubicBezTo>
                    <a:pt x="19104" y="20925"/>
                    <a:pt x="18832" y="22013"/>
                    <a:pt x="18518" y="23080"/>
                  </a:cubicBezTo>
                  <a:cubicBezTo>
                    <a:pt x="18309" y="23770"/>
                    <a:pt x="17974" y="24377"/>
                    <a:pt x="17577" y="24942"/>
                  </a:cubicBezTo>
                  <a:cubicBezTo>
                    <a:pt x="17326" y="25318"/>
                    <a:pt x="15359" y="26532"/>
                    <a:pt x="14940" y="26616"/>
                  </a:cubicBezTo>
                  <a:cubicBezTo>
                    <a:pt x="14731" y="26637"/>
                    <a:pt x="14501" y="26616"/>
                    <a:pt x="14292" y="26637"/>
                  </a:cubicBezTo>
                  <a:cubicBezTo>
                    <a:pt x="14020" y="26679"/>
                    <a:pt x="13748" y="26595"/>
                    <a:pt x="13497" y="26846"/>
                  </a:cubicBezTo>
                  <a:cubicBezTo>
                    <a:pt x="13392" y="26992"/>
                    <a:pt x="13078" y="26951"/>
                    <a:pt x="12869" y="26930"/>
                  </a:cubicBezTo>
                  <a:cubicBezTo>
                    <a:pt x="11697" y="26804"/>
                    <a:pt x="10923" y="27536"/>
                    <a:pt x="10965" y="28834"/>
                  </a:cubicBezTo>
                  <a:cubicBezTo>
                    <a:pt x="10986" y="29524"/>
                    <a:pt x="11174" y="30110"/>
                    <a:pt x="11655" y="30570"/>
                  </a:cubicBezTo>
                  <a:cubicBezTo>
                    <a:pt x="12074" y="30968"/>
                    <a:pt x="12450" y="31386"/>
                    <a:pt x="12869" y="31805"/>
                  </a:cubicBezTo>
                  <a:cubicBezTo>
                    <a:pt x="13350" y="32265"/>
                    <a:pt x="13915" y="32495"/>
                    <a:pt x="14606" y="32474"/>
                  </a:cubicBezTo>
                  <a:cubicBezTo>
                    <a:pt x="15108" y="32453"/>
                    <a:pt x="15631" y="32474"/>
                    <a:pt x="16175" y="32474"/>
                  </a:cubicBezTo>
                  <a:cubicBezTo>
                    <a:pt x="16677" y="33081"/>
                    <a:pt x="17200" y="33688"/>
                    <a:pt x="17723" y="34316"/>
                  </a:cubicBezTo>
                  <a:cubicBezTo>
                    <a:pt x="18246" y="34901"/>
                    <a:pt x="18665" y="35592"/>
                    <a:pt x="19418" y="36010"/>
                  </a:cubicBezTo>
                  <a:cubicBezTo>
                    <a:pt x="19334" y="36408"/>
                    <a:pt x="19293" y="36764"/>
                    <a:pt x="19209" y="37161"/>
                  </a:cubicBezTo>
                  <a:cubicBezTo>
                    <a:pt x="18184" y="37935"/>
                    <a:pt x="17012" y="38228"/>
                    <a:pt x="15756" y="38312"/>
                  </a:cubicBezTo>
                  <a:cubicBezTo>
                    <a:pt x="14083" y="38396"/>
                    <a:pt x="12450" y="37998"/>
                    <a:pt x="10839" y="37622"/>
                  </a:cubicBezTo>
                  <a:cubicBezTo>
                    <a:pt x="10777" y="37601"/>
                    <a:pt x="10714" y="37580"/>
                    <a:pt x="10651" y="37580"/>
                  </a:cubicBezTo>
                  <a:cubicBezTo>
                    <a:pt x="9019" y="37245"/>
                    <a:pt x="7492" y="36617"/>
                    <a:pt x="6027" y="35822"/>
                  </a:cubicBezTo>
                  <a:cubicBezTo>
                    <a:pt x="4792" y="35173"/>
                    <a:pt x="3453" y="34671"/>
                    <a:pt x="2219" y="34044"/>
                  </a:cubicBezTo>
                  <a:cubicBezTo>
                    <a:pt x="1528" y="33688"/>
                    <a:pt x="901" y="33186"/>
                    <a:pt x="231" y="32746"/>
                  </a:cubicBezTo>
                  <a:cubicBezTo>
                    <a:pt x="126" y="32663"/>
                    <a:pt x="85" y="32558"/>
                    <a:pt x="1" y="32453"/>
                  </a:cubicBezTo>
                  <a:cubicBezTo>
                    <a:pt x="64" y="32349"/>
                    <a:pt x="64" y="32244"/>
                    <a:pt x="106" y="32160"/>
                  </a:cubicBezTo>
                  <a:cubicBezTo>
                    <a:pt x="942" y="31344"/>
                    <a:pt x="1696" y="30403"/>
                    <a:pt x="2700" y="29754"/>
                  </a:cubicBezTo>
                  <a:cubicBezTo>
                    <a:pt x="2909" y="29629"/>
                    <a:pt x="3098" y="29420"/>
                    <a:pt x="3223" y="29231"/>
                  </a:cubicBezTo>
                  <a:cubicBezTo>
                    <a:pt x="3935" y="28248"/>
                    <a:pt x="4604" y="27243"/>
                    <a:pt x="5316" y="26260"/>
                  </a:cubicBezTo>
                  <a:cubicBezTo>
                    <a:pt x="5608" y="25862"/>
                    <a:pt x="5776" y="25444"/>
                    <a:pt x="5880" y="24942"/>
                  </a:cubicBezTo>
                  <a:cubicBezTo>
                    <a:pt x="6152" y="23791"/>
                    <a:pt x="6466" y="22640"/>
                    <a:pt x="6696" y="21489"/>
                  </a:cubicBezTo>
                  <a:cubicBezTo>
                    <a:pt x="6801" y="20987"/>
                    <a:pt x="6822" y="20464"/>
                    <a:pt x="6885" y="19983"/>
                  </a:cubicBezTo>
                  <a:cubicBezTo>
                    <a:pt x="6927" y="19502"/>
                    <a:pt x="6927" y="19000"/>
                    <a:pt x="7010" y="18560"/>
                  </a:cubicBezTo>
                  <a:cubicBezTo>
                    <a:pt x="7199" y="17472"/>
                    <a:pt x="7429" y="16363"/>
                    <a:pt x="7638" y="15275"/>
                  </a:cubicBezTo>
                  <a:cubicBezTo>
                    <a:pt x="7889" y="14020"/>
                    <a:pt x="8329" y="12806"/>
                    <a:pt x="8935" y="11676"/>
                  </a:cubicBezTo>
                  <a:cubicBezTo>
                    <a:pt x="9375" y="10881"/>
                    <a:pt x="9814" y="10065"/>
                    <a:pt x="10295" y="9249"/>
                  </a:cubicBezTo>
                  <a:cubicBezTo>
                    <a:pt x="11090" y="7910"/>
                    <a:pt x="12283" y="6948"/>
                    <a:pt x="13601" y="6132"/>
                  </a:cubicBezTo>
                  <a:cubicBezTo>
                    <a:pt x="14438" y="5922"/>
                    <a:pt x="15254" y="5608"/>
                    <a:pt x="16091" y="5546"/>
                  </a:cubicBezTo>
                  <a:cubicBezTo>
                    <a:pt x="17033" y="5441"/>
                    <a:pt x="17995" y="5504"/>
                    <a:pt x="18958" y="5504"/>
                  </a:cubicBezTo>
                  <a:cubicBezTo>
                    <a:pt x="19418" y="5504"/>
                    <a:pt x="19837" y="5650"/>
                    <a:pt x="20234" y="5880"/>
                  </a:cubicBezTo>
                  <a:cubicBezTo>
                    <a:pt x="20778" y="6194"/>
                    <a:pt x="21385" y="6424"/>
                    <a:pt x="21950" y="6696"/>
                  </a:cubicBezTo>
                  <a:cubicBezTo>
                    <a:pt x="22222" y="6801"/>
                    <a:pt x="22494" y="6634"/>
                    <a:pt x="22494" y="6341"/>
                  </a:cubicBezTo>
                  <a:cubicBezTo>
                    <a:pt x="22494" y="6173"/>
                    <a:pt x="22410" y="5985"/>
                    <a:pt x="22389" y="5797"/>
                  </a:cubicBezTo>
                  <a:cubicBezTo>
                    <a:pt x="22410" y="5755"/>
                    <a:pt x="22452" y="5671"/>
                    <a:pt x="22494" y="5650"/>
                  </a:cubicBezTo>
                  <a:cubicBezTo>
                    <a:pt x="22933" y="5253"/>
                    <a:pt x="23498" y="4918"/>
                    <a:pt x="23833" y="4437"/>
                  </a:cubicBezTo>
                  <a:cubicBezTo>
                    <a:pt x="24189" y="3935"/>
                    <a:pt x="24649" y="3558"/>
                    <a:pt x="25067" y="3098"/>
                  </a:cubicBezTo>
                  <a:cubicBezTo>
                    <a:pt x="25695" y="2449"/>
                    <a:pt x="26469" y="2030"/>
                    <a:pt x="27285" y="1633"/>
                  </a:cubicBezTo>
                  <a:cubicBezTo>
                    <a:pt x="27536" y="1507"/>
                    <a:pt x="27829" y="1424"/>
                    <a:pt x="28059" y="1277"/>
                  </a:cubicBezTo>
                  <a:cubicBezTo>
                    <a:pt x="29461" y="461"/>
                    <a:pt x="30947" y="126"/>
                    <a:pt x="32537" y="64"/>
                  </a:cubicBezTo>
                  <a:cubicBezTo>
                    <a:pt x="33855" y="22"/>
                    <a:pt x="35153" y="126"/>
                    <a:pt x="36471" y="43"/>
                  </a:cubicBezTo>
                  <a:cubicBezTo>
                    <a:pt x="37894" y="1"/>
                    <a:pt x="39233" y="315"/>
                    <a:pt x="40593" y="670"/>
                  </a:cubicBezTo>
                  <a:cubicBezTo>
                    <a:pt x="41702" y="984"/>
                    <a:pt x="42664" y="1486"/>
                    <a:pt x="43522" y="2219"/>
                  </a:cubicBezTo>
                  <a:cubicBezTo>
                    <a:pt x="44422" y="2972"/>
                    <a:pt x="45384" y="3683"/>
                    <a:pt x="46326" y="4395"/>
                  </a:cubicBezTo>
                  <a:cubicBezTo>
                    <a:pt x="46933" y="4834"/>
                    <a:pt x="47393" y="5399"/>
                    <a:pt x="47665" y="6111"/>
                  </a:cubicBezTo>
                  <a:cubicBezTo>
                    <a:pt x="47790" y="6487"/>
                    <a:pt x="47937" y="6822"/>
                    <a:pt x="48230" y="7073"/>
                  </a:cubicBezTo>
                  <a:cubicBezTo>
                    <a:pt x="48293" y="7136"/>
                    <a:pt x="48334" y="7157"/>
                    <a:pt x="48355" y="7220"/>
                  </a:cubicBezTo>
                  <a:cubicBezTo>
                    <a:pt x="48606" y="8077"/>
                    <a:pt x="49297" y="8621"/>
                    <a:pt x="49674" y="9417"/>
                  </a:cubicBezTo>
                  <a:cubicBezTo>
                    <a:pt x="49799" y="9689"/>
                    <a:pt x="49987" y="9961"/>
                    <a:pt x="50218" y="10191"/>
                  </a:cubicBezTo>
                  <a:cubicBezTo>
                    <a:pt x="50490" y="10463"/>
                    <a:pt x="50594" y="10797"/>
                    <a:pt x="50657" y="11132"/>
                  </a:cubicBezTo>
                  <a:cubicBezTo>
                    <a:pt x="50762" y="11572"/>
                    <a:pt x="50866" y="11990"/>
                    <a:pt x="50908" y="12450"/>
                  </a:cubicBezTo>
                  <a:cubicBezTo>
                    <a:pt x="50971" y="13350"/>
                    <a:pt x="51347" y="14250"/>
                    <a:pt x="51222" y="15191"/>
                  </a:cubicBezTo>
                  <a:cubicBezTo>
                    <a:pt x="51473" y="16175"/>
                    <a:pt x="51452" y="17200"/>
                    <a:pt x="51640" y="18204"/>
                  </a:cubicBezTo>
                  <a:cubicBezTo>
                    <a:pt x="51619" y="18748"/>
                    <a:pt x="51661" y="19292"/>
                    <a:pt x="51745" y="198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1063025" y="2992700"/>
              <a:ext cx="786225" cy="556075"/>
            </a:xfrm>
            <a:custGeom>
              <a:rect b="b" l="l" r="r" t="t"/>
              <a:pathLst>
                <a:path extrusionOk="0" h="22243" w="31449">
                  <a:moveTo>
                    <a:pt x="1" y="12178"/>
                  </a:moveTo>
                  <a:cubicBezTo>
                    <a:pt x="1110" y="12199"/>
                    <a:pt x="1884" y="11508"/>
                    <a:pt x="2721" y="11027"/>
                  </a:cubicBezTo>
                  <a:cubicBezTo>
                    <a:pt x="2930" y="10881"/>
                    <a:pt x="3097" y="10713"/>
                    <a:pt x="3244" y="10504"/>
                  </a:cubicBezTo>
                  <a:cubicBezTo>
                    <a:pt x="3495" y="10086"/>
                    <a:pt x="3788" y="9625"/>
                    <a:pt x="3976" y="9165"/>
                  </a:cubicBezTo>
                  <a:cubicBezTo>
                    <a:pt x="4499" y="7951"/>
                    <a:pt x="4813" y="6675"/>
                    <a:pt x="4813" y="5378"/>
                  </a:cubicBezTo>
                  <a:cubicBezTo>
                    <a:pt x="4813" y="4917"/>
                    <a:pt x="4771" y="4478"/>
                    <a:pt x="4771" y="4039"/>
                  </a:cubicBezTo>
                  <a:cubicBezTo>
                    <a:pt x="4771" y="3871"/>
                    <a:pt x="4813" y="3746"/>
                    <a:pt x="4834" y="3536"/>
                  </a:cubicBezTo>
                  <a:cubicBezTo>
                    <a:pt x="5253" y="3662"/>
                    <a:pt x="5504" y="3934"/>
                    <a:pt x="5755" y="4143"/>
                  </a:cubicBezTo>
                  <a:cubicBezTo>
                    <a:pt x="6173" y="4499"/>
                    <a:pt x="6654" y="4708"/>
                    <a:pt x="7178" y="4855"/>
                  </a:cubicBezTo>
                  <a:cubicBezTo>
                    <a:pt x="8161" y="5064"/>
                    <a:pt x="9103" y="5336"/>
                    <a:pt x="10107" y="5273"/>
                  </a:cubicBezTo>
                  <a:cubicBezTo>
                    <a:pt x="10504" y="5231"/>
                    <a:pt x="10881" y="5210"/>
                    <a:pt x="11258" y="5168"/>
                  </a:cubicBezTo>
                  <a:cubicBezTo>
                    <a:pt x="11864" y="5085"/>
                    <a:pt x="12471" y="4980"/>
                    <a:pt x="13078" y="4876"/>
                  </a:cubicBezTo>
                  <a:cubicBezTo>
                    <a:pt x="13810" y="4771"/>
                    <a:pt x="14501" y="4604"/>
                    <a:pt x="15191" y="4290"/>
                  </a:cubicBezTo>
                  <a:cubicBezTo>
                    <a:pt x="15945" y="3955"/>
                    <a:pt x="16698" y="3641"/>
                    <a:pt x="17472" y="3306"/>
                  </a:cubicBezTo>
                  <a:cubicBezTo>
                    <a:pt x="17493" y="3306"/>
                    <a:pt x="17514" y="3244"/>
                    <a:pt x="17535" y="3244"/>
                  </a:cubicBezTo>
                  <a:cubicBezTo>
                    <a:pt x="18644" y="3181"/>
                    <a:pt x="18937" y="2260"/>
                    <a:pt x="19355" y="1507"/>
                  </a:cubicBezTo>
                  <a:cubicBezTo>
                    <a:pt x="19606" y="984"/>
                    <a:pt x="19878" y="482"/>
                    <a:pt x="20234" y="63"/>
                  </a:cubicBezTo>
                  <a:cubicBezTo>
                    <a:pt x="20548" y="0"/>
                    <a:pt x="20757" y="147"/>
                    <a:pt x="20883" y="356"/>
                  </a:cubicBezTo>
                  <a:cubicBezTo>
                    <a:pt x="21385" y="1151"/>
                    <a:pt x="22201" y="1632"/>
                    <a:pt x="22933" y="2176"/>
                  </a:cubicBezTo>
                  <a:cubicBezTo>
                    <a:pt x="24314" y="3223"/>
                    <a:pt x="25862" y="3976"/>
                    <a:pt x="27473" y="4562"/>
                  </a:cubicBezTo>
                  <a:cubicBezTo>
                    <a:pt x="27892" y="4687"/>
                    <a:pt x="28373" y="4645"/>
                    <a:pt x="28771" y="4792"/>
                  </a:cubicBezTo>
                  <a:cubicBezTo>
                    <a:pt x="29147" y="4959"/>
                    <a:pt x="29545" y="5085"/>
                    <a:pt x="29963" y="5064"/>
                  </a:cubicBezTo>
                  <a:lnTo>
                    <a:pt x="30570" y="5064"/>
                  </a:lnTo>
                  <a:cubicBezTo>
                    <a:pt x="30675" y="5273"/>
                    <a:pt x="30779" y="5441"/>
                    <a:pt x="30863" y="5650"/>
                  </a:cubicBezTo>
                  <a:cubicBezTo>
                    <a:pt x="31240" y="6759"/>
                    <a:pt x="31449" y="7847"/>
                    <a:pt x="31344" y="9039"/>
                  </a:cubicBezTo>
                  <a:cubicBezTo>
                    <a:pt x="31323" y="9207"/>
                    <a:pt x="31386" y="9458"/>
                    <a:pt x="31303" y="9604"/>
                  </a:cubicBezTo>
                  <a:cubicBezTo>
                    <a:pt x="30863" y="10420"/>
                    <a:pt x="30884" y="11383"/>
                    <a:pt x="30466" y="12220"/>
                  </a:cubicBezTo>
                  <a:cubicBezTo>
                    <a:pt x="30256" y="12638"/>
                    <a:pt x="30194" y="13161"/>
                    <a:pt x="29775" y="13454"/>
                  </a:cubicBezTo>
                  <a:cubicBezTo>
                    <a:pt x="29608" y="14270"/>
                    <a:pt x="28938" y="14793"/>
                    <a:pt x="28478" y="15421"/>
                  </a:cubicBezTo>
                  <a:cubicBezTo>
                    <a:pt x="28038" y="16049"/>
                    <a:pt x="27536" y="16614"/>
                    <a:pt x="27034" y="17221"/>
                  </a:cubicBezTo>
                  <a:cubicBezTo>
                    <a:pt x="26846" y="17430"/>
                    <a:pt x="26637" y="17639"/>
                    <a:pt x="26406" y="17785"/>
                  </a:cubicBezTo>
                  <a:cubicBezTo>
                    <a:pt x="25423" y="18497"/>
                    <a:pt x="24419" y="19187"/>
                    <a:pt x="23456" y="19878"/>
                  </a:cubicBezTo>
                  <a:cubicBezTo>
                    <a:pt x="23121" y="20129"/>
                    <a:pt x="22745" y="20296"/>
                    <a:pt x="22326" y="20401"/>
                  </a:cubicBezTo>
                  <a:cubicBezTo>
                    <a:pt x="21238" y="20694"/>
                    <a:pt x="20108" y="20987"/>
                    <a:pt x="18999" y="21322"/>
                  </a:cubicBezTo>
                  <a:cubicBezTo>
                    <a:pt x="18016" y="21614"/>
                    <a:pt x="16991" y="21719"/>
                    <a:pt x="16007" y="21824"/>
                  </a:cubicBezTo>
                  <a:cubicBezTo>
                    <a:pt x="14333" y="21991"/>
                    <a:pt x="12660" y="22242"/>
                    <a:pt x="10944" y="22138"/>
                  </a:cubicBezTo>
                  <a:cubicBezTo>
                    <a:pt x="9772" y="22054"/>
                    <a:pt x="8621" y="21845"/>
                    <a:pt x="7575" y="21217"/>
                  </a:cubicBezTo>
                  <a:cubicBezTo>
                    <a:pt x="6696" y="20694"/>
                    <a:pt x="5797" y="20213"/>
                    <a:pt x="4918" y="19689"/>
                  </a:cubicBezTo>
                  <a:cubicBezTo>
                    <a:pt x="4667" y="19564"/>
                    <a:pt x="4416" y="19417"/>
                    <a:pt x="4227" y="19166"/>
                  </a:cubicBezTo>
                  <a:cubicBezTo>
                    <a:pt x="3181" y="17890"/>
                    <a:pt x="2030" y="16697"/>
                    <a:pt x="1110" y="15296"/>
                  </a:cubicBezTo>
                  <a:cubicBezTo>
                    <a:pt x="733" y="14731"/>
                    <a:pt x="440" y="14145"/>
                    <a:pt x="273" y="13496"/>
                  </a:cubicBezTo>
                  <a:cubicBezTo>
                    <a:pt x="252" y="13078"/>
                    <a:pt x="126" y="12659"/>
                    <a:pt x="1" y="12178"/>
                  </a:cubicBezTo>
                  <a:close/>
                  <a:moveTo>
                    <a:pt x="16238" y="20171"/>
                  </a:moveTo>
                  <a:cubicBezTo>
                    <a:pt x="17430" y="20359"/>
                    <a:pt x="19292" y="19543"/>
                    <a:pt x="20150" y="19229"/>
                  </a:cubicBezTo>
                  <a:cubicBezTo>
                    <a:pt x="21196" y="18434"/>
                    <a:pt x="22556" y="17995"/>
                    <a:pt x="23247" y="16739"/>
                  </a:cubicBezTo>
                  <a:cubicBezTo>
                    <a:pt x="23289" y="16656"/>
                    <a:pt x="23372" y="16614"/>
                    <a:pt x="23435" y="16530"/>
                  </a:cubicBezTo>
                  <a:cubicBezTo>
                    <a:pt x="24293" y="15651"/>
                    <a:pt x="24440" y="14521"/>
                    <a:pt x="24502" y="13350"/>
                  </a:cubicBezTo>
                  <a:cubicBezTo>
                    <a:pt x="24502" y="13287"/>
                    <a:pt x="24502" y="13203"/>
                    <a:pt x="24440" y="13161"/>
                  </a:cubicBezTo>
                  <a:cubicBezTo>
                    <a:pt x="24377" y="13057"/>
                    <a:pt x="24293" y="12952"/>
                    <a:pt x="24188" y="12931"/>
                  </a:cubicBezTo>
                  <a:cubicBezTo>
                    <a:pt x="24084" y="12889"/>
                    <a:pt x="23896" y="12973"/>
                    <a:pt x="23875" y="13057"/>
                  </a:cubicBezTo>
                  <a:cubicBezTo>
                    <a:pt x="23686" y="13412"/>
                    <a:pt x="23498" y="13810"/>
                    <a:pt x="23393" y="14208"/>
                  </a:cubicBezTo>
                  <a:cubicBezTo>
                    <a:pt x="23163" y="15296"/>
                    <a:pt x="22326" y="16007"/>
                    <a:pt x="21719" y="16844"/>
                  </a:cubicBezTo>
                  <a:cubicBezTo>
                    <a:pt x="21699" y="16907"/>
                    <a:pt x="21615" y="16928"/>
                    <a:pt x="21573" y="16948"/>
                  </a:cubicBezTo>
                  <a:cubicBezTo>
                    <a:pt x="20443" y="17660"/>
                    <a:pt x="19355" y="18434"/>
                    <a:pt x="18016" y="18790"/>
                  </a:cubicBezTo>
                  <a:cubicBezTo>
                    <a:pt x="16572" y="19166"/>
                    <a:pt x="15191" y="19250"/>
                    <a:pt x="13852" y="18476"/>
                  </a:cubicBezTo>
                  <a:cubicBezTo>
                    <a:pt x="13769" y="18413"/>
                    <a:pt x="13664" y="18392"/>
                    <a:pt x="13601" y="18371"/>
                  </a:cubicBezTo>
                  <a:cubicBezTo>
                    <a:pt x="12764" y="18099"/>
                    <a:pt x="12199" y="17534"/>
                    <a:pt x="11781" y="16781"/>
                  </a:cubicBezTo>
                  <a:cubicBezTo>
                    <a:pt x="11530" y="16321"/>
                    <a:pt x="11320" y="15881"/>
                    <a:pt x="11341" y="15337"/>
                  </a:cubicBezTo>
                  <a:cubicBezTo>
                    <a:pt x="11341" y="15065"/>
                    <a:pt x="11320" y="14814"/>
                    <a:pt x="11237" y="14584"/>
                  </a:cubicBezTo>
                  <a:cubicBezTo>
                    <a:pt x="11216" y="14480"/>
                    <a:pt x="11007" y="14312"/>
                    <a:pt x="10902" y="14312"/>
                  </a:cubicBezTo>
                  <a:cubicBezTo>
                    <a:pt x="10776" y="14312"/>
                    <a:pt x="10588" y="14480"/>
                    <a:pt x="10546" y="14584"/>
                  </a:cubicBezTo>
                  <a:cubicBezTo>
                    <a:pt x="10400" y="15337"/>
                    <a:pt x="10274" y="16091"/>
                    <a:pt x="10693" y="16802"/>
                  </a:cubicBezTo>
                  <a:cubicBezTo>
                    <a:pt x="10965" y="17283"/>
                    <a:pt x="11237" y="17785"/>
                    <a:pt x="11572" y="18288"/>
                  </a:cubicBezTo>
                  <a:cubicBezTo>
                    <a:pt x="11697" y="18497"/>
                    <a:pt x="11948" y="18643"/>
                    <a:pt x="12157" y="18769"/>
                  </a:cubicBezTo>
                  <a:cubicBezTo>
                    <a:pt x="12597" y="19020"/>
                    <a:pt x="13057" y="19229"/>
                    <a:pt x="13517" y="19459"/>
                  </a:cubicBezTo>
                  <a:cubicBezTo>
                    <a:pt x="14396" y="19982"/>
                    <a:pt x="15317" y="20296"/>
                    <a:pt x="16238" y="20171"/>
                  </a:cubicBezTo>
                  <a:close/>
                  <a:moveTo>
                    <a:pt x="9521" y="9290"/>
                  </a:moveTo>
                  <a:cubicBezTo>
                    <a:pt x="9458" y="9521"/>
                    <a:pt x="9416" y="9772"/>
                    <a:pt x="9375" y="9981"/>
                  </a:cubicBezTo>
                  <a:cubicBezTo>
                    <a:pt x="9375" y="10420"/>
                    <a:pt x="9563" y="10609"/>
                    <a:pt x="10002" y="10630"/>
                  </a:cubicBezTo>
                  <a:cubicBezTo>
                    <a:pt x="10609" y="10650"/>
                    <a:pt x="10818" y="10441"/>
                    <a:pt x="10797" y="9834"/>
                  </a:cubicBezTo>
                  <a:cubicBezTo>
                    <a:pt x="10776" y="9395"/>
                    <a:pt x="10588" y="9186"/>
                    <a:pt x="10149" y="9186"/>
                  </a:cubicBezTo>
                  <a:cubicBezTo>
                    <a:pt x="9960" y="9165"/>
                    <a:pt x="9751" y="9249"/>
                    <a:pt x="9521" y="9290"/>
                  </a:cubicBezTo>
                  <a:close/>
                  <a:moveTo>
                    <a:pt x="22243" y="8684"/>
                  </a:moveTo>
                  <a:cubicBezTo>
                    <a:pt x="22243" y="8788"/>
                    <a:pt x="22243" y="8956"/>
                    <a:pt x="22305" y="9102"/>
                  </a:cubicBezTo>
                  <a:cubicBezTo>
                    <a:pt x="22347" y="9311"/>
                    <a:pt x="22515" y="9416"/>
                    <a:pt x="22724" y="9416"/>
                  </a:cubicBezTo>
                  <a:cubicBezTo>
                    <a:pt x="22996" y="9416"/>
                    <a:pt x="23372" y="9060"/>
                    <a:pt x="23456" y="8746"/>
                  </a:cubicBezTo>
                  <a:cubicBezTo>
                    <a:pt x="23540" y="8433"/>
                    <a:pt x="23393" y="8140"/>
                    <a:pt x="23059" y="7951"/>
                  </a:cubicBezTo>
                  <a:cubicBezTo>
                    <a:pt x="22619" y="7700"/>
                    <a:pt x="22305" y="7847"/>
                    <a:pt x="22243" y="83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1250825" y="3528875"/>
              <a:ext cx="511075" cy="522050"/>
            </a:xfrm>
            <a:custGeom>
              <a:rect b="b" l="l" r="r" t="t"/>
              <a:pathLst>
                <a:path extrusionOk="0" h="20882" w="20443">
                  <a:moveTo>
                    <a:pt x="12303" y="11989"/>
                  </a:moveTo>
                  <a:cubicBezTo>
                    <a:pt x="10378" y="11655"/>
                    <a:pt x="8663" y="10985"/>
                    <a:pt x="7345" y="9604"/>
                  </a:cubicBezTo>
                  <a:lnTo>
                    <a:pt x="6529" y="8788"/>
                  </a:lnTo>
                  <a:cubicBezTo>
                    <a:pt x="5608" y="7909"/>
                    <a:pt x="4980" y="6821"/>
                    <a:pt x="4562" y="5649"/>
                  </a:cubicBezTo>
                  <a:cubicBezTo>
                    <a:pt x="4478" y="5440"/>
                    <a:pt x="4457" y="5210"/>
                    <a:pt x="4478" y="5022"/>
                  </a:cubicBezTo>
                  <a:cubicBezTo>
                    <a:pt x="4666" y="4059"/>
                    <a:pt x="4896" y="3097"/>
                    <a:pt x="5106" y="2072"/>
                  </a:cubicBezTo>
                  <a:cubicBezTo>
                    <a:pt x="5524" y="1862"/>
                    <a:pt x="6047" y="1946"/>
                    <a:pt x="6549" y="1862"/>
                  </a:cubicBezTo>
                  <a:cubicBezTo>
                    <a:pt x="7052" y="1779"/>
                    <a:pt x="7575" y="1758"/>
                    <a:pt x="8035" y="1695"/>
                  </a:cubicBezTo>
                  <a:cubicBezTo>
                    <a:pt x="8391" y="2009"/>
                    <a:pt x="8684" y="2281"/>
                    <a:pt x="8977" y="2595"/>
                  </a:cubicBezTo>
                  <a:cubicBezTo>
                    <a:pt x="9207" y="2825"/>
                    <a:pt x="9479" y="2950"/>
                    <a:pt x="9855" y="2929"/>
                  </a:cubicBezTo>
                  <a:cubicBezTo>
                    <a:pt x="10399" y="2908"/>
                    <a:pt x="10922" y="2908"/>
                    <a:pt x="11466" y="2929"/>
                  </a:cubicBezTo>
                  <a:cubicBezTo>
                    <a:pt x="11864" y="2950"/>
                    <a:pt x="12115" y="2783"/>
                    <a:pt x="12387" y="2511"/>
                  </a:cubicBezTo>
                  <a:cubicBezTo>
                    <a:pt x="12743" y="2155"/>
                    <a:pt x="12952" y="1674"/>
                    <a:pt x="13057" y="1172"/>
                  </a:cubicBezTo>
                  <a:cubicBezTo>
                    <a:pt x="13078" y="1025"/>
                    <a:pt x="13119" y="858"/>
                    <a:pt x="13140" y="691"/>
                  </a:cubicBezTo>
                  <a:cubicBezTo>
                    <a:pt x="13956" y="439"/>
                    <a:pt x="14731" y="230"/>
                    <a:pt x="15526" y="0"/>
                  </a:cubicBezTo>
                  <a:cubicBezTo>
                    <a:pt x="15630" y="105"/>
                    <a:pt x="15735" y="188"/>
                    <a:pt x="15756" y="272"/>
                  </a:cubicBezTo>
                  <a:cubicBezTo>
                    <a:pt x="15902" y="795"/>
                    <a:pt x="16007" y="1318"/>
                    <a:pt x="16363" y="1758"/>
                  </a:cubicBezTo>
                  <a:cubicBezTo>
                    <a:pt x="16446" y="1862"/>
                    <a:pt x="16467" y="1988"/>
                    <a:pt x="16467" y="2113"/>
                  </a:cubicBezTo>
                  <a:cubicBezTo>
                    <a:pt x="16404" y="2699"/>
                    <a:pt x="16593" y="3160"/>
                    <a:pt x="16928" y="3641"/>
                  </a:cubicBezTo>
                  <a:cubicBezTo>
                    <a:pt x="17074" y="3829"/>
                    <a:pt x="17095" y="4059"/>
                    <a:pt x="17179" y="4268"/>
                  </a:cubicBezTo>
                  <a:cubicBezTo>
                    <a:pt x="17346" y="4833"/>
                    <a:pt x="17492" y="5440"/>
                    <a:pt x="17660" y="6026"/>
                  </a:cubicBezTo>
                  <a:cubicBezTo>
                    <a:pt x="17953" y="6863"/>
                    <a:pt x="18225" y="7721"/>
                    <a:pt x="18329" y="8600"/>
                  </a:cubicBezTo>
                  <a:cubicBezTo>
                    <a:pt x="18350" y="8872"/>
                    <a:pt x="18371" y="9123"/>
                    <a:pt x="18476" y="9374"/>
                  </a:cubicBezTo>
                  <a:cubicBezTo>
                    <a:pt x="19125" y="11048"/>
                    <a:pt x="19313" y="12826"/>
                    <a:pt x="19710" y="14563"/>
                  </a:cubicBezTo>
                  <a:cubicBezTo>
                    <a:pt x="19836" y="15170"/>
                    <a:pt x="20003" y="15756"/>
                    <a:pt x="20108" y="16341"/>
                  </a:cubicBezTo>
                  <a:cubicBezTo>
                    <a:pt x="20213" y="16844"/>
                    <a:pt x="20338" y="17325"/>
                    <a:pt x="20254" y="17848"/>
                  </a:cubicBezTo>
                  <a:cubicBezTo>
                    <a:pt x="20213" y="18266"/>
                    <a:pt x="20359" y="18706"/>
                    <a:pt x="20443" y="19208"/>
                  </a:cubicBezTo>
                  <a:cubicBezTo>
                    <a:pt x="20275" y="19271"/>
                    <a:pt x="20129" y="19375"/>
                    <a:pt x="19941" y="19438"/>
                  </a:cubicBezTo>
                  <a:cubicBezTo>
                    <a:pt x="19020" y="19731"/>
                    <a:pt x="18099" y="19982"/>
                    <a:pt x="17200" y="20275"/>
                  </a:cubicBezTo>
                  <a:cubicBezTo>
                    <a:pt x="16467" y="20505"/>
                    <a:pt x="15714" y="20610"/>
                    <a:pt x="14940" y="20589"/>
                  </a:cubicBezTo>
                  <a:cubicBezTo>
                    <a:pt x="14731" y="20568"/>
                    <a:pt x="14500" y="20589"/>
                    <a:pt x="14291" y="20631"/>
                  </a:cubicBezTo>
                  <a:cubicBezTo>
                    <a:pt x="13433" y="20882"/>
                    <a:pt x="12534" y="20882"/>
                    <a:pt x="11634" y="20882"/>
                  </a:cubicBezTo>
                  <a:cubicBezTo>
                    <a:pt x="9814" y="20882"/>
                    <a:pt x="7993" y="20840"/>
                    <a:pt x="6194" y="20882"/>
                  </a:cubicBezTo>
                  <a:cubicBezTo>
                    <a:pt x="5210" y="20882"/>
                    <a:pt x="4269" y="20798"/>
                    <a:pt x="3327" y="20673"/>
                  </a:cubicBezTo>
                  <a:cubicBezTo>
                    <a:pt x="3034" y="20610"/>
                    <a:pt x="2762" y="20589"/>
                    <a:pt x="2469" y="20589"/>
                  </a:cubicBezTo>
                  <a:cubicBezTo>
                    <a:pt x="1674" y="20589"/>
                    <a:pt x="942" y="20422"/>
                    <a:pt x="377" y="19878"/>
                  </a:cubicBezTo>
                  <a:cubicBezTo>
                    <a:pt x="314" y="19836"/>
                    <a:pt x="189" y="19794"/>
                    <a:pt x="84" y="19773"/>
                  </a:cubicBezTo>
                  <a:cubicBezTo>
                    <a:pt x="0" y="19166"/>
                    <a:pt x="189" y="18580"/>
                    <a:pt x="377" y="18015"/>
                  </a:cubicBezTo>
                  <a:cubicBezTo>
                    <a:pt x="900" y="16341"/>
                    <a:pt x="1339" y="14647"/>
                    <a:pt x="2051" y="13056"/>
                  </a:cubicBezTo>
                  <a:cubicBezTo>
                    <a:pt x="2155" y="12826"/>
                    <a:pt x="2260" y="12575"/>
                    <a:pt x="2302" y="12345"/>
                  </a:cubicBezTo>
                  <a:cubicBezTo>
                    <a:pt x="2553" y="10859"/>
                    <a:pt x="3118" y="9478"/>
                    <a:pt x="3557" y="8035"/>
                  </a:cubicBezTo>
                  <a:cubicBezTo>
                    <a:pt x="3641" y="7742"/>
                    <a:pt x="3746" y="7449"/>
                    <a:pt x="3913" y="7030"/>
                  </a:cubicBezTo>
                  <a:cubicBezTo>
                    <a:pt x="4060" y="7240"/>
                    <a:pt x="4143" y="7386"/>
                    <a:pt x="4227" y="7491"/>
                  </a:cubicBezTo>
                  <a:cubicBezTo>
                    <a:pt x="4645" y="8328"/>
                    <a:pt x="5210" y="9060"/>
                    <a:pt x="5880" y="9709"/>
                  </a:cubicBezTo>
                  <a:cubicBezTo>
                    <a:pt x="6549" y="10378"/>
                    <a:pt x="7240" y="11048"/>
                    <a:pt x="8014" y="11592"/>
                  </a:cubicBezTo>
                  <a:cubicBezTo>
                    <a:pt x="9018" y="12261"/>
                    <a:pt x="10106" y="12659"/>
                    <a:pt x="11278" y="12868"/>
                  </a:cubicBezTo>
                  <a:cubicBezTo>
                    <a:pt x="11759" y="12952"/>
                    <a:pt x="12094" y="13140"/>
                    <a:pt x="12408" y="13496"/>
                  </a:cubicBezTo>
                  <a:cubicBezTo>
                    <a:pt x="12785" y="13914"/>
                    <a:pt x="13203" y="14333"/>
                    <a:pt x="13622" y="14730"/>
                  </a:cubicBezTo>
                  <a:cubicBezTo>
                    <a:pt x="13768" y="14856"/>
                    <a:pt x="13977" y="14960"/>
                    <a:pt x="14187" y="15023"/>
                  </a:cubicBezTo>
                  <a:cubicBezTo>
                    <a:pt x="14375" y="15065"/>
                    <a:pt x="14563" y="14940"/>
                    <a:pt x="14668" y="14751"/>
                  </a:cubicBezTo>
                  <a:cubicBezTo>
                    <a:pt x="14772" y="14542"/>
                    <a:pt x="14689" y="14396"/>
                    <a:pt x="14521" y="14249"/>
                  </a:cubicBezTo>
                  <a:cubicBezTo>
                    <a:pt x="14145" y="13977"/>
                    <a:pt x="13789" y="13663"/>
                    <a:pt x="13538" y="13287"/>
                  </a:cubicBezTo>
                  <a:cubicBezTo>
                    <a:pt x="13622" y="13035"/>
                    <a:pt x="13789" y="13077"/>
                    <a:pt x="13915" y="13077"/>
                  </a:cubicBezTo>
                  <a:cubicBezTo>
                    <a:pt x="14166" y="13056"/>
                    <a:pt x="14375" y="13056"/>
                    <a:pt x="14605" y="13077"/>
                  </a:cubicBezTo>
                  <a:cubicBezTo>
                    <a:pt x="15337" y="13140"/>
                    <a:pt x="15651" y="12575"/>
                    <a:pt x="16007" y="12115"/>
                  </a:cubicBezTo>
                  <a:cubicBezTo>
                    <a:pt x="16091" y="12010"/>
                    <a:pt x="15902" y="11738"/>
                    <a:pt x="15777" y="11780"/>
                  </a:cubicBezTo>
                  <a:cubicBezTo>
                    <a:pt x="15568" y="11801"/>
                    <a:pt x="15316" y="11801"/>
                    <a:pt x="15149" y="11906"/>
                  </a:cubicBezTo>
                  <a:cubicBezTo>
                    <a:pt x="14689" y="12199"/>
                    <a:pt x="14187" y="12157"/>
                    <a:pt x="13705" y="12094"/>
                  </a:cubicBezTo>
                  <a:cubicBezTo>
                    <a:pt x="13601" y="11885"/>
                    <a:pt x="13684" y="11738"/>
                    <a:pt x="13852" y="11675"/>
                  </a:cubicBezTo>
                  <a:cubicBezTo>
                    <a:pt x="14270" y="11487"/>
                    <a:pt x="14584" y="11152"/>
                    <a:pt x="14835" y="10797"/>
                  </a:cubicBezTo>
                  <a:cubicBezTo>
                    <a:pt x="14898" y="10755"/>
                    <a:pt x="14856" y="10629"/>
                    <a:pt x="14835" y="10546"/>
                  </a:cubicBezTo>
                  <a:cubicBezTo>
                    <a:pt x="14793" y="10462"/>
                    <a:pt x="14689" y="10378"/>
                    <a:pt x="14605" y="10420"/>
                  </a:cubicBezTo>
                  <a:cubicBezTo>
                    <a:pt x="13915" y="10483"/>
                    <a:pt x="13287" y="10734"/>
                    <a:pt x="12868" y="11299"/>
                  </a:cubicBezTo>
                  <a:cubicBezTo>
                    <a:pt x="12617" y="11445"/>
                    <a:pt x="12492" y="11696"/>
                    <a:pt x="12303" y="119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1220475" y="4039400"/>
              <a:ext cx="563400" cy="142825"/>
            </a:xfrm>
            <a:custGeom>
              <a:rect b="b" l="l" r="r" t="t"/>
              <a:pathLst>
                <a:path extrusionOk="0" h="5713" w="22536">
                  <a:moveTo>
                    <a:pt x="1" y="3892"/>
                  </a:moveTo>
                  <a:cubicBezTo>
                    <a:pt x="336" y="3390"/>
                    <a:pt x="691" y="2972"/>
                    <a:pt x="942" y="2490"/>
                  </a:cubicBezTo>
                  <a:cubicBezTo>
                    <a:pt x="1173" y="2051"/>
                    <a:pt x="1256" y="1549"/>
                    <a:pt x="1403" y="1109"/>
                  </a:cubicBezTo>
                  <a:cubicBezTo>
                    <a:pt x="1758" y="921"/>
                    <a:pt x="2030" y="1026"/>
                    <a:pt x="2302" y="1089"/>
                  </a:cubicBezTo>
                  <a:cubicBezTo>
                    <a:pt x="2533" y="1130"/>
                    <a:pt x="2805" y="1214"/>
                    <a:pt x="3035" y="1235"/>
                  </a:cubicBezTo>
                  <a:cubicBezTo>
                    <a:pt x="3683" y="1319"/>
                    <a:pt x="4374" y="1381"/>
                    <a:pt x="5022" y="1423"/>
                  </a:cubicBezTo>
                  <a:cubicBezTo>
                    <a:pt x="5859" y="1465"/>
                    <a:pt x="6675" y="1549"/>
                    <a:pt x="7512" y="1549"/>
                  </a:cubicBezTo>
                  <a:cubicBezTo>
                    <a:pt x="9542" y="1591"/>
                    <a:pt x="11592" y="1549"/>
                    <a:pt x="13622" y="1549"/>
                  </a:cubicBezTo>
                  <a:cubicBezTo>
                    <a:pt x="14020" y="1549"/>
                    <a:pt x="14375" y="1528"/>
                    <a:pt x="14773" y="1465"/>
                  </a:cubicBezTo>
                  <a:cubicBezTo>
                    <a:pt x="15568" y="1340"/>
                    <a:pt x="16342" y="1214"/>
                    <a:pt x="17158" y="1256"/>
                  </a:cubicBezTo>
                  <a:cubicBezTo>
                    <a:pt x="17346" y="1256"/>
                    <a:pt x="17556" y="1235"/>
                    <a:pt x="17723" y="1193"/>
                  </a:cubicBezTo>
                  <a:cubicBezTo>
                    <a:pt x="18958" y="879"/>
                    <a:pt x="20213" y="628"/>
                    <a:pt x="21364" y="63"/>
                  </a:cubicBezTo>
                  <a:cubicBezTo>
                    <a:pt x="21447" y="1"/>
                    <a:pt x="21552" y="42"/>
                    <a:pt x="21657" y="1"/>
                  </a:cubicBezTo>
                  <a:cubicBezTo>
                    <a:pt x="21761" y="691"/>
                    <a:pt x="21971" y="1319"/>
                    <a:pt x="22264" y="1925"/>
                  </a:cubicBezTo>
                  <a:cubicBezTo>
                    <a:pt x="22536" y="2449"/>
                    <a:pt x="22515" y="2470"/>
                    <a:pt x="22494" y="3223"/>
                  </a:cubicBezTo>
                  <a:cubicBezTo>
                    <a:pt x="21992" y="3830"/>
                    <a:pt x="21280" y="4164"/>
                    <a:pt x="20590" y="4394"/>
                  </a:cubicBezTo>
                  <a:cubicBezTo>
                    <a:pt x="20004" y="4583"/>
                    <a:pt x="19376" y="4792"/>
                    <a:pt x="18748" y="4792"/>
                  </a:cubicBezTo>
                  <a:cubicBezTo>
                    <a:pt x="18351" y="4792"/>
                    <a:pt x="17995" y="4771"/>
                    <a:pt x="17598" y="4792"/>
                  </a:cubicBezTo>
                  <a:cubicBezTo>
                    <a:pt x="17242" y="4813"/>
                    <a:pt x="16844" y="4876"/>
                    <a:pt x="16468" y="4959"/>
                  </a:cubicBezTo>
                  <a:cubicBezTo>
                    <a:pt x="15673" y="5169"/>
                    <a:pt x="14877" y="5336"/>
                    <a:pt x="14041" y="5378"/>
                  </a:cubicBezTo>
                  <a:cubicBezTo>
                    <a:pt x="13748" y="5378"/>
                    <a:pt x="13476" y="5399"/>
                    <a:pt x="13204" y="5483"/>
                  </a:cubicBezTo>
                  <a:cubicBezTo>
                    <a:pt x="12555" y="5650"/>
                    <a:pt x="11906" y="5692"/>
                    <a:pt x="11216" y="5692"/>
                  </a:cubicBezTo>
                  <a:cubicBezTo>
                    <a:pt x="10170" y="5650"/>
                    <a:pt x="9123" y="5692"/>
                    <a:pt x="8056" y="5692"/>
                  </a:cubicBezTo>
                  <a:cubicBezTo>
                    <a:pt x="6529" y="5713"/>
                    <a:pt x="5064" y="5566"/>
                    <a:pt x="3600" y="5190"/>
                  </a:cubicBezTo>
                  <a:cubicBezTo>
                    <a:pt x="3223" y="5085"/>
                    <a:pt x="2805" y="5043"/>
                    <a:pt x="2386" y="4959"/>
                  </a:cubicBezTo>
                  <a:cubicBezTo>
                    <a:pt x="1507" y="4792"/>
                    <a:pt x="859" y="4520"/>
                    <a:pt x="1" y="38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2167800" y="2832625"/>
              <a:ext cx="337425" cy="305000"/>
            </a:xfrm>
            <a:custGeom>
              <a:rect b="b" l="l" r="r" t="t"/>
              <a:pathLst>
                <a:path extrusionOk="0" h="12200" w="13497">
                  <a:moveTo>
                    <a:pt x="8265" y="8014"/>
                  </a:moveTo>
                  <a:cubicBezTo>
                    <a:pt x="8077" y="8454"/>
                    <a:pt x="7931" y="8872"/>
                    <a:pt x="7931" y="9312"/>
                  </a:cubicBezTo>
                  <a:cubicBezTo>
                    <a:pt x="7931" y="9709"/>
                    <a:pt x="7889" y="10023"/>
                    <a:pt x="7575" y="10358"/>
                  </a:cubicBezTo>
                  <a:cubicBezTo>
                    <a:pt x="7303" y="10651"/>
                    <a:pt x="7198" y="11069"/>
                    <a:pt x="6989" y="11425"/>
                  </a:cubicBezTo>
                  <a:cubicBezTo>
                    <a:pt x="6926" y="11530"/>
                    <a:pt x="6822" y="11676"/>
                    <a:pt x="6759" y="11718"/>
                  </a:cubicBezTo>
                  <a:cubicBezTo>
                    <a:pt x="6173" y="11906"/>
                    <a:pt x="5629" y="12199"/>
                    <a:pt x="5001" y="12053"/>
                  </a:cubicBezTo>
                  <a:cubicBezTo>
                    <a:pt x="4373" y="11927"/>
                    <a:pt x="3997" y="11488"/>
                    <a:pt x="3976" y="10965"/>
                  </a:cubicBezTo>
                  <a:cubicBezTo>
                    <a:pt x="3955" y="10379"/>
                    <a:pt x="3934" y="9814"/>
                    <a:pt x="3976" y="9228"/>
                  </a:cubicBezTo>
                  <a:cubicBezTo>
                    <a:pt x="4039" y="8768"/>
                    <a:pt x="4269" y="8328"/>
                    <a:pt x="4373" y="7868"/>
                  </a:cubicBezTo>
                  <a:cubicBezTo>
                    <a:pt x="4457" y="7617"/>
                    <a:pt x="4478" y="7324"/>
                    <a:pt x="4499" y="7031"/>
                  </a:cubicBezTo>
                  <a:cubicBezTo>
                    <a:pt x="4499" y="6801"/>
                    <a:pt x="4185" y="6592"/>
                    <a:pt x="3934" y="6696"/>
                  </a:cubicBezTo>
                  <a:cubicBezTo>
                    <a:pt x="3557" y="6864"/>
                    <a:pt x="3160" y="7031"/>
                    <a:pt x="2825" y="7282"/>
                  </a:cubicBezTo>
                  <a:cubicBezTo>
                    <a:pt x="2197" y="7659"/>
                    <a:pt x="1549" y="7826"/>
                    <a:pt x="816" y="7722"/>
                  </a:cubicBezTo>
                  <a:cubicBezTo>
                    <a:pt x="691" y="7701"/>
                    <a:pt x="544" y="7701"/>
                    <a:pt x="440" y="7638"/>
                  </a:cubicBezTo>
                  <a:cubicBezTo>
                    <a:pt x="189" y="7554"/>
                    <a:pt x="0" y="7345"/>
                    <a:pt x="21" y="7073"/>
                  </a:cubicBezTo>
                  <a:cubicBezTo>
                    <a:pt x="126" y="6194"/>
                    <a:pt x="231" y="5357"/>
                    <a:pt x="1068" y="4834"/>
                  </a:cubicBezTo>
                  <a:cubicBezTo>
                    <a:pt x="1381" y="4625"/>
                    <a:pt x="1653" y="4290"/>
                    <a:pt x="2009" y="4185"/>
                  </a:cubicBezTo>
                  <a:cubicBezTo>
                    <a:pt x="2490" y="4039"/>
                    <a:pt x="3013" y="4039"/>
                    <a:pt x="3537" y="3976"/>
                  </a:cubicBezTo>
                  <a:cubicBezTo>
                    <a:pt x="3662" y="3955"/>
                    <a:pt x="3788" y="3997"/>
                    <a:pt x="3934" y="3976"/>
                  </a:cubicBezTo>
                  <a:cubicBezTo>
                    <a:pt x="4039" y="3955"/>
                    <a:pt x="4206" y="3934"/>
                    <a:pt x="4248" y="3851"/>
                  </a:cubicBezTo>
                  <a:cubicBezTo>
                    <a:pt x="4373" y="3516"/>
                    <a:pt x="4792" y="3662"/>
                    <a:pt x="4980" y="3369"/>
                  </a:cubicBezTo>
                  <a:cubicBezTo>
                    <a:pt x="4918" y="3035"/>
                    <a:pt x="4708" y="2721"/>
                    <a:pt x="4415" y="2491"/>
                  </a:cubicBezTo>
                  <a:cubicBezTo>
                    <a:pt x="3871" y="2009"/>
                    <a:pt x="3850" y="1382"/>
                    <a:pt x="3976" y="733"/>
                  </a:cubicBezTo>
                  <a:cubicBezTo>
                    <a:pt x="4060" y="419"/>
                    <a:pt x="4353" y="189"/>
                    <a:pt x="4687" y="126"/>
                  </a:cubicBezTo>
                  <a:cubicBezTo>
                    <a:pt x="5462" y="1"/>
                    <a:pt x="6194" y="22"/>
                    <a:pt x="6801" y="670"/>
                  </a:cubicBezTo>
                  <a:cubicBezTo>
                    <a:pt x="7135" y="1047"/>
                    <a:pt x="7386" y="1444"/>
                    <a:pt x="7324" y="1968"/>
                  </a:cubicBezTo>
                  <a:cubicBezTo>
                    <a:pt x="7303" y="2114"/>
                    <a:pt x="7324" y="2281"/>
                    <a:pt x="7345" y="2428"/>
                  </a:cubicBezTo>
                  <a:cubicBezTo>
                    <a:pt x="7386" y="2637"/>
                    <a:pt x="7512" y="2805"/>
                    <a:pt x="7721" y="2825"/>
                  </a:cubicBezTo>
                  <a:cubicBezTo>
                    <a:pt x="8077" y="2846"/>
                    <a:pt x="8475" y="2909"/>
                    <a:pt x="8851" y="2700"/>
                  </a:cubicBezTo>
                  <a:cubicBezTo>
                    <a:pt x="9207" y="2512"/>
                    <a:pt x="9604" y="2386"/>
                    <a:pt x="10002" y="2198"/>
                  </a:cubicBezTo>
                  <a:cubicBezTo>
                    <a:pt x="10525" y="1988"/>
                    <a:pt x="10985" y="2009"/>
                    <a:pt x="11404" y="2407"/>
                  </a:cubicBezTo>
                  <a:cubicBezTo>
                    <a:pt x="11467" y="2470"/>
                    <a:pt x="11508" y="2491"/>
                    <a:pt x="11571" y="2512"/>
                  </a:cubicBezTo>
                  <a:cubicBezTo>
                    <a:pt x="12429" y="3118"/>
                    <a:pt x="12617" y="3139"/>
                    <a:pt x="12408" y="4562"/>
                  </a:cubicBezTo>
                  <a:cubicBezTo>
                    <a:pt x="11927" y="4813"/>
                    <a:pt x="11404" y="5022"/>
                    <a:pt x="10860" y="5148"/>
                  </a:cubicBezTo>
                  <a:cubicBezTo>
                    <a:pt x="10651" y="5211"/>
                    <a:pt x="10420" y="5253"/>
                    <a:pt x="10232" y="5336"/>
                  </a:cubicBezTo>
                  <a:cubicBezTo>
                    <a:pt x="10127" y="5399"/>
                    <a:pt x="10002" y="5525"/>
                    <a:pt x="10023" y="5629"/>
                  </a:cubicBezTo>
                  <a:cubicBezTo>
                    <a:pt x="10044" y="5755"/>
                    <a:pt x="10148" y="5943"/>
                    <a:pt x="10253" y="5985"/>
                  </a:cubicBezTo>
                  <a:cubicBezTo>
                    <a:pt x="10651" y="6173"/>
                    <a:pt x="11069" y="6194"/>
                    <a:pt x="11467" y="6090"/>
                  </a:cubicBezTo>
                  <a:cubicBezTo>
                    <a:pt x="11676" y="6048"/>
                    <a:pt x="11885" y="5943"/>
                    <a:pt x="12115" y="5859"/>
                  </a:cubicBezTo>
                  <a:cubicBezTo>
                    <a:pt x="12366" y="6027"/>
                    <a:pt x="12659" y="6152"/>
                    <a:pt x="12931" y="6299"/>
                  </a:cubicBezTo>
                  <a:cubicBezTo>
                    <a:pt x="13308" y="6592"/>
                    <a:pt x="13496" y="7219"/>
                    <a:pt x="13287" y="7659"/>
                  </a:cubicBezTo>
                  <a:cubicBezTo>
                    <a:pt x="13245" y="7805"/>
                    <a:pt x="13078" y="7952"/>
                    <a:pt x="12952" y="7952"/>
                  </a:cubicBezTo>
                  <a:cubicBezTo>
                    <a:pt x="12136" y="8056"/>
                    <a:pt x="11362" y="8391"/>
                    <a:pt x="10525" y="8328"/>
                  </a:cubicBezTo>
                  <a:cubicBezTo>
                    <a:pt x="9939" y="8266"/>
                    <a:pt x="9374" y="8224"/>
                    <a:pt x="8809" y="8056"/>
                  </a:cubicBezTo>
                  <a:cubicBezTo>
                    <a:pt x="8663" y="8035"/>
                    <a:pt x="8475" y="8035"/>
                    <a:pt x="8265" y="8014"/>
                  </a:cubicBezTo>
                  <a:close/>
                  <a:moveTo>
                    <a:pt x="5524" y="3641"/>
                  </a:moveTo>
                  <a:cubicBezTo>
                    <a:pt x="5357" y="4060"/>
                    <a:pt x="5190" y="4395"/>
                    <a:pt x="5127" y="4771"/>
                  </a:cubicBezTo>
                  <a:cubicBezTo>
                    <a:pt x="5085" y="5232"/>
                    <a:pt x="5001" y="5755"/>
                    <a:pt x="5127" y="6173"/>
                  </a:cubicBezTo>
                  <a:cubicBezTo>
                    <a:pt x="5462" y="7219"/>
                    <a:pt x="5252" y="7303"/>
                    <a:pt x="6529" y="7282"/>
                  </a:cubicBezTo>
                  <a:cubicBezTo>
                    <a:pt x="6717" y="7282"/>
                    <a:pt x="6926" y="7282"/>
                    <a:pt x="7114" y="7240"/>
                  </a:cubicBezTo>
                  <a:cubicBezTo>
                    <a:pt x="7282" y="7219"/>
                    <a:pt x="7428" y="7198"/>
                    <a:pt x="7554" y="7115"/>
                  </a:cubicBezTo>
                  <a:cubicBezTo>
                    <a:pt x="8726" y="6403"/>
                    <a:pt x="8830" y="6194"/>
                    <a:pt x="8726" y="4813"/>
                  </a:cubicBezTo>
                  <a:cubicBezTo>
                    <a:pt x="8726" y="4667"/>
                    <a:pt x="8726" y="4499"/>
                    <a:pt x="8684" y="4332"/>
                  </a:cubicBezTo>
                  <a:cubicBezTo>
                    <a:pt x="8600" y="3893"/>
                    <a:pt x="8056" y="3411"/>
                    <a:pt x="7617" y="3411"/>
                  </a:cubicBezTo>
                  <a:cubicBezTo>
                    <a:pt x="6926" y="3411"/>
                    <a:pt x="6236" y="3369"/>
                    <a:pt x="5524" y="36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1840875" y="3108825"/>
              <a:ext cx="255800" cy="256325"/>
            </a:xfrm>
            <a:custGeom>
              <a:rect b="b" l="l" r="r" t="t"/>
              <a:pathLst>
                <a:path extrusionOk="0" h="10253" w="10232">
                  <a:moveTo>
                    <a:pt x="5503" y="21"/>
                  </a:moveTo>
                  <a:cubicBezTo>
                    <a:pt x="5963" y="523"/>
                    <a:pt x="6173" y="1151"/>
                    <a:pt x="6256" y="1800"/>
                  </a:cubicBezTo>
                  <a:cubicBezTo>
                    <a:pt x="6298" y="2156"/>
                    <a:pt x="6403" y="2469"/>
                    <a:pt x="6570" y="2783"/>
                  </a:cubicBezTo>
                  <a:lnTo>
                    <a:pt x="7575" y="4834"/>
                  </a:lnTo>
                  <a:cubicBezTo>
                    <a:pt x="8077" y="5775"/>
                    <a:pt x="8704" y="6591"/>
                    <a:pt x="9374" y="7428"/>
                  </a:cubicBezTo>
                  <a:cubicBezTo>
                    <a:pt x="9646" y="7784"/>
                    <a:pt x="9918" y="8182"/>
                    <a:pt x="10232" y="8579"/>
                  </a:cubicBezTo>
                  <a:cubicBezTo>
                    <a:pt x="9730" y="8893"/>
                    <a:pt x="9207" y="9060"/>
                    <a:pt x="8704" y="9228"/>
                  </a:cubicBezTo>
                  <a:cubicBezTo>
                    <a:pt x="8139" y="9416"/>
                    <a:pt x="7554" y="9563"/>
                    <a:pt x="6926" y="9583"/>
                  </a:cubicBezTo>
                  <a:cubicBezTo>
                    <a:pt x="6298" y="9625"/>
                    <a:pt x="5670" y="9835"/>
                    <a:pt x="5085" y="9981"/>
                  </a:cubicBezTo>
                  <a:cubicBezTo>
                    <a:pt x="4269" y="10190"/>
                    <a:pt x="3453" y="10253"/>
                    <a:pt x="2637" y="9855"/>
                  </a:cubicBezTo>
                  <a:cubicBezTo>
                    <a:pt x="2385" y="9730"/>
                    <a:pt x="2093" y="9667"/>
                    <a:pt x="1821" y="9563"/>
                  </a:cubicBezTo>
                  <a:cubicBezTo>
                    <a:pt x="1256" y="9374"/>
                    <a:pt x="712" y="9102"/>
                    <a:pt x="0" y="9416"/>
                  </a:cubicBezTo>
                  <a:cubicBezTo>
                    <a:pt x="84" y="8328"/>
                    <a:pt x="628" y="7554"/>
                    <a:pt x="774" y="6696"/>
                  </a:cubicBezTo>
                  <a:cubicBezTo>
                    <a:pt x="1360" y="6424"/>
                    <a:pt x="1862" y="6131"/>
                    <a:pt x="2385" y="5922"/>
                  </a:cubicBezTo>
                  <a:cubicBezTo>
                    <a:pt x="3013" y="5692"/>
                    <a:pt x="3474" y="5294"/>
                    <a:pt x="3871" y="4771"/>
                  </a:cubicBezTo>
                  <a:cubicBezTo>
                    <a:pt x="4269" y="4227"/>
                    <a:pt x="4624" y="3683"/>
                    <a:pt x="5022" y="3139"/>
                  </a:cubicBezTo>
                  <a:cubicBezTo>
                    <a:pt x="5357" y="2616"/>
                    <a:pt x="5545" y="2030"/>
                    <a:pt x="5524" y="1423"/>
                  </a:cubicBezTo>
                  <a:cubicBezTo>
                    <a:pt x="5545" y="963"/>
                    <a:pt x="5545" y="482"/>
                    <a:pt x="5503" y="21"/>
                  </a:cubicBezTo>
                  <a:cubicBezTo>
                    <a:pt x="5524" y="0"/>
                    <a:pt x="5503" y="21"/>
                    <a:pt x="5503" y="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1672950" y="4438000"/>
              <a:ext cx="165325" cy="74300"/>
            </a:xfrm>
            <a:custGeom>
              <a:rect b="b" l="l" r="r" t="t"/>
              <a:pathLst>
                <a:path extrusionOk="0" h="2972" w="6613">
                  <a:moveTo>
                    <a:pt x="1277" y="2951"/>
                  </a:moveTo>
                  <a:cubicBezTo>
                    <a:pt x="942" y="2699"/>
                    <a:pt x="628" y="2490"/>
                    <a:pt x="335" y="2218"/>
                  </a:cubicBezTo>
                  <a:cubicBezTo>
                    <a:pt x="210" y="2114"/>
                    <a:pt x="84" y="1925"/>
                    <a:pt x="22" y="1779"/>
                  </a:cubicBezTo>
                  <a:cubicBezTo>
                    <a:pt x="1" y="1653"/>
                    <a:pt x="84" y="1402"/>
                    <a:pt x="147" y="1360"/>
                  </a:cubicBezTo>
                  <a:cubicBezTo>
                    <a:pt x="921" y="942"/>
                    <a:pt x="1675" y="461"/>
                    <a:pt x="2616" y="419"/>
                  </a:cubicBezTo>
                  <a:cubicBezTo>
                    <a:pt x="3056" y="377"/>
                    <a:pt x="3474" y="251"/>
                    <a:pt x="3913" y="189"/>
                  </a:cubicBezTo>
                  <a:cubicBezTo>
                    <a:pt x="4102" y="147"/>
                    <a:pt x="4290" y="105"/>
                    <a:pt x="4478" y="84"/>
                  </a:cubicBezTo>
                  <a:cubicBezTo>
                    <a:pt x="5211" y="0"/>
                    <a:pt x="5859" y="189"/>
                    <a:pt x="6403" y="712"/>
                  </a:cubicBezTo>
                  <a:cubicBezTo>
                    <a:pt x="6613" y="1172"/>
                    <a:pt x="6487" y="1570"/>
                    <a:pt x="6069" y="1863"/>
                  </a:cubicBezTo>
                  <a:cubicBezTo>
                    <a:pt x="5273" y="2448"/>
                    <a:pt x="4437" y="2971"/>
                    <a:pt x="3390" y="2930"/>
                  </a:cubicBezTo>
                  <a:cubicBezTo>
                    <a:pt x="2930" y="2909"/>
                    <a:pt x="2449" y="2867"/>
                    <a:pt x="1968" y="2867"/>
                  </a:cubicBezTo>
                  <a:cubicBezTo>
                    <a:pt x="1758" y="2867"/>
                    <a:pt x="1549" y="2930"/>
                    <a:pt x="1277" y="29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4"/>
            <p:cNvSpPr/>
            <p:nvPr/>
          </p:nvSpPr>
          <p:spPr>
            <a:xfrm>
              <a:off x="1863350" y="3107250"/>
              <a:ext cx="95750" cy="130800"/>
            </a:xfrm>
            <a:custGeom>
              <a:rect b="b" l="l" r="r" t="t"/>
              <a:pathLst>
                <a:path extrusionOk="0" h="5232" w="3830">
                  <a:moveTo>
                    <a:pt x="419" y="5232"/>
                  </a:moveTo>
                  <a:lnTo>
                    <a:pt x="419" y="3746"/>
                  </a:lnTo>
                  <a:cubicBezTo>
                    <a:pt x="440" y="3118"/>
                    <a:pt x="419" y="2470"/>
                    <a:pt x="168" y="1863"/>
                  </a:cubicBezTo>
                  <a:cubicBezTo>
                    <a:pt x="1" y="1382"/>
                    <a:pt x="147" y="1047"/>
                    <a:pt x="482" y="754"/>
                  </a:cubicBezTo>
                  <a:cubicBezTo>
                    <a:pt x="984" y="335"/>
                    <a:pt x="1507" y="1"/>
                    <a:pt x="2198" y="22"/>
                  </a:cubicBezTo>
                  <a:cubicBezTo>
                    <a:pt x="2491" y="22"/>
                    <a:pt x="2826" y="22"/>
                    <a:pt x="3160" y="63"/>
                  </a:cubicBezTo>
                  <a:cubicBezTo>
                    <a:pt x="3474" y="84"/>
                    <a:pt x="3663" y="210"/>
                    <a:pt x="3704" y="503"/>
                  </a:cubicBezTo>
                  <a:cubicBezTo>
                    <a:pt x="3809" y="1340"/>
                    <a:pt x="3830" y="2156"/>
                    <a:pt x="3223" y="2846"/>
                  </a:cubicBezTo>
                  <a:cubicBezTo>
                    <a:pt x="2909" y="3244"/>
                    <a:pt x="2595" y="3662"/>
                    <a:pt x="2323" y="4081"/>
                  </a:cubicBezTo>
                  <a:cubicBezTo>
                    <a:pt x="1884" y="4708"/>
                    <a:pt x="1298" y="5106"/>
                    <a:pt x="419" y="52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1287950" y="4461525"/>
              <a:ext cx="82150" cy="120875"/>
            </a:xfrm>
            <a:custGeom>
              <a:rect b="b" l="l" r="r" t="t"/>
              <a:pathLst>
                <a:path extrusionOk="0" h="4835" w="3286">
                  <a:moveTo>
                    <a:pt x="126" y="1"/>
                  </a:moveTo>
                  <a:cubicBezTo>
                    <a:pt x="336" y="105"/>
                    <a:pt x="482" y="147"/>
                    <a:pt x="629" y="231"/>
                  </a:cubicBezTo>
                  <a:cubicBezTo>
                    <a:pt x="1068" y="524"/>
                    <a:pt x="1507" y="859"/>
                    <a:pt x="1947" y="1152"/>
                  </a:cubicBezTo>
                  <a:cubicBezTo>
                    <a:pt x="2323" y="1361"/>
                    <a:pt x="2533" y="1696"/>
                    <a:pt x="2763" y="2030"/>
                  </a:cubicBezTo>
                  <a:cubicBezTo>
                    <a:pt x="3286" y="2826"/>
                    <a:pt x="3286" y="3621"/>
                    <a:pt x="2951" y="4458"/>
                  </a:cubicBezTo>
                  <a:cubicBezTo>
                    <a:pt x="2930" y="4541"/>
                    <a:pt x="2888" y="4646"/>
                    <a:pt x="2847" y="4730"/>
                  </a:cubicBezTo>
                  <a:cubicBezTo>
                    <a:pt x="2847" y="4751"/>
                    <a:pt x="2784" y="4771"/>
                    <a:pt x="2742" y="4834"/>
                  </a:cubicBezTo>
                  <a:cubicBezTo>
                    <a:pt x="2303" y="4730"/>
                    <a:pt x="1863" y="4520"/>
                    <a:pt x="1445" y="4207"/>
                  </a:cubicBezTo>
                  <a:cubicBezTo>
                    <a:pt x="796" y="3767"/>
                    <a:pt x="587" y="3160"/>
                    <a:pt x="398" y="2470"/>
                  </a:cubicBezTo>
                  <a:cubicBezTo>
                    <a:pt x="168" y="1717"/>
                    <a:pt x="1" y="963"/>
                    <a:pt x="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980900" y="3303925"/>
              <a:ext cx="86350" cy="98375"/>
            </a:xfrm>
            <a:custGeom>
              <a:rect b="b" l="l" r="r" t="t"/>
              <a:pathLst>
                <a:path extrusionOk="0" h="3935" w="3454">
                  <a:moveTo>
                    <a:pt x="3453" y="3725"/>
                  </a:moveTo>
                  <a:cubicBezTo>
                    <a:pt x="2595" y="3935"/>
                    <a:pt x="1968" y="3767"/>
                    <a:pt x="1465" y="3181"/>
                  </a:cubicBezTo>
                  <a:cubicBezTo>
                    <a:pt x="1214" y="2867"/>
                    <a:pt x="900" y="2575"/>
                    <a:pt x="587" y="2303"/>
                  </a:cubicBezTo>
                  <a:cubicBezTo>
                    <a:pt x="84" y="1884"/>
                    <a:pt x="1" y="1340"/>
                    <a:pt x="105" y="733"/>
                  </a:cubicBezTo>
                  <a:cubicBezTo>
                    <a:pt x="168" y="461"/>
                    <a:pt x="315" y="273"/>
                    <a:pt x="587" y="189"/>
                  </a:cubicBezTo>
                  <a:cubicBezTo>
                    <a:pt x="670" y="168"/>
                    <a:pt x="775" y="147"/>
                    <a:pt x="859" y="147"/>
                  </a:cubicBezTo>
                  <a:cubicBezTo>
                    <a:pt x="1905" y="1"/>
                    <a:pt x="2072" y="85"/>
                    <a:pt x="2302" y="1026"/>
                  </a:cubicBezTo>
                  <a:cubicBezTo>
                    <a:pt x="2386" y="1319"/>
                    <a:pt x="2491" y="1570"/>
                    <a:pt x="2553" y="1863"/>
                  </a:cubicBezTo>
                  <a:cubicBezTo>
                    <a:pt x="2658" y="2344"/>
                    <a:pt x="2867" y="2763"/>
                    <a:pt x="3118" y="3139"/>
                  </a:cubicBezTo>
                  <a:cubicBezTo>
                    <a:pt x="3223" y="3307"/>
                    <a:pt x="3328" y="3495"/>
                    <a:pt x="3453" y="3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1487775" y="3556075"/>
              <a:ext cx="62275" cy="22500"/>
            </a:xfrm>
            <a:custGeom>
              <a:rect b="b" l="l" r="r" t="t"/>
              <a:pathLst>
                <a:path extrusionOk="0" h="900" w="2491">
                  <a:moveTo>
                    <a:pt x="64" y="481"/>
                  </a:moveTo>
                  <a:cubicBezTo>
                    <a:pt x="859" y="335"/>
                    <a:pt x="1654" y="167"/>
                    <a:pt x="2470" y="0"/>
                  </a:cubicBezTo>
                  <a:cubicBezTo>
                    <a:pt x="2491" y="649"/>
                    <a:pt x="2323" y="858"/>
                    <a:pt x="1758" y="879"/>
                  </a:cubicBezTo>
                  <a:cubicBezTo>
                    <a:pt x="1444" y="900"/>
                    <a:pt x="1110" y="900"/>
                    <a:pt x="817" y="879"/>
                  </a:cubicBezTo>
                  <a:cubicBezTo>
                    <a:pt x="545" y="858"/>
                    <a:pt x="294" y="732"/>
                    <a:pt x="22" y="649"/>
                  </a:cubicBezTo>
                  <a:cubicBezTo>
                    <a:pt x="1" y="628"/>
                    <a:pt x="22" y="565"/>
                    <a:pt x="64" y="4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2317400" y="2928875"/>
              <a:ext cx="51300" cy="60700"/>
            </a:xfrm>
            <a:custGeom>
              <a:rect b="b" l="l" r="r" t="t"/>
              <a:pathLst>
                <a:path extrusionOk="0" h="2428" w="2052">
                  <a:moveTo>
                    <a:pt x="398" y="105"/>
                  </a:moveTo>
                  <a:cubicBezTo>
                    <a:pt x="796" y="1"/>
                    <a:pt x="1193" y="84"/>
                    <a:pt x="1612" y="126"/>
                  </a:cubicBezTo>
                  <a:cubicBezTo>
                    <a:pt x="1863" y="147"/>
                    <a:pt x="2051" y="398"/>
                    <a:pt x="2051" y="649"/>
                  </a:cubicBezTo>
                  <a:cubicBezTo>
                    <a:pt x="2051" y="1026"/>
                    <a:pt x="2030" y="1403"/>
                    <a:pt x="1988" y="1800"/>
                  </a:cubicBezTo>
                  <a:lnTo>
                    <a:pt x="1298" y="2281"/>
                  </a:lnTo>
                  <a:cubicBezTo>
                    <a:pt x="1089" y="2428"/>
                    <a:pt x="817" y="2428"/>
                    <a:pt x="566" y="2428"/>
                  </a:cubicBezTo>
                  <a:cubicBezTo>
                    <a:pt x="294" y="2428"/>
                    <a:pt x="147" y="2240"/>
                    <a:pt x="84" y="2030"/>
                  </a:cubicBezTo>
                  <a:cubicBezTo>
                    <a:pt x="42" y="1863"/>
                    <a:pt x="1" y="1654"/>
                    <a:pt x="63" y="1486"/>
                  </a:cubicBezTo>
                  <a:cubicBezTo>
                    <a:pt x="147" y="1047"/>
                    <a:pt x="273" y="607"/>
                    <a:pt x="398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1164000" y="3271500"/>
              <a:ext cx="190425" cy="187825"/>
            </a:xfrm>
            <a:custGeom>
              <a:rect b="b" l="l" r="r" t="t"/>
              <a:pathLst>
                <a:path extrusionOk="0" h="7513" w="7617">
                  <a:moveTo>
                    <a:pt x="5566" y="670"/>
                  </a:moveTo>
                  <a:cubicBezTo>
                    <a:pt x="3724" y="1"/>
                    <a:pt x="1318" y="1151"/>
                    <a:pt x="649" y="3014"/>
                  </a:cubicBezTo>
                  <a:cubicBezTo>
                    <a:pt x="0" y="4855"/>
                    <a:pt x="1276" y="7324"/>
                    <a:pt x="3264" y="7429"/>
                  </a:cubicBezTo>
                  <a:cubicBezTo>
                    <a:pt x="4352" y="7512"/>
                    <a:pt x="5315" y="6947"/>
                    <a:pt x="5942" y="6173"/>
                  </a:cubicBezTo>
                  <a:cubicBezTo>
                    <a:pt x="6152" y="6006"/>
                    <a:pt x="6340" y="5838"/>
                    <a:pt x="6486" y="5650"/>
                  </a:cubicBezTo>
                  <a:cubicBezTo>
                    <a:pt x="7114" y="4939"/>
                    <a:pt x="7616" y="4018"/>
                    <a:pt x="7533" y="3056"/>
                  </a:cubicBezTo>
                  <a:cubicBezTo>
                    <a:pt x="7512" y="1926"/>
                    <a:pt x="6591" y="1047"/>
                    <a:pt x="5566" y="6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1611225" y="3201400"/>
              <a:ext cx="187300" cy="174225"/>
            </a:xfrm>
            <a:custGeom>
              <a:rect b="b" l="l" r="r" t="t"/>
              <a:pathLst>
                <a:path extrusionOk="0" h="6969" w="7492">
                  <a:moveTo>
                    <a:pt x="7052" y="1800"/>
                  </a:moveTo>
                  <a:cubicBezTo>
                    <a:pt x="6466" y="796"/>
                    <a:pt x="5608" y="273"/>
                    <a:pt x="4457" y="168"/>
                  </a:cubicBezTo>
                  <a:cubicBezTo>
                    <a:pt x="2595" y="1"/>
                    <a:pt x="1193" y="1026"/>
                    <a:pt x="545" y="2700"/>
                  </a:cubicBezTo>
                  <a:cubicBezTo>
                    <a:pt x="1" y="4186"/>
                    <a:pt x="440" y="5860"/>
                    <a:pt x="1988" y="6445"/>
                  </a:cubicBezTo>
                  <a:cubicBezTo>
                    <a:pt x="3411" y="6968"/>
                    <a:pt x="5022" y="6362"/>
                    <a:pt x="6131" y="5462"/>
                  </a:cubicBezTo>
                  <a:cubicBezTo>
                    <a:pt x="6362" y="5295"/>
                    <a:pt x="6571" y="5043"/>
                    <a:pt x="6738" y="4813"/>
                  </a:cubicBezTo>
                  <a:cubicBezTo>
                    <a:pt x="6801" y="4730"/>
                    <a:pt x="6864" y="4667"/>
                    <a:pt x="6947" y="4562"/>
                  </a:cubicBezTo>
                  <a:cubicBezTo>
                    <a:pt x="7491" y="3788"/>
                    <a:pt x="7491" y="2616"/>
                    <a:pt x="7052" y="18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653975" y="2589925"/>
              <a:ext cx="1871650" cy="2020200"/>
            </a:xfrm>
            <a:custGeom>
              <a:rect b="b" l="l" r="r" t="t"/>
              <a:pathLst>
                <a:path extrusionOk="0" h="80808" w="74866">
                  <a:moveTo>
                    <a:pt x="40802" y="63859"/>
                  </a:moveTo>
                  <a:cubicBezTo>
                    <a:pt x="40258" y="63796"/>
                    <a:pt x="39755" y="63775"/>
                    <a:pt x="39274" y="63922"/>
                  </a:cubicBezTo>
                  <a:cubicBezTo>
                    <a:pt x="38374" y="64194"/>
                    <a:pt x="37454" y="64319"/>
                    <a:pt x="36554" y="64382"/>
                  </a:cubicBezTo>
                  <a:cubicBezTo>
                    <a:pt x="36408" y="64382"/>
                    <a:pt x="36282" y="64382"/>
                    <a:pt x="36157" y="64403"/>
                  </a:cubicBezTo>
                  <a:cubicBezTo>
                    <a:pt x="35048" y="64738"/>
                    <a:pt x="33939" y="64612"/>
                    <a:pt x="32830" y="64633"/>
                  </a:cubicBezTo>
                  <a:lnTo>
                    <a:pt x="31595" y="64633"/>
                  </a:lnTo>
                  <a:cubicBezTo>
                    <a:pt x="31281" y="65763"/>
                    <a:pt x="31030" y="66851"/>
                    <a:pt x="30654" y="67897"/>
                  </a:cubicBezTo>
                  <a:cubicBezTo>
                    <a:pt x="30444" y="68525"/>
                    <a:pt x="30089" y="69111"/>
                    <a:pt x="29754" y="69676"/>
                  </a:cubicBezTo>
                  <a:cubicBezTo>
                    <a:pt x="29566" y="70032"/>
                    <a:pt x="29252" y="70283"/>
                    <a:pt x="29126" y="70659"/>
                  </a:cubicBezTo>
                  <a:cubicBezTo>
                    <a:pt x="28770" y="71454"/>
                    <a:pt x="28206" y="72082"/>
                    <a:pt x="27578" y="72689"/>
                  </a:cubicBezTo>
                  <a:cubicBezTo>
                    <a:pt x="27159" y="73086"/>
                    <a:pt x="26762" y="73505"/>
                    <a:pt x="26322" y="73944"/>
                  </a:cubicBezTo>
                  <a:cubicBezTo>
                    <a:pt x="26427" y="74049"/>
                    <a:pt x="26490" y="74174"/>
                    <a:pt x="26615" y="74258"/>
                  </a:cubicBezTo>
                  <a:cubicBezTo>
                    <a:pt x="27097" y="74593"/>
                    <a:pt x="27599" y="74949"/>
                    <a:pt x="28101" y="75304"/>
                  </a:cubicBezTo>
                  <a:cubicBezTo>
                    <a:pt x="28268" y="75430"/>
                    <a:pt x="28478" y="75576"/>
                    <a:pt x="28582" y="75723"/>
                  </a:cubicBezTo>
                  <a:cubicBezTo>
                    <a:pt x="28875" y="76162"/>
                    <a:pt x="29147" y="76643"/>
                    <a:pt x="29398" y="77146"/>
                  </a:cubicBezTo>
                  <a:cubicBezTo>
                    <a:pt x="29482" y="77271"/>
                    <a:pt x="29482" y="77459"/>
                    <a:pt x="29503" y="77606"/>
                  </a:cubicBezTo>
                  <a:cubicBezTo>
                    <a:pt x="29587" y="78443"/>
                    <a:pt x="29461" y="79259"/>
                    <a:pt x="29168" y="80033"/>
                  </a:cubicBezTo>
                  <a:cubicBezTo>
                    <a:pt x="29001" y="80431"/>
                    <a:pt x="28729" y="80640"/>
                    <a:pt x="28310" y="80703"/>
                  </a:cubicBezTo>
                  <a:cubicBezTo>
                    <a:pt x="27620" y="80807"/>
                    <a:pt x="27055" y="80451"/>
                    <a:pt x="26469" y="80242"/>
                  </a:cubicBezTo>
                  <a:cubicBezTo>
                    <a:pt x="26260" y="80179"/>
                    <a:pt x="26176" y="79803"/>
                    <a:pt x="25967" y="79698"/>
                  </a:cubicBezTo>
                  <a:cubicBezTo>
                    <a:pt x="25276" y="79301"/>
                    <a:pt x="25088" y="78631"/>
                    <a:pt x="24900" y="77982"/>
                  </a:cubicBezTo>
                  <a:cubicBezTo>
                    <a:pt x="24586" y="76936"/>
                    <a:pt x="24502" y="75827"/>
                    <a:pt x="24649" y="74760"/>
                  </a:cubicBezTo>
                  <a:cubicBezTo>
                    <a:pt x="24711" y="74070"/>
                    <a:pt x="25025" y="73505"/>
                    <a:pt x="25548" y="73024"/>
                  </a:cubicBezTo>
                  <a:cubicBezTo>
                    <a:pt x="26176" y="72459"/>
                    <a:pt x="26804" y="71852"/>
                    <a:pt x="27431" y="71245"/>
                  </a:cubicBezTo>
                  <a:cubicBezTo>
                    <a:pt x="27620" y="71078"/>
                    <a:pt x="27745" y="70868"/>
                    <a:pt x="27892" y="70638"/>
                  </a:cubicBezTo>
                  <a:cubicBezTo>
                    <a:pt x="28226" y="70157"/>
                    <a:pt x="28519" y="69634"/>
                    <a:pt x="28875" y="69132"/>
                  </a:cubicBezTo>
                  <a:cubicBezTo>
                    <a:pt x="29294" y="68525"/>
                    <a:pt x="29628" y="67876"/>
                    <a:pt x="29838" y="67165"/>
                  </a:cubicBezTo>
                  <a:cubicBezTo>
                    <a:pt x="30005" y="66600"/>
                    <a:pt x="30235" y="66014"/>
                    <a:pt x="30444" y="65449"/>
                  </a:cubicBezTo>
                  <a:cubicBezTo>
                    <a:pt x="30507" y="65282"/>
                    <a:pt x="30549" y="65156"/>
                    <a:pt x="30570" y="64989"/>
                  </a:cubicBezTo>
                  <a:cubicBezTo>
                    <a:pt x="30612" y="64926"/>
                    <a:pt x="30549" y="64822"/>
                    <a:pt x="30528" y="64675"/>
                  </a:cubicBezTo>
                  <a:cubicBezTo>
                    <a:pt x="30340" y="64654"/>
                    <a:pt x="30151" y="64633"/>
                    <a:pt x="29942" y="64633"/>
                  </a:cubicBezTo>
                  <a:cubicBezTo>
                    <a:pt x="28645" y="64612"/>
                    <a:pt x="27327" y="64445"/>
                    <a:pt x="26071" y="64131"/>
                  </a:cubicBezTo>
                  <a:cubicBezTo>
                    <a:pt x="26029" y="64110"/>
                    <a:pt x="25946" y="64089"/>
                    <a:pt x="25904" y="64089"/>
                  </a:cubicBezTo>
                  <a:cubicBezTo>
                    <a:pt x="24544" y="63985"/>
                    <a:pt x="23309" y="63441"/>
                    <a:pt x="22096" y="62876"/>
                  </a:cubicBezTo>
                  <a:cubicBezTo>
                    <a:pt x="21845" y="62750"/>
                    <a:pt x="21677" y="62562"/>
                    <a:pt x="21656" y="62311"/>
                  </a:cubicBezTo>
                  <a:cubicBezTo>
                    <a:pt x="21615" y="61871"/>
                    <a:pt x="21573" y="61369"/>
                    <a:pt x="21970" y="61076"/>
                  </a:cubicBezTo>
                  <a:cubicBezTo>
                    <a:pt x="22703" y="60511"/>
                    <a:pt x="22975" y="59716"/>
                    <a:pt x="23142" y="58858"/>
                  </a:cubicBezTo>
                  <a:cubicBezTo>
                    <a:pt x="23184" y="58775"/>
                    <a:pt x="23205" y="58670"/>
                    <a:pt x="23226" y="58544"/>
                  </a:cubicBezTo>
                  <a:cubicBezTo>
                    <a:pt x="22765" y="58231"/>
                    <a:pt x="22682" y="57749"/>
                    <a:pt x="22703" y="57205"/>
                  </a:cubicBezTo>
                  <a:cubicBezTo>
                    <a:pt x="22765" y="56431"/>
                    <a:pt x="22912" y="55699"/>
                    <a:pt x="23142" y="54946"/>
                  </a:cubicBezTo>
                  <a:cubicBezTo>
                    <a:pt x="23665" y="53293"/>
                    <a:pt x="24167" y="51598"/>
                    <a:pt x="24879" y="49987"/>
                  </a:cubicBezTo>
                  <a:cubicBezTo>
                    <a:pt x="24962" y="49777"/>
                    <a:pt x="25025" y="49568"/>
                    <a:pt x="25088" y="49359"/>
                  </a:cubicBezTo>
                  <a:cubicBezTo>
                    <a:pt x="25276" y="48292"/>
                    <a:pt x="25653" y="47267"/>
                    <a:pt x="26009" y="46241"/>
                  </a:cubicBezTo>
                  <a:cubicBezTo>
                    <a:pt x="26281" y="45404"/>
                    <a:pt x="26615" y="44547"/>
                    <a:pt x="26741" y="43689"/>
                  </a:cubicBezTo>
                  <a:cubicBezTo>
                    <a:pt x="26783" y="43270"/>
                    <a:pt x="27138" y="42956"/>
                    <a:pt x="27013" y="42517"/>
                  </a:cubicBezTo>
                  <a:cubicBezTo>
                    <a:pt x="26908" y="42140"/>
                    <a:pt x="26846" y="41764"/>
                    <a:pt x="26762" y="41387"/>
                  </a:cubicBezTo>
                  <a:cubicBezTo>
                    <a:pt x="26657" y="40822"/>
                    <a:pt x="26553" y="40257"/>
                    <a:pt x="26448" y="39609"/>
                  </a:cubicBezTo>
                  <a:cubicBezTo>
                    <a:pt x="26406" y="39567"/>
                    <a:pt x="26260" y="39462"/>
                    <a:pt x="26134" y="39441"/>
                  </a:cubicBezTo>
                  <a:cubicBezTo>
                    <a:pt x="24690" y="39211"/>
                    <a:pt x="23414" y="38583"/>
                    <a:pt x="22180" y="37830"/>
                  </a:cubicBezTo>
                  <a:cubicBezTo>
                    <a:pt x="22054" y="37746"/>
                    <a:pt x="21908" y="37663"/>
                    <a:pt x="21740" y="37579"/>
                  </a:cubicBezTo>
                  <a:cubicBezTo>
                    <a:pt x="21656" y="37725"/>
                    <a:pt x="21615" y="37851"/>
                    <a:pt x="21510" y="37956"/>
                  </a:cubicBezTo>
                  <a:cubicBezTo>
                    <a:pt x="21112" y="38374"/>
                    <a:pt x="20694" y="38772"/>
                    <a:pt x="20296" y="39190"/>
                  </a:cubicBezTo>
                  <a:cubicBezTo>
                    <a:pt x="19983" y="39525"/>
                    <a:pt x="19648" y="39776"/>
                    <a:pt x="19208" y="39922"/>
                  </a:cubicBezTo>
                  <a:cubicBezTo>
                    <a:pt x="18413" y="40174"/>
                    <a:pt x="17639" y="40341"/>
                    <a:pt x="16781" y="40383"/>
                  </a:cubicBezTo>
                  <a:cubicBezTo>
                    <a:pt x="15107" y="40446"/>
                    <a:pt x="13475" y="40048"/>
                    <a:pt x="11864" y="39671"/>
                  </a:cubicBezTo>
                  <a:cubicBezTo>
                    <a:pt x="11718" y="39650"/>
                    <a:pt x="11613" y="39609"/>
                    <a:pt x="11488" y="39588"/>
                  </a:cubicBezTo>
                  <a:cubicBezTo>
                    <a:pt x="9876" y="39211"/>
                    <a:pt x="8328" y="38604"/>
                    <a:pt x="6863" y="37851"/>
                  </a:cubicBezTo>
                  <a:cubicBezTo>
                    <a:pt x="5692" y="37223"/>
                    <a:pt x="4436" y="36700"/>
                    <a:pt x="3223" y="36156"/>
                  </a:cubicBezTo>
                  <a:cubicBezTo>
                    <a:pt x="2281" y="35738"/>
                    <a:pt x="1465" y="35110"/>
                    <a:pt x="628" y="34524"/>
                  </a:cubicBezTo>
                  <a:cubicBezTo>
                    <a:pt x="189" y="34210"/>
                    <a:pt x="1" y="33834"/>
                    <a:pt x="42" y="33311"/>
                  </a:cubicBezTo>
                  <a:cubicBezTo>
                    <a:pt x="42" y="33122"/>
                    <a:pt x="42" y="32913"/>
                    <a:pt x="63" y="32725"/>
                  </a:cubicBezTo>
                  <a:cubicBezTo>
                    <a:pt x="84" y="32495"/>
                    <a:pt x="168" y="32285"/>
                    <a:pt x="398" y="32181"/>
                  </a:cubicBezTo>
                  <a:cubicBezTo>
                    <a:pt x="900" y="31971"/>
                    <a:pt x="1193" y="31532"/>
                    <a:pt x="1549" y="31176"/>
                  </a:cubicBezTo>
                  <a:cubicBezTo>
                    <a:pt x="2051" y="30716"/>
                    <a:pt x="2511" y="30172"/>
                    <a:pt x="3118" y="29795"/>
                  </a:cubicBezTo>
                  <a:cubicBezTo>
                    <a:pt x="3286" y="29691"/>
                    <a:pt x="3411" y="29544"/>
                    <a:pt x="3516" y="29398"/>
                  </a:cubicBezTo>
                  <a:lnTo>
                    <a:pt x="5545" y="26510"/>
                  </a:lnTo>
                  <a:cubicBezTo>
                    <a:pt x="5734" y="26238"/>
                    <a:pt x="5838" y="25925"/>
                    <a:pt x="5943" y="25632"/>
                  </a:cubicBezTo>
                  <a:cubicBezTo>
                    <a:pt x="6215" y="24732"/>
                    <a:pt x="6445" y="23790"/>
                    <a:pt x="6654" y="22870"/>
                  </a:cubicBezTo>
                  <a:cubicBezTo>
                    <a:pt x="6843" y="22075"/>
                    <a:pt x="6989" y="21300"/>
                    <a:pt x="6947" y="20505"/>
                  </a:cubicBezTo>
                  <a:cubicBezTo>
                    <a:pt x="6947" y="20233"/>
                    <a:pt x="6968" y="19940"/>
                    <a:pt x="7010" y="19647"/>
                  </a:cubicBezTo>
                  <a:cubicBezTo>
                    <a:pt x="7303" y="18183"/>
                    <a:pt x="7596" y="16718"/>
                    <a:pt x="7910" y="15253"/>
                  </a:cubicBezTo>
                  <a:cubicBezTo>
                    <a:pt x="8203" y="13914"/>
                    <a:pt x="8768" y="12722"/>
                    <a:pt x="9416" y="11550"/>
                  </a:cubicBezTo>
                  <a:cubicBezTo>
                    <a:pt x="9667" y="11090"/>
                    <a:pt x="9939" y="10650"/>
                    <a:pt x="10190" y="10211"/>
                  </a:cubicBezTo>
                  <a:cubicBezTo>
                    <a:pt x="11132" y="8474"/>
                    <a:pt x="12555" y="7219"/>
                    <a:pt x="14229" y="6235"/>
                  </a:cubicBezTo>
                  <a:cubicBezTo>
                    <a:pt x="14333" y="6173"/>
                    <a:pt x="14480" y="6110"/>
                    <a:pt x="14584" y="6068"/>
                  </a:cubicBezTo>
                  <a:cubicBezTo>
                    <a:pt x="15630" y="5817"/>
                    <a:pt x="16635" y="5419"/>
                    <a:pt x="17765" y="5503"/>
                  </a:cubicBezTo>
                  <a:cubicBezTo>
                    <a:pt x="18246" y="5524"/>
                    <a:pt x="18727" y="5524"/>
                    <a:pt x="19208" y="5524"/>
                  </a:cubicBezTo>
                  <a:cubicBezTo>
                    <a:pt x="20255" y="5503"/>
                    <a:pt x="21217" y="5712"/>
                    <a:pt x="22159" y="6173"/>
                  </a:cubicBezTo>
                  <a:cubicBezTo>
                    <a:pt x="22493" y="6361"/>
                    <a:pt x="22661" y="6319"/>
                    <a:pt x="22912" y="6026"/>
                  </a:cubicBezTo>
                  <a:cubicBezTo>
                    <a:pt x="23079" y="5859"/>
                    <a:pt x="23205" y="5691"/>
                    <a:pt x="23288" y="5482"/>
                  </a:cubicBezTo>
                  <a:cubicBezTo>
                    <a:pt x="23644" y="4750"/>
                    <a:pt x="24209" y="4164"/>
                    <a:pt x="24774" y="3620"/>
                  </a:cubicBezTo>
                  <a:cubicBezTo>
                    <a:pt x="24858" y="3536"/>
                    <a:pt x="24983" y="3411"/>
                    <a:pt x="25088" y="3411"/>
                  </a:cubicBezTo>
                  <a:cubicBezTo>
                    <a:pt x="25569" y="3494"/>
                    <a:pt x="25737" y="3097"/>
                    <a:pt x="26050" y="2888"/>
                  </a:cubicBezTo>
                  <a:cubicBezTo>
                    <a:pt x="26720" y="2469"/>
                    <a:pt x="27369" y="1967"/>
                    <a:pt x="28122" y="1674"/>
                  </a:cubicBezTo>
                  <a:cubicBezTo>
                    <a:pt x="28394" y="1569"/>
                    <a:pt x="28666" y="1465"/>
                    <a:pt x="28875" y="1318"/>
                  </a:cubicBezTo>
                  <a:cubicBezTo>
                    <a:pt x="29335" y="1005"/>
                    <a:pt x="29817" y="795"/>
                    <a:pt x="30382" y="670"/>
                  </a:cubicBezTo>
                  <a:cubicBezTo>
                    <a:pt x="31030" y="481"/>
                    <a:pt x="31658" y="314"/>
                    <a:pt x="32307" y="168"/>
                  </a:cubicBezTo>
                  <a:cubicBezTo>
                    <a:pt x="32683" y="84"/>
                    <a:pt x="33060" y="42"/>
                    <a:pt x="33436" y="42"/>
                  </a:cubicBezTo>
                  <a:cubicBezTo>
                    <a:pt x="35194" y="0"/>
                    <a:pt x="36931" y="0"/>
                    <a:pt x="38688" y="42"/>
                  </a:cubicBezTo>
                  <a:cubicBezTo>
                    <a:pt x="39086" y="42"/>
                    <a:pt x="39442" y="63"/>
                    <a:pt x="39818" y="168"/>
                  </a:cubicBezTo>
                  <a:cubicBezTo>
                    <a:pt x="40739" y="398"/>
                    <a:pt x="41639" y="691"/>
                    <a:pt x="42580" y="900"/>
                  </a:cubicBezTo>
                  <a:cubicBezTo>
                    <a:pt x="43417" y="1109"/>
                    <a:pt x="44107" y="1528"/>
                    <a:pt x="44756" y="2051"/>
                  </a:cubicBezTo>
                  <a:cubicBezTo>
                    <a:pt x="45886" y="2929"/>
                    <a:pt x="47037" y="3808"/>
                    <a:pt x="48167" y="4666"/>
                  </a:cubicBezTo>
                  <a:cubicBezTo>
                    <a:pt x="48815" y="5189"/>
                    <a:pt x="49338" y="5838"/>
                    <a:pt x="49652" y="6633"/>
                  </a:cubicBezTo>
                  <a:cubicBezTo>
                    <a:pt x="49778" y="6947"/>
                    <a:pt x="49882" y="7219"/>
                    <a:pt x="50113" y="7428"/>
                  </a:cubicBezTo>
                  <a:cubicBezTo>
                    <a:pt x="50196" y="7491"/>
                    <a:pt x="50280" y="7575"/>
                    <a:pt x="50301" y="7637"/>
                  </a:cubicBezTo>
                  <a:cubicBezTo>
                    <a:pt x="50531" y="8453"/>
                    <a:pt x="51222" y="8997"/>
                    <a:pt x="51577" y="9772"/>
                  </a:cubicBezTo>
                  <a:cubicBezTo>
                    <a:pt x="51724" y="10023"/>
                    <a:pt x="51870" y="10295"/>
                    <a:pt x="52058" y="10462"/>
                  </a:cubicBezTo>
                  <a:cubicBezTo>
                    <a:pt x="52456" y="10839"/>
                    <a:pt x="52623" y="11341"/>
                    <a:pt x="52707" y="11822"/>
                  </a:cubicBezTo>
                  <a:cubicBezTo>
                    <a:pt x="52874" y="12764"/>
                    <a:pt x="53042" y="13705"/>
                    <a:pt x="53293" y="14626"/>
                  </a:cubicBezTo>
                  <a:cubicBezTo>
                    <a:pt x="53335" y="14856"/>
                    <a:pt x="53335" y="15128"/>
                    <a:pt x="53335" y="15379"/>
                  </a:cubicBezTo>
                  <a:cubicBezTo>
                    <a:pt x="53335" y="15944"/>
                    <a:pt x="53314" y="16488"/>
                    <a:pt x="53565" y="16990"/>
                  </a:cubicBezTo>
                  <a:cubicBezTo>
                    <a:pt x="53628" y="17053"/>
                    <a:pt x="53628" y="17158"/>
                    <a:pt x="53628" y="17262"/>
                  </a:cubicBezTo>
                  <a:cubicBezTo>
                    <a:pt x="53586" y="18036"/>
                    <a:pt x="53753" y="18790"/>
                    <a:pt x="53879" y="19543"/>
                  </a:cubicBezTo>
                  <a:cubicBezTo>
                    <a:pt x="53963" y="20024"/>
                    <a:pt x="54088" y="20484"/>
                    <a:pt x="54276" y="20903"/>
                  </a:cubicBezTo>
                  <a:cubicBezTo>
                    <a:pt x="54507" y="21426"/>
                    <a:pt x="54716" y="21949"/>
                    <a:pt x="54799" y="22556"/>
                  </a:cubicBezTo>
                  <a:cubicBezTo>
                    <a:pt x="54820" y="22702"/>
                    <a:pt x="54841" y="22870"/>
                    <a:pt x="54904" y="23016"/>
                  </a:cubicBezTo>
                  <a:cubicBezTo>
                    <a:pt x="55532" y="24167"/>
                    <a:pt x="55992" y="25381"/>
                    <a:pt x="56787" y="26448"/>
                  </a:cubicBezTo>
                  <a:cubicBezTo>
                    <a:pt x="57352" y="27201"/>
                    <a:pt x="57980" y="27933"/>
                    <a:pt x="58649" y="28624"/>
                  </a:cubicBezTo>
                  <a:cubicBezTo>
                    <a:pt x="58775" y="28749"/>
                    <a:pt x="58900" y="28917"/>
                    <a:pt x="59005" y="29063"/>
                  </a:cubicBezTo>
                  <a:cubicBezTo>
                    <a:pt x="59214" y="29482"/>
                    <a:pt x="59110" y="29816"/>
                    <a:pt x="58649" y="29963"/>
                  </a:cubicBezTo>
                  <a:cubicBezTo>
                    <a:pt x="58419" y="30026"/>
                    <a:pt x="58252" y="30088"/>
                    <a:pt x="58189" y="30339"/>
                  </a:cubicBezTo>
                  <a:cubicBezTo>
                    <a:pt x="58189" y="30402"/>
                    <a:pt x="58126" y="30423"/>
                    <a:pt x="58043" y="30444"/>
                  </a:cubicBezTo>
                  <a:cubicBezTo>
                    <a:pt x="56996" y="30925"/>
                    <a:pt x="55971" y="31427"/>
                    <a:pt x="54799" y="31490"/>
                  </a:cubicBezTo>
                  <a:cubicBezTo>
                    <a:pt x="54172" y="31553"/>
                    <a:pt x="53544" y="31699"/>
                    <a:pt x="52916" y="31867"/>
                  </a:cubicBezTo>
                  <a:cubicBezTo>
                    <a:pt x="51828" y="32160"/>
                    <a:pt x="50719" y="32264"/>
                    <a:pt x="49652" y="31741"/>
                  </a:cubicBezTo>
                  <a:cubicBezTo>
                    <a:pt x="49338" y="31574"/>
                    <a:pt x="49004" y="31490"/>
                    <a:pt x="48627" y="31574"/>
                  </a:cubicBezTo>
                  <a:cubicBezTo>
                    <a:pt x="48250" y="31658"/>
                    <a:pt x="47957" y="31553"/>
                    <a:pt x="47665" y="31281"/>
                  </a:cubicBezTo>
                  <a:cubicBezTo>
                    <a:pt x="47455" y="31114"/>
                    <a:pt x="47183" y="31009"/>
                    <a:pt x="46911" y="30821"/>
                  </a:cubicBezTo>
                  <a:cubicBezTo>
                    <a:pt x="46723" y="31009"/>
                    <a:pt x="46556" y="31155"/>
                    <a:pt x="46430" y="31344"/>
                  </a:cubicBezTo>
                  <a:cubicBezTo>
                    <a:pt x="45760" y="32202"/>
                    <a:pt x="45091" y="33039"/>
                    <a:pt x="44442" y="33896"/>
                  </a:cubicBezTo>
                  <a:cubicBezTo>
                    <a:pt x="44149" y="34294"/>
                    <a:pt x="43815" y="34608"/>
                    <a:pt x="43417" y="34901"/>
                  </a:cubicBezTo>
                  <a:cubicBezTo>
                    <a:pt x="42685" y="35424"/>
                    <a:pt x="41952" y="35947"/>
                    <a:pt x="41241" y="36470"/>
                  </a:cubicBezTo>
                  <a:cubicBezTo>
                    <a:pt x="41094" y="36575"/>
                    <a:pt x="40990" y="36700"/>
                    <a:pt x="40864" y="36826"/>
                  </a:cubicBezTo>
                  <a:cubicBezTo>
                    <a:pt x="41032" y="37119"/>
                    <a:pt x="41283" y="37223"/>
                    <a:pt x="41513" y="37223"/>
                  </a:cubicBezTo>
                  <a:cubicBezTo>
                    <a:pt x="42475" y="37202"/>
                    <a:pt x="43396" y="37579"/>
                    <a:pt x="44338" y="37705"/>
                  </a:cubicBezTo>
                  <a:cubicBezTo>
                    <a:pt x="45781" y="37851"/>
                    <a:pt x="47183" y="37956"/>
                    <a:pt x="48564" y="37453"/>
                  </a:cubicBezTo>
                  <a:cubicBezTo>
                    <a:pt x="49087" y="37244"/>
                    <a:pt x="49694" y="37202"/>
                    <a:pt x="50238" y="37077"/>
                  </a:cubicBezTo>
                  <a:cubicBezTo>
                    <a:pt x="50552" y="36993"/>
                    <a:pt x="50866" y="36972"/>
                    <a:pt x="51159" y="36805"/>
                  </a:cubicBezTo>
                  <a:cubicBezTo>
                    <a:pt x="53105" y="35842"/>
                    <a:pt x="55030" y="34880"/>
                    <a:pt x="56934" y="33834"/>
                  </a:cubicBezTo>
                  <a:cubicBezTo>
                    <a:pt x="57959" y="33248"/>
                    <a:pt x="58942" y="32536"/>
                    <a:pt x="59947" y="31888"/>
                  </a:cubicBezTo>
                  <a:cubicBezTo>
                    <a:pt x="60051" y="31532"/>
                    <a:pt x="60156" y="31072"/>
                    <a:pt x="60261" y="30653"/>
                  </a:cubicBezTo>
                  <a:cubicBezTo>
                    <a:pt x="60344" y="30339"/>
                    <a:pt x="60449" y="30067"/>
                    <a:pt x="60553" y="29774"/>
                  </a:cubicBezTo>
                  <a:cubicBezTo>
                    <a:pt x="60679" y="29377"/>
                    <a:pt x="60784" y="28979"/>
                    <a:pt x="60909" y="28603"/>
                  </a:cubicBezTo>
                  <a:cubicBezTo>
                    <a:pt x="61056" y="28122"/>
                    <a:pt x="61286" y="27703"/>
                    <a:pt x="61788" y="27515"/>
                  </a:cubicBezTo>
                  <a:cubicBezTo>
                    <a:pt x="61893" y="27494"/>
                    <a:pt x="62018" y="27557"/>
                    <a:pt x="62123" y="27598"/>
                  </a:cubicBezTo>
                  <a:cubicBezTo>
                    <a:pt x="62165" y="27619"/>
                    <a:pt x="62227" y="27787"/>
                    <a:pt x="62206" y="27829"/>
                  </a:cubicBezTo>
                  <a:cubicBezTo>
                    <a:pt x="61809" y="28707"/>
                    <a:pt x="61830" y="29712"/>
                    <a:pt x="61369" y="30549"/>
                  </a:cubicBezTo>
                  <a:cubicBezTo>
                    <a:pt x="61328" y="30632"/>
                    <a:pt x="61369" y="30737"/>
                    <a:pt x="61369" y="30821"/>
                  </a:cubicBezTo>
                  <a:cubicBezTo>
                    <a:pt x="61621" y="30946"/>
                    <a:pt x="61767" y="30800"/>
                    <a:pt x="61830" y="30632"/>
                  </a:cubicBezTo>
                  <a:cubicBezTo>
                    <a:pt x="61934" y="30444"/>
                    <a:pt x="61997" y="30214"/>
                    <a:pt x="62018" y="30005"/>
                  </a:cubicBezTo>
                  <a:cubicBezTo>
                    <a:pt x="62248" y="28917"/>
                    <a:pt x="62458" y="27808"/>
                    <a:pt x="62730" y="26741"/>
                  </a:cubicBezTo>
                  <a:cubicBezTo>
                    <a:pt x="62855" y="26134"/>
                    <a:pt x="63022" y="25569"/>
                    <a:pt x="63190" y="24983"/>
                  </a:cubicBezTo>
                  <a:cubicBezTo>
                    <a:pt x="63378" y="24376"/>
                    <a:pt x="63587" y="23790"/>
                    <a:pt x="63797" y="23184"/>
                  </a:cubicBezTo>
                  <a:cubicBezTo>
                    <a:pt x="63985" y="22660"/>
                    <a:pt x="64110" y="22158"/>
                    <a:pt x="63608" y="21698"/>
                  </a:cubicBezTo>
                  <a:cubicBezTo>
                    <a:pt x="63462" y="21531"/>
                    <a:pt x="63462" y="21217"/>
                    <a:pt x="63441" y="20987"/>
                  </a:cubicBezTo>
                  <a:cubicBezTo>
                    <a:pt x="63441" y="20066"/>
                    <a:pt x="63441" y="19145"/>
                    <a:pt x="63462" y="18246"/>
                  </a:cubicBezTo>
                  <a:lnTo>
                    <a:pt x="63399" y="18204"/>
                  </a:lnTo>
                  <a:cubicBezTo>
                    <a:pt x="62604" y="18664"/>
                    <a:pt x="61725" y="18559"/>
                    <a:pt x="60888" y="18518"/>
                  </a:cubicBezTo>
                  <a:cubicBezTo>
                    <a:pt x="60721" y="18518"/>
                    <a:pt x="60533" y="18455"/>
                    <a:pt x="60344" y="18371"/>
                  </a:cubicBezTo>
                  <a:cubicBezTo>
                    <a:pt x="59403" y="17869"/>
                    <a:pt x="59172" y="17262"/>
                    <a:pt x="59424" y="16153"/>
                  </a:cubicBezTo>
                  <a:cubicBezTo>
                    <a:pt x="59507" y="15798"/>
                    <a:pt x="59612" y="15463"/>
                    <a:pt x="59717" y="15128"/>
                  </a:cubicBezTo>
                  <a:cubicBezTo>
                    <a:pt x="59779" y="14940"/>
                    <a:pt x="59884" y="14751"/>
                    <a:pt x="60009" y="14626"/>
                  </a:cubicBezTo>
                  <a:cubicBezTo>
                    <a:pt x="60344" y="14312"/>
                    <a:pt x="60742" y="13998"/>
                    <a:pt x="61097" y="13705"/>
                  </a:cubicBezTo>
                  <a:cubicBezTo>
                    <a:pt x="61286" y="13580"/>
                    <a:pt x="61495" y="13475"/>
                    <a:pt x="61662" y="13329"/>
                  </a:cubicBezTo>
                  <a:cubicBezTo>
                    <a:pt x="61934" y="13015"/>
                    <a:pt x="62290" y="12931"/>
                    <a:pt x="62709" y="12952"/>
                  </a:cubicBezTo>
                  <a:cubicBezTo>
                    <a:pt x="63043" y="12973"/>
                    <a:pt x="63378" y="12952"/>
                    <a:pt x="63797" y="12952"/>
                  </a:cubicBezTo>
                  <a:cubicBezTo>
                    <a:pt x="63880" y="12638"/>
                    <a:pt x="63901" y="12324"/>
                    <a:pt x="63755" y="12031"/>
                  </a:cubicBezTo>
                  <a:cubicBezTo>
                    <a:pt x="63441" y="11508"/>
                    <a:pt x="63546" y="10922"/>
                    <a:pt x="63566" y="10357"/>
                  </a:cubicBezTo>
                  <a:cubicBezTo>
                    <a:pt x="63566" y="10148"/>
                    <a:pt x="63713" y="9939"/>
                    <a:pt x="63859" y="9792"/>
                  </a:cubicBezTo>
                  <a:cubicBezTo>
                    <a:pt x="64550" y="8893"/>
                    <a:pt x="65533" y="8830"/>
                    <a:pt x="66538" y="9039"/>
                  </a:cubicBezTo>
                  <a:cubicBezTo>
                    <a:pt x="67584" y="9248"/>
                    <a:pt x="68253" y="9981"/>
                    <a:pt x="68693" y="10922"/>
                  </a:cubicBezTo>
                  <a:cubicBezTo>
                    <a:pt x="68776" y="11132"/>
                    <a:pt x="68818" y="11341"/>
                    <a:pt x="68902" y="11592"/>
                  </a:cubicBezTo>
                  <a:cubicBezTo>
                    <a:pt x="69320" y="11445"/>
                    <a:pt x="69739" y="11278"/>
                    <a:pt x="70136" y="11132"/>
                  </a:cubicBezTo>
                  <a:cubicBezTo>
                    <a:pt x="70513" y="10943"/>
                    <a:pt x="70932" y="10922"/>
                    <a:pt x="71350" y="10922"/>
                  </a:cubicBezTo>
                  <a:cubicBezTo>
                    <a:pt x="71706" y="10922"/>
                    <a:pt x="71978" y="10985"/>
                    <a:pt x="72250" y="11194"/>
                  </a:cubicBezTo>
                  <a:cubicBezTo>
                    <a:pt x="72605" y="11487"/>
                    <a:pt x="73024" y="11780"/>
                    <a:pt x="73401" y="12073"/>
                  </a:cubicBezTo>
                  <a:cubicBezTo>
                    <a:pt x="73819" y="12408"/>
                    <a:pt x="74049" y="12826"/>
                    <a:pt x="74007" y="13391"/>
                  </a:cubicBezTo>
                  <a:cubicBezTo>
                    <a:pt x="73945" y="13977"/>
                    <a:pt x="74112" y="14542"/>
                    <a:pt x="73756" y="15107"/>
                  </a:cubicBezTo>
                  <a:cubicBezTo>
                    <a:pt x="73819" y="15170"/>
                    <a:pt x="73861" y="15253"/>
                    <a:pt x="73924" y="15316"/>
                  </a:cubicBezTo>
                  <a:cubicBezTo>
                    <a:pt x="74761" y="15902"/>
                    <a:pt x="74865" y="16781"/>
                    <a:pt x="74782" y="17681"/>
                  </a:cubicBezTo>
                  <a:cubicBezTo>
                    <a:pt x="74761" y="17869"/>
                    <a:pt x="74656" y="18057"/>
                    <a:pt x="74530" y="18183"/>
                  </a:cubicBezTo>
                  <a:cubicBezTo>
                    <a:pt x="74342" y="18371"/>
                    <a:pt x="74133" y="18559"/>
                    <a:pt x="73903" y="18601"/>
                  </a:cubicBezTo>
                  <a:cubicBezTo>
                    <a:pt x="73170" y="18790"/>
                    <a:pt x="72459" y="19124"/>
                    <a:pt x="71664" y="19103"/>
                  </a:cubicBezTo>
                  <a:cubicBezTo>
                    <a:pt x="71036" y="19083"/>
                    <a:pt x="70388" y="19083"/>
                    <a:pt x="69760" y="19041"/>
                  </a:cubicBezTo>
                  <a:cubicBezTo>
                    <a:pt x="69530" y="19627"/>
                    <a:pt x="69341" y="20254"/>
                    <a:pt x="69048" y="20819"/>
                  </a:cubicBezTo>
                  <a:cubicBezTo>
                    <a:pt x="68693" y="21593"/>
                    <a:pt x="68065" y="22137"/>
                    <a:pt x="67333" y="22535"/>
                  </a:cubicBezTo>
                  <a:cubicBezTo>
                    <a:pt x="67040" y="22681"/>
                    <a:pt x="66747" y="22765"/>
                    <a:pt x="66412" y="22765"/>
                  </a:cubicBezTo>
                  <a:lnTo>
                    <a:pt x="65031" y="22765"/>
                  </a:lnTo>
                  <a:cubicBezTo>
                    <a:pt x="64947" y="22953"/>
                    <a:pt x="64864" y="23100"/>
                    <a:pt x="64822" y="23288"/>
                  </a:cubicBezTo>
                  <a:cubicBezTo>
                    <a:pt x="64759" y="23414"/>
                    <a:pt x="64759" y="23539"/>
                    <a:pt x="64717" y="23644"/>
                  </a:cubicBezTo>
                  <a:cubicBezTo>
                    <a:pt x="63880" y="25715"/>
                    <a:pt x="63671" y="27912"/>
                    <a:pt x="63127" y="30109"/>
                  </a:cubicBezTo>
                  <a:cubicBezTo>
                    <a:pt x="63357" y="30193"/>
                    <a:pt x="63587" y="30235"/>
                    <a:pt x="63797" y="30339"/>
                  </a:cubicBezTo>
                  <a:cubicBezTo>
                    <a:pt x="63985" y="30423"/>
                    <a:pt x="64006" y="30716"/>
                    <a:pt x="63880" y="30842"/>
                  </a:cubicBezTo>
                  <a:cubicBezTo>
                    <a:pt x="63650" y="31030"/>
                    <a:pt x="63441" y="31218"/>
                    <a:pt x="63169" y="31323"/>
                  </a:cubicBezTo>
                  <a:cubicBezTo>
                    <a:pt x="62834" y="31427"/>
                    <a:pt x="62730" y="31658"/>
                    <a:pt x="62730" y="32013"/>
                  </a:cubicBezTo>
                  <a:cubicBezTo>
                    <a:pt x="62876" y="32097"/>
                    <a:pt x="63085" y="32181"/>
                    <a:pt x="63274" y="32306"/>
                  </a:cubicBezTo>
                  <a:cubicBezTo>
                    <a:pt x="63378" y="32390"/>
                    <a:pt x="63504" y="32536"/>
                    <a:pt x="63504" y="32683"/>
                  </a:cubicBezTo>
                  <a:cubicBezTo>
                    <a:pt x="63546" y="32892"/>
                    <a:pt x="63357" y="33018"/>
                    <a:pt x="63148" y="33039"/>
                  </a:cubicBezTo>
                  <a:cubicBezTo>
                    <a:pt x="62939" y="33059"/>
                    <a:pt x="62709" y="33039"/>
                    <a:pt x="62437" y="33039"/>
                  </a:cubicBezTo>
                  <a:cubicBezTo>
                    <a:pt x="62227" y="33332"/>
                    <a:pt x="62185" y="33666"/>
                    <a:pt x="62144" y="34001"/>
                  </a:cubicBezTo>
                  <a:cubicBezTo>
                    <a:pt x="62081" y="34796"/>
                    <a:pt x="62018" y="35612"/>
                    <a:pt x="61934" y="36386"/>
                  </a:cubicBezTo>
                  <a:cubicBezTo>
                    <a:pt x="61913" y="36721"/>
                    <a:pt x="61830" y="37077"/>
                    <a:pt x="61788" y="37433"/>
                  </a:cubicBezTo>
                  <a:cubicBezTo>
                    <a:pt x="61704" y="37851"/>
                    <a:pt x="61621" y="38249"/>
                    <a:pt x="61516" y="38646"/>
                  </a:cubicBezTo>
                  <a:cubicBezTo>
                    <a:pt x="61474" y="38855"/>
                    <a:pt x="61390" y="39065"/>
                    <a:pt x="61307" y="39274"/>
                  </a:cubicBezTo>
                  <a:cubicBezTo>
                    <a:pt x="61286" y="39316"/>
                    <a:pt x="61202" y="39337"/>
                    <a:pt x="61160" y="39337"/>
                  </a:cubicBezTo>
                  <a:cubicBezTo>
                    <a:pt x="61077" y="39316"/>
                    <a:pt x="60951" y="39295"/>
                    <a:pt x="60930" y="39232"/>
                  </a:cubicBezTo>
                  <a:cubicBezTo>
                    <a:pt x="60721" y="38793"/>
                    <a:pt x="60616" y="38332"/>
                    <a:pt x="60742" y="37851"/>
                  </a:cubicBezTo>
                  <a:cubicBezTo>
                    <a:pt x="61035" y="36554"/>
                    <a:pt x="61035" y="35194"/>
                    <a:pt x="61181" y="33855"/>
                  </a:cubicBezTo>
                  <a:cubicBezTo>
                    <a:pt x="61244" y="33457"/>
                    <a:pt x="61286" y="33039"/>
                    <a:pt x="61369" y="32599"/>
                  </a:cubicBezTo>
                  <a:cubicBezTo>
                    <a:pt x="61056" y="32515"/>
                    <a:pt x="60784" y="32474"/>
                    <a:pt x="60470" y="32390"/>
                  </a:cubicBezTo>
                  <a:cubicBezTo>
                    <a:pt x="60261" y="32578"/>
                    <a:pt x="60051" y="32746"/>
                    <a:pt x="59842" y="32955"/>
                  </a:cubicBezTo>
                  <a:cubicBezTo>
                    <a:pt x="58754" y="34064"/>
                    <a:pt x="57499" y="34922"/>
                    <a:pt x="56139" y="35612"/>
                  </a:cubicBezTo>
                  <a:cubicBezTo>
                    <a:pt x="54799" y="36282"/>
                    <a:pt x="53439" y="36930"/>
                    <a:pt x="52142" y="37621"/>
                  </a:cubicBezTo>
                  <a:cubicBezTo>
                    <a:pt x="51577" y="37914"/>
                    <a:pt x="51012" y="38060"/>
                    <a:pt x="50406" y="38186"/>
                  </a:cubicBezTo>
                  <a:cubicBezTo>
                    <a:pt x="49778" y="38332"/>
                    <a:pt x="49150" y="38458"/>
                    <a:pt x="48543" y="38667"/>
                  </a:cubicBezTo>
                  <a:cubicBezTo>
                    <a:pt x="47999" y="38855"/>
                    <a:pt x="47455" y="38918"/>
                    <a:pt x="46848" y="38918"/>
                  </a:cubicBezTo>
                  <a:cubicBezTo>
                    <a:pt x="45405" y="38981"/>
                    <a:pt x="43982" y="38876"/>
                    <a:pt x="42580" y="38458"/>
                  </a:cubicBezTo>
                  <a:cubicBezTo>
                    <a:pt x="42517" y="38437"/>
                    <a:pt x="42413" y="38395"/>
                    <a:pt x="42308" y="38395"/>
                  </a:cubicBezTo>
                  <a:cubicBezTo>
                    <a:pt x="41994" y="38374"/>
                    <a:pt x="41680" y="38353"/>
                    <a:pt x="41366" y="38290"/>
                  </a:cubicBezTo>
                  <a:cubicBezTo>
                    <a:pt x="41053" y="38249"/>
                    <a:pt x="40760" y="38144"/>
                    <a:pt x="40341" y="38018"/>
                  </a:cubicBezTo>
                  <a:cubicBezTo>
                    <a:pt x="40467" y="38249"/>
                    <a:pt x="40530" y="38374"/>
                    <a:pt x="40592" y="38479"/>
                  </a:cubicBezTo>
                  <a:cubicBezTo>
                    <a:pt x="40969" y="38897"/>
                    <a:pt x="41199" y="39378"/>
                    <a:pt x="41262" y="39943"/>
                  </a:cubicBezTo>
                  <a:cubicBezTo>
                    <a:pt x="41283" y="40174"/>
                    <a:pt x="41408" y="40425"/>
                    <a:pt x="41513" y="40655"/>
                  </a:cubicBezTo>
                  <a:cubicBezTo>
                    <a:pt x="41639" y="40948"/>
                    <a:pt x="41806" y="41220"/>
                    <a:pt x="41911" y="41513"/>
                  </a:cubicBezTo>
                  <a:cubicBezTo>
                    <a:pt x="42203" y="42350"/>
                    <a:pt x="42475" y="43207"/>
                    <a:pt x="42747" y="44044"/>
                  </a:cubicBezTo>
                  <a:cubicBezTo>
                    <a:pt x="42873" y="44505"/>
                    <a:pt x="43061" y="44965"/>
                    <a:pt x="43103" y="45446"/>
                  </a:cubicBezTo>
                  <a:cubicBezTo>
                    <a:pt x="43250" y="46283"/>
                    <a:pt x="43501" y="47057"/>
                    <a:pt x="43731" y="47852"/>
                  </a:cubicBezTo>
                  <a:cubicBezTo>
                    <a:pt x="43982" y="48606"/>
                    <a:pt x="44107" y="49380"/>
                    <a:pt x="44296" y="50175"/>
                  </a:cubicBezTo>
                  <a:cubicBezTo>
                    <a:pt x="44610" y="51577"/>
                    <a:pt x="44924" y="52979"/>
                    <a:pt x="45196" y="54381"/>
                  </a:cubicBezTo>
                  <a:cubicBezTo>
                    <a:pt x="45384" y="55322"/>
                    <a:pt x="45468" y="56264"/>
                    <a:pt x="45154" y="57205"/>
                  </a:cubicBezTo>
                  <a:cubicBezTo>
                    <a:pt x="45091" y="57373"/>
                    <a:pt x="45133" y="57582"/>
                    <a:pt x="45154" y="57749"/>
                  </a:cubicBezTo>
                  <a:cubicBezTo>
                    <a:pt x="45279" y="58356"/>
                    <a:pt x="45488" y="58900"/>
                    <a:pt x="45802" y="59465"/>
                  </a:cubicBezTo>
                  <a:cubicBezTo>
                    <a:pt x="46095" y="59925"/>
                    <a:pt x="46179" y="60449"/>
                    <a:pt x="46200" y="60993"/>
                  </a:cubicBezTo>
                  <a:cubicBezTo>
                    <a:pt x="46221" y="61725"/>
                    <a:pt x="45970" y="62248"/>
                    <a:pt x="45342" y="62562"/>
                  </a:cubicBezTo>
                  <a:cubicBezTo>
                    <a:pt x="44547" y="62959"/>
                    <a:pt x="43835" y="63545"/>
                    <a:pt x="42894" y="63587"/>
                  </a:cubicBezTo>
                  <a:cubicBezTo>
                    <a:pt x="42559" y="63608"/>
                    <a:pt x="42245" y="63817"/>
                    <a:pt x="41890" y="63985"/>
                  </a:cubicBezTo>
                  <a:cubicBezTo>
                    <a:pt x="42224" y="65052"/>
                    <a:pt x="42099" y="66182"/>
                    <a:pt x="42308" y="67249"/>
                  </a:cubicBezTo>
                  <a:cubicBezTo>
                    <a:pt x="42517" y="68316"/>
                    <a:pt x="42455" y="69425"/>
                    <a:pt x="42434" y="70492"/>
                  </a:cubicBezTo>
                  <a:cubicBezTo>
                    <a:pt x="42413" y="71392"/>
                    <a:pt x="42266" y="72270"/>
                    <a:pt x="42015" y="73128"/>
                  </a:cubicBezTo>
                  <a:cubicBezTo>
                    <a:pt x="41952" y="73296"/>
                    <a:pt x="41931" y="73484"/>
                    <a:pt x="41890" y="73756"/>
                  </a:cubicBezTo>
                  <a:cubicBezTo>
                    <a:pt x="42308" y="73651"/>
                    <a:pt x="42643" y="73589"/>
                    <a:pt x="42957" y="73505"/>
                  </a:cubicBezTo>
                  <a:lnTo>
                    <a:pt x="43898" y="73337"/>
                  </a:lnTo>
                  <a:cubicBezTo>
                    <a:pt x="44547" y="73212"/>
                    <a:pt x="45237" y="73107"/>
                    <a:pt x="45886" y="73191"/>
                  </a:cubicBezTo>
                  <a:cubicBezTo>
                    <a:pt x="46953" y="73317"/>
                    <a:pt x="47790" y="73840"/>
                    <a:pt x="48271" y="74865"/>
                  </a:cubicBezTo>
                  <a:cubicBezTo>
                    <a:pt x="48418" y="75221"/>
                    <a:pt x="48418" y="75534"/>
                    <a:pt x="48167" y="75827"/>
                  </a:cubicBezTo>
                  <a:cubicBezTo>
                    <a:pt x="47853" y="76204"/>
                    <a:pt x="47497" y="76539"/>
                    <a:pt x="47141" y="76853"/>
                  </a:cubicBezTo>
                  <a:cubicBezTo>
                    <a:pt x="46974" y="76978"/>
                    <a:pt x="46744" y="77041"/>
                    <a:pt x="46535" y="77146"/>
                  </a:cubicBezTo>
                  <a:cubicBezTo>
                    <a:pt x="46514" y="77146"/>
                    <a:pt x="46493" y="77146"/>
                    <a:pt x="46430" y="77166"/>
                  </a:cubicBezTo>
                  <a:cubicBezTo>
                    <a:pt x="45677" y="77250"/>
                    <a:pt x="45028" y="77731"/>
                    <a:pt x="44233" y="77731"/>
                  </a:cubicBezTo>
                  <a:cubicBezTo>
                    <a:pt x="43501" y="77731"/>
                    <a:pt x="42768" y="77836"/>
                    <a:pt x="42036" y="77941"/>
                  </a:cubicBezTo>
                  <a:cubicBezTo>
                    <a:pt x="41639" y="78003"/>
                    <a:pt x="41366" y="77899"/>
                    <a:pt x="41074" y="77669"/>
                  </a:cubicBezTo>
                  <a:cubicBezTo>
                    <a:pt x="40843" y="77459"/>
                    <a:pt x="40571" y="77271"/>
                    <a:pt x="40320" y="77083"/>
                  </a:cubicBezTo>
                  <a:cubicBezTo>
                    <a:pt x="39797" y="76685"/>
                    <a:pt x="39525" y="76037"/>
                    <a:pt x="39693" y="75388"/>
                  </a:cubicBezTo>
                  <a:cubicBezTo>
                    <a:pt x="39734" y="75200"/>
                    <a:pt x="39839" y="75011"/>
                    <a:pt x="40006" y="74907"/>
                  </a:cubicBezTo>
                  <a:cubicBezTo>
                    <a:pt x="40530" y="74551"/>
                    <a:pt x="40697" y="74049"/>
                    <a:pt x="40781" y="73442"/>
                  </a:cubicBezTo>
                  <a:cubicBezTo>
                    <a:pt x="40885" y="72773"/>
                    <a:pt x="41074" y="72082"/>
                    <a:pt x="41199" y="71392"/>
                  </a:cubicBezTo>
                  <a:cubicBezTo>
                    <a:pt x="41492" y="69760"/>
                    <a:pt x="41408" y="68148"/>
                    <a:pt x="41178" y="66516"/>
                  </a:cubicBezTo>
                  <a:cubicBezTo>
                    <a:pt x="41157" y="66307"/>
                    <a:pt x="41074" y="66077"/>
                    <a:pt x="41094" y="65868"/>
                  </a:cubicBezTo>
                  <a:cubicBezTo>
                    <a:pt x="41220" y="65156"/>
                    <a:pt x="41094" y="64529"/>
                    <a:pt x="40802" y="63859"/>
                  </a:cubicBezTo>
                  <a:close/>
                  <a:moveTo>
                    <a:pt x="53000" y="20756"/>
                  </a:moveTo>
                  <a:cubicBezTo>
                    <a:pt x="53000" y="21217"/>
                    <a:pt x="53021" y="21719"/>
                    <a:pt x="53021" y="22179"/>
                  </a:cubicBezTo>
                  <a:cubicBezTo>
                    <a:pt x="53042" y="22807"/>
                    <a:pt x="52874" y="23393"/>
                    <a:pt x="52519" y="23895"/>
                  </a:cubicBezTo>
                  <a:cubicBezTo>
                    <a:pt x="52163" y="24439"/>
                    <a:pt x="51766" y="24983"/>
                    <a:pt x="51368" y="25527"/>
                  </a:cubicBezTo>
                  <a:cubicBezTo>
                    <a:pt x="51012" y="26050"/>
                    <a:pt x="50510" y="26448"/>
                    <a:pt x="49882" y="26678"/>
                  </a:cubicBezTo>
                  <a:cubicBezTo>
                    <a:pt x="49359" y="26887"/>
                    <a:pt x="48857" y="27159"/>
                    <a:pt x="48292" y="27452"/>
                  </a:cubicBezTo>
                  <a:cubicBezTo>
                    <a:pt x="48125" y="28331"/>
                    <a:pt x="47581" y="29084"/>
                    <a:pt x="47497" y="30172"/>
                  </a:cubicBezTo>
                  <a:cubicBezTo>
                    <a:pt x="48209" y="29858"/>
                    <a:pt x="48753" y="30130"/>
                    <a:pt x="49338" y="30319"/>
                  </a:cubicBezTo>
                  <a:cubicBezTo>
                    <a:pt x="49589" y="30402"/>
                    <a:pt x="49882" y="30486"/>
                    <a:pt x="50154" y="30611"/>
                  </a:cubicBezTo>
                  <a:cubicBezTo>
                    <a:pt x="50929" y="31009"/>
                    <a:pt x="51745" y="30946"/>
                    <a:pt x="52582" y="30737"/>
                  </a:cubicBezTo>
                  <a:cubicBezTo>
                    <a:pt x="53209" y="30591"/>
                    <a:pt x="53816" y="30381"/>
                    <a:pt x="54444" y="30339"/>
                  </a:cubicBezTo>
                  <a:cubicBezTo>
                    <a:pt x="55051" y="30319"/>
                    <a:pt x="55636" y="30172"/>
                    <a:pt x="56222" y="29984"/>
                  </a:cubicBezTo>
                  <a:cubicBezTo>
                    <a:pt x="56704" y="29816"/>
                    <a:pt x="57227" y="29649"/>
                    <a:pt x="57729" y="29335"/>
                  </a:cubicBezTo>
                  <a:cubicBezTo>
                    <a:pt x="57415" y="28917"/>
                    <a:pt x="57164" y="28519"/>
                    <a:pt x="56871" y="28184"/>
                  </a:cubicBezTo>
                  <a:cubicBezTo>
                    <a:pt x="56222" y="27368"/>
                    <a:pt x="55553" y="26531"/>
                    <a:pt x="55092" y="25590"/>
                  </a:cubicBezTo>
                  <a:cubicBezTo>
                    <a:pt x="54716" y="24899"/>
                    <a:pt x="54402" y="24230"/>
                    <a:pt x="54067" y="23539"/>
                  </a:cubicBezTo>
                  <a:cubicBezTo>
                    <a:pt x="53921" y="23225"/>
                    <a:pt x="53816" y="22912"/>
                    <a:pt x="53753" y="22556"/>
                  </a:cubicBezTo>
                  <a:cubicBezTo>
                    <a:pt x="53649" y="21907"/>
                    <a:pt x="53460" y="21279"/>
                    <a:pt x="53000" y="20756"/>
                  </a:cubicBezTo>
                  <a:cubicBezTo>
                    <a:pt x="52895" y="20191"/>
                    <a:pt x="52833" y="19627"/>
                    <a:pt x="52770" y="19083"/>
                  </a:cubicBezTo>
                  <a:cubicBezTo>
                    <a:pt x="52582" y="18078"/>
                    <a:pt x="52582" y="17053"/>
                    <a:pt x="52351" y="16070"/>
                  </a:cubicBezTo>
                  <a:cubicBezTo>
                    <a:pt x="52477" y="15128"/>
                    <a:pt x="52100" y="14228"/>
                    <a:pt x="52038" y="13329"/>
                  </a:cubicBezTo>
                  <a:cubicBezTo>
                    <a:pt x="51996" y="12868"/>
                    <a:pt x="51870" y="12450"/>
                    <a:pt x="51786" y="12010"/>
                  </a:cubicBezTo>
                  <a:cubicBezTo>
                    <a:pt x="51724" y="11676"/>
                    <a:pt x="51619" y="11362"/>
                    <a:pt x="51347" y="11069"/>
                  </a:cubicBezTo>
                  <a:cubicBezTo>
                    <a:pt x="51138" y="10839"/>
                    <a:pt x="50929" y="10567"/>
                    <a:pt x="50803" y="10295"/>
                  </a:cubicBezTo>
                  <a:cubicBezTo>
                    <a:pt x="50426" y="9500"/>
                    <a:pt x="49736" y="8955"/>
                    <a:pt x="49485" y="8098"/>
                  </a:cubicBezTo>
                  <a:cubicBezTo>
                    <a:pt x="49464" y="8035"/>
                    <a:pt x="49422" y="7972"/>
                    <a:pt x="49359" y="7951"/>
                  </a:cubicBezTo>
                  <a:cubicBezTo>
                    <a:pt x="49066" y="7700"/>
                    <a:pt x="48920" y="7323"/>
                    <a:pt x="48794" y="6989"/>
                  </a:cubicBezTo>
                  <a:cubicBezTo>
                    <a:pt x="48522" y="6277"/>
                    <a:pt x="48062" y="5733"/>
                    <a:pt x="47455" y="5273"/>
                  </a:cubicBezTo>
                  <a:cubicBezTo>
                    <a:pt x="46514" y="4562"/>
                    <a:pt x="45572" y="3850"/>
                    <a:pt x="44652" y="3097"/>
                  </a:cubicBezTo>
                  <a:cubicBezTo>
                    <a:pt x="43794" y="2365"/>
                    <a:pt x="42831" y="1841"/>
                    <a:pt x="41722" y="1549"/>
                  </a:cubicBezTo>
                  <a:cubicBezTo>
                    <a:pt x="40362" y="1151"/>
                    <a:pt x="39023" y="837"/>
                    <a:pt x="37600" y="921"/>
                  </a:cubicBezTo>
                  <a:cubicBezTo>
                    <a:pt x="36282" y="963"/>
                    <a:pt x="34985" y="900"/>
                    <a:pt x="33667" y="942"/>
                  </a:cubicBezTo>
                  <a:cubicBezTo>
                    <a:pt x="32097" y="1005"/>
                    <a:pt x="30591" y="1339"/>
                    <a:pt x="29189" y="2155"/>
                  </a:cubicBezTo>
                  <a:cubicBezTo>
                    <a:pt x="28959" y="2302"/>
                    <a:pt x="28666" y="2385"/>
                    <a:pt x="28415" y="2511"/>
                  </a:cubicBezTo>
                  <a:cubicBezTo>
                    <a:pt x="27599" y="2909"/>
                    <a:pt x="26825" y="3306"/>
                    <a:pt x="26197" y="3976"/>
                  </a:cubicBezTo>
                  <a:cubicBezTo>
                    <a:pt x="25778" y="4415"/>
                    <a:pt x="25318" y="4813"/>
                    <a:pt x="24962" y="5315"/>
                  </a:cubicBezTo>
                  <a:cubicBezTo>
                    <a:pt x="24628" y="5775"/>
                    <a:pt x="24063" y="6131"/>
                    <a:pt x="23623" y="6507"/>
                  </a:cubicBezTo>
                  <a:cubicBezTo>
                    <a:pt x="23581" y="6549"/>
                    <a:pt x="23581" y="6612"/>
                    <a:pt x="23519" y="6675"/>
                  </a:cubicBezTo>
                  <a:cubicBezTo>
                    <a:pt x="23540" y="6863"/>
                    <a:pt x="23623" y="7031"/>
                    <a:pt x="23623" y="7219"/>
                  </a:cubicBezTo>
                  <a:cubicBezTo>
                    <a:pt x="23623" y="7512"/>
                    <a:pt x="23330" y="7700"/>
                    <a:pt x="23079" y="7554"/>
                  </a:cubicBezTo>
                  <a:cubicBezTo>
                    <a:pt x="22493" y="7303"/>
                    <a:pt x="21908" y="7093"/>
                    <a:pt x="21343" y="6759"/>
                  </a:cubicBezTo>
                  <a:cubicBezTo>
                    <a:pt x="20966" y="6507"/>
                    <a:pt x="20548" y="6382"/>
                    <a:pt x="20087" y="6382"/>
                  </a:cubicBezTo>
                  <a:cubicBezTo>
                    <a:pt x="19125" y="6382"/>
                    <a:pt x="18162" y="6298"/>
                    <a:pt x="17221" y="6403"/>
                  </a:cubicBezTo>
                  <a:cubicBezTo>
                    <a:pt x="16384" y="6507"/>
                    <a:pt x="15547" y="6800"/>
                    <a:pt x="14731" y="7010"/>
                  </a:cubicBezTo>
                  <a:cubicBezTo>
                    <a:pt x="13433" y="7826"/>
                    <a:pt x="12220" y="8767"/>
                    <a:pt x="11404" y="10127"/>
                  </a:cubicBezTo>
                  <a:cubicBezTo>
                    <a:pt x="10944" y="10901"/>
                    <a:pt x="10504" y="11717"/>
                    <a:pt x="10044" y="12554"/>
                  </a:cubicBezTo>
                  <a:cubicBezTo>
                    <a:pt x="9458" y="13684"/>
                    <a:pt x="8998" y="14898"/>
                    <a:pt x="8768" y="16132"/>
                  </a:cubicBezTo>
                  <a:cubicBezTo>
                    <a:pt x="8558" y="17241"/>
                    <a:pt x="8328" y="18350"/>
                    <a:pt x="8140" y="19438"/>
                  </a:cubicBezTo>
                  <a:cubicBezTo>
                    <a:pt x="8056" y="19919"/>
                    <a:pt x="8056" y="20380"/>
                    <a:pt x="8014" y="20840"/>
                  </a:cubicBezTo>
                  <a:cubicBezTo>
                    <a:pt x="7951" y="21342"/>
                    <a:pt x="7931" y="21865"/>
                    <a:pt x="7826" y="22368"/>
                  </a:cubicBezTo>
                  <a:cubicBezTo>
                    <a:pt x="7575" y="23518"/>
                    <a:pt x="7282" y="24669"/>
                    <a:pt x="7010" y="25820"/>
                  </a:cubicBezTo>
                  <a:cubicBezTo>
                    <a:pt x="6905" y="26301"/>
                    <a:pt x="6738" y="26741"/>
                    <a:pt x="6445" y="27117"/>
                  </a:cubicBezTo>
                  <a:cubicBezTo>
                    <a:pt x="5734" y="28122"/>
                    <a:pt x="5064" y="29105"/>
                    <a:pt x="4353" y="30109"/>
                  </a:cubicBezTo>
                  <a:cubicBezTo>
                    <a:pt x="4185" y="30319"/>
                    <a:pt x="4018" y="30507"/>
                    <a:pt x="3830" y="30632"/>
                  </a:cubicBezTo>
                  <a:cubicBezTo>
                    <a:pt x="2825" y="31281"/>
                    <a:pt x="2093" y="32223"/>
                    <a:pt x="1235" y="33039"/>
                  </a:cubicBezTo>
                  <a:cubicBezTo>
                    <a:pt x="1193" y="33101"/>
                    <a:pt x="1151" y="33227"/>
                    <a:pt x="1130" y="33332"/>
                  </a:cubicBezTo>
                  <a:cubicBezTo>
                    <a:pt x="1214" y="33436"/>
                    <a:pt x="1256" y="33541"/>
                    <a:pt x="1361" y="33624"/>
                  </a:cubicBezTo>
                  <a:cubicBezTo>
                    <a:pt x="2030" y="34064"/>
                    <a:pt x="2658" y="34566"/>
                    <a:pt x="3348" y="34922"/>
                  </a:cubicBezTo>
                  <a:cubicBezTo>
                    <a:pt x="4604" y="35549"/>
                    <a:pt x="5922" y="36052"/>
                    <a:pt x="7156" y="36700"/>
                  </a:cubicBezTo>
                  <a:cubicBezTo>
                    <a:pt x="8642" y="37495"/>
                    <a:pt x="10148" y="38102"/>
                    <a:pt x="11781" y="38458"/>
                  </a:cubicBezTo>
                  <a:cubicBezTo>
                    <a:pt x="11822" y="38458"/>
                    <a:pt x="11906" y="38500"/>
                    <a:pt x="11969" y="38500"/>
                  </a:cubicBezTo>
                  <a:cubicBezTo>
                    <a:pt x="13580" y="38876"/>
                    <a:pt x="15170" y="39295"/>
                    <a:pt x="16886" y="39190"/>
                  </a:cubicBezTo>
                  <a:cubicBezTo>
                    <a:pt x="18162" y="39106"/>
                    <a:pt x="19334" y="38813"/>
                    <a:pt x="20338" y="38039"/>
                  </a:cubicBezTo>
                  <a:cubicBezTo>
                    <a:pt x="20401" y="37642"/>
                    <a:pt x="20485" y="37286"/>
                    <a:pt x="20548" y="36889"/>
                  </a:cubicBezTo>
                  <a:cubicBezTo>
                    <a:pt x="19773" y="36470"/>
                    <a:pt x="19355" y="35780"/>
                    <a:pt x="18832" y="35194"/>
                  </a:cubicBezTo>
                  <a:cubicBezTo>
                    <a:pt x="18309" y="34587"/>
                    <a:pt x="17827" y="33959"/>
                    <a:pt x="17304" y="33352"/>
                  </a:cubicBezTo>
                  <a:cubicBezTo>
                    <a:pt x="16739" y="33352"/>
                    <a:pt x="16258" y="33332"/>
                    <a:pt x="15735" y="33352"/>
                  </a:cubicBezTo>
                  <a:cubicBezTo>
                    <a:pt x="15045" y="33373"/>
                    <a:pt x="14480" y="33143"/>
                    <a:pt x="13998" y="32683"/>
                  </a:cubicBezTo>
                  <a:cubicBezTo>
                    <a:pt x="13601" y="32264"/>
                    <a:pt x="13182" y="31867"/>
                    <a:pt x="12764" y="31448"/>
                  </a:cubicBezTo>
                  <a:cubicBezTo>
                    <a:pt x="12304" y="30967"/>
                    <a:pt x="12115" y="30402"/>
                    <a:pt x="12094" y="29712"/>
                  </a:cubicBezTo>
                  <a:cubicBezTo>
                    <a:pt x="12032" y="28414"/>
                    <a:pt x="12827" y="27682"/>
                    <a:pt x="13998" y="27808"/>
                  </a:cubicBezTo>
                  <a:cubicBezTo>
                    <a:pt x="14208" y="27829"/>
                    <a:pt x="14522" y="27870"/>
                    <a:pt x="14626" y="27724"/>
                  </a:cubicBezTo>
                  <a:cubicBezTo>
                    <a:pt x="14856" y="27473"/>
                    <a:pt x="15149" y="27557"/>
                    <a:pt x="15421" y="27515"/>
                  </a:cubicBezTo>
                  <a:cubicBezTo>
                    <a:pt x="15630" y="27494"/>
                    <a:pt x="15861" y="27515"/>
                    <a:pt x="16070" y="27494"/>
                  </a:cubicBezTo>
                  <a:cubicBezTo>
                    <a:pt x="16488" y="27452"/>
                    <a:pt x="18455" y="26197"/>
                    <a:pt x="18706" y="25820"/>
                  </a:cubicBezTo>
                  <a:cubicBezTo>
                    <a:pt x="19125" y="25255"/>
                    <a:pt x="19439" y="24648"/>
                    <a:pt x="19648" y="23958"/>
                  </a:cubicBezTo>
                  <a:cubicBezTo>
                    <a:pt x="19983" y="22891"/>
                    <a:pt x="20234" y="21824"/>
                    <a:pt x="20150" y="20673"/>
                  </a:cubicBezTo>
                  <a:cubicBezTo>
                    <a:pt x="20129" y="20401"/>
                    <a:pt x="20150" y="20150"/>
                    <a:pt x="20150" y="19919"/>
                  </a:cubicBezTo>
                  <a:cubicBezTo>
                    <a:pt x="20171" y="19417"/>
                    <a:pt x="20255" y="18894"/>
                    <a:pt x="19920" y="18455"/>
                  </a:cubicBezTo>
                  <a:cubicBezTo>
                    <a:pt x="19857" y="18392"/>
                    <a:pt x="19920" y="18266"/>
                    <a:pt x="19941" y="18162"/>
                  </a:cubicBezTo>
                  <a:cubicBezTo>
                    <a:pt x="20087" y="18099"/>
                    <a:pt x="20234" y="18057"/>
                    <a:pt x="20380" y="17994"/>
                  </a:cubicBezTo>
                  <a:cubicBezTo>
                    <a:pt x="20820" y="17869"/>
                    <a:pt x="20820" y="17869"/>
                    <a:pt x="21112" y="18287"/>
                  </a:cubicBezTo>
                  <a:cubicBezTo>
                    <a:pt x="21217" y="18455"/>
                    <a:pt x="21384" y="18580"/>
                    <a:pt x="21510" y="18685"/>
                  </a:cubicBezTo>
                  <a:cubicBezTo>
                    <a:pt x="21908" y="18978"/>
                    <a:pt x="22284" y="19229"/>
                    <a:pt x="22682" y="19501"/>
                  </a:cubicBezTo>
                  <a:cubicBezTo>
                    <a:pt x="22849" y="19606"/>
                    <a:pt x="22996" y="19731"/>
                    <a:pt x="23184" y="19773"/>
                  </a:cubicBezTo>
                  <a:cubicBezTo>
                    <a:pt x="24377" y="20129"/>
                    <a:pt x="25590" y="20443"/>
                    <a:pt x="26846" y="20275"/>
                  </a:cubicBezTo>
                  <a:cubicBezTo>
                    <a:pt x="28666" y="20045"/>
                    <a:pt x="30507" y="19752"/>
                    <a:pt x="32202" y="18936"/>
                  </a:cubicBezTo>
                  <a:cubicBezTo>
                    <a:pt x="32913" y="18601"/>
                    <a:pt x="33562" y="18246"/>
                    <a:pt x="34211" y="17869"/>
                  </a:cubicBezTo>
                  <a:cubicBezTo>
                    <a:pt x="34420" y="17743"/>
                    <a:pt x="34629" y="17576"/>
                    <a:pt x="34713" y="17325"/>
                  </a:cubicBezTo>
                  <a:cubicBezTo>
                    <a:pt x="35006" y="16467"/>
                    <a:pt x="35633" y="15798"/>
                    <a:pt x="35968" y="14961"/>
                  </a:cubicBezTo>
                  <a:cubicBezTo>
                    <a:pt x="36136" y="14626"/>
                    <a:pt x="36387" y="14584"/>
                    <a:pt x="36680" y="14793"/>
                  </a:cubicBezTo>
                  <a:cubicBezTo>
                    <a:pt x="37224" y="15212"/>
                    <a:pt x="37914" y="15463"/>
                    <a:pt x="38249" y="16153"/>
                  </a:cubicBezTo>
                  <a:cubicBezTo>
                    <a:pt x="38291" y="16258"/>
                    <a:pt x="38437" y="16321"/>
                    <a:pt x="38542" y="16404"/>
                  </a:cubicBezTo>
                  <a:cubicBezTo>
                    <a:pt x="39630" y="17304"/>
                    <a:pt x="40760" y="18141"/>
                    <a:pt x="42036" y="18706"/>
                  </a:cubicBezTo>
                  <a:cubicBezTo>
                    <a:pt x="43291" y="19250"/>
                    <a:pt x="44547" y="19773"/>
                    <a:pt x="45823" y="20275"/>
                  </a:cubicBezTo>
                  <a:cubicBezTo>
                    <a:pt x="46221" y="20443"/>
                    <a:pt x="46639" y="20484"/>
                    <a:pt x="47037" y="20254"/>
                  </a:cubicBezTo>
                  <a:cubicBezTo>
                    <a:pt x="47162" y="20171"/>
                    <a:pt x="47330" y="20171"/>
                    <a:pt x="47476" y="20150"/>
                  </a:cubicBezTo>
                  <a:cubicBezTo>
                    <a:pt x="47665" y="20401"/>
                    <a:pt x="47790" y="20610"/>
                    <a:pt x="47978" y="20882"/>
                  </a:cubicBezTo>
                  <a:cubicBezTo>
                    <a:pt x="48857" y="20045"/>
                    <a:pt x="49882" y="19647"/>
                    <a:pt x="51054" y="19773"/>
                  </a:cubicBezTo>
                  <a:lnTo>
                    <a:pt x="51347" y="19773"/>
                  </a:lnTo>
                  <a:cubicBezTo>
                    <a:pt x="51933" y="19710"/>
                    <a:pt x="52310" y="19961"/>
                    <a:pt x="52623" y="20443"/>
                  </a:cubicBezTo>
                  <a:cubicBezTo>
                    <a:pt x="52833" y="20568"/>
                    <a:pt x="52916" y="20673"/>
                    <a:pt x="53000" y="20756"/>
                  </a:cubicBezTo>
                  <a:close/>
                  <a:moveTo>
                    <a:pt x="16363" y="28289"/>
                  </a:moveTo>
                  <a:cubicBezTo>
                    <a:pt x="16488" y="28770"/>
                    <a:pt x="16614" y="29189"/>
                    <a:pt x="16718" y="29607"/>
                  </a:cubicBezTo>
                  <a:cubicBezTo>
                    <a:pt x="16886" y="30277"/>
                    <a:pt x="17158" y="30863"/>
                    <a:pt x="17555" y="31427"/>
                  </a:cubicBezTo>
                  <a:cubicBezTo>
                    <a:pt x="18497" y="32808"/>
                    <a:pt x="19627" y="34001"/>
                    <a:pt x="20673" y="35298"/>
                  </a:cubicBezTo>
                  <a:cubicBezTo>
                    <a:pt x="20861" y="35508"/>
                    <a:pt x="21112" y="35654"/>
                    <a:pt x="21343" y="35821"/>
                  </a:cubicBezTo>
                  <a:cubicBezTo>
                    <a:pt x="22242" y="36345"/>
                    <a:pt x="23121" y="36805"/>
                    <a:pt x="24021" y="37328"/>
                  </a:cubicBezTo>
                  <a:cubicBezTo>
                    <a:pt x="25067" y="37935"/>
                    <a:pt x="26218" y="38165"/>
                    <a:pt x="27390" y="38249"/>
                  </a:cubicBezTo>
                  <a:cubicBezTo>
                    <a:pt x="29084" y="38353"/>
                    <a:pt x="30758" y="38123"/>
                    <a:pt x="32432" y="37935"/>
                  </a:cubicBezTo>
                  <a:cubicBezTo>
                    <a:pt x="33457" y="37830"/>
                    <a:pt x="34483" y="37725"/>
                    <a:pt x="35445" y="37433"/>
                  </a:cubicBezTo>
                  <a:cubicBezTo>
                    <a:pt x="36554" y="37098"/>
                    <a:pt x="37642" y="36805"/>
                    <a:pt x="38772" y="36512"/>
                  </a:cubicBezTo>
                  <a:cubicBezTo>
                    <a:pt x="39190" y="36407"/>
                    <a:pt x="39546" y="36261"/>
                    <a:pt x="39902" y="35989"/>
                  </a:cubicBezTo>
                  <a:cubicBezTo>
                    <a:pt x="40885" y="35298"/>
                    <a:pt x="41890" y="34608"/>
                    <a:pt x="42852" y="33896"/>
                  </a:cubicBezTo>
                  <a:cubicBezTo>
                    <a:pt x="43082" y="33750"/>
                    <a:pt x="43291" y="33541"/>
                    <a:pt x="43480" y="33332"/>
                  </a:cubicBezTo>
                  <a:cubicBezTo>
                    <a:pt x="43982" y="32746"/>
                    <a:pt x="44442" y="32160"/>
                    <a:pt x="44924" y="31532"/>
                  </a:cubicBezTo>
                  <a:cubicBezTo>
                    <a:pt x="45384" y="30904"/>
                    <a:pt x="46032" y="30381"/>
                    <a:pt x="46221" y="29565"/>
                  </a:cubicBezTo>
                  <a:cubicBezTo>
                    <a:pt x="46639" y="29251"/>
                    <a:pt x="46702" y="28749"/>
                    <a:pt x="46911" y="28331"/>
                  </a:cubicBezTo>
                  <a:cubicBezTo>
                    <a:pt x="47330" y="27494"/>
                    <a:pt x="47267" y="26531"/>
                    <a:pt x="47748" y="25715"/>
                  </a:cubicBezTo>
                  <a:cubicBezTo>
                    <a:pt x="47811" y="25569"/>
                    <a:pt x="47790" y="25360"/>
                    <a:pt x="47790" y="25150"/>
                  </a:cubicBezTo>
                  <a:cubicBezTo>
                    <a:pt x="47895" y="23958"/>
                    <a:pt x="47685" y="22870"/>
                    <a:pt x="47288" y="21761"/>
                  </a:cubicBezTo>
                  <a:cubicBezTo>
                    <a:pt x="47204" y="21552"/>
                    <a:pt x="47120" y="21384"/>
                    <a:pt x="47016" y="21175"/>
                  </a:cubicBezTo>
                  <a:lnTo>
                    <a:pt x="46409" y="21175"/>
                  </a:lnTo>
                  <a:cubicBezTo>
                    <a:pt x="45991" y="21175"/>
                    <a:pt x="45593" y="21028"/>
                    <a:pt x="45196" y="20903"/>
                  </a:cubicBezTo>
                  <a:cubicBezTo>
                    <a:pt x="44819" y="20756"/>
                    <a:pt x="44317" y="20798"/>
                    <a:pt x="43919" y="20673"/>
                  </a:cubicBezTo>
                  <a:cubicBezTo>
                    <a:pt x="42266" y="20087"/>
                    <a:pt x="40739" y="19334"/>
                    <a:pt x="39358" y="18287"/>
                  </a:cubicBezTo>
                  <a:cubicBezTo>
                    <a:pt x="38626" y="17743"/>
                    <a:pt x="37830" y="17262"/>
                    <a:pt x="37328" y="16467"/>
                  </a:cubicBezTo>
                  <a:cubicBezTo>
                    <a:pt x="37203" y="16258"/>
                    <a:pt x="36952" y="16090"/>
                    <a:pt x="36680" y="16174"/>
                  </a:cubicBezTo>
                  <a:cubicBezTo>
                    <a:pt x="36303" y="16593"/>
                    <a:pt x="36052" y="17116"/>
                    <a:pt x="35780" y="17618"/>
                  </a:cubicBezTo>
                  <a:cubicBezTo>
                    <a:pt x="35382" y="18371"/>
                    <a:pt x="35068" y="19292"/>
                    <a:pt x="33980" y="19355"/>
                  </a:cubicBezTo>
                  <a:cubicBezTo>
                    <a:pt x="33960" y="19355"/>
                    <a:pt x="33918" y="19396"/>
                    <a:pt x="33897" y="19417"/>
                  </a:cubicBezTo>
                  <a:cubicBezTo>
                    <a:pt x="33144" y="19752"/>
                    <a:pt x="32390" y="20066"/>
                    <a:pt x="31616" y="20401"/>
                  </a:cubicBezTo>
                  <a:cubicBezTo>
                    <a:pt x="30947" y="20715"/>
                    <a:pt x="30235" y="20882"/>
                    <a:pt x="29503" y="20987"/>
                  </a:cubicBezTo>
                  <a:cubicBezTo>
                    <a:pt x="28896" y="21091"/>
                    <a:pt x="28310" y="21196"/>
                    <a:pt x="27703" y="21279"/>
                  </a:cubicBezTo>
                  <a:cubicBezTo>
                    <a:pt x="27327" y="21321"/>
                    <a:pt x="26950" y="21342"/>
                    <a:pt x="26553" y="21384"/>
                  </a:cubicBezTo>
                  <a:cubicBezTo>
                    <a:pt x="25548" y="21447"/>
                    <a:pt x="24586" y="21133"/>
                    <a:pt x="23623" y="20966"/>
                  </a:cubicBezTo>
                  <a:cubicBezTo>
                    <a:pt x="23079" y="20861"/>
                    <a:pt x="22598" y="20610"/>
                    <a:pt x="22180" y="20254"/>
                  </a:cubicBezTo>
                  <a:cubicBezTo>
                    <a:pt x="21928" y="20045"/>
                    <a:pt x="21656" y="19773"/>
                    <a:pt x="21259" y="19647"/>
                  </a:cubicBezTo>
                  <a:cubicBezTo>
                    <a:pt x="21238" y="19857"/>
                    <a:pt x="21217" y="20024"/>
                    <a:pt x="21217" y="20150"/>
                  </a:cubicBezTo>
                  <a:cubicBezTo>
                    <a:pt x="21217" y="20589"/>
                    <a:pt x="21238" y="21028"/>
                    <a:pt x="21238" y="21489"/>
                  </a:cubicBezTo>
                  <a:cubicBezTo>
                    <a:pt x="21238" y="22807"/>
                    <a:pt x="20924" y="24062"/>
                    <a:pt x="20401" y="25276"/>
                  </a:cubicBezTo>
                  <a:cubicBezTo>
                    <a:pt x="20192" y="25736"/>
                    <a:pt x="19941" y="26197"/>
                    <a:pt x="19669" y="26615"/>
                  </a:cubicBezTo>
                  <a:cubicBezTo>
                    <a:pt x="19543" y="26824"/>
                    <a:pt x="19355" y="27033"/>
                    <a:pt x="19146" y="27138"/>
                  </a:cubicBezTo>
                  <a:cubicBezTo>
                    <a:pt x="18246" y="27619"/>
                    <a:pt x="17472" y="28310"/>
                    <a:pt x="16363" y="28289"/>
                  </a:cubicBezTo>
                  <a:close/>
                  <a:moveTo>
                    <a:pt x="36177" y="49547"/>
                  </a:moveTo>
                  <a:cubicBezTo>
                    <a:pt x="36366" y="49233"/>
                    <a:pt x="36491" y="48961"/>
                    <a:pt x="36659" y="48752"/>
                  </a:cubicBezTo>
                  <a:cubicBezTo>
                    <a:pt x="37077" y="48187"/>
                    <a:pt x="37705" y="47957"/>
                    <a:pt x="38374" y="47873"/>
                  </a:cubicBezTo>
                  <a:cubicBezTo>
                    <a:pt x="38458" y="47873"/>
                    <a:pt x="38563" y="47957"/>
                    <a:pt x="38605" y="47999"/>
                  </a:cubicBezTo>
                  <a:cubicBezTo>
                    <a:pt x="38646" y="48083"/>
                    <a:pt x="38667" y="48208"/>
                    <a:pt x="38605" y="48271"/>
                  </a:cubicBezTo>
                  <a:cubicBezTo>
                    <a:pt x="38333" y="48606"/>
                    <a:pt x="38040" y="48941"/>
                    <a:pt x="37621" y="49129"/>
                  </a:cubicBezTo>
                  <a:cubicBezTo>
                    <a:pt x="37454" y="49213"/>
                    <a:pt x="37391" y="49338"/>
                    <a:pt x="37496" y="49547"/>
                  </a:cubicBezTo>
                  <a:cubicBezTo>
                    <a:pt x="37977" y="49631"/>
                    <a:pt x="38458" y="49652"/>
                    <a:pt x="38918" y="49359"/>
                  </a:cubicBezTo>
                  <a:cubicBezTo>
                    <a:pt x="39107" y="49254"/>
                    <a:pt x="39337" y="49254"/>
                    <a:pt x="39546" y="49233"/>
                  </a:cubicBezTo>
                  <a:cubicBezTo>
                    <a:pt x="39693" y="49213"/>
                    <a:pt x="39860" y="49464"/>
                    <a:pt x="39797" y="49568"/>
                  </a:cubicBezTo>
                  <a:cubicBezTo>
                    <a:pt x="39442" y="50070"/>
                    <a:pt x="39107" y="50593"/>
                    <a:pt x="38374" y="50531"/>
                  </a:cubicBezTo>
                  <a:cubicBezTo>
                    <a:pt x="38165" y="50510"/>
                    <a:pt x="37935" y="50531"/>
                    <a:pt x="37705" y="50531"/>
                  </a:cubicBezTo>
                  <a:cubicBezTo>
                    <a:pt x="37537" y="50531"/>
                    <a:pt x="37349" y="50510"/>
                    <a:pt x="37307" y="50740"/>
                  </a:cubicBezTo>
                  <a:cubicBezTo>
                    <a:pt x="37558" y="51117"/>
                    <a:pt x="37935" y="51430"/>
                    <a:pt x="38291" y="51723"/>
                  </a:cubicBezTo>
                  <a:cubicBezTo>
                    <a:pt x="38458" y="51849"/>
                    <a:pt x="38563" y="51995"/>
                    <a:pt x="38437" y="52205"/>
                  </a:cubicBezTo>
                  <a:cubicBezTo>
                    <a:pt x="38333" y="52393"/>
                    <a:pt x="38144" y="52518"/>
                    <a:pt x="37956" y="52477"/>
                  </a:cubicBezTo>
                  <a:cubicBezTo>
                    <a:pt x="37747" y="52414"/>
                    <a:pt x="37537" y="52309"/>
                    <a:pt x="37391" y="52184"/>
                  </a:cubicBezTo>
                  <a:cubicBezTo>
                    <a:pt x="36973" y="51786"/>
                    <a:pt x="36554" y="51410"/>
                    <a:pt x="36177" y="50949"/>
                  </a:cubicBezTo>
                  <a:cubicBezTo>
                    <a:pt x="35864" y="50614"/>
                    <a:pt x="35529" y="50426"/>
                    <a:pt x="35048" y="50321"/>
                  </a:cubicBezTo>
                  <a:cubicBezTo>
                    <a:pt x="33897" y="50112"/>
                    <a:pt x="32809" y="49736"/>
                    <a:pt x="31783" y="49045"/>
                  </a:cubicBezTo>
                  <a:cubicBezTo>
                    <a:pt x="30967" y="48501"/>
                    <a:pt x="30319" y="47811"/>
                    <a:pt x="29649" y="47162"/>
                  </a:cubicBezTo>
                  <a:cubicBezTo>
                    <a:pt x="28980" y="46513"/>
                    <a:pt x="28415" y="45781"/>
                    <a:pt x="27996" y="44944"/>
                  </a:cubicBezTo>
                  <a:cubicBezTo>
                    <a:pt x="27934" y="44819"/>
                    <a:pt x="27829" y="44714"/>
                    <a:pt x="27682" y="44505"/>
                  </a:cubicBezTo>
                  <a:cubicBezTo>
                    <a:pt x="27557" y="44923"/>
                    <a:pt x="27452" y="45195"/>
                    <a:pt x="27348" y="45488"/>
                  </a:cubicBezTo>
                  <a:cubicBezTo>
                    <a:pt x="26887" y="46932"/>
                    <a:pt x="26322" y="48313"/>
                    <a:pt x="26092" y="49798"/>
                  </a:cubicBezTo>
                  <a:cubicBezTo>
                    <a:pt x="26050" y="50049"/>
                    <a:pt x="25925" y="50301"/>
                    <a:pt x="25820" y="50510"/>
                  </a:cubicBezTo>
                  <a:cubicBezTo>
                    <a:pt x="25088" y="52100"/>
                    <a:pt x="24669" y="53816"/>
                    <a:pt x="24146" y="55490"/>
                  </a:cubicBezTo>
                  <a:cubicBezTo>
                    <a:pt x="23958" y="56055"/>
                    <a:pt x="23770" y="56640"/>
                    <a:pt x="23853" y="57226"/>
                  </a:cubicBezTo>
                  <a:cubicBezTo>
                    <a:pt x="23958" y="57289"/>
                    <a:pt x="24105" y="57289"/>
                    <a:pt x="24146" y="57331"/>
                  </a:cubicBezTo>
                  <a:cubicBezTo>
                    <a:pt x="24753" y="57917"/>
                    <a:pt x="25444" y="58042"/>
                    <a:pt x="26239" y="58042"/>
                  </a:cubicBezTo>
                  <a:cubicBezTo>
                    <a:pt x="26532" y="58042"/>
                    <a:pt x="26804" y="58063"/>
                    <a:pt x="27097" y="58126"/>
                  </a:cubicBezTo>
                  <a:cubicBezTo>
                    <a:pt x="28038" y="58252"/>
                    <a:pt x="29022" y="58335"/>
                    <a:pt x="29963" y="58335"/>
                  </a:cubicBezTo>
                  <a:lnTo>
                    <a:pt x="35403" y="58335"/>
                  </a:lnTo>
                  <a:cubicBezTo>
                    <a:pt x="36282" y="58335"/>
                    <a:pt x="37182" y="58335"/>
                    <a:pt x="38061" y="58105"/>
                  </a:cubicBezTo>
                  <a:cubicBezTo>
                    <a:pt x="38270" y="58042"/>
                    <a:pt x="38500" y="58021"/>
                    <a:pt x="38709" y="58042"/>
                  </a:cubicBezTo>
                  <a:cubicBezTo>
                    <a:pt x="39504" y="58105"/>
                    <a:pt x="40237" y="57959"/>
                    <a:pt x="40969" y="57728"/>
                  </a:cubicBezTo>
                  <a:cubicBezTo>
                    <a:pt x="41890" y="57436"/>
                    <a:pt x="42789" y="57184"/>
                    <a:pt x="43710" y="56891"/>
                  </a:cubicBezTo>
                  <a:cubicBezTo>
                    <a:pt x="43898" y="56850"/>
                    <a:pt x="44045" y="56745"/>
                    <a:pt x="44212" y="56661"/>
                  </a:cubicBezTo>
                  <a:cubicBezTo>
                    <a:pt x="44128" y="56159"/>
                    <a:pt x="43982" y="55720"/>
                    <a:pt x="44024" y="55301"/>
                  </a:cubicBezTo>
                  <a:cubicBezTo>
                    <a:pt x="44107" y="54778"/>
                    <a:pt x="43982" y="54276"/>
                    <a:pt x="43877" y="53816"/>
                  </a:cubicBezTo>
                  <a:cubicBezTo>
                    <a:pt x="43731" y="53209"/>
                    <a:pt x="43605" y="52623"/>
                    <a:pt x="43480" y="52037"/>
                  </a:cubicBezTo>
                  <a:cubicBezTo>
                    <a:pt x="43082" y="50301"/>
                    <a:pt x="42873" y="48501"/>
                    <a:pt x="42245" y="46827"/>
                  </a:cubicBezTo>
                  <a:cubicBezTo>
                    <a:pt x="42162" y="46597"/>
                    <a:pt x="42120" y="46325"/>
                    <a:pt x="42099" y="46074"/>
                  </a:cubicBezTo>
                  <a:cubicBezTo>
                    <a:pt x="42015" y="45174"/>
                    <a:pt x="41722" y="44316"/>
                    <a:pt x="41429" y="43479"/>
                  </a:cubicBezTo>
                  <a:cubicBezTo>
                    <a:pt x="41262" y="42894"/>
                    <a:pt x="41094" y="42329"/>
                    <a:pt x="40948" y="41722"/>
                  </a:cubicBezTo>
                  <a:cubicBezTo>
                    <a:pt x="40885" y="41513"/>
                    <a:pt x="40843" y="41282"/>
                    <a:pt x="40697" y="41094"/>
                  </a:cubicBezTo>
                  <a:cubicBezTo>
                    <a:pt x="40383" y="40634"/>
                    <a:pt x="40174" y="40153"/>
                    <a:pt x="40237" y="39588"/>
                  </a:cubicBezTo>
                  <a:cubicBezTo>
                    <a:pt x="40237" y="39483"/>
                    <a:pt x="40216" y="39316"/>
                    <a:pt x="40132" y="39211"/>
                  </a:cubicBezTo>
                  <a:cubicBezTo>
                    <a:pt x="39797" y="38772"/>
                    <a:pt x="39693" y="38249"/>
                    <a:pt x="39525" y="37725"/>
                  </a:cubicBezTo>
                  <a:cubicBezTo>
                    <a:pt x="39504" y="37642"/>
                    <a:pt x="39400" y="37600"/>
                    <a:pt x="39295" y="37453"/>
                  </a:cubicBezTo>
                  <a:cubicBezTo>
                    <a:pt x="38500" y="37663"/>
                    <a:pt x="37726" y="37914"/>
                    <a:pt x="36910" y="38144"/>
                  </a:cubicBezTo>
                  <a:cubicBezTo>
                    <a:pt x="36889" y="38332"/>
                    <a:pt x="36868" y="38479"/>
                    <a:pt x="36826" y="38646"/>
                  </a:cubicBezTo>
                  <a:cubicBezTo>
                    <a:pt x="36721" y="39127"/>
                    <a:pt x="36512" y="39609"/>
                    <a:pt x="36157" y="39964"/>
                  </a:cubicBezTo>
                  <a:cubicBezTo>
                    <a:pt x="35885" y="40236"/>
                    <a:pt x="35613" y="40383"/>
                    <a:pt x="35236" y="40383"/>
                  </a:cubicBezTo>
                  <a:cubicBezTo>
                    <a:pt x="34692" y="40362"/>
                    <a:pt x="34169" y="40362"/>
                    <a:pt x="33625" y="40383"/>
                  </a:cubicBezTo>
                  <a:cubicBezTo>
                    <a:pt x="33269" y="40383"/>
                    <a:pt x="33018" y="40278"/>
                    <a:pt x="32746" y="40048"/>
                  </a:cubicBezTo>
                  <a:cubicBezTo>
                    <a:pt x="32474" y="39755"/>
                    <a:pt x="32160" y="39483"/>
                    <a:pt x="31804" y="39169"/>
                  </a:cubicBezTo>
                  <a:cubicBezTo>
                    <a:pt x="31323" y="39211"/>
                    <a:pt x="30821" y="39211"/>
                    <a:pt x="30319" y="39316"/>
                  </a:cubicBezTo>
                  <a:cubicBezTo>
                    <a:pt x="29817" y="39399"/>
                    <a:pt x="29294" y="39337"/>
                    <a:pt x="28875" y="39525"/>
                  </a:cubicBezTo>
                  <a:cubicBezTo>
                    <a:pt x="28645" y="40550"/>
                    <a:pt x="28436" y="41513"/>
                    <a:pt x="28247" y="42475"/>
                  </a:cubicBezTo>
                  <a:cubicBezTo>
                    <a:pt x="28206" y="42684"/>
                    <a:pt x="28247" y="42935"/>
                    <a:pt x="28331" y="43103"/>
                  </a:cubicBezTo>
                  <a:cubicBezTo>
                    <a:pt x="28770" y="44295"/>
                    <a:pt x="29398" y="45363"/>
                    <a:pt x="30298" y="46241"/>
                  </a:cubicBezTo>
                  <a:lnTo>
                    <a:pt x="31114" y="47057"/>
                  </a:lnTo>
                  <a:cubicBezTo>
                    <a:pt x="32579" y="48543"/>
                    <a:pt x="34252" y="49233"/>
                    <a:pt x="36177" y="49547"/>
                  </a:cubicBezTo>
                  <a:close/>
                  <a:moveTo>
                    <a:pt x="22661" y="61871"/>
                  </a:moveTo>
                  <a:cubicBezTo>
                    <a:pt x="23519" y="62499"/>
                    <a:pt x="24167" y="62771"/>
                    <a:pt x="25046" y="62917"/>
                  </a:cubicBezTo>
                  <a:cubicBezTo>
                    <a:pt x="25444" y="62980"/>
                    <a:pt x="25841" y="63043"/>
                    <a:pt x="26260" y="63148"/>
                  </a:cubicBezTo>
                  <a:cubicBezTo>
                    <a:pt x="27724" y="63503"/>
                    <a:pt x="29231" y="63671"/>
                    <a:pt x="30716" y="63629"/>
                  </a:cubicBezTo>
                  <a:cubicBezTo>
                    <a:pt x="31763" y="63629"/>
                    <a:pt x="32809" y="63608"/>
                    <a:pt x="33876" y="63629"/>
                  </a:cubicBezTo>
                  <a:cubicBezTo>
                    <a:pt x="34545" y="63629"/>
                    <a:pt x="35215" y="63608"/>
                    <a:pt x="35864" y="63420"/>
                  </a:cubicBezTo>
                  <a:cubicBezTo>
                    <a:pt x="36115" y="63357"/>
                    <a:pt x="36429" y="63315"/>
                    <a:pt x="36701" y="63315"/>
                  </a:cubicBezTo>
                  <a:cubicBezTo>
                    <a:pt x="37537" y="63294"/>
                    <a:pt x="38353" y="63148"/>
                    <a:pt x="39128" y="62897"/>
                  </a:cubicBezTo>
                  <a:cubicBezTo>
                    <a:pt x="39504" y="62792"/>
                    <a:pt x="39881" y="62771"/>
                    <a:pt x="40258" y="62750"/>
                  </a:cubicBezTo>
                  <a:cubicBezTo>
                    <a:pt x="40655" y="62729"/>
                    <a:pt x="41011" y="62729"/>
                    <a:pt x="41408" y="62750"/>
                  </a:cubicBezTo>
                  <a:cubicBezTo>
                    <a:pt x="42057" y="62771"/>
                    <a:pt x="42664" y="62562"/>
                    <a:pt x="43250" y="62353"/>
                  </a:cubicBezTo>
                  <a:cubicBezTo>
                    <a:pt x="43940" y="62122"/>
                    <a:pt x="44652" y="61788"/>
                    <a:pt x="45154" y="61181"/>
                  </a:cubicBezTo>
                  <a:cubicBezTo>
                    <a:pt x="45175" y="60428"/>
                    <a:pt x="45175" y="60428"/>
                    <a:pt x="44924" y="59863"/>
                  </a:cubicBezTo>
                  <a:cubicBezTo>
                    <a:pt x="44610" y="59277"/>
                    <a:pt x="44421" y="58649"/>
                    <a:pt x="44317" y="57959"/>
                  </a:cubicBezTo>
                  <a:cubicBezTo>
                    <a:pt x="44212" y="57980"/>
                    <a:pt x="44107" y="57980"/>
                    <a:pt x="44024" y="58021"/>
                  </a:cubicBezTo>
                  <a:cubicBezTo>
                    <a:pt x="42873" y="58586"/>
                    <a:pt x="41618" y="58816"/>
                    <a:pt x="40383" y="59130"/>
                  </a:cubicBezTo>
                  <a:cubicBezTo>
                    <a:pt x="40216" y="59193"/>
                    <a:pt x="40027" y="59214"/>
                    <a:pt x="39818" y="59214"/>
                  </a:cubicBezTo>
                  <a:cubicBezTo>
                    <a:pt x="39002" y="59193"/>
                    <a:pt x="38228" y="59298"/>
                    <a:pt x="37433" y="59423"/>
                  </a:cubicBezTo>
                  <a:cubicBezTo>
                    <a:pt x="37077" y="59507"/>
                    <a:pt x="36680" y="59507"/>
                    <a:pt x="36282" y="59507"/>
                  </a:cubicBezTo>
                  <a:cubicBezTo>
                    <a:pt x="34252" y="59507"/>
                    <a:pt x="32202" y="59528"/>
                    <a:pt x="30172" y="59507"/>
                  </a:cubicBezTo>
                  <a:cubicBezTo>
                    <a:pt x="29335" y="59507"/>
                    <a:pt x="28519" y="59423"/>
                    <a:pt x="27682" y="59381"/>
                  </a:cubicBezTo>
                  <a:cubicBezTo>
                    <a:pt x="27013" y="59319"/>
                    <a:pt x="26343" y="59277"/>
                    <a:pt x="25695" y="59193"/>
                  </a:cubicBezTo>
                  <a:cubicBezTo>
                    <a:pt x="25423" y="59172"/>
                    <a:pt x="25193" y="59088"/>
                    <a:pt x="24962" y="59026"/>
                  </a:cubicBezTo>
                  <a:cubicBezTo>
                    <a:pt x="24669" y="58984"/>
                    <a:pt x="24397" y="58879"/>
                    <a:pt x="24063" y="59068"/>
                  </a:cubicBezTo>
                  <a:cubicBezTo>
                    <a:pt x="23937" y="59507"/>
                    <a:pt x="23833" y="60009"/>
                    <a:pt x="23602" y="60449"/>
                  </a:cubicBezTo>
                  <a:cubicBezTo>
                    <a:pt x="23351" y="60972"/>
                    <a:pt x="22996" y="61390"/>
                    <a:pt x="22661" y="61871"/>
                  </a:cubicBezTo>
                  <a:close/>
                  <a:moveTo>
                    <a:pt x="68818" y="17722"/>
                  </a:moveTo>
                  <a:cubicBezTo>
                    <a:pt x="69028" y="17743"/>
                    <a:pt x="69216" y="17743"/>
                    <a:pt x="69404" y="17764"/>
                  </a:cubicBezTo>
                  <a:cubicBezTo>
                    <a:pt x="69948" y="17890"/>
                    <a:pt x="70513" y="17974"/>
                    <a:pt x="71099" y="18036"/>
                  </a:cubicBezTo>
                  <a:cubicBezTo>
                    <a:pt x="71957" y="18099"/>
                    <a:pt x="72710" y="17764"/>
                    <a:pt x="73526" y="17660"/>
                  </a:cubicBezTo>
                  <a:cubicBezTo>
                    <a:pt x="73652" y="17639"/>
                    <a:pt x="73819" y="17513"/>
                    <a:pt x="73861" y="17367"/>
                  </a:cubicBezTo>
                  <a:cubicBezTo>
                    <a:pt x="74070" y="16927"/>
                    <a:pt x="73903" y="16279"/>
                    <a:pt x="73505" y="16007"/>
                  </a:cubicBezTo>
                  <a:cubicBezTo>
                    <a:pt x="73233" y="15839"/>
                    <a:pt x="72961" y="15693"/>
                    <a:pt x="72689" y="15567"/>
                  </a:cubicBezTo>
                  <a:cubicBezTo>
                    <a:pt x="72459" y="15651"/>
                    <a:pt x="72250" y="15756"/>
                    <a:pt x="72041" y="15798"/>
                  </a:cubicBezTo>
                  <a:cubicBezTo>
                    <a:pt x="71622" y="15902"/>
                    <a:pt x="71204" y="15881"/>
                    <a:pt x="70827" y="15693"/>
                  </a:cubicBezTo>
                  <a:cubicBezTo>
                    <a:pt x="70722" y="15651"/>
                    <a:pt x="70618" y="15463"/>
                    <a:pt x="70597" y="15337"/>
                  </a:cubicBezTo>
                  <a:cubicBezTo>
                    <a:pt x="70576" y="15253"/>
                    <a:pt x="70722" y="15107"/>
                    <a:pt x="70806" y="15044"/>
                  </a:cubicBezTo>
                  <a:cubicBezTo>
                    <a:pt x="71015" y="14961"/>
                    <a:pt x="71225" y="14919"/>
                    <a:pt x="71434" y="14856"/>
                  </a:cubicBezTo>
                  <a:cubicBezTo>
                    <a:pt x="71978" y="14730"/>
                    <a:pt x="72501" y="14521"/>
                    <a:pt x="72982" y="14270"/>
                  </a:cubicBezTo>
                  <a:cubicBezTo>
                    <a:pt x="73191" y="12847"/>
                    <a:pt x="73003" y="12826"/>
                    <a:pt x="72145" y="12220"/>
                  </a:cubicBezTo>
                  <a:cubicBezTo>
                    <a:pt x="72082" y="12199"/>
                    <a:pt x="72041" y="12136"/>
                    <a:pt x="71978" y="12115"/>
                  </a:cubicBezTo>
                  <a:cubicBezTo>
                    <a:pt x="71559" y="11717"/>
                    <a:pt x="71057" y="11696"/>
                    <a:pt x="70576" y="11906"/>
                  </a:cubicBezTo>
                  <a:cubicBezTo>
                    <a:pt x="70178" y="12073"/>
                    <a:pt x="69781" y="12199"/>
                    <a:pt x="69425" y="12408"/>
                  </a:cubicBezTo>
                  <a:cubicBezTo>
                    <a:pt x="69048" y="12617"/>
                    <a:pt x="68693" y="12554"/>
                    <a:pt x="68295" y="12533"/>
                  </a:cubicBezTo>
                  <a:cubicBezTo>
                    <a:pt x="68086" y="12513"/>
                    <a:pt x="67960" y="12345"/>
                    <a:pt x="67939" y="12136"/>
                  </a:cubicBezTo>
                  <a:cubicBezTo>
                    <a:pt x="67898" y="11989"/>
                    <a:pt x="67877" y="11822"/>
                    <a:pt x="67898" y="11676"/>
                  </a:cubicBezTo>
                  <a:cubicBezTo>
                    <a:pt x="67960" y="11152"/>
                    <a:pt x="67730" y="10776"/>
                    <a:pt x="67375" y="10378"/>
                  </a:cubicBezTo>
                  <a:cubicBezTo>
                    <a:pt x="66789" y="9730"/>
                    <a:pt x="66035" y="9709"/>
                    <a:pt x="65261" y="9834"/>
                  </a:cubicBezTo>
                  <a:cubicBezTo>
                    <a:pt x="64947" y="9897"/>
                    <a:pt x="64634" y="10106"/>
                    <a:pt x="64550" y="10441"/>
                  </a:cubicBezTo>
                  <a:cubicBezTo>
                    <a:pt x="64424" y="11069"/>
                    <a:pt x="64445" y="11717"/>
                    <a:pt x="64989" y="12199"/>
                  </a:cubicBezTo>
                  <a:cubicBezTo>
                    <a:pt x="65282" y="12450"/>
                    <a:pt x="65491" y="12743"/>
                    <a:pt x="65554" y="13077"/>
                  </a:cubicBezTo>
                  <a:cubicBezTo>
                    <a:pt x="65345" y="13370"/>
                    <a:pt x="64926" y="13224"/>
                    <a:pt x="64822" y="13559"/>
                  </a:cubicBezTo>
                  <a:cubicBezTo>
                    <a:pt x="64780" y="13642"/>
                    <a:pt x="64613" y="13663"/>
                    <a:pt x="64508" y="13684"/>
                  </a:cubicBezTo>
                  <a:cubicBezTo>
                    <a:pt x="64382" y="13705"/>
                    <a:pt x="64236" y="13663"/>
                    <a:pt x="64110" y="13684"/>
                  </a:cubicBezTo>
                  <a:cubicBezTo>
                    <a:pt x="63608" y="13747"/>
                    <a:pt x="63085" y="13747"/>
                    <a:pt x="62604" y="13893"/>
                  </a:cubicBezTo>
                  <a:cubicBezTo>
                    <a:pt x="62248" y="13998"/>
                    <a:pt x="61997" y="14333"/>
                    <a:pt x="61641" y="14542"/>
                  </a:cubicBezTo>
                  <a:cubicBezTo>
                    <a:pt x="60805" y="15065"/>
                    <a:pt x="60700" y="15902"/>
                    <a:pt x="60595" y="16781"/>
                  </a:cubicBezTo>
                  <a:cubicBezTo>
                    <a:pt x="60574" y="17053"/>
                    <a:pt x="60742" y="17241"/>
                    <a:pt x="61035" y="17346"/>
                  </a:cubicBezTo>
                  <a:cubicBezTo>
                    <a:pt x="61160" y="17409"/>
                    <a:pt x="61265" y="17409"/>
                    <a:pt x="61390" y="17430"/>
                  </a:cubicBezTo>
                  <a:cubicBezTo>
                    <a:pt x="62123" y="17513"/>
                    <a:pt x="62771" y="17367"/>
                    <a:pt x="63399" y="16990"/>
                  </a:cubicBezTo>
                  <a:cubicBezTo>
                    <a:pt x="63734" y="16781"/>
                    <a:pt x="64110" y="16593"/>
                    <a:pt x="64508" y="16404"/>
                  </a:cubicBezTo>
                  <a:cubicBezTo>
                    <a:pt x="64738" y="16300"/>
                    <a:pt x="65073" y="16488"/>
                    <a:pt x="65073" y="16739"/>
                  </a:cubicBezTo>
                  <a:cubicBezTo>
                    <a:pt x="65073" y="17032"/>
                    <a:pt x="65031" y="17325"/>
                    <a:pt x="64947" y="17576"/>
                  </a:cubicBezTo>
                  <a:cubicBezTo>
                    <a:pt x="64822" y="18057"/>
                    <a:pt x="64613" y="18476"/>
                    <a:pt x="64550" y="18936"/>
                  </a:cubicBezTo>
                  <a:cubicBezTo>
                    <a:pt x="64466" y="19522"/>
                    <a:pt x="64529" y="20087"/>
                    <a:pt x="64550" y="20673"/>
                  </a:cubicBezTo>
                  <a:cubicBezTo>
                    <a:pt x="64571" y="21196"/>
                    <a:pt x="64947" y="21635"/>
                    <a:pt x="65575" y="21761"/>
                  </a:cubicBezTo>
                  <a:cubicBezTo>
                    <a:pt x="66203" y="21907"/>
                    <a:pt x="66747" y="21614"/>
                    <a:pt x="67333" y="21426"/>
                  </a:cubicBezTo>
                  <a:cubicBezTo>
                    <a:pt x="67437" y="21405"/>
                    <a:pt x="67500" y="21279"/>
                    <a:pt x="67563" y="21133"/>
                  </a:cubicBezTo>
                  <a:cubicBezTo>
                    <a:pt x="67772" y="20777"/>
                    <a:pt x="67877" y="20359"/>
                    <a:pt x="68170" y="20066"/>
                  </a:cubicBezTo>
                  <a:cubicBezTo>
                    <a:pt x="68484" y="19752"/>
                    <a:pt x="68504" y="19417"/>
                    <a:pt x="68504" y="19020"/>
                  </a:cubicBezTo>
                  <a:cubicBezTo>
                    <a:pt x="68484" y="18580"/>
                    <a:pt x="68651" y="18162"/>
                    <a:pt x="68818" y="17722"/>
                  </a:cubicBezTo>
                  <a:close/>
                  <a:moveTo>
                    <a:pt x="42036" y="76874"/>
                  </a:moveTo>
                  <a:cubicBezTo>
                    <a:pt x="42308" y="76853"/>
                    <a:pt x="42517" y="76790"/>
                    <a:pt x="42727" y="76790"/>
                  </a:cubicBezTo>
                  <a:cubicBezTo>
                    <a:pt x="43187" y="76790"/>
                    <a:pt x="43668" y="76832"/>
                    <a:pt x="44149" y="76853"/>
                  </a:cubicBezTo>
                  <a:cubicBezTo>
                    <a:pt x="45237" y="76894"/>
                    <a:pt x="46032" y="76371"/>
                    <a:pt x="46828" y="75786"/>
                  </a:cubicBezTo>
                  <a:cubicBezTo>
                    <a:pt x="47204" y="75472"/>
                    <a:pt x="47351" y="75095"/>
                    <a:pt x="47162" y="74635"/>
                  </a:cubicBezTo>
                  <a:cubicBezTo>
                    <a:pt x="46618" y="74112"/>
                    <a:pt x="45970" y="73923"/>
                    <a:pt x="45237" y="74007"/>
                  </a:cubicBezTo>
                  <a:cubicBezTo>
                    <a:pt x="45049" y="74028"/>
                    <a:pt x="44861" y="74070"/>
                    <a:pt x="44672" y="74112"/>
                  </a:cubicBezTo>
                  <a:cubicBezTo>
                    <a:pt x="44233" y="74174"/>
                    <a:pt x="43815" y="74342"/>
                    <a:pt x="43375" y="74342"/>
                  </a:cubicBezTo>
                  <a:cubicBezTo>
                    <a:pt x="42434" y="74363"/>
                    <a:pt x="41701" y="74823"/>
                    <a:pt x="40906" y="75283"/>
                  </a:cubicBezTo>
                  <a:cubicBezTo>
                    <a:pt x="40802" y="75325"/>
                    <a:pt x="40739" y="75576"/>
                    <a:pt x="40781" y="75702"/>
                  </a:cubicBezTo>
                  <a:cubicBezTo>
                    <a:pt x="40822" y="75848"/>
                    <a:pt x="40969" y="76037"/>
                    <a:pt x="41094" y="76141"/>
                  </a:cubicBezTo>
                  <a:cubicBezTo>
                    <a:pt x="41387" y="76413"/>
                    <a:pt x="41701" y="76622"/>
                    <a:pt x="42036" y="76874"/>
                  </a:cubicBezTo>
                  <a:close/>
                  <a:moveTo>
                    <a:pt x="48794" y="25925"/>
                  </a:moveTo>
                  <a:cubicBezTo>
                    <a:pt x="49694" y="25799"/>
                    <a:pt x="50280" y="25401"/>
                    <a:pt x="50698" y="24753"/>
                  </a:cubicBezTo>
                  <a:cubicBezTo>
                    <a:pt x="50991" y="24334"/>
                    <a:pt x="51263" y="23916"/>
                    <a:pt x="51619" y="23518"/>
                  </a:cubicBezTo>
                  <a:cubicBezTo>
                    <a:pt x="52184" y="22807"/>
                    <a:pt x="52184" y="22012"/>
                    <a:pt x="52079" y="21175"/>
                  </a:cubicBezTo>
                  <a:cubicBezTo>
                    <a:pt x="52058" y="20882"/>
                    <a:pt x="51849" y="20756"/>
                    <a:pt x="51535" y="20715"/>
                  </a:cubicBezTo>
                  <a:cubicBezTo>
                    <a:pt x="51222" y="20694"/>
                    <a:pt x="50908" y="20715"/>
                    <a:pt x="50573" y="20694"/>
                  </a:cubicBezTo>
                  <a:cubicBezTo>
                    <a:pt x="49882" y="20694"/>
                    <a:pt x="49338" y="21007"/>
                    <a:pt x="48857" y="21426"/>
                  </a:cubicBezTo>
                  <a:cubicBezTo>
                    <a:pt x="48522" y="21719"/>
                    <a:pt x="48376" y="22054"/>
                    <a:pt x="48543" y="22535"/>
                  </a:cubicBezTo>
                  <a:cubicBezTo>
                    <a:pt x="48794" y="23121"/>
                    <a:pt x="48815" y="23748"/>
                    <a:pt x="48794" y="24418"/>
                  </a:cubicBezTo>
                  <a:cubicBezTo>
                    <a:pt x="48753" y="24899"/>
                    <a:pt x="48794" y="25381"/>
                    <a:pt x="48794" y="25925"/>
                  </a:cubicBezTo>
                  <a:close/>
                  <a:moveTo>
                    <a:pt x="25485" y="74865"/>
                  </a:moveTo>
                  <a:cubicBezTo>
                    <a:pt x="25381" y="75806"/>
                    <a:pt x="25527" y="76581"/>
                    <a:pt x="25737" y="77355"/>
                  </a:cubicBezTo>
                  <a:cubicBezTo>
                    <a:pt x="25925" y="78024"/>
                    <a:pt x="26155" y="78631"/>
                    <a:pt x="26783" y="79071"/>
                  </a:cubicBezTo>
                  <a:cubicBezTo>
                    <a:pt x="27201" y="79363"/>
                    <a:pt x="27620" y="79573"/>
                    <a:pt x="28080" y="79698"/>
                  </a:cubicBezTo>
                  <a:cubicBezTo>
                    <a:pt x="28143" y="79615"/>
                    <a:pt x="28185" y="79615"/>
                    <a:pt x="28185" y="79594"/>
                  </a:cubicBezTo>
                  <a:cubicBezTo>
                    <a:pt x="28206" y="79510"/>
                    <a:pt x="28226" y="79405"/>
                    <a:pt x="28289" y="79343"/>
                  </a:cubicBezTo>
                  <a:cubicBezTo>
                    <a:pt x="28624" y="78506"/>
                    <a:pt x="28624" y="77690"/>
                    <a:pt x="28101" y="76894"/>
                  </a:cubicBezTo>
                  <a:cubicBezTo>
                    <a:pt x="27871" y="76560"/>
                    <a:pt x="27662" y="76225"/>
                    <a:pt x="27285" y="76016"/>
                  </a:cubicBezTo>
                  <a:cubicBezTo>
                    <a:pt x="26825" y="75744"/>
                    <a:pt x="26406" y="75409"/>
                    <a:pt x="25946" y="75095"/>
                  </a:cubicBezTo>
                  <a:cubicBezTo>
                    <a:pt x="25841" y="75011"/>
                    <a:pt x="25695" y="74969"/>
                    <a:pt x="25485" y="74865"/>
                  </a:cubicBezTo>
                  <a:close/>
                  <a:moveTo>
                    <a:pt x="16530" y="32285"/>
                  </a:moveTo>
                  <a:cubicBezTo>
                    <a:pt x="16384" y="32013"/>
                    <a:pt x="16300" y="31867"/>
                    <a:pt x="16195" y="31699"/>
                  </a:cubicBezTo>
                  <a:cubicBezTo>
                    <a:pt x="15902" y="31323"/>
                    <a:pt x="15735" y="30904"/>
                    <a:pt x="15630" y="30423"/>
                  </a:cubicBezTo>
                  <a:cubicBezTo>
                    <a:pt x="15568" y="30130"/>
                    <a:pt x="15463" y="29879"/>
                    <a:pt x="15379" y="29586"/>
                  </a:cubicBezTo>
                  <a:cubicBezTo>
                    <a:pt x="15149" y="28645"/>
                    <a:pt x="14982" y="28561"/>
                    <a:pt x="13936" y="28707"/>
                  </a:cubicBezTo>
                  <a:cubicBezTo>
                    <a:pt x="13831" y="28707"/>
                    <a:pt x="13768" y="28728"/>
                    <a:pt x="13664" y="28749"/>
                  </a:cubicBezTo>
                  <a:cubicBezTo>
                    <a:pt x="13392" y="28833"/>
                    <a:pt x="13224" y="29021"/>
                    <a:pt x="13182" y="29293"/>
                  </a:cubicBezTo>
                  <a:cubicBezTo>
                    <a:pt x="13120" y="29900"/>
                    <a:pt x="13182" y="30423"/>
                    <a:pt x="13664" y="30863"/>
                  </a:cubicBezTo>
                  <a:cubicBezTo>
                    <a:pt x="13977" y="31135"/>
                    <a:pt x="14270" y="31427"/>
                    <a:pt x="14542" y="31741"/>
                  </a:cubicBezTo>
                  <a:cubicBezTo>
                    <a:pt x="15045" y="32369"/>
                    <a:pt x="15672" y="32515"/>
                    <a:pt x="16530" y="32285"/>
                  </a:cubicBezTo>
                  <a:close/>
                  <a:moveTo>
                    <a:pt x="33416" y="39127"/>
                  </a:moveTo>
                  <a:cubicBezTo>
                    <a:pt x="33374" y="39190"/>
                    <a:pt x="33374" y="39274"/>
                    <a:pt x="33353" y="39316"/>
                  </a:cubicBezTo>
                  <a:cubicBezTo>
                    <a:pt x="33625" y="39399"/>
                    <a:pt x="33876" y="39525"/>
                    <a:pt x="34148" y="39546"/>
                  </a:cubicBezTo>
                  <a:cubicBezTo>
                    <a:pt x="34462" y="39588"/>
                    <a:pt x="34776" y="39588"/>
                    <a:pt x="35089" y="39546"/>
                  </a:cubicBezTo>
                  <a:cubicBezTo>
                    <a:pt x="35654" y="39525"/>
                    <a:pt x="35822" y="39295"/>
                    <a:pt x="35780" y="38667"/>
                  </a:cubicBezTo>
                  <a:cubicBezTo>
                    <a:pt x="35006" y="38813"/>
                    <a:pt x="34190" y="38981"/>
                    <a:pt x="33416" y="39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1320925" y="3317025"/>
              <a:ext cx="355725" cy="184675"/>
            </a:xfrm>
            <a:custGeom>
              <a:rect b="b" l="l" r="r" t="t"/>
              <a:pathLst>
                <a:path extrusionOk="0" h="7387" w="14229">
                  <a:moveTo>
                    <a:pt x="5922" y="7198"/>
                  </a:moveTo>
                  <a:cubicBezTo>
                    <a:pt x="5001" y="7323"/>
                    <a:pt x="4122" y="7009"/>
                    <a:pt x="3243" y="6570"/>
                  </a:cubicBezTo>
                  <a:cubicBezTo>
                    <a:pt x="2804" y="6340"/>
                    <a:pt x="2344" y="6131"/>
                    <a:pt x="1883" y="5859"/>
                  </a:cubicBezTo>
                  <a:cubicBezTo>
                    <a:pt x="1674" y="5733"/>
                    <a:pt x="1444" y="5587"/>
                    <a:pt x="1318" y="5398"/>
                  </a:cubicBezTo>
                  <a:cubicBezTo>
                    <a:pt x="1004" y="4917"/>
                    <a:pt x="732" y="4394"/>
                    <a:pt x="419" y="3913"/>
                  </a:cubicBezTo>
                  <a:cubicBezTo>
                    <a:pt x="0" y="3180"/>
                    <a:pt x="147" y="2406"/>
                    <a:pt x="293" y="1674"/>
                  </a:cubicBezTo>
                  <a:cubicBezTo>
                    <a:pt x="314" y="1569"/>
                    <a:pt x="502" y="1423"/>
                    <a:pt x="628" y="1423"/>
                  </a:cubicBezTo>
                  <a:cubicBezTo>
                    <a:pt x="774" y="1423"/>
                    <a:pt x="942" y="1548"/>
                    <a:pt x="984" y="1674"/>
                  </a:cubicBezTo>
                  <a:cubicBezTo>
                    <a:pt x="1046" y="1925"/>
                    <a:pt x="1088" y="2176"/>
                    <a:pt x="1088" y="2448"/>
                  </a:cubicBezTo>
                  <a:cubicBezTo>
                    <a:pt x="1046" y="2971"/>
                    <a:pt x="1256" y="3411"/>
                    <a:pt x="1528" y="3871"/>
                  </a:cubicBezTo>
                  <a:cubicBezTo>
                    <a:pt x="1946" y="4645"/>
                    <a:pt x="2490" y="5189"/>
                    <a:pt x="3327" y="5482"/>
                  </a:cubicBezTo>
                  <a:cubicBezTo>
                    <a:pt x="3411" y="5503"/>
                    <a:pt x="3515" y="5545"/>
                    <a:pt x="3599" y="5587"/>
                  </a:cubicBezTo>
                  <a:cubicBezTo>
                    <a:pt x="4917" y="6340"/>
                    <a:pt x="6319" y="6256"/>
                    <a:pt x="7742" y="5880"/>
                  </a:cubicBezTo>
                  <a:cubicBezTo>
                    <a:pt x="9081" y="5524"/>
                    <a:pt x="10148" y="4771"/>
                    <a:pt x="11299" y="4059"/>
                  </a:cubicBezTo>
                  <a:cubicBezTo>
                    <a:pt x="11362" y="4038"/>
                    <a:pt x="11403" y="4017"/>
                    <a:pt x="11466" y="3955"/>
                  </a:cubicBezTo>
                  <a:cubicBezTo>
                    <a:pt x="12073" y="3118"/>
                    <a:pt x="12910" y="2406"/>
                    <a:pt x="13140" y="1318"/>
                  </a:cubicBezTo>
                  <a:cubicBezTo>
                    <a:pt x="13224" y="921"/>
                    <a:pt x="13433" y="523"/>
                    <a:pt x="13600" y="167"/>
                  </a:cubicBezTo>
                  <a:cubicBezTo>
                    <a:pt x="13663" y="84"/>
                    <a:pt x="13810" y="0"/>
                    <a:pt x="13914" y="21"/>
                  </a:cubicBezTo>
                  <a:cubicBezTo>
                    <a:pt x="14019" y="63"/>
                    <a:pt x="14103" y="188"/>
                    <a:pt x="14186" y="272"/>
                  </a:cubicBezTo>
                  <a:cubicBezTo>
                    <a:pt x="14207" y="314"/>
                    <a:pt x="14228" y="398"/>
                    <a:pt x="14228" y="439"/>
                  </a:cubicBezTo>
                  <a:cubicBezTo>
                    <a:pt x="14186" y="1590"/>
                    <a:pt x="14019" y="2720"/>
                    <a:pt x="13161" y="3641"/>
                  </a:cubicBezTo>
                  <a:cubicBezTo>
                    <a:pt x="13077" y="3724"/>
                    <a:pt x="13015" y="3766"/>
                    <a:pt x="12973" y="3850"/>
                  </a:cubicBezTo>
                  <a:cubicBezTo>
                    <a:pt x="12303" y="5105"/>
                    <a:pt x="10943" y="5524"/>
                    <a:pt x="9897" y="6340"/>
                  </a:cubicBezTo>
                  <a:cubicBezTo>
                    <a:pt x="8955" y="6549"/>
                    <a:pt x="7114" y="7386"/>
                    <a:pt x="5922" y="7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1297375" y="3221800"/>
              <a:ext cx="37700" cy="36650"/>
            </a:xfrm>
            <a:custGeom>
              <a:rect b="b" l="l" r="r" t="t"/>
              <a:pathLst>
                <a:path extrusionOk="0" h="1466" w="1508">
                  <a:moveTo>
                    <a:pt x="147" y="126"/>
                  </a:moveTo>
                  <a:cubicBezTo>
                    <a:pt x="377" y="85"/>
                    <a:pt x="586" y="1"/>
                    <a:pt x="817" y="1"/>
                  </a:cubicBezTo>
                  <a:cubicBezTo>
                    <a:pt x="1256" y="1"/>
                    <a:pt x="1444" y="210"/>
                    <a:pt x="1465" y="650"/>
                  </a:cubicBezTo>
                  <a:cubicBezTo>
                    <a:pt x="1507" y="1256"/>
                    <a:pt x="1298" y="1466"/>
                    <a:pt x="691" y="1445"/>
                  </a:cubicBezTo>
                  <a:cubicBezTo>
                    <a:pt x="252" y="1403"/>
                    <a:pt x="42" y="1235"/>
                    <a:pt x="63" y="775"/>
                  </a:cubicBezTo>
                  <a:cubicBezTo>
                    <a:pt x="1" y="566"/>
                    <a:pt x="84" y="357"/>
                    <a:pt x="147" y="1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1619075" y="3185725"/>
              <a:ext cx="31925" cy="42375"/>
            </a:xfrm>
            <a:custGeom>
              <a:rect b="b" l="l" r="r" t="t"/>
              <a:pathLst>
                <a:path extrusionOk="0" h="1695" w="1277">
                  <a:moveTo>
                    <a:pt x="1" y="963"/>
                  </a:moveTo>
                  <a:cubicBezTo>
                    <a:pt x="1" y="816"/>
                    <a:pt x="42" y="712"/>
                    <a:pt x="42" y="628"/>
                  </a:cubicBezTo>
                  <a:cubicBezTo>
                    <a:pt x="84" y="126"/>
                    <a:pt x="398" y="0"/>
                    <a:pt x="838" y="230"/>
                  </a:cubicBezTo>
                  <a:cubicBezTo>
                    <a:pt x="1151" y="419"/>
                    <a:pt x="1277" y="712"/>
                    <a:pt x="1235" y="1025"/>
                  </a:cubicBezTo>
                  <a:cubicBezTo>
                    <a:pt x="1151" y="1339"/>
                    <a:pt x="796" y="1674"/>
                    <a:pt x="503" y="1695"/>
                  </a:cubicBezTo>
                  <a:cubicBezTo>
                    <a:pt x="294" y="1695"/>
                    <a:pt x="126" y="1590"/>
                    <a:pt x="84" y="1381"/>
                  </a:cubicBezTo>
                  <a:cubicBezTo>
                    <a:pt x="1" y="1235"/>
                    <a:pt x="1" y="1067"/>
                    <a:pt x="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2293350" y="2916850"/>
              <a:ext cx="95750" cy="98375"/>
            </a:xfrm>
            <a:custGeom>
              <a:rect b="b" l="l" r="r" t="t"/>
              <a:pathLst>
                <a:path extrusionOk="0" h="3935" w="3830">
                  <a:moveTo>
                    <a:pt x="502" y="272"/>
                  </a:moveTo>
                  <a:cubicBezTo>
                    <a:pt x="1214" y="0"/>
                    <a:pt x="1904" y="42"/>
                    <a:pt x="2616" y="42"/>
                  </a:cubicBezTo>
                  <a:cubicBezTo>
                    <a:pt x="3055" y="42"/>
                    <a:pt x="3578" y="524"/>
                    <a:pt x="3683" y="963"/>
                  </a:cubicBezTo>
                  <a:cubicBezTo>
                    <a:pt x="3725" y="1130"/>
                    <a:pt x="3725" y="1277"/>
                    <a:pt x="3745" y="1444"/>
                  </a:cubicBezTo>
                  <a:cubicBezTo>
                    <a:pt x="3829" y="2825"/>
                    <a:pt x="3725" y="3034"/>
                    <a:pt x="2574" y="3746"/>
                  </a:cubicBezTo>
                  <a:cubicBezTo>
                    <a:pt x="2427" y="3829"/>
                    <a:pt x="2281" y="3871"/>
                    <a:pt x="2113" y="3871"/>
                  </a:cubicBezTo>
                  <a:cubicBezTo>
                    <a:pt x="1946" y="3913"/>
                    <a:pt x="1737" y="3913"/>
                    <a:pt x="1548" y="3913"/>
                  </a:cubicBezTo>
                  <a:cubicBezTo>
                    <a:pt x="272" y="3934"/>
                    <a:pt x="481" y="3850"/>
                    <a:pt x="126" y="2804"/>
                  </a:cubicBezTo>
                  <a:cubicBezTo>
                    <a:pt x="0" y="2386"/>
                    <a:pt x="63" y="1863"/>
                    <a:pt x="126" y="1402"/>
                  </a:cubicBezTo>
                  <a:cubicBezTo>
                    <a:pt x="168" y="1026"/>
                    <a:pt x="335" y="691"/>
                    <a:pt x="502" y="272"/>
                  </a:cubicBezTo>
                  <a:close/>
                  <a:moveTo>
                    <a:pt x="1360" y="586"/>
                  </a:moveTo>
                  <a:cubicBezTo>
                    <a:pt x="1235" y="1088"/>
                    <a:pt x="1130" y="1528"/>
                    <a:pt x="1025" y="1967"/>
                  </a:cubicBezTo>
                  <a:cubicBezTo>
                    <a:pt x="984" y="2156"/>
                    <a:pt x="1025" y="2365"/>
                    <a:pt x="1046" y="2511"/>
                  </a:cubicBezTo>
                  <a:cubicBezTo>
                    <a:pt x="1109" y="2762"/>
                    <a:pt x="1256" y="2909"/>
                    <a:pt x="1528" y="2909"/>
                  </a:cubicBezTo>
                  <a:cubicBezTo>
                    <a:pt x="1779" y="2909"/>
                    <a:pt x="2009" y="2930"/>
                    <a:pt x="2260" y="2762"/>
                  </a:cubicBezTo>
                  <a:lnTo>
                    <a:pt x="2950" y="2281"/>
                  </a:lnTo>
                  <a:cubicBezTo>
                    <a:pt x="2992" y="1863"/>
                    <a:pt x="3013" y="1507"/>
                    <a:pt x="3013" y="1130"/>
                  </a:cubicBezTo>
                  <a:cubicBezTo>
                    <a:pt x="3013" y="879"/>
                    <a:pt x="2804" y="628"/>
                    <a:pt x="2574" y="607"/>
                  </a:cubicBezTo>
                  <a:cubicBezTo>
                    <a:pt x="2155" y="586"/>
                    <a:pt x="1737" y="482"/>
                    <a:pt x="1360" y="5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24"/>
          <p:cNvGrpSpPr/>
          <p:nvPr/>
        </p:nvGrpSpPr>
        <p:grpSpPr>
          <a:xfrm>
            <a:off x="6224150" y="4502713"/>
            <a:ext cx="956750" cy="553975"/>
            <a:chOff x="-1199475" y="2658325"/>
            <a:chExt cx="956750" cy="553975"/>
          </a:xfrm>
        </p:grpSpPr>
        <p:sp>
          <p:nvSpPr>
            <p:cNvPr id="1055" name="Google Shape;1055;p24"/>
            <p:cNvSpPr/>
            <p:nvPr/>
          </p:nvSpPr>
          <p:spPr>
            <a:xfrm>
              <a:off x="-1137750" y="2679225"/>
              <a:ext cx="873050" cy="389225"/>
            </a:xfrm>
            <a:custGeom>
              <a:rect b="b" l="l" r="r" t="t"/>
              <a:pathLst>
                <a:path extrusionOk="0" h="15569" w="34922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-1173850" y="2814725"/>
              <a:ext cx="870975" cy="335325"/>
            </a:xfrm>
            <a:custGeom>
              <a:rect b="b" l="l" r="r" t="t"/>
              <a:pathLst>
                <a:path extrusionOk="0" h="13413" w="34839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-831225" y="3061100"/>
              <a:ext cx="516325" cy="128175"/>
            </a:xfrm>
            <a:custGeom>
              <a:rect b="b" l="l" r="r" t="t"/>
              <a:pathLst>
                <a:path extrusionOk="0" h="5127" w="20653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-1156575" y="2763450"/>
              <a:ext cx="254225" cy="244825"/>
            </a:xfrm>
            <a:custGeom>
              <a:rect b="b" l="l" r="r" t="t"/>
              <a:pathLst>
                <a:path extrusionOk="0" h="9793" w="10169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-1171750" y="2927700"/>
              <a:ext cx="148050" cy="129750"/>
            </a:xfrm>
            <a:custGeom>
              <a:rect b="b" l="l" r="r" t="t"/>
              <a:pathLst>
                <a:path extrusionOk="0" h="5190" w="5922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-572300" y="3140075"/>
              <a:ext cx="156950" cy="27225"/>
            </a:xfrm>
            <a:custGeom>
              <a:rect b="b" l="l" r="r" t="t"/>
              <a:pathLst>
                <a:path extrusionOk="0" h="1089" w="6278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-1012725" y="3059000"/>
              <a:ext cx="52850" cy="46575"/>
            </a:xfrm>
            <a:custGeom>
              <a:rect b="b" l="l" r="r" t="t"/>
              <a:pathLst>
                <a:path extrusionOk="0" h="1863" w="2114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-1025825" y="3053775"/>
              <a:ext cx="13625" cy="5250"/>
            </a:xfrm>
            <a:custGeom>
              <a:rect b="b" l="l" r="r" t="t"/>
              <a:pathLst>
                <a:path extrusionOk="0" h="210" w="545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-922775" y="2765025"/>
              <a:ext cx="278850" cy="100450"/>
            </a:xfrm>
            <a:custGeom>
              <a:rect b="b" l="l" r="r" t="t"/>
              <a:pathLst>
                <a:path extrusionOk="0" h="4018" w="11154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-1199475" y="2658325"/>
              <a:ext cx="956750" cy="553975"/>
            </a:xfrm>
            <a:custGeom>
              <a:rect b="b" l="l" r="r" t="t"/>
              <a:pathLst>
                <a:path extrusionOk="0" h="22159" w="3827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-956775" y="2745150"/>
              <a:ext cx="339000" cy="142825"/>
            </a:xfrm>
            <a:custGeom>
              <a:rect b="b" l="l" r="r" t="t"/>
              <a:pathLst>
                <a:path extrusionOk="0" h="5713" w="1356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-604200" y="2736250"/>
              <a:ext cx="263125" cy="239075"/>
            </a:xfrm>
            <a:custGeom>
              <a:rect b="b" l="l" r="r" t="t"/>
              <a:pathLst>
                <a:path extrusionOk="0" h="9563" w="10525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7" name="Google Shape;1067;p24"/>
          <p:cNvGrpSpPr/>
          <p:nvPr/>
        </p:nvGrpSpPr>
        <p:grpSpPr>
          <a:xfrm>
            <a:off x="296567" y="4032225"/>
            <a:ext cx="766954" cy="835523"/>
            <a:chOff x="296567" y="4032225"/>
            <a:chExt cx="766954" cy="835523"/>
          </a:xfrm>
        </p:grpSpPr>
        <p:sp>
          <p:nvSpPr>
            <p:cNvPr id="1068" name="Google Shape;1068;p24"/>
            <p:cNvSpPr/>
            <p:nvPr/>
          </p:nvSpPr>
          <p:spPr>
            <a:xfrm>
              <a:off x="541554" y="4620021"/>
              <a:ext cx="242990" cy="224922"/>
            </a:xfrm>
            <a:custGeom>
              <a:rect b="b" l="l" r="r" t="t"/>
              <a:pathLst>
                <a:path extrusionOk="0" h="11776" w="12722">
                  <a:moveTo>
                    <a:pt x="9347" y="1"/>
                  </a:moveTo>
                  <a:cubicBezTo>
                    <a:pt x="9174" y="1"/>
                    <a:pt x="9001" y="13"/>
                    <a:pt x="8830" y="39"/>
                  </a:cubicBezTo>
                  <a:cubicBezTo>
                    <a:pt x="6068" y="395"/>
                    <a:pt x="3306" y="750"/>
                    <a:pt x="544" y="1085"/>
                  </a:cubicBezTo>
                  <a:cubicBezTo>
                    <a:pt x="440" y="1085"/>
                    <a:pt x="356" y="1127"/>
                    <a:pt x="272" y="1190"/>
                  </a:cubicBezTo>
                  <a:cubicBezTo>
                    <a:pt x="0" y="1545"/>
                    <a:pt x="63" y="1922"/>
                    <a:pt x="126" y="2320"/>
                  </a:cubicBezTo>
                  <a:cubicBezTo>
                    <a:pt x="482" y="5186"/>
                    <a:pt x="858" y="8094"/>
                    <a:pt x="1214" y="10961"/>
                  </a:cubicBezTo>
                  <a:cubicBezTo>
                    <a:pt x="1256" y="11170"/>
                    <a:pt x="1298" y="11379"/>
                    <a:pt x="1360" y="11631"/>
                  </a:cubicBezTo>
                  <a:cubicBezTo>
                    <a:pt x="1932" y="11707"/>
                    <a:pt x="2480" y="11775"/>
                    <a:pt x="3024" y="11775"/>
                  </a:cubicBezTo>
                  <a:cubicBezTo>
                    <a:pt x="3376" y="11775"/>
                    <a:pt x="3727" y="11746"/>
                    <a:pt x="4080" y="11672"/>
                  </a:cubicBezTo>
                  <a:cubicBezTo>
                    <a:pt x="4645" y="11568"/>
                    <a:pt x="5231" y="11526"/>
                    <a:pt x="5796" y="11442"/>
                  </a:cubicBezTo>
                  <a:cubicBezTo>
                    <a:pt x="6030" y="11424"/>
                    <a:pt x="6249" y="11375"/>
                    <a:pt x="6478" y="11375"/>
                  </a:cubicBezTo>
                  <a:cubicBezTo>
                    <a:pt x="6516" y="11375"/>
                    <a:pt x="6553" y="11377"/>
                    <a:pt x="6591" y="11379"/>
                  </a:cubicBezTo>
                  <a:cubicBezTo>
                    <a:pt x="6854" y="11416"/>
                    <a:pt x="7118" y="11428"/>
                    <a:pt x="7382" y="11428"/>
                  </a:cubicBezTo>
                  <a:cubicBezTo>
                    <a:pt x="8002" y="11428"/>
                    <a:pt x="8626" y="11358"/>
                    <a:pt x="9247" y="11358"/>
                  </a:cubicBezTo>
                  <a:cubicBezTo>
                    <a:pt x="9583" y="11358"/>
                    <a:pt x="9919" y="11379"/>
                    <a:pt x="10253" y="11442"/>
                  </a:cubicBezTo>
                  <a:cubicBezTo>
                    <a:pt x="10295" y="11442"/>
                    <a:pt x="10378" y="11442"/>
                    <a:pt x="10420" y="11421"/>
                  </a:cubicBezTo>
                  <a:cubicBezTo>
                    <a:pt x="10569" y="11397"/>
                    <a:pt x="10711" y="11385"/>
                    <a:pt x="10849" y="11385"/>
                  </a:cubicBezTo>
                  <a:cubicBezTo>
                    <a:pt x="11061" y="11385"/>
                    <a:pt x="11264" y="11412"/>
                    <a:pt x="11466" y="11463"/>
                  </a:cubicBezTo>
                  <a:cubicBezTo>
                    <a:pt x="11622" y="11502"/>
                    <a:pt x="11774" y="11524"/>
                    <a:pt x="11925" y="11524"/>
                  </a:cubicBezTo>
                  <a:cubicBezTo>
                    <a:pt x="12183" y="11524"/>
                    <a:pt x="12438" y="11462"/>
                    <a:pt x="12701" y="11317"/>
                  </a:cubicBezTo>
                  <a:cubicBezTo>
                    <a:pt x="12722" y="10752"/>
                    <a:pt x="12722" y="10208"/>
                    <a:pt x="12513" y="9768"/>
                  </a:cubicBezTo>
                  <a:cubicBezTo>
                    <a:pt x="12282" y="9057"/>
                    <a:pt x="12136" y="8325"/>
                    <a:pt x="12052" y="7530"/>
                  </a:cubicBezTo>
                  <a:cubicBezTo>
                    <a:pt x="12031" y="7404"/>
                    <a:pt x="11990" y="7278"/>
                    <a:pt x="11948" y="7174"/>
                  </a:cubicBezTo>
                  <a:cubicBezTo>
                    <a:pt x="11634" y="6483"/>
                    <a:pt x="11571" y="5730"/>
                    <a:pt x="11508" y="4998"/>
                  </a:cubicBezTo>
                  <a:lnTo>
                    <a:pt x="11027" y="1232"/>
                  </a:lnTo>
                  <a:cubicBezTo>
                    <a:pt x="11006" y="1064"/>
                    <a:pt x="10985" y="855"/>
                    <a:pt x="10943" y="667"/>
                  </a:cubicBezTo>
                  <a:cubicBezTo>
                    <a:pt x="10922" y="374"/>
                    <a:pt x="10734" y="185"/>
                    <a:pt x="10462" y="144"/>
                  </a:cubicBezTo>
                  <a:cubicBezTo>
                    <a:pt x="10103" y="57"/>
                    <a:pt x="9725" y="1"/>
                    <a:pt x="9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766152" y="4553209"/>
              <a:ext cx="134292" cy="276186"/>
            </a:xfrm>
            <a:custGeom>
              <a:rect b="b" l="l" r="r" t="t"/>
              <a:pathLst>
                <a:path extrusionOk="0" h="14460" w="7031">
                  <a:moveTo>
                    <a:pt x="4938" y="1"/>
                  </a:moveTo>
                  <a:cubicBezTo>
                    <a:pt x="4624" y="84"/>
                    <a:pt x="4394" y="126"/>
                    <a:pt x="4143" y="210"/>
                  </a:cubicBezTo>
                  <a:cubicBezTo>
                    <a:pt x="3997" y="273"/>
                    <a:pt x="3892" y="315"/>
                    <a:pt x="3788" y="398"/>
                  </a:cubicBezTo>
                  <a:cubicBezTo>
                    <a:pt x="3516" y="649"/>
                    <a:pt x="3202" y="859"/>
                    <a:pt x="2804" y="1005"/>
                  </a:cubicBezTo>
                  <a:cubicBezTo>
                    <a:pt x="2679" y="1047"/>
                    <a:pt x="2532" y="1173"/>
                    <a:pt x="2427" y="1277"/>
                  </a:cubicBezTo>
                  <a:cubicBezTo>
                    <a:pt x="2260" y="1445"/>
                    <a:pt x="2072" y="1633"/>
                    <a:pt x="1863" y="1779"/>
                  </a:cubicBezTo>
                  <a:cubicBezTo>
                    <a:pt x="1235" y="2261"/>
                    <a:pt x="628" y="2721"/>
                    <a:pt x="0" y="3160"/>
                  </a:cubicBezTo>
                  <a:cubicBezTo>
                    <a:pt x="63" y="3683"/>
                    <a:pt x="126" y="4165"/>
                    <a:pt x="189" y="4625"/>
                  </a:cubicBezTo>
                  <a:cubicBezTo>
                    <a:pt x="377" y="6069"/>
                    <a:pt x="586" y="7512"/>
                    <a:pt x="795" y="8977"/>
                  </a:cubicBezTo>
                  <a:cubicBezTo>
                    <a:pt x="837" y="9291"/>
                    <a:pt x="858" y="9626"/>
                    <a:pt x="1005" y="9919"/>
                  </a:cubicBezTo>
                  <a:cubicBezTo>
                    <a:pt x="1235" y="10463"/>
                    <a:pt x="1360" y="11007"/>
                    <a:pt x="1444" y="11592"/>
                  </a:cubicBezTo>
                  <a:cubicBezTo>
                    <a:pt x="1465" y="11781"/>
                    <a:pt x="1486" y="11990"/>
                    <a:pt x="1570" y="12157"/>
                  </a:cubicBezTo>
                  <a:cubicBezTo>
                    <a:pt x="1904" y="12827"/>
                    <a:pt x="1988" y="13517"/>
                    <a:pt x="2093" y="14229"/>
                  </a:cubicBezTo>
                  <a:cubicBezTo>
                    <a:pt x="2093" y="14313"/>
                    <a:pt x="2176" y="14396"/>
                    <a:pt x="2197" y="14459"/>
                  </a:cubicBezTo>
                  <a:lnTo>
                    <a:pt x="2323" y="14459"/>
                  </a:lnTo>
                  <a:cubicBezTo>
                    <a:pt x="2992" y="13601"/>
                    <a:pt x="3934" y="12953"/>
                    <a:pt x="4415" y="11948"/>
                  </a:cubicBezTo>
                  <a:cubicBezTo>
                    <a:pt x="4478" y="11864"/>
                    <a:pt x="4520" y="11802"/>
                    <a:pt x="4604" y="11718"/>
                  </a:cubicBezTo>
                  <a:cubicBezTo>
                    <a:pt x="5294" y="11111"/>
                    <a:pt x="5943" y="10504"/>
                    <a:pt x="6612" y="9940"/>
                  </a:cubicBezTo>
                  <a:cubicBezTo>
                    <a:pt x="6905" y="9647"/>
                    <a:pt x="7031" y="9395"/>
                    <a:pt x="6821" y="8998"/>
                  </a:cubicBezTo>
                  <a:cubicBezTo>
                    <a:pt x="6508" y="8454"/>
                    <a:pt x="6487" y="7826"/>
                    <a:pt x="6382" y="7219"/>
                  </a:cubicBezTo>
                  <a:cubicBezTo>
                    <a:pt x="6319" y="6885"/>
                    <a:pt x="6236" y="6508"/>
                    <a:pt x="6068" y="6194"/>
                  </a:cubicBezTo>
                  <a:cubicBezTo>
                    <a:pt x="5650" y="5336"/>
                    <a:pt x="5420" y="4458"/>
                    <a:pt x="5336" y="3516"/>
                  </a:cubicBezTo>
                  <a:cubicBezTo>
                    <a:pt x="5273" y="2784"/>
                    <a:pt x="5189" y="2009"/>
                    <a:pt x="5106" y="1277"/>
                  </a:cubicBezTo>
                  <a:cubicBezTo>
                    <a:pt x="5043" y="859"/>
                    <a:pt x="5001" y="440"/>
                    <a:pt x="49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561533" y="4522019"/>
              <a:ext cx="278975" cy="100351"/>
            </a:xfrm>
            <a:custGeom>
              <a:rect b="b" l="l" r="r" t="t"/>
              <a:pathLst>
                <a:path extrusionOk="0" h="5254" w="14606">
                  <a:moveTo>
                    <a:pt x="6885" y="1"/>
                  </a:moveTo>
                  <a:cubicBezTo>
                    <a:pt x="6649" y="1"/>
                    <a:pt x="6449" y="74"/>
                    <a:pt x="6278" y="274"/>
                  </a:cubicBezTo>
                  <a:cubicBezTo>
                    <a:pt x="5650" y="922"/>
                    <a:pt x="4750" y="1236"/>
                    <a:pt x="4185" y="1969"/>
                  </a:cubicBezTo>
                  <a:cubicBezTo>
                    <a:pt x="4101" y="2073"/>
                    <a:pt x="3976" y="2115"/>
                    <a:pt x="3829" y="2178"/>
                  </a:cubicBezTo>
                  <a:cubicBezTo>
                    <a:pt x="3411" y="2471"/>
                    <a:pt x="2972" y="2743"/>
                    <a:pt x="2553" y="3057"/>
                  </a:cubicBezTo>
                  <a:cubicBezTo>
                    <a:pt x="1695" y="3705"/>
                    <a:pt x="858" y="4417"/>
                    <a:pt x="0" y="5086"/>
                  </a:cubicBezTo>
                  <a:lnTo>
                    <a:pt x="63" y="5254"/>
                  </a:lnTo>
                  <a:cubicBezTo>
                    <a:pt x="272" y="5212"/>
                    <a:pt x="524" y="5191"/>
                    <a:pt x="733" y="5170"/>
                  </a:cubicBezTo>
                  <a:lnTo>
                    <a:pt x="6696" y="4375"/>
                  </a:lnTo>
                  <a:cubicBezTo>
                    <a:pt x="7236" y="4309"/>
                    <a:pt x="7775" y="4227"/>
                    <a:pt x="8315" y="4227"/>
                  </a:cubicBezTo>
                  <a:cubicBezTo>
                    <a:pt x="8633" y="4227"/>
                    <a:pt x="8951" y="4255"/>
                    <a:pt x="9270" y="4333"/>
                  </a:cubicBezTo>
                  <a:cubicBezTo>
                    <a:pt x="9376" y="4357"/>
                    <a:pt x="9479" y="4369"/>
                    <a:pt x="9577" y="4369"/>
                  </a:cubicBezTo>
                  <a:cubicBezTo>
                    <a:pt x="9901" y="4369"/>
                    <a:pt x="10179" y="4239"/>
                    <a:pt x="10420" y="3998"/>
                  </a:cubicBezTo>
                  <a:cubicBezTo>
                    <a:pt x="10734" y="3705"/>
                    <a:pt x="11048" y="3433"/>
                    <a:pt x="11404" y="3203"/>
                  </a:cubicBezTo>
                  <a:cubicBezTo>
                    <a:pt x="11969" y="2910"/>
                    <a:pt x="12450" y="2659"/>
                    <a:pt x="12785" y="2178"/>
                  </a:cubicBezTo>
                  <a:cubicBezTo>
                    <a:pt x="12848" y="2052"/>
                    <a:pt x="13036" y="1969"/>
                    <a:pt x="13182" y="1948"/>
                  </a:cubicBezTo>
                  <a:cubicBezTo>
                    <a:pt x="13747" y="1843"/>
                    <a:pt x="14061" y="1383"/>
                    <a:pt x="14605" y="1006"/>
                  </a:cubicBezTo>
                  <a:cubicBezTo>
                    <a:pt x="13991" y="795"/>
                    <a:pt x="13466" y="690"/>
                    <a:pt x="12931" y="690"/>
                  </a:cubicBezTo>
                  <a:cubicBezTo>
                    <a:pt x="12882" y="690"/>
                    <a:pt x="12834" y="690"/>
                    <a:pt x="12785" y="692"/>
                  </a:cubicBezTo>
                  <a:cubicBezTo>
                    <a:pt x="12675" y="702"/>
                    <a:pt x="12566" y="706"/>
                    <a:pt x="12456" y="706"/>
                  </a:cubicBezTo>
                  <a:cubicBezTo>
                    <a:pt x="11833" y="706"/>
                    <a:pt x="11211" y="569"/>
                    <a:pt x="10588" y="462"/>
                  </a:cubicBezTo>
                  <a:cubicBezTo>
                    <a:pt x="10169" y="378"/>
                    <a:pt x="9751" y="337"/>
                    <a:pt x="9332" y="274"/>
                  </a:cubicBezTo>
                  <a:cubicBezTo>
                    <a:pt x="8621" y="190"/>
                    <a:pt x="7910" y="169"/>
                    <a:pt x="7240" y="44"/>
                  </a:cubicBezTo>
                  <a:cubicBezTo>
                    <a:pt x="7113" y="17"/>
                    <a:pt x="6995" y="1"/>
                    <a:pt x="6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519971" y="4505650"/>
              <a:ext cx="400050" cy="362098"/>
            </a:xfrm>
            <a:custGeom>
              <a:rect b="b" l="l" r="r" t="t"/>
              <a:pathLst>
                <a:path extrusionOk="0" h="18958" w="20945">
                  <a:moveTo>
                    <a:pt x="18392" y="1361"/>
                  </a:moveTo>
                  <a:cubicBezTo>
                    <a:pt x="18434" y="1633"/>
                    <a:pt x="18497" y="1926"/>
                    <a:pt x="18539" y="2198"/>
                  </a:cubicBezTo>
                  <a:cubicBezTo>
                    <a:pt x="18727" y="3453"/>
                    <a:pt x="18915" y="4709"/>
                    <a:pt x="19041" y="5964"/>
                  </a:cubicBezTo>
                  <a:cubicBezTo>
                    <a:pt x="19125" y="6759"/>
                    <a:pt x="19334" y="7492"/>
                    <a:pt x="19690" y="8203"/>
                  </a:cubicBezTo>
                  <a:cubicBezTo>
                    <a:pt x="19920" y="8663"/>
                    <a:pt x="20087" y="9165"/>
                    <a:pt x="20108" y="9689"/>
                  </a:cubicBezTo>
                  <a:cubicBezTo>
                    <a:pt x="20129" y="10170"/>
                    <a:pt x="20275" y="10630"/>
                    <a:pt x="20506" y="11069"/>
                  </a:cubicBezTo>
                  <a:cubicBezTo>
                    <a:pt x="20945" y="11948"/>
                    <a:pt x="20736" y="12597"/>
                    <a:pt x="20003" y="13225"/>
                  </a:cubicBezTo>
                  <a:cubicBezTo>
                    <a:pt x="19397" y="13706"/>
                    <a:pt x="18853" y="14229"/>
                    <a:pt x="18246" y="14752"/>
                  </a:cubicBezTo>
                  <a:cubicBezTo>
                    <a:pt x="18204" y="14815"/>
                    <a:pt x="18120" y="14836"/>
                    <a:pt x="18099" y="14878"/>
                  </a:cubicBezTo>
                  <a:cubicBezTo>
                    <a:pt x="17723" y="15840"/>
                    <a:pt x="16781" y="16321"/>
                    <a:pt x="16258" y="17137"/>
                  </a:cubicBezTo>
                  <a:cubicBezTo>
                    <a:pt x="15986" y="17577"/>
                    <a:pt x="15693" y="17974"/>
                    <a:pt x="15379" y="18456"/>
                  </a:cubicBezTo>
                  <a:cubicBezTo>
                    <a:pt x="14626" y="18518"/>
                    <a:pt x="13789" y="18665"/>
                    <a:pt x="12952" y="18686"/>
                  </a:cubicBezTo>
                  <a:cubicBezTo>
                    <a:pt x="12241" y="18707"/>
                    <a:pt x="11529" y="18581"/>
                    <a:pt x="10818" y="18518"/>
                  </a:cubicBezTo>
                  <a:cubicBezTo>
                    <a:pt x="10692" y="18518"/>
                    <a:pt x="10567" y="18476"/>
                    <a:pt x="10441" y="18497"/>
                  </a:cubicBezTo>
                  <a:cubicBezTo>
                    <a:pt x="9123" y="18686"/>
                    <a:pt x="7763" y="18414"/>
                    <a:pt x="6466" y="18644"/>
                  </a:cubicBezTo>
                  <a:cubicBezTo>
                    <a:pt x="5943" y="18728"/>
                    <a:pt x="5441" y="18790"/>
                    <a:pt x="4917" y="18853"/>
                  </a:cubicBezTo>
                  <a:cubicBezTo>
                    <a:pt x="4394" y="18937"/>
                    <a:pt x="3892" y="18958"/>
                    <a:pt x="3369" y="18895"/>
                  </a:cubicBezTo>
                  <a:cubicBezTo>
                    <a:pt x="3013" y="18832"/>
                    <a:pt x="2595" y="18916"/>
                    <a:pt x="2218" y="18916"/>
                  </a:cubicBezTo>
                  <a:cubicBezTo>
                    <a:pt x="1674" y="18937"/>
                    <a:pt x="1465" y="18748"/>
                    <a:pt x="1360" y="18225"/>
                  </a:cubicBezTo>
                  <a:lnTo>
                    <a:pt x="1277" y="17765"/>
                  </a:lnTo>
                  <a:cubicBezTo>
                    <a:pt x="879" y="14668"/>
                    <a:pt x="523" y="11593"/>
                    <a:pt x="105" y="8517"/>
                  </a:cubicBezTo>
                  <a:cubicBezTo>
                    <a:pt x="0" y="7805"/>
                    <a:pt x="189" y="7178"/>
                    <a:pt x="356" y="6508"/>
                  </a:cubicBezTo>
                  <a:cubicBezTo>
                    <a:pt x="461" y="6090"/>
                    <a:pt x="837" y="5818"/>
                    <a:pt x="1172" y="5608"/>
                  </a:cubicBezTo>
                  <a:cubicBezTo>
                    <a:pt x="2386" y="4834"/>
                    <a:pt x="3390" y="3851"/>
                    <a:pt x="4541" y="3014"/>
                  </a:cubicBezTo>
                  <a:cubicBezTo>
                    <a:pt x="4813" y="2826"/>
                    <a:pt x="5064" y="2637"/>
                    <a:pt x="5357" y="2470"/>
                  </a:cubicBezTo>
                  <a:cubicBezTo>
                    <a:pt x="5482" y="2386"/>
                    <a:pt x="5692" y="2323"/>
                    <a:pt x="5775" y="2219"/>
                  </a:cubicBezTo>
                  <a:cubicBezTo>
                    <a:pt x="6382" y="1466"/>
                    <a:pt x="7324" y="1152"/>
                    <a:pt x="7972" y="482"/>
                  </a:cubicBezTo>
                  <a:cubicBezTo>
                    <a:pt x="8349" y="85"/>
                    <a:pt x="8830" y="1"/>
                    <a:pt x="9311" y="43"/>
                  </a:cubicBezTo>
                  <a:cubicBezTo>
                    <a:pt x="9939" y="64"/>
                    <a:pt x="10588" y="189"/>
                    <a:pt x="11215" y="273"/>
                  </a:cubicBezTo>
                  <a:cubicBezTo>
                    <a:pt x="12324" y="419"/>
                    <a:pt x="13392" y="629"/>
                    <a:pt x="14480" y="712"/>
                  </a:cubicBezTo>
                  <a:cubicBezTo>
                    <a:pt x="15086" y="754"/>
                    <a:pt x="15714" y="754"/>
                    <a:pt x="16321" y="796"/>
                  </a:cubicBezTo>
                  <a:cubicBezTo>
                    <a:pt x="17074" y="796"/>
                    <a:pt x="17723" y="1005"/>
                    <a:pt x="18392" y="1361"/>
                  </a:cubicBezTo>
                  <a:close/>
                  <a:moveTo>
                    <a:pt x="2511" y="17577"/>
                  </a:moveTo>
                  <a:cubicBezTo>
                    <a:pt x="3453" y="17702"/>
                    <a:pt x="4332" y="17807"/>
                    <a:pt x="5231" y="17639"/>
                  </a:cubicBezTo>
                  <a:cubicBezTo>
                    <a:pt x="5796" y="17535"/>
                    <a:pt x="6382" y="17472"/>
                    <a:pt x="6947" y="17409"/>
                  </a:cubicBezTo>
                  <a:cubicBezTo>
                    <a:pt x="7219" y="17367"/>
                    <a:pt x="7470" y="17326"/>
                    <a:pt x="7742" y="17347"/>
                  </a:cubicBezTo>
                  <a:cubicBezTo>
                    <a:pt x="8977" y="17514"/>
                    <a:pt x="10190" y="17158"/>
                    <a:pt x="11404" y="17409"/>
                  </a:cubicBezTo>
                  <a:cubicBezTo>
                    <a:pt x="11446" y="17409"/>
                    <a:pt x="11529" y="17409"/>
                    <a:pt x="11592" y="17367"/>
                  </a:cubicBezTo>
                  <a:cubicBezTo>
                    <a:pt x="11948" y="17326"/>
                    <a:pt x="12283" y="17347"/>
                    <a:pt x="12638" y="17430"/>
                  </a:cubicBezTo>
                  <a:cubicBezTo>
                    <a:pt x="13057" y="17535"/>
                    <a:pt x="13433" y="17493"/>
                    <a:pt x="13852" y="17263"/>
                  </a:cubicBezTo>
                  <a:cubicBezTo>
                    <a:pt x="13894" y="16719"/>
                    <a:pt x="13894" y="16175"/>
                    <a:pt x="13684" y="15715"/>
                  </a:cubicBezTo>
                  <a:cubicBezTo>
                    <a:pt x="13371" y="14982"/>
                    <a:pt x="13224" y="14229"/>
                    <a:pt x="13120" y="13476"/>
                  </a:cubicBezTo>
                  <a:cubicBezTo>
                    <a:pt x="13099" y="13350"/>
                    <a:pt x="13078" y="13204"/>
                    <a:pt x="13015" y="13099"/>
                  </a:cubicBezTo>
                  <a:cubicBezTo>
                    <a:pt x="12701" y="12430"/>
                    <a:pt x="12659" y="11676"/>
                    <a:pt x="12575" y="10944"/>
                  </a:cubicBezTo>
                  <a:lnTo>
                    <a:pt x="12115" y="7178"/>
                  </a:lnTo>
                  <a:cubicBezTo>
                    <a:pt x="12073" y="6989"/>
                    <a:pt x="12052" y="6780"/>
                    <a:pt x="12031" y="6592"/>
                  </a:cubicBezTo>
                  <a:cubicBezTo>
                    <a:pt x="12011" y="6299"/>
                    <a:pt x="11822" y="6132"/>
                    <a:pt x="11529" y="6069"/>
                  </a:cubicBezTo>
                  <a:cubicBezTo>
                    <a:pt x="11006" y="5943"/>
                    <a:pt x="10462" y="5901"/>
                    <a:pt x="9918" y="5964"/>
                  </a:cubicBezTo>
                  <a:cubicBezTo>
                    <a:pt x="7135" y="6341"/>
                    <a:pt x="4394" y="6676"/>
                    <a:pt x="1612" y="7010"/>
                  </a:cubicBezTo>
                  <a:cubicBezTo>
                    <a:pt x="1507" y="7010"/>
                    <a:pt x="1444" y="7073"/>
                    <a:pt x="1360" y="7115"/>
                  </a:cubicBezTo>
                  <a:cubicBezTo>
                    <a:pt x="1068" y="7492"/>
                    <a:pt x="1151" y="7847"/>
                    <a:pt x="1193" y="8245"/>
                  </a:cubicBezTo>
                  <a:cubicBezTo>
                    <a:pt x="1570" y="11132"/>
                    <a:pt x="1925" y="14020"/>
                    <a:pt x="2302" y="16907"/>
                  </a:cubicBezTo>
                  <a:cubicBezTo>
                    <a:pt x="2407" y="17158"/>
                    <a:pt x="2448" y="17367"/>
                    <a:pt x="2511" y="17577"/>
                  </a:cubicBezTo>
                  <a:close/>
                  <a:moveTo>
                    <a:pt x="12868" y="5692"/>
                  </a:moveTo>
                  <a:cubicBezTo>
                    <a:pt x="12910" y="6194"/>
                    <a:pt x="12994" y="6676"/>
                    <a:pt x="13057" y="7157"/>
                  </a:cubicBezTo>
                  <a:cubicBezTo>
                    <a:pt x="13224" y="8580"/>
                    <a:pt x="13433" y="10023"/>
                    <a:pt x="13643" y="11488"/>
                  </a:cubicBezTo>
                  <a:cubicBezTo>
                    <a:pt x="13705" y="11802"/>
                    <a:pt x="13726" y="12137"/>
                    <a:pt x="13852" y="12430"/>
                  </a:cubicBezTo>
                  <a:cubicBezTo>
                    <a:pt x="14082" y="12974"/>
                    <a:pt x="14228" y="13538"/>
                    <a:pt x="14312" y="14103"/>
                  </a:cubicBezTo>
                  <a:cubicBezTo>
                    <a:pt x="14333" y="14292"/>
                    <a:pt x="14354" y="14501"/>
                    <a:pt x="14438" y="14689"/>
                  </a:cubicBezTo>
                  <a:cubicBezTo>
                    <a:pt x="14772" y="15338"/>
                    <a:pt x="14856" y="16049"/>
                    <a:pt x="14961" y="16740"/>
                  </a:cubicBezTo>
                  <a:cubicBezTo>
                    <a:pt x="14961" y="16823"/>
                    <a:pt x="15024" y="16907"/>
                    <a:pt x="15065" y="16970"/>
                  </a:cubicBezTo>
                  <a:lnTo>
                    <a:pt x="15191" y="16970"/>
                  </a:lnTo>
                  <a:cubicBezTo>
                    <a:pt x="15840" y="16112"/>
                    <a:pt x="16781" y="15463"/>
                    <a:pt x="17283" y="14459"/>
                  </a:cubicBezTo>
                  <a:cubicBezTo>
                    <a:pt x="17346" y="14396"/>
                    <a:pt x="17388" y="14313"/>
                    <a:pt x="17472" y="14229"/>
                  </a:cubicBezTo>
                  <a:cubicBezTo>
                    <a:pt x="18141" y="13622"/>
                    <a:pt x="18811" y="13036"/>
                    <a:pt x="19480" y="12450"/>
                  </a:cubicBezTo>
                  <a:cubicBezTo>
                    <a:pt x="19815" y="12158"/>
                    <a:pt x="19962" y="11906"/>
                    <a:pt x="19710" y="11509"/>
                  </a:cubicBezTo>
                  <a:cubicBezTo>
                    <a:pt x="19397" y="10965"/>
                    <a:pt x="19376" y="10337"/>
                    <a:pt x="19271" y="9730"/>
                  </a:cubicBezTo>
                  <a:cubicBezTo>
                    <a:pt x="19208" y="9396"/>
                    <a:pt x="19125" y="9019"/>
                    <a:pt x="18957" y="8705"/>
                  </a:cubicBezTo>
                  <a:cubicBezTo>
                    <a:pt x="18539" y="7847"/>
                    <a:pt x="18309" y="6968"/>
                    <a:pt x="18225" y="6027"/>
                  </a:cubicBezTo>
                  <a:cubicBezTo>
                    <a:pt x="18162" y="5295"/>
                    <a:pt x="18078" y="4520"/>
                    <a:pt x="17995" y="3788"/>
                  </a:cubicBezTo>
                  <a:cubicBezTo>
                    <a:pt x="17932" y="3370"/>
                    <a:pt x="17890" y="2951"/>
                    <a:pt x="17827" y="2512"/>
                  </a:cubicBezTo>
                  <a:cubicBezTo>
                    <a:pt x="17513" y="2595"/>
                    <a:pt x="17283" y="2637"/>
                    <a:pt x="17032" y="2721"/>
                  </a:cubicBezTo>
                  <a:cubicBezTo>
                    <a:pt x="16886" y="2784"/>
                    <a:pt x="16781" y="2826"/>
                    <a:pt x="16677" y="2909"/>
                  </a:cubicBezTo>
                  <a:cubicBezTo>
                    <a:pt x="16405" y="3160"/>
                    <a:pt x="16091" y="3370"/>
                    <a:pt x="15693" y="3516"/>
                  </a:cubicBezTo>
                  <a:cubicBezTo>
                    <a:pt x="15568" y="3558"/>
                    <a:pt x="15421" y="3683"/>
                    <a:pt x="15316" y="3788"/>
                  </a:cubicBezTo>
                  <a:cubicBezTo>
                    <a:pt x="15149" y="3955"/>
                    <a:pt x="14961" y="4144"/>
                    <a:pt x="14752" y="4290"/>
                  </a:cubicBezTo>
                  <a:cubicBezTo>
                    <a:pt x="14103" y="4771"/>
                    <a:pt x="13475" y="5232"/>
                    <a:pt x="12868" y="5692"/>
                  </a:cubicBezTo>
                  <a:close/>
                  <a:moveTo>
                    <a:pt x="2218" y="5964"/>
                  </a:moveTo>
                  <a:lnTo>
                    <a:pt x="2302" y="6132"/>
                  </a:lnTo>
                  <a:cubicBezTo>
                    <a:pt x="2511" y="6111"/>
                    <a:pt x="2741" y="6069"/>
                    <a:pt x="2951" y="6048"/>
                  </a:cubicBezTo>
                  <a:lnTo>
                    <a:pt x="8914" y="5274"/>
                  </a:lnTo>
                  <a:cubicBezTo>
                    <a:pt x="9772" y="5169"/>
                    <a:pt x="10651" y="5002"/>
                    <a:pt x="11508" y="5211"/>
                  </a:cubicBezTo>
                  <a:cubicBezTo>
                    <a:pt x="11948" y="5315"/>
                    <a:pt x="12345" y="5190"/>
                    <a:pt x="12659" y="4876"/>
                  </a:cubicBezTo>
                  <a:cubicBezTo>
                    <a:pt x="12973" y="4583"/>
                    <a:pt x="13287" y="4332"/>
                    <a:pt x="13622" y="4081"/>
                  </a:cubicBezTo>
                  <a:cubicBezTo>
                    <a:pt x="14061" y="3767"/>
                    <a:pt x="14542" y="3495"/>
                    <a:pt x="14877" y="3035"/>
                  </a:cubicBezTo>
                  <a:cubicBezTo>
                    <a:pt x="14961" y="2909"/>
                    <a:pt x="15128" y="2826"/>
                    <a:pt x="15275" y="2805"/>
                  </a:cubicBezTo>
                  <a:cubicBezTo>
                    <a:pt x="15840" y="2700"/>
                    <a:pt x="16153" y="2240"/>
                    <a:pt x="16697" y="1863"/>
                  </a:cubicBezTo>
                  <a:cubicBezTo>
                    <a:pt x="16028" y="1633"/>
                    <a:pt x="15484" y="1528"/>
                    <a:pt x="14877" y="1549"/>
                  </a:cubicBezTo>
                  <a:cubicBezTo>
                    <a:pt x="14145" y="1612"/>
                    <a:pt x="13412" y="1445"/>
                    <a:pt x="12680" y="1319"/>
                  </a:cubicBezTo>
                  <a:cubicBezTo>
                    <a:pt x="12262" y="1235"/>
                    <a:pt x="11843" y="1194"/>
                    <a:pt x="11425" y="1131"/>
                  </a:cubicBezTo>
                  <a:cubicBezTo>
                    <a:pt x="10713" y="1047"/>
                    <a:pt x="10023" y="1026"/>
                    <a:pt x="9332" y="901"/>
                  </a:cubicBezTo>
                  <a:cubicBezTo>
                    <a:pt x="8935" y="817"/>
                    <a:pt x="8621" y="838"/>
                    <a:pt x="8370" y="1131"/>
                  </a:cubicBezTo>
                  <a:cubicBezTo>
                    <a:pt x="7742" y="1779"/>
                    <a:pt x="6842" y="2093"/>
                    <a:pt x="6277" y="2826"/>
                  </a:cubicBezTo>
                  <a:cubicBezTo>
                    <a:pt x="6194" y="2930"/>
                    <a:pt x="6068" y="2972"/>
                    <a:pt x="5943" y="3035"/>
                  </a:cubicBezTo>
                  <a:cubicBezTo>
                    <a:pt x="5524" y="3328"/>
                    <a:pt x="5064" y="3600"/>
                    <a:pt x="4645" y="3914"/>
                  </a:cubicBezTo>
                  <a:cubicBezTo>
                    <a:pt x="3913" y="4583"/>
                    <a:pt x="3076" y="5295"/>
                    <a:pt x="2218" y="59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608290" y="4680703"/>
              <a:ext cx="101536" cy="115918"/>
            </a:xfrm>
            <a:custGeom>
              <a:rect b="b" l="l" r="r" t="t"/>
              <a:pathLst>
                <a:path extrusionOk="0" h="6069" w="5316">
                  <a:moveTo>
                    <a:pt x="1549" y="126"/>
                  </a:moveTo>
                  <a:cubicBezTo>
                    <a:pt x="1863" y="84"/>
                    <a:pt x="2072" y="0"/>
                    <a:pt x="2281" y="0"/>
                  </a:cubicBezTo>
                  <a:cubicBezTo>
                    <a:pt x="2742" y="0"/>
                    <a:pt x="3034" y="252"/>
                    <a:pt x="3202" y="691"/>
                  </a:cubicBezTo>
                  <a:cubicBezTo>
                    <a:pt x="3453" y="1528"/>
                    <a:pt x="3746" y="2344"/>
                    <a:pt x="4248" y="3076"/>
                  </a:cubicBezTo>
                  <a:cubicBezTo>
                    <a:pt x="4290" y="3160"/>
                    <a:pt x="4374" y="3244"/>
                    <a:pt x="4394" y="3306"/>
                  </a:cubicBezTo>
                  <a:cubicBezTo>
                    <a:pt x="4562" y="3934"/>
                    <a:pt x="4834" y="4520"/>
                    <a:pt x="5210" y="5064"/>
                  </a:cubicBezTo>
                  <a:cubicBezTo>
                    <a:pt x="5294" y="5189"/>
                    <a:pt x="5315" y="5378"/>
                    <a:pt x="5315" y="5545"/>
                  </a:cubicBezTo>
                  <a:cubicBezTo>
                    <a:pt x="5315" y="5754"/>
                    <a:pt x="5210" y="5901"/>
                    <a:pt x="5001" y="5985"/>
                  </a:cubicBezTo>
                  <a:cubicBezTo>
                    <a:pt x="4792" y="6068"/>
                    <a:pt x="4604" y="6026"/>
                    <a:pt x="4478" y="5880"/>
                  </a:cubicBezTo>
                  <a:cubicBezTo>
                    <a:pt x="4081" y="5399"/>
                    <a:pt x="3830" y="4855"/>
                    <a:pt x="3578" y="4290"/>
                  </a:cubicBezTo>
                  <a:cubicBezTo>
                    <a:pt x="3537" y="4185"/>
                    <a:pt x="3474" y="4060"/>
                    <a:pt x="3432" y="3913"/>
                  </a:cubicBezTo>
                  <a:cubicBezTo>
                    <a:pt x="2825" y="3997"/>
                    <a:pt x="2260" y="4081"/>
                    <a:pt x="1674" y="4122"/>
                  </a:cubicBezTo>
                  <a:cubicBezTo>
                    <a:pt x="1319" y="4164"/>
                    <a:pt x="1068" y="4353"/>
                    <a:pt x="963" y="4708"/>
                  </a:cubicBezTo>
                  <a:cubicBezTo>
                    <a:pt x="858" y="5106"/>
                    <a:pt x="754" y="5524"/>
                    <a:pt x="649" y="5901"/>
                  </a:cubicBezTo>
                  <a:cubicBezTo>
                    <a:pt x="628" y="5964"/>
                    <a:pt x="545" y="6006"/>
                    <a:pt x="524" y="6006"/>
                  </a:cubicBezTo>
                  <a:cubicBezTo>
                    <a:pt x="440" y="6006"/>
                    <a:pt x="314" y="5985"/>
                    <a:pt x="252" y="5922"/>
                  </a:cubicBezTo>
                  <a:cubicBezTo>
                    <a:pt x="42" y="5692"/>
                    <a:pt x="1" y="5399"/>
                    <a:pt x="84" y="5127"/>
                  </a:cubicBezTo>
                  <a:cubicBezTo>
                    <a:pt x="231" y="4604"/>
                    <a:pt x="398" y="4081"/>
                    <a:pt x="565" y="3557"/>
                  </a:cubicBezTo>
                  <a:cubicBezTo>
                    <a:pt x="817" y="2867"/>
                    <a:pt x="1089" y="2239"/>
                    <a:pt x="1172" y="1507"/>
                  </a:cubicBezTo>
                  <a:cubicBezTo>
                    <a:pt x="1235" y="1068"/>
                    <a:pt x="1423" y="628"/>
                    <a:pt x="1549" y="126"/>
                  </a:cubicBezTo>
                  <a:close/>
                  <a:moveTo>
                    <a:pt x="1591" y="3118"/>
                  </a:moveTo>
                  <a:cubicBezTo>
                    <a:pt x="2051" y="3139"/>
                    <a:pt x="2428" y="3118"/>
                    <a:pt x="2783" y="2909"/>
                  </a:cubicBezTo>
                  <a:cubicBezTo>
                    <a:pt x="2804" y="2197"/>
                    <a:pt x="2386" y="1653"/>
                    <a:pt x="2093" y="921"/>
                  </a:cubicBezTo>
                  <a:cubicBezTo>
                    <a:pt x="1800" y="1716"/>
                    <a:pt x="1800" y="2407"/>
                    <a:pt x="1591" y="3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423563" y="4218193"/>
              <a:ext cx="205860" cy="140722"/>
            </a:xfrm>
            <a:custGeom>
              <a:rect b="b" l="l" r="r" t="t"/>
              <a:pathLst>
                <a:path extrusionOk="0" h="6237" w="9124">
                  <a:moveTo>
                    <a:pt x="7490" y="0"/>
                  </a:moveTo>
                  <a:cubicBezTo>
                    <a:pt x="6544" y="0"/>
                    <a:pt x="5616" y="317"/>
                    <a:pt x="4664" y="317"/>
                  </a:cubicBezTo>
                  <a:cubicBezTo>
                    <a:pt x="4616" y="317"/>
                    <a:pt x="4568" y="316"/>
                    <a:pt x="4520" y="315"/>
                  </a:cubicBezTo>
                  <a:cubicBezTo>
                    <a:pt x="4394" y="315"/>
                    <a:pt x="4248" y="419"/>
                    <a:pt x="4101" y="482"/>
                  </a:cubicBezTo>
                  <a:cubicBezTo>
                    <a:pt x="3519" y="696"/>
                    <a:pt x="2937" y="819"/>
                    <a:pt x="2321" y="819"/>
                  </a:cubicBezTo>
                  <a:cubicBezTo>
                    <a:pt x="2273" y="819"/>
                    <a:pt x="2225" y="818"/>
                    <a:pt x="2176" y="817"/>
                  </a:cubicBezTo>
                  <a:cubicBezTo>
                    <a:pt x="2029" y="817"/>
                    <a:pt x="1876" y="798"/>
                    <a:pt x="1719" y="798"/>
                  </a:cubicBezTo>
                  <a:cubicBezTo>
                    <a:pt x="1543" y="798"/>
                    <a:pt x="1360" y="822"/>
                    <a:pt x="1172" y="922"/>
                  </a:cubicBezTo>
                  <a:cubicBezTo>
                    <a:pt x="1109" y="1110"/>
                    <a:pt x="1005" y="1298"/>
                    <a:pt x="942" y="1466"/>
                  </a:cubicBezTo>
                  <a:cubicBezTo>
                    <a:pt x="796" y="2093"/>
                    <a:pt x="628" y="2763"/>
                    <a:pt x="482" y="3391"/>
                  </a:cubicBezTo>
                  <a:cubicBezTo>
                    <a:pt x="440" y="3495"/>
                    <a:pt x="482" y="3621"/>
                    <a:pt x="440" y="3746"/>
                  </a:cubicBezTo>
                  <a:cubicBezTo>
                    <a:pt x="398" y="4144"/>
                    <a:pt x="314" y="4499"/>
                    <a:pt x="231" y="4876"/>
                  </a:cubicBezTo>
                  <a:cubicBezTo>
                    <a:pt x="189" y="5127"/>
                    <a:pt x="84" y="5399"/>
                    <a:pt x="21" y="5650"/>
                  </a:cubicBezTo>
                  <a:cubicBezTo>
                    <a:pt x="0" y="5818"/>
                    <a:pt x="63" y="5964"/>
                    <a:pt x="84" y="6236"/>
                  </a:cubicBezTo>
                  <a:cubicBezTo>
                    <a:pt x="398" y="6152"/>
                    <a:pt x="649" y="6069"/>
                    <a:pt x="921" y="6027"/>
                  </a:cubicBezTo>
                  <a:cubicBezTo>
                    <a:pt x="1151" y="5964"/>
                    <a:pt x="1381" y="5901"/>
                    <a:pt x="1591" y="5860"/>
                  </a:cubicBezTo>
                  <a:cubicBezTo>
                    <a:pt x="1904" y="5839"/>
                    <a:pt x="2176" y="5797"/>
                    <a:pt x="2469" y="5692"/>
                  </a:cubicBezTo>
                  <a:cubicBezTo>
                    <a:pt x="2679" y="5608"/>
                    <a:pt x="2930" y="5588"/>
                    <a:pt x="3160" y="5546"/>
                  </a:cubicBezTo>
                  <a:cubicBezTo>
                    <a:pt x="3788" y="5525"/>
                    <a:pt x="4415" y="5546"/>
                    <a:pt x="5022" y="5316"/>
                  </a:cubicBezTo>
                  <a:cubicBezTo>
                    <a:pt x="5096" y="5291"/>
                    <a:pt x="5184" y="5281"/>
                    <a:pt x="5273" y="5281"/>
                  </a:cubicBezTo>
                  <a:cubicBezTo>
                    <a:pt x="5337" y="5281"/>
                    <a:pt x="5401" y="5286"/>
                    <a:pt x="5461" y="5295"/>
                  </a:cubicBezTo>
                  <a:cubicBezTo>
                    <a:pt x="5563" y="5307"/>
                    <a:pt x="5661" y="5313"/>
                    <a:pt x="5758" y="5313"/>
                  </a:cubicBezTo>
                  <a:cubicBezTo>
                    <a:pt x="6305" y="5313"/>
                    <a:pt x="6800" y="5125"/>
                    <a:pt x="7386" y="4876"/>
                  </a:cubicBezTo>
                  <a:cubicBezTo>
                    <a:pt x="7554" y="4541"/>
                    <a:pt x="7826" y="4227"/>
                    <a:pt x="7910" y="3851"/>
                  </a:cubicBezTo>
                  <a:cubicBezTo>
                    <a:pt x="7972" y="3453"/>
                    <a:pt x="8077" y="3098"/>
                    <a:pt x="8265" y="2763"/>
                  </a:cubicBezTo>
                  <a:cubicBezTo>
                    <a:pt x="8433" y="2407"/>
                    <a:pt x="8495" y="2093"/>
                    <a:pt x="8537" y="1738"/>
                  </a:cubicBezTo>
                  <a:cubicBezTo>
                    <a:pt x="8558" y="1445"/>
                    <a:pt x="8684" y="1152"/>
                    <a:pt x="8788" y="901"/>
                  </a:cubicBezTo>
                  <a:cubicBezTo>
                    <a:pt x="8872" y="712"/>
                    <a:pt x="8998" y="524"/>
                    <a:pt x="9123" y="294"/>
                  </a:cubicBezTo>
                  <a:cubicBezTo>
                    <a:pt x="8767" y="210"/>
                    <a:pt x="8433" y="85"/>
                    <a:pt x="8056" y="43"/>
                  </a:cubicBezTo>
                  <a:cubicBezTo>
                    <a:pt x="7866" y="13"/>
                    <a:pt x="7678" y="0"/>
                    <a:pt x="74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367386" y="4055598"/>
              <a:ext cx="253061" cy="160825"/>
            </a:xfrm>
            <a:custGeom>
              <a:rect b="b" l="l" r="r" t="t"/>
              <a:pathLst>
                <a:path extrusionOk="0" h="7128" w="11216">
                  <a:moveTo>
                    <a:pt x="7293" y="0"/>
                  </a:moveTo>
                  <a:cubicBezTo>
                    <a:pt x="7221" y="0"/>
                    <a:pt x="7147" y="10"/>
                    <a:pt x="7073" y="31"/>
                  </a:cubicBezTo>
                  <a:cubicBezTo>
                    <a:pt x="6863" y="73"/>
                    <a:pt x="6654" y="94"/>
                    <a:pt x="6466" y="157"/>
                  </a:cubicBezTo>
                  <a:cubicBezTo>
                    <a:pt x="5127" y="408"/>
                    <a:pt x="3746" y="575"/>
                    <a:pt x="2469" y="1077"/>
                  </a:cubicBezTo>
                  <a:cubicBezTo>
                    <a:pt x="1967" y="1245"/>
                    <a:pt x="1444" y="1391"/>
                    <a:pt x="900" y="1391"/>
                  </a:cubicBezTo>
                  <a:cubicBezTo>
                    <a:pt x="607" y="1391"/>
                    <a:pt x="293" y="1391"/>
                    <a:pt x="1" y="1642"/>
                  </a:cubicBezTo>
                  <a:cubicBezTo>
                    <a:pt x="565" y="2730"/>
                    <a:pt x="1047" y="3902"/>
                    <a:pt x="1863" y="4864"/>
                  </a:cubicBezTo>
                  <a:cubicBezTo>
                    <a:pt x="2051" y="5116"/>
                    <a:pt x="2281" y="5408"/>
                    <a:pt x="2407" y="5722"/>
                  </a:cubicBezTo>
                  <a:cubicBezTo>
                    <a:pt x="2679" y="6266"/>
                    <a:pt x="3014" y="6748"/>
                    <a:pt x="3599" y="7103"/>
                  </a:cubicBezTo>
                  <a:cubicBezTo>
                    <a:pt x="3928" y="7103"/>
                    <a:pt x="4266" y="7127"/>
                    <a:pt x="4610" y="7127"/>
                  </a:cubicBezTo>
                  <a:cubicBezTo>
                    <a:pt x="4987" y="7127"/>
                    <a:pt x="5371" y="7098"/>
                    <a:pt x="5755" y="6978"/>
                  </a:cubicBezTo>
                  <a:cubicBezTo>
                    <a:pt x="6358" y="6783"/>
                    <a:pt x="6962" y="6557"/>
                    <a:pt x="7591" y="6557"/>
                  </a:cubicBezTo>
                  <a:cubicBezTo>
                    <a:pt x="7703" y="6557"/>
                    <a:pt x="7816" y="6564"/>
                    <a:pt x="7931" y="6580"/>
                  </a:cubicBezTo>
                  <a:cubicBezTo>
                    <a:pt x="7972" y="6580"/>
                    <a:pt x="8056" y="6580"/>
                    <a:pt x="8119" y="6559"/>
                  </a:cubicBezTo>
                  <a:cubicBezTo>
                    <a:pt x="8565" y="6336"/>
                    <a:pt x="9030" y="6308"/>
                    <a:pt x="9508" y="6308"/>
                  </a:cubicBezTo>
                  <a:cubicBezTo>
                    <a:pt x="9667" y="6308"/>
                    <a:pt x="9827" y="6311"/>
                    <a:pt x="9989" y="6311"/>
                  </a:cubicBezTo>
                  <a:cubicBezTo>
                    <a:pt x="10070" y="6311"/>
                    <a:pt x="10151" y="6311"/>
                    <a:pt x="10232" y="6308"/>
                  </a:cubicBezTo>
                  <a:cubicBezTo>
                    <a:pt x="10350" y="6308"/>
                    <a:pt x="10470" y="6317"/>
                    <a:pt x="10593" y="6317"/>
                  </a:cubicBezTo>
                  <a:cubicBezTo>
                    <a:pt x="10797" y="6317"/>
                    <a:pt x="11006" y="6293"/>
                    <a:pt x="11216" y="6162"/>
                  </a:cubicBezTo>
                  <a:cubicBezTo>
                    <a:pt x="11195" y="6036"/>
                    <a:pt x="11195" y="5848"/>
                    <a:pt x="11111" y="5785"/>
                  </a:cubicBezTo>
                  <a:cubicBezTo>
                    <a:pt x="10274" y="4844"/>
                    <a:pt x="9960" y="3546"/>
                    <a:pt x="9165" y="2605"/>
                  </a:cubicBezTo>
                  <a:cubicBezTo>
                    <a:pt x="9123" y="2584"/>
                    <a:pt x="9123" y="2563"/>
                    <a:pt x="9102" y="2542"/>
                  </a:cubicBezTo>
                  <a:cubicBezTo>
                    <a:pt x="8893" y="1747"/>
                    <a:pt x="8265" y="1182"/>
                    <a:pt x="7951" y="450"/>
                  </a:cubicBezTo>
                  <a:cubicBezTo>
                    <a:pt x="7834" y="164"/>
                    <a:pt x="7582" y="0"/>
                    <a:pt x="72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326799" y="4118136"/>
              <a:ext cx="108593" cy="236997"/>
            </a:xfrm>
            <a:custGeom>
              <a:rect b="b" l="l" r="r" t="t"/>
              <a:pathLst>
                <a:path extrusionOk="0" h="10504" w="4813">
                  <a:moveTo>
                    <a:pt x="1255" y="0"/>
                  </a:moveTo>
                  <a:cubicBezTo>
                    <a:pt x="858" y="356"/>
                    <a:pt x="816" y="753"/>
                    <a:pt x="732" y="1130"/>
                  </a:cubicBezTo>
                  <a:cubicBezTo>
                    <a:pt x="502" y="2616"/>
                    <a:pt x="272" y="4122"/>
                    <a:pt x="63" y="5629"/>
                  </a:cubicBezTo>
                  <a:cubicBezTo>
                    <a:pt x="0" y="6047"/>
                    <a:pt x="63" y="6466"/>
                    <a:pt x="63" y="6905"/>
                  </a:cubicBezTo>
                  <a:cubicBezTo>
                    <a:pt x="398" y="7156"/>
                    <a:pt x="711" y="7407"/>
                    <a:pt x="1025" y="7679"/>
                  </a:cubicBezTo>
                  <a:cubicBezTo>
                    <a:pt x="1235" y="7867"/>
                    <a:pt x="1444" y="8035"/>
                    <a:pt x="1569" y="8265"/>
                  </a:cubicBezTo>
                  <a:cubicBezTo>
                    <a:pt x="2051" y="8914"/>
                    <a:pt x="2469" y="9604"/>
                    <a:pt x="2908" y="10253"/>
                  </a:cubicBezTo>
                  <a:cubicBezTo>
                    <a:pt x="2978" y="10357"/>
                    <a:pt x="3076" y="10504"/>
                    <a:pt x="3214" y="10504"/>
                  </a:cubicBezTo>
                  <a:cubicBezTo>
                    <a:pt x="3243" y="10504"/>
                    <a:pt x="3274" y="10497"/>
                    <a:pt x="3306" y="10483"/>
                  </a:cubicBezTo>
                  <a:cubicBezTo>
                    <a:pt x="3452" y="10023"/>
                    <a:pt x="3620" y="9541"/>
                    <a:pt x="3745" y="9102"/>
                  </a:cubicBezTo>
                  <a:cubicBezTo>
                    <a:pt x="3829" y="8830"/>
                    <a:pt x="3955" y="8579"/>
                    <a:pt x="3955" y="8307"/>
                  </a:cubicBezTo>
                  <a:cubicBezTo>
                    <a:pt x="3955" y="7826"/>
                    <a:pt x="4080" y="7365"/>
                    <a:pt x="4268" y="6926"/>
                  </a:cubicBezTo>
                  <a:cubicBezTo>
                    <a:pt x="4457" y="6403"/>
                    <a:pt x="4624" y="5880"/>
                    <a:pt x="4813" y="5315"/>
                  </a:cubicBezTo>
                  <a:cubicBezTo>
                    <a:pt x="4101" y="4792"/>
                    <a:pt x="3724" y="4059"/>
                    <a:pt x="3348" y="3285"/>
                  </a:cubicBezTo>
                  <a:cubicBezTo>
                    <a:pt x="3264" y="3118"/>
                    <a:pt x="3139" y="2950"/>
                    <a:pt x="3013" y="2762"/>
                  </a:cubicBezTo>
                  <a:cubicBezTo>
                    <a:pt x="2741" y="2385"/>
                    <a:pt x="2427" y="2009"/>
                    <a:pt x="2176" y="1611"/>
                  </a:cubicBezTo>
                  <a:cubicBezTo>
                    <a:pt x="1862" y="1130"/>
                    <a:pt x="1590" y="607"/>
                    <a:pt x="12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296567" y="4032225"/>
              <a:ext cx="357413" cy="362106"/>
            </a:xfrm>
            <a:custGeom>
              <a:rect b="b" l="l" r="r" t="t"/>
              <a:pathLst>
                <a:path extrusionOk="0" h="16049" w="15841">
                  <a:moveTo>
                    <a:pt x="1" y="10169"/>
                  </a:moveTo>
                  <a:cubicBezTo>
                    <a:pt x="357" y="9792"/>
                    <a:pt x="461" y="9353"/>
                    <a:pt x="524" y="8872"/>
                  </a:cubicBezTo>
                  <a:cubicBezTo>
                    <a:pt x="712" y="7553"/>
                    <a:pt x="943" y="6235"/>
                    <a:pt x="1194" y="4896"/>
                  </a:cubicBezTo>
                  <a:cubicBezTo>
                    <a:pt x="1361" y="3850"/>
                    <a:pt x="1821" y="2950"/>
                    <a:pt x="2365" y="2051"/>
                  </a:cubicBezTo>
                  <a:cubicBezTo>
                    <a:pt x="2470" y="1862"/>
                    <a:pt x="2616" y="1737"/>
                    <a:pt x="2826" y="1674"/>
                  </a:cubicBezTo>
                  <a:cubicBezTo>
                    <a:pt x="3286" y="1611"/>
                    <a:pt x="3684" y="1507"/>
                    <a:pt x="4144" y="1423"/>
                  </a:cubicBezTo>
                  <a:cubicBezTo>
                    <a:pt x="4395" y="1381"/>
                    <a:pt x="4688" y="1402"/>
                    <a:pt x="4918" y="1297"/>
                  </a:cubicBezTo>
                  <a:cubicBezTo>
                    <a:pt x="6362" y="753"/>
                    <a:pt x="7847" y="502"/>
                    <a:pt x="9375" y="251"/>
                  </a:cubicBezTo>
                  <a:cubicBezTo>
                    <a:pt x="9605" y="230"/>
                    <a:pt x="9835" y="146"/>
                    <a:pt x="10086" y="105"/>
                  </a:cubicBezTo>
                  <a:cubicBezTo>
                    <a:pt x="10651" y="0"/>
                    <a:pt x="11153" y="167"/>
                    <a:pt x="11593" y="481"/>
                  </a:cubicBezTo>
                  <a:cubicBezTo>
                    <a:pt x="11802" y="628"/>
                    <a:pt x="12011" y="816"/>
                    <a:pt x="12053" y="1109"/>
                  </a:cubicBezTo>
                  <a:cubicBezTo>
                    <a:pt x="12137" y="1527"/>
                    <a:pt x="12409" y="1862"/>
                    <a:pt x="12618" y="2239"/>
                  </a:cubicBezTo>
                  <a:lnTo>
                    <a:pt x="13015" y="2950"/>
                  </a:lnTo>
                  <a:cubicBezTo>
                    <a:pt x="13057" y="3013"/>
                    <a:pt x="13057" y="3118"/>
                    <a:pt x="13099" y="3180"/>
                  </a:cubicBezTo>
                  <a:cubicBezTo>
                    <a:pt x="13811" y="3913"/>
                    <a:pt x="13999" y="4896"/>
                    <a:pt x="14606" y="5691"/>
                  </a:cubicBezTo>
                  <a:cubicBezTo>
                    <a:pt x="14710" y="5817"/>
                    <a:pt x="14815" y="6005"/>
                    <a:pt x="14920" y="6110"/>
                  </a:cubicBezTo>
                  <a:cubicBezTo>
                    <a:pt x="15129" y="6319"/>
                    <a:pt x="15254" y="6570"/>
                    <a:pt x="15359" y="6863"/>
                  </a:cubicBezTo>
                  <a:cubicBezTo>
                    <a:pt x="15443" y="7177"/>
                    <a:pt x="15673" y="7428"/>
                    <a:pt x="15756" y="7721"/>
                  </a:cubicBezTo>
                  <a:cubicBezTo>
                    <a:pt x="15840" y="8014"/>
                    <a:pt x="15422" y="8202"/>
                    <a:pt x="15484" y="8537"/>
                  </a:cubicBezTo>
                  <a:cubicBezTo>
                    <a:pt x="15526" y="8641"/>
                    <a:pt x="15526" y="8809"/>
                    <a:pt x="15443" y="8872"/>
                  </a:cubicBezTo>
                  <a:cubicBezTo>
                    <a:pt x="14857" y="9688"/>
                    <a:pt x="15108" y="10734"/>
                    <a:pt x="14627" y="11592"/>
                  </a:cubicBezTo>
                  <a:cubicBezTo>
                    <a:pt x="14585" y="11696"/>
                    <a:pt x="14522" y="11843"/>
                    <a:pt x="14522" y="11947"/>
                  </a:cubicBezTo>
                  <a:cubicBezTo>
                    <a:pt x="14543" y="12429"/>
                    <a:pt x="14334" y="12889"/>
                    <a:pt x="14103" y="13266"/>
                  </a:cubicBezTo>
                  <a:cubicBezTo>
                    <a:pt x="14062" y="13349"/>
                    <a:pt x="14020" y="13433"/>
                    <a:pt x="13999" y="13538"/>
                  </a:cubicBezTo>
                  <a:cubicBezTo>
                    <a:pt x="13957" y="13998"/>
                    <a:pt x="13685" y="14165"/>
                    <a:pt x="13225" y="14186"/>
                  </a:cubicBezTo>
                  <a:cubicBezTo>
                    <a:pt x="12723" y="14207"/>
                    <a:pt x="12220" y="14375"/>
                    <a:pt x="11718" y="14416"/>
                  </a:cubicBezTo>
                  <a:cubicBezTo>
                    <a:pt x="11258" y="14458"/>
                    <a:pt x="10756" y="14416"/>
                    <a:pt x="10316" y="14605"/>
                  </a:cubicBezTo>
                  <a:cubicBezTo>
                    <a:pt x="10233" y="14626"/>
                    <a:pt x="10128" y="14667"/>
                    <a:pt x="10044" y="14667"/>
                  </a:cubicBezTo>
                  <a:cubicBezTo>
                    <a:pt x="9103" y="14605"/>
                    <a:pt x="8224" y="14835"/>
                    <a:pt x="7303" y="14939"/>
                  </a:cubicBezTo>
                  <a:cubicBezTo>
                    <a:pt x="6843" y="15002"/>
                    <a:pt x="6362" y="15086"/>
                    <a:pt x="5901" y="15149"/>
                  </a:cubicBezTo>
                  <a:cubicBezTo>
                    <a:pt x="5608" y="15211"/>
                    <a:pt x="5483" y="15442"/>
                    <a:pt x="5316" y="15672"/>
                  </a:cubicBezTo>
                  <a:cubicBezTo>
                    <a:pt x="5064" y="16048"/>
                    <a:pt x="4772" y="16028"/>
                    <a:pt x="4541" y="15672"/>
                  </a:cubicBezTo>
                  <a:cubicBezTo>
                    <a:pt x="4374" y="15463"/>
                    <a:pt x="4207" y="15232"/>
                    <a:pt x="4144" y="14981"/>
                  </a:cubicBezTo>
                  <a:cubicBezTo>
                    <a:pt x="3809" y="14040"/>
                    <a:pt x="3119" y="13370"/>
                    <a:pt x="2344" y="12805"/>
                  </a:cubicBezTo>
                  <a:cubicBezTo>
                    <a:pt x="2093" y="12617"/>
                    <a:pt x="1884" y="12429"/>
                    <a:pt x="1717" y="12178"/>
                  </a:cubicBezTo>
                  <a:cubicBezTo>
                    <a:pt x="1403" y="11780"/>
                    <a:pt x="1026" y="11424"/>
                    <a:pt x="691" y="11048"/>
                  </a:cubicBezTo>
                  <a:cubicBezTo>
                    <a:pt x="482" y="10838"/>
                    <a:pt x="168" y="10650"/>
                    <a:pt x="1" y="10169"/>
                  </a:cubicBezTo>
                  <a:close/>
                  <a:moveTo>
                    <a:pt x="13036" y="13140"/>
                  </a:moveTo>
                  <a:cubicBezTo>
                    <a:pt x="13225" y="12805"/>
                    <a:pt x="13476" y="12491"/>
                    <a:pt x="13559" y="12115"/>
                  </a:cubicBezTo>
                  <a:cubicBezTo>
                    <a:pt x="13622" y="11738"/>
                    <a:pt x="13748" y="11362"/>
                    <a:pt x="13915" y="11027"/>
                  </a:cubicBezTo>
                  <a:cubicBezTo>
                    <a:pt x="14083" y="10692"/>
                    <a:pt x="14145" y="10378"/>
                    <a:pt x="14187" y="10002"/>
                  </a:cubicBezTo>
                  <a:cubicBezTo>
                    <a:pt x="14208" y="9709"/>
                    <a:pt x="14334" y="9437"/>
                    <a:pt x="14438" y="9165"/>
                  </a:cubicBezTo>
                  <a:cubicBezTo>
                    <a:pt x="14522" y="8976"/>
                    <a:pt x="14648" y="8809"/>
                    <a:pt x="14773" y="8558"/>
                  </a:cubicBezTo>
                  <a:cubicBezTo>
                    <a:pt x="14396" y="8453"/>
                    <a:pt x="14062" y="8349"/>
                    <a:pt x="13706" y="8307"/>
                  </a:cubicBezTo>
                  <a:cubicBezTo>
                    <a:pt x="12513" y="8118"/>
                    <a:pt x="11362" y="8621"/>
                    <a:pt x="10170" y="8600"/>
                  </a:cubicBezTo>
                  <a:cubicBezTo>
                    <a:pt x="10044" y="8600"/>
                    <a:pt x="9898" y="8704"/>
                    <a:pt x="9751" y="8746"/>
                  </a:cubicBezTo>
                  <a:cubicBezTo>
                    <a:pt x="9124" y="8976"/>
                    <a:pt x="8496" y="9123"/>
                    <a:pt x="7826" y="9081"/>
                  </a:cubicBezTo>
                  <a:cubicBezTo>
                    <a:pt x="7513" y="9081"/>
                    <a:pt x="7178" y="8997"/>
                    <a:pt x="6822" y="9185"/>
                  </a:cubicBezTo>
                  <a:cubicBezTo>
                    <a:pt x="6759" y="9374"/>
                    <a:pt x="6655" y="9562"/>
                    <a:pt x="6592" y="9750"/>
                  </a:cubicBezTo>
                  <a:cubicBezTo>
                    <a:pt x="6445" y="10378"/>
                    <a:pt x="6278" y="11027"/>
                    <a:pt x="6132" y="11654"/>
                  </a:cubicBezTo>
                  <a:cubicBezTo>
                    <a:pt x="6111" y="11759"/>
                    <a:pt x="6132" y="11885"/>
                    <a:pt x="6111" y="12010"/>
                  </a:cubicBezTo>
                  <a:cubicBezTo>
                    <a:pt x="6048" y="12408"/>
                    <a:pt x="5964" y="12784"/>
                    <a:pt x="5901" y="13140"/>
                  </a:cubicBezTo>
                  <a:cubicBezTo>
                    <a:pt x="5839" y="13412"/>
                    <a:pt x="5734" y="13663"/>
                    <a:pt x="5692" y="13935"/>
                  </a:cubicBezTo>
                  <a:cubicBezTo>
                    <a:pt x="5650" y="14082"/>
                    <a:pt x="5713" y="14249"/>
                    <a:pt x="5734" y="14500"/>
                  </a:cubicBezTo>
                  <a:cubicBezTo>
                    <a:pt x="6048" y="14416"/>
                    <a:pt x="6320" y="14354"/>
                    <a:pt x="6571" y="14291"/>
                  </a:cubicBezTo>
                  <a:cubicBezTo>
                    <a:pt x="6801" y="14249"/>
                    <a:pt x="7052" y="14165"/>
                    <a:pt x="7261" y="14144"/>
                  </a:cubicBezTo>
                  <a:cubicBezTo>
                    <a:pt x="7575" y="14103"/>
                    <a:pt x="7826" y="14061"/>
                    <a:pt x="8119" y="13956"/>
                  </a:cubicBezTo>
                  <a:cubicBezTo>
                    <a:pt x="8329" y="13872"/>
                    <a:pt x="8580" y="13851"/>
                    <a:pt x="8831" y="13831"/>
                  </a:cubicBezTo>
                  <a:cubicBezTo>
                    <a:pt x="9458" y="13789"/>
                    <a:pt x="10086" y="13831"/>
                    <a:pt x="10672" y="13579"/>
                  </a:cubicBezTo>
                  <a:cubicBezTo>
                    <a:pt x="10818" y="13538"/>
                    <a:pt x="10965" y="13538"/>
                    <a:pt x="11132" y="13559"/>
                  </a:cubicBezTo>
                  <a:cubicBezTo>
                    <a:pt x="11781" y="13621"/>
                    <a:pt x="12346" y="13412"/>
                    <a:pt x="13036" y="13140"/>
                  </a:cubicBezTo>
                  <a:close/>
                  <a:moveTo>
                    <a:pt x="6738" y="8139"/>
                  </a:moveTo>
                  <a:cubicBezTo>
                    <a:pt x="7429" y="8139"/>
                    <a:pt x="8161" y="8244"/>
                    <a:pt x="8894" y="8014"/>
                  </a:cubicBezTo>
                  <a:cubicBezTo>
                    <a:pt x="9605" y="7784"/>
                    <a:pt x="10316" y="7512"/>
                    <a:pt x="11070" y="7616"/>
                  </a:cubicBezTo>
                  <a:cubicBezTo>
                    <a:pt x="11111" y="7616"/>
                    <a:pt x="11195" y="7616"/>
                    <a:pt x="11258" y="7595"/>
                  </a:cubicBezTo>
                  <a:cubicBezTo>
                    <a:pt x="11927" y="7261"/>
                    <a:pt x="12639" y="7365"/>
                    <a:pt x="13371" y="7344"/>
                  </a:cubicBezTo>
                  <a:cubicBezTo>
                    <a:pt x="13685" y="7344"/>
                    <a:pt x="14020" y="7407"/>
                    <a:pt x="14355" y="7198"/>
                  </a:cubicBezTo>
                  <a:cubicBezTo>
                    <a:pt x="14334" y="7072"/>
                    <a:pt x="14334" y="6884"/>
                    <a:pt x="14250" y="6821"/>
                  </a:cubicBezTo>
                  <a:cubicBezTo>
                    <a:pt x="13413" y="5880"/>
                    <a:pt x="13099" y="4582"/>
                    <a:pt x="12304" y="3641"/>
                  </a:cubicBezTo>
                  <a:cubicBezTo>
                    <a:pt x="12262" y="3620"/>
                    <a:pt x="12262" y="3599"/>
                    <a:pt x="12241" y="3578"/>
                  </a:cubicBezTo>
                  <a:cubicBezTo>
                    <a:pt x="12032" y="2783"/>
                    <a:pt x="11404" y="2218"/>
                    <a:pt x="11090" y="1486"/>
                  </a:cubicBezTo>
                  <a:cubicBezTo>
                    <a:pt x="10944" y="1130"/>
                    <a:pt x="10588" y="963"/>
                    <a:pt x="10212" y="1067"/>
                  </a:cubicBezTo>
                  <a:cubicBezTo>
                    <a:pt x="10002" y="1109"/>
                    <a:pt x="9793" y="1130"/>
                    <a:pt x="9605" y="1193"/>
                  </a:cubicBezTo>
                  <a:cubicBezTo>
                    <a:pt x="8266" y="1444"/>
                    <a:pt x="6885" y="1611"/>
                    <a:pt x="5608" y="2113"/>
                  </a:cubicBezTo>
                  <a:cubicBezTo>
                    <a:pt x="5106" y="2281"/>
                    <a:pt x="4583" y="2427"/>
                    <a:pt x="4039" y="2427"/>
                  </a:cubicBezTo>
                  <a:cubicBezTo>
                    <a:pt x="3746" y="2427"/>
                    <a:pt x="3432" y="2427"/>
                    <a:pt x="3140" y="2678"/>
                  </a:cubicBezTo>
                  <a:cubicBezTo>
                    <a:pt x="3704" y="3766"/>
                    <a:pt x="4186" y="4938"/>
                    <a:pt x="5002" y="5900"/>
                  </a:cubicBezTo>
                  <a:cubicBezTo>
                    <a:pt x="5232" y="6193"/>
                    <a:pt x="5441" y="6465"/>
                    <a:pt x="5608" y="6779"/>
                  </a:cubicBezTo>
                  <a:cubicBezTo>
                    <a:pt x="5818" y="7302"/>
                    <a:pt x="6153" y="7784"/>
                    <a:pt x="6738" y="8139"/>
                  </a:cubicBezTo>
                  <a:close/>
                  <a:moveTo>
                    <a:pt x="2616" y="3808"/>
                  </a:moveTo>
                  <a:cubicBezTo>
                    <a:pt x="2240" y="4164"/>
                    <a:pt x="2177" y="4561"/>
                    <a:pt x="2093" y="4938"/>
                  </a:cubicBezTo>
                  <a:cubicBezTo>
                    <a:pt x="1863" y="6424"/>
                    <a:pt x="1633" y="7930"/>
                    <a:pt x="1424" y="9437"/>
                  </a:cubicBezTo>
                  <a:cubicBezTo>
                    <a:pt x="1361" y="9855"/>
                    <a:pt x="1424" y="10274"/>
                    <a:pt x="1424" y="10713"/>
                  </a:cubicBezTo>
                  <a:cubicBezTo>
                    <a:pt x="1759" y="10964"/>
                    <a:pt x="2072" y="11215"/>
                    <a:pt x="2386" y="11487"/>
                  </a:cubicBezTo>
                  <a:cubicBezTo>
                    <a:pt x="2595" y="11675"/>
                    <a:pt x="2805" y="11843"/>
                    <a:pt x="2930" y="12073"/>
                  </a:cubicBezTo>
                  <a:cubicBezTo>
                    <a:pt x="3412" y="12722"/>
                    <a:pt x="3830" y="13412"/>
                    <a:pt x="4269" y="14061"/>
                  </a:cubicBezTo>
                  <a:cubicBezTo>
                    <a:pt x="4353" y="14186"/>
                    <a:pt x="4479" y="14375"/>
                    <a:pt x="4667" y="14291"/>
                  </a:cubicBezTo>
                  <a:cubicBezTo>
                    <a:pt x="4813" y="13831"/>
                    <a:pt x="4981" y="13349"/>
                    <a:pt x="5106" y="12910"/>
                  </a:cubicBezTo>
                  <a:cubicBezTo>
                    <a:pt x="5190" y="12638"/>
                    <a:pt x="5316" y="12387"/>
                    <a:pt x="5316" y="12115"/>
                  </a:cubicBezTo>
                  <a:cubicBezTo>
                    <a:pt x="5316" y="11634"/>
                    <a:pt x="5441" y="11173"/>
                    <a:pt x="5629" y="10734"/>
                  </a:cubicBezTo>
                  <a:cubicBezTo>
                    <a:pt x="5818" y="10211"/>
                    <a:pt x="6006" y="9688"/>
                    <a:pt x="6173" y="9123"/>
                  </a:cubicBezTo>
                  <a:cubicBezTo>
                    <a:pt x="5483" y="8621"/>
                    <a:pt x="5064" y="7909"/>
                    <a:pt x="4709" y="7135"/>
                  </a:cubicBezTo>
                  <a:cubicBezTo>
                    <a:pt x="4646" y="6947"/>
                    <a:pt x="4500" y="6779"/>
                    <a:pt x="4374" y="6612"/>
                  </a:cubicBezTo>
                  <a:cubicBezTo>
                    <a:pt x="4123" y="6214"/>
                    <a:pt x="3809" y="5838"/>
                    <a:pt x="3537" y="5461"/>
                  </a:cubicBezTo>
                  <a:cubicBezTo>
                    <a:pt x="3223" y="4938"/>
                    <a:pt x="2972" y="4415"/>
                    <a:pt x="2616" y="38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42446" y="4076579"/>
              <a:ext cx="118521" cy="129847"/>
            </a:xfrm>
            <a:custGeom>
              <a:rect b="b" l="l" r="r" t="t"/>
              <a:pathLst>
                <a:path extrusionOk="0" h="5755" w="5253">
                  <a:moveTo>
                    <a:pt x="3348" y="524"/>
                  </a:moveTo>
                  <a:lnTo>
                    <a:pt x="3348" y="2177"/>
                  </a:lnTo>
                  <a:cubicBezTo>
                    <a:pt x="3474" y="2198"/>
                    <a:pt x="3620" y="2240"/>
                    <a:pt x="3725" y="2240"/>
                  </a:cubicBezTo>
                  <a:cubicBezTo>
                    <a:pt x="4708" y="2177"/>
                    <a:pt x="5252" y="3181"/>
                    <a:pt x="4938" y="4060"/>
                  </a:cubicBezTo>
                  <a:cubicBezTo>
                    <a:pt x="4771" y="4562"/>
                    <a:pt x="4352" y="4960"/>
                    <a:pt x="3829" y="5169"/>
                  </a:cubicBezTo>
                  <a:cubicBezTo>
                    <a:pt x="3474" y="5295"/>
                    <a:pt x="3139" y="5399"/>
                    <a:pt x="2825" y="5546"/>
                  </a:cubicBezTo>
                  <a:cubicBezTo>
                    <a:pt x="2469" y="5755"/>
                    <a:pt x="2072" y="5713"/>
                    <a:pt x="1695" y="5650"/>
                  </a:cubicBezTo>
                  <a:cubicBezTo>
                    <a:pt x="1465" y="5629"/>
                    <a:pt x="1319" y="5420"/>
                    <a:pt x="1381" y="5211"/>
                  </a:cubicBezTo>
                  <a:cubicBezTo>
                    <a:pt x="1632" y="4499"/>
                    <a:pt x="1235" y="3955"/>
                    <a:pt x="1026" y="3349"/>
                  </a:cubicBezTo>
                  <a:cubicBezTo>
                    <a:pt x="837" y="2888"/>
                    <a:pt x="523" y="2470"/>
                    <a:pt x="440" y="1947"/>
                  </a:cubicBezTo>
                  <a:cubicBezTo>
                    <a:pt x="419" y="1821"/>
                    <a:pt x="314" y="1675"/>
                    <a:pt x="210" y="1570"/>
                  </a:cubicBezTo>
                  <a:cubicBezTo>
                    <a:pt x="63" y="1361"/>
                    <a:pt x="0" y="1152"/>
                    <a:pt x="0" y="901"/>
                  </a:cubicBezTo>
                  <a:cubicBezTo>
                    <a:pt x="0" y="712"/>
                    <a:pt x="84" y="566"/>
                    <a:pt x="272" y="461"/>
                  </a:cubicBezTo>
                  <a:cubicBezTo>
                    <a:pt x="942" y="85"/>
                    <a:pt x="1695" y="1"/>
                    <a:pt x="2428" y="105"/>
                  </a:cubicBezTo>
                  <a:cubicBezTo>
                    <a:pt x="2720" y="168"/>
                    <a:pt x="3013" y="377"/>
                    <a:pt x="3348" y="524"/>
                  </a:cubicBezTo>
                  <a:close/>
                  <a:moveTo>
                    <a:pt x="2093" y="3411"/>
                  </a:moveTo>
                  <a:cubicBezTo>
                    <a:pt x="2030" y="3809"/>
                    <a:pt x="2176" y="4144"/>
                    <a:pt x="2448" y="4437"/>
                  </a:cubicBezTo>
                  <a:cubicBezTo>
                    <a:pt x="2532" y="4541"/>
                    <a:pt x="2720" y="4604"/>
                    <a:pt x="2846" y="4583"/>
                  </a:cubicBezTo>
                  <a:cubicBezTo>
                    <a:pt x="3348" y="4478"/>
                    <a:pt x="3829" y="4332"/>
                    <a:pt x="4122" y="3872"/>
                  </a:cubicBezTo>
                  <a:cubicBezTo>
                    <a:pt x="4373" y="3558"/>
                    <a:pt x="4206" y="3098"/>
                    <a:pt x="3850" y="3035"/>
                  </a:cubicBezTo>
                  <a:cubicBezTo>
                    <a:pt x="3641" y="2993"/>
                    <a:pt x="3432" y="3014"/>
                    <a:pt x="3244" y="3077"/>
                  </a:cubicBezTo>
                  <a:cubicBezTo>
                    <a:pt x="2846" y="3139"/>
                    <a:pt x="2511" y="3286"/>
                    <a:pt x="2093" y="3411"/>
                  </a:cubicBezTo>
                  <a:close/>
                  <a:moveTo>
                    <a:pt x="1695" y="2470"/>
                  </a:moveTo>
                  <a:cubicBezTo>
                    <a:pt x="2030" y="2261"/>
                    <a:pt x="2281" y="1989"/>
                    <a:pt x="2511" y="1737"/>
                  </a:cubicBezTo>
                  <a:cubicBezTo>
                    <a:pt x="2804" y="1382"/>
                    <a:pt x="2616" y="921"/>
                    <a:pt x="2176" y="838"/>
                  </a:cubicBezTo>
                  <a:cubicBezTo>
                    <a:pt x="1653" y="754"/>
                    <a:pt x="1130" y="817"/>
                    <a:pt x="733" y="1214"/>
                  </a:cubicBezTo>
                  <a:cubicBezTo>
                    <a:pt x="921" y="1382"/>
                    <a:pt x="1109" y="1549"/>
                    <a:pt x="1235" y="1737"/>
                  </a:cubicBezTo>
                  <a:cubicBezTo>
                    <a:pt x="1360" y="1968"/>
                    <a:pt x="1360" y="2282"/>
                    <a:pt x="1695" y="2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805268" y="4102292"/>
              <a:ext cx="193889" cy="134723"/>
            </a:xfrm>
            <a:custGeom>
              <a:rect b="b" l="l" r="r" t="t"/>
              <a:pathLst>
                <a:path extrusionOk="0" h="7619" w="10965">
                  <a:moveTo>
                    <a:pt x="8579" y="1"/>
                  </a:moveTo>
                  <a:cubicBezTo>
                    <a:pt x="8391" y="1"/>
                    <a:pt x="8181" y="1"/>
                    <a:pt x="8035" y="84"/>
                  </a:cubicBezTo>
                  <a:cubicBezTo>
                    <a:pt x="7491" y="294"/>
                    <a:pt x="6905" y="294"/>
                    <a:pt x="6340" y="294"/>
                  </a:cubicBezTo>
                  <a:cubicBezTo>
                    <a:pt x="5545" y="294"/>
                    <a:pt x="4729" y="273"/>
                    <a:pt x="3955" y="273"/>
                  </a:cubicBezTo>
                  <a:cubicBezTo>
                    <a:pt x="3662" y="273"/>
                    <a:pt x="3369" y="294"/>
                    <a:pt x="3118" y="356"/>
                  </a:cubicBezTo>
                  <a:cubicBezTo>
                    <a:pt x="2658" y="419"/>
                    <a:pt x="2260" y="503"/>
                    <a:pt x="1779" y="587"/>
                  </a:cubicBezTo>
                  <a:cubicBezTo>
                    <a:pt x="1402" y="880"/>
                    <a:pt x="1151" y="1298"/>
                    <a:pt x="984" y="1821"/>
                  </a:cubicBezTo>
                  <a:cubicBezTo>
                    <a:pt x="837" y="2365"/>
                    <a:pt x="670" y="2909"/>
                    <a:pt x="712" y="3495"/>
                  </a:cubicBezTo>
                  <a:cubicBezTo>
                    <a:pt x="712" y="3704"/>
                    <a:pt x="670" y="3934"/>
                    <a:pt x="607" y="4144"/>
                  </a:cubicBezTo>
                  <a:cubicBezTo>
                    <a:pt x="398" y="4688"/>
                    <a:pt x="356" y="5274"/>
                    <a:pt x="398" y="5838"/>
                  </a:cubicBezTo>
                  <a:cubicBezTo>
                    <a:pt x="419" y="6341"/>
                    <a:pt x="398" y="6780"/>
                    <a:pt x="63" y="7198"/>
                  </a:cubicBezTo>
                  <a:cubicBezTo>
                    <a:pt x="0" y="7261"/>
                    <a:pt x="21" y="7387"/>
                    <a:pt x="21" y="7596"/>
                  </a:cubicBezTo>
                  <a:cubicBezTo>
                    <a:pt x="272" y="7596"/>
                    <a:pt x="398" y="7617"/>
                    <a:pt x="544" y="7617"/>
                  </a:cubicBezTo>
                  <a:cubicBezTo>
                    <a:pt x="581" y="7618"/>
                    <a:pt x="617" y="7618"/>
                    <a:pt x="654" y="7618"/>
                  </a:cubicBezTo>
                  <a:cubicBezTo>
                    <a:pt x="1475" y="7618"/>
                    <a:pt x="2294" y="7398"/>
                    <a:pt x="3055" y="7178"/>
                  </a:cubicBezTo>
                  <a:cubicBezTo>
                    <a:pt x="4080" y="6885"/>
                    <a:pt x="5085" y="6654"/>
                    <a:pt x="6131" y="6466"/>
                  </a:cubicBezTo>
                  <a:cubicBezTo>
                    <a:pt x="6696" y="6362"/>
                    <a:pt x="7240" y="6236"/>
                    <a:pt x="7826" y="6215"/>
                  </a:cubicBezTo>
                  <a:cubicBezTo>
                    <a:pt x="8642" y="6215"/>
                    <a:pt x="9332" y="5818"/>
                    <a:pt x="10148" y="5818"/>
                  </a:cubicBezTo>
                  <a:cubicBezTo>
                    <a:pt x="10253" y="5818"/>
                    <a:pt x="10357" y="5692"/>
                    <a:pt x="10483" y="5608"/>
                  </a:cubicBezTo>
                  <a:cubicBezTo>
                    <a:pt x="10525" y="5001"/>
                    <a:pt x="10525" y="4395"/>
                    <a:pt x="10546" y="3830"/>
                  </a:cubicBezTo>
                  <a:cubicBezTo>
                    <a:pt x="10546" y="3537"/>
                    <a:pt x="10546" y="3223"/>
                    <a:pt x="10671" y="2993"/>
                  </a:cubicBezTo>
                  <a:cubicBezTo>
                    <a:pt x="10881" y="2574"/>
                    <a:pt x="10860" y="2135"/>
                    <a:pt x="10860" y="1675"/>
                  </a:cubicBezTo>
                  <a:cubicBezTo>
                    <a:pt x="10881" y="1152"/>
                    <a:pt x="10943" y="608"/>
                    <a:pt x="10964" y="64"/>
                  </a:cubicBezTo>
                  <a:cubicBezTo>
                    <a:pt x="10902" y="64"/>
                    <a:pt x="10776" y="1"/>
                    <a:pt x="106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806753" y="4223983"/>
              <a:ext cx="204604" cy="144908"/>
            </a:xfrm>
            <a:custGeom>
              <a:rect b="b" l="l" r="r" t="t"/>
              <a:pathLst>
                <a:path extrusionOk="0" h="8195" w="11571">
                  <a:moveTo>
                    <a:pt x="9753" y="0"/>
                  </a:moveTo>
                  <a:cubicBezTo>
                    <a:pt x="9523" y="0"/>
                    <a:pt x="9381" y="43"/>
                    <a:pt x="9039" y="128"/>
                  </a:cubicBezTo>
                  <a:cubicBezTo>
                    <a:pt x="8788" y="212"/>
                    <a:pt x="8495" y="275"/>
                    <a:pt x="8202" y="296"/>
                  </a:cubicBezTo>
                  <a:cubicBezTo>
                    <a:pt x="6612" y="421"/>
                    <a:pt x="5064" y="672"/>
                    <a:pt x="3557" y="1153"/>
                  </a:cubicBezTo>
                  <a:cubicBezTo>
                    <a:pt x="2532" y="1467"/>
                    <a:pt x="1486" y="1718"/>
                    <a:pt x="377" y="1718"/>
                  </a:cubicBezTo>
                  <a:cubicBezTo>
                    <a:pt x="340" y="1718"/>
                    <a:pt x="302" y="1716"/>
                    <a:pt x="265" y="1716"/>
                  </a:cubicBezTo>
                  <a:cubicBezTo>
                    <a:pt x="153" y="1716"/>
                    <a:pt x="47" y="1739"/>
                    <a:pt x="0" y="1928"/>
                  </a:cubicBezTo>
                  <a:cubicBezTo>
                    <a:pt x="628" y="2974"/>
                    <a:pt x="1109" y="4104"/>
                    <a:pt x="1527" y="5275"/>
                  </a:cubicBezTo>
                  <a:cubicBezTo>
                    <a:pt x="1883" y="6259"/>
                    <a:pt x="2364" y="7200"/>
                    <a:pt x="2825" y="8163"/>
                  </a:cubicBezTo>
                  <a:cubicBezTo>
                    <a:pt x="2966" y="8163"/>
                    <a:pt x="3140" y="8195"/>
                    <a:pt x="3296" y="8195"/>
                  </a:cubicBezTo>
                  <a:cubicBezTo>
                    <a:pt x="3394" y="8195"/>
                    <a:pt x="3485" y="8182"/>
                    <a:pt x="3557" y="8142"/>
                  </a:cubicBezTo>
                  <a:cubicBezTo>
                    <a:pt x="3886" y="7956"/>
                    <a:pt x="4225" y="7926"/>
                    <a:pt x="4568" y="7926"/>
                  </a:cubicBezTo>
                  <a:cubicBezTo>
                    <a:pt x="4725" y="7926"/>
                    <a:pt x="4884" y="7933"/>
                    <a:pt x="5043" y="7933"/>
                  </a:cubicBezTo>
                  <a:cubicBezTo>
                    <a:pt x="5282" y="7933"/>
                    <a:pt x="5523" y="7937"/>
                    <a:pt x="5765" y="7937"/>
                  </a:cubicBezTo>
                  <a:cubicBezTo>
                    <a:pt x="6409" y="7937"/>
                    <a:pt x="7055" y="7904"/>
                    <a:pt x="7679" y="7661"/>
                  </a:cubicBezTo>
                  <a:cubicBezTo>
                    <a:pt x="7763" y="7640"/>
                    <a:pt x="7867" y="7640"/>
                    <a:pt x="7972" y="7640"/>
                  </a:cubicBezTo>
                  <a:cubicBezTo>
                    <a:pt x="9102" y="7640"/>
                    <a:pt x="10148" y="7263"/>
                    <a:pt x="11236" y="7033"/>
                  </a:cubicBezTo>
                  <a:cubicBezTo>
                    <a:pt x="11445" y="6991"/>
                    <a:pt x="11571" y="6824"/>
                    <a:pt x="11508" y="6614"/>
                  </a:cubicBezTo>
                  <a:cubicBezTo>
                    <a:pt x="11341" y="6091"/>
                    <a:pt x="11320" y="5568"/>
                    <a:pt x="11341" y="5087"/>
                  </a:cubicBezTo>
                  <a:cubicBezTo>
                    <a:pt x="11382" y="4669"/>
                    <a:pt x="11278" y="4271"/>
                    <a:pt x="11173" y="3873"/>
                  </a:cubicBezTo>
                  <a:cubicBezTo>
                    <a:pt x="11006" y="3329"/>
                    <a:pt x="10818" y="2785"/>
                    <a:pt x="10797" y="2200"/>
                  </a:cubicBezTo>
                  <a:cubicBezTo>
                    <a:pt x="10776" y="1467"/>
                    <a:pt x="10546" y="756"/>
                    <a:pt x="10483" y="65"/>
                  </a:cubicBezTo>
                  <a:cubicBezTo>
                    <a:pt x="10125" y="22"/>
                    <a:pt x="9917" y="0"/>
                    <a:pt x="97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1003206" y="4132494"/>
              <a:ext cx="44047" cy="171096"/>
            </a:xfrm>
            <a:custGeom>
              <a:rect b="b" l="l" r="r" t="t"/>
              <a:pathLst>
                <a:path extrusionOk="0" h="9676" w="2491">
                  <a:moveTo>
                    <a:pt x="730" y="1"/>
                  </a:moveTo>
                  <a:cubicBezTo>
                    <a:pt x="696" y="1"/>
                    <a:pt x="655" y="9"/>
                    <a:pt x="607" y="29"/>
                  </a:cubicBezTo>
                  <a:cubicBezTo>
                    <a:pt x="628" y="573"/>
                    <a:pt x="607" y="1159"/>
                    <a:pt x="335" y="1682"/>
                  </a:cubicBezTo>
                  <a:cubicBezTo>
                    <a:pt x="293" y="1787"/>
                    <a:pt x="293" y="1933"/>
                    <a:pt x="293" y="2038"/>
                  </a:cubicBezTo>
                  <a:cubicBezTo>
                    <a:pt x="398" y="3586"/>
                    <a:pt x="0" y="5156"/>
                    <a:pt x="524" y="6662"/>
                  </a:cubicBezTo>
                  <a:cubicBezTo>
                    <a:pt x="544" y="6725"/>
                    <a:pt x="544" y="6809"/>
                    <a:pt x="544" y="6851"/>
                  </a:cubicBezTo>
                  <a:cubicBezTo>
                    <a:pt x="524" y="7687"/>
                    <a:pt x="816" y="8483"/>
                    <a:pt x="1068" y="9257"/>
                  </a:cubicBezTo>
                  <a:cubicBezTo>
                    <a:pt x="1130" y="9382"/>
                    <a:pt x="1214" y="9529"/>
                    <a:pt x="1277" y="9675"/>
                  </a:cubicBezTo>
                  <a:cubicBezTo>
                    <a:pt x="1528" y="9424"/>
                    <a:pt x="1632" y="9152"/>
                    <a:pt x="1632" y="8838"/>
                  </a:cubicBezTo>
                  <a:cubicBezTo>
                    <a:pt x="1570" y="8273"/>
                    <a:pt x="1716" y="7708"/>
                    <a:pt x="1904" y="7164"/>
                  </a:cubicBezTo>
                  <a:cubicBezTo>
                    <a:pt x="2051" y="6767"/>
                    <a:pt x="2093" y="6348"/>
                    <a:pt x="2176" y="5972"/>
                  </a:cubicBezTo>
                  <a:cubicBezTo>
                    <a:pt x="2281" y="5407"/>
                    <a:pt x="2386" y="4842"/>
                    <a:pt x="2490" y="4214"/>
                  </a:cubicBezTo>
                  <a:cubicBezTo>
                    <a:pt x="2428" y="4089"/>
                    <a:pt x="2365" y="3817"/>
                    <a:pt x="2281" y="3586"/>
                  </a:cubicBezTo>
                  <a:cubicBezTo>
                    <a:pt x="1884" y="2457"/>
                    <a:pt x="1591" y="1285"/>
                    <a:pt x="963" y="239"/>
                  </a:cubicBezTo>
                  <a:cubicBezTo>
                    <a:pt x="912" y="154"/>
                    <a:pt x="875" y="1"/>
                    <a:pt x="7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784544" y="4086395"/>
              <a:ext cx="278977" cy="300443"/>
            </a:xfrm>
            <a:custGeom>
              <a:rect b="b" l="l" r="r" t="t"/>
              <a:pathLst>
                <a:path extrusionOk="0" h="16991" w="15777">
                  <a:moveTo>
                    <a:pt x="13580" y="15609"/>
                  </a:moveTo>
                  <a:cubicBezTo>
                    <a:pt x="12450" y="15839"/>
                    <a:pt x="11341" y="16153"/>
                    <a:pt x="10232" y="16258"/>
                  </a:cubicBezTo>
                  <a:cubicBezTo>
                    <a:pt x="9040" y="16383"/>
                    <a:pt x="7868" y="16760"/>
                    <a:pt x="6633" y="16655"/>
                  </a:cubicBezTo>
                  <a:cubicBezTo>
                    <a:pt x="6152" y="16592"/>
                    <a:pt x="5650" y="16676"/>
                    <a:pt x="5148" y="16823"/>
                  </a:cubicBezTo>
                  <a:cubicBezTo>
                    <a:pt x="4687" y="16990"/>
                    <a:pt x="4164" y="16906"/>
                    <a:pt x="3641" y="16885"/>
                  </a:cubicBezTo>
                  <a:cubicBezTo>
                    <a:pt x="3495" y="16885"/>
                    <a:pt x="3369" y="16718"/>
                    <a:pt x="3244" y="16655"/>
                  </a:cubicBezTo>
                  <a:cubicBezTo>
                    <a:pt x="3181" y="16613"/>
                    <a:pt x="3160" y="16551"/>
                    <a:pt x="3160" y="16488"/>
                  </a:cubicBezTo>
                  <a:cubicBezTo>
                    <a:pt x="2804" y="15107"/>
                    <a:pt x="2009" y="13872"/>
                    <a:pt x="1591" y="12512"/>
                  </a:cubicBezTo>
                  <a:cubicBezTo>
                    <a:pt x="1382" y="11780"/>
                    <a:pt x="984" y="11131"/>
                    <a:pt x="649" y="10441"/>
                  </a:cubicBezTo>
                  <a:cubicBezTo>
                    <a:pt x="545" y="10211"/>
                    <a:pt x="440" y="9981"/>
                    <a:pt x="294" y="9792"/>
                  </a:cubicBezTo>
                  <a:cubicBezTo>
                    <a:pt x="1" y="9437"/>
                    <a:pt x="1" y="9060"/>
                    <a:pt x="189" y="8641"/>
                  </a:cubicBezTo>
                  <a:cubicBezTo>
                    <a:pt x="294" y="8453"/>
                    <a:pt x="294" y="8223"/>
                    <a:pt x="314" y="7993"/>
                  </a:cubicBezTo>
                  <a:cubicBezTo>
                    <a:pt x="398" y="7261"/>
                    <a:pt x="419" y="6528"/>
                    <a:pt x="503" y="5817"/>
                  </a:cubicBezTo>
                  <a:cubicBezTo>
                    <a:pt x="524" y="5566"/>
                    <a:pt x="607" y="5315"/>
                    <a:pt x="628" y="5064"/>
                  </a:cubicBezTo>
                  <a:cubicBezTo>
                    <a:pt x="670" y="4833"/>
                    <a:pt x="775" y="4561"/>
                    <a:pt x="754" y="4331"/>
                  </a:cubicBezTo>
                  <a:cubicBezTo>
                    <a:pt x="712" y="3473"/>
                    <a:pt x="1047" y="2699"/>
                    <a:pt x="1361" y="1946"/>
                  </a:cubicBezTo>
                  <a:cubicBezTo>
                    <a:pt x="1444" y="1716"/>
                    <a:pt x="1612" y="1527"/>
                    <a:pt x="1800" y="1339"/>
                  </a:cubicBezTo>
                  <a:cubicBezTo>
                    <a:pt x="2030" y="1088"/>
                    <a:pt x="2323" y="879"/>
                    <a:pt x="2616" y="607"/>
                  </a:cubicBezTo>
                  <a:cubicBezTo>
                    <a:pt x="3118" y="732"/>
                    <a:pt x="3579" y="649"/>
                    <a:pt x="4081" y="481"/>
                  </a:cubicBezTo>
                  <a:cubicBezTo>
                    <a:pt x="4374" y="377"/>
                    <a:pt x="4708" y="377"/>
                    <a:pt x="5022" y="356"/>
                  </a:cubicBezTo>
                  <a:cubicBezTo>
                    <a:pt x="5901" y="335"/>
                    <a:pt x="6801" y="356"/>
                    <a:pt x="7680" y="335"/>
                  </a:cubicBezTo>
                  <a:cubicBezTo>
                    <a:pt x="8056" y="335"/>
                    <a:pt x="8454" y="230"/>
                    <a:pt x="8809" y="167"/>
                  </a:cubicBezTo>
                  <a:cubicBezTo>
                    <a:pt x="9123" y="126"/>
                    <a:pt x="9437" y="21"/>
                    <a:pt x="9751" y="21"/>
                  </a:cubicBezTo>
                  <a:cubicBezTo>
                    <a:pt x="10609" y="0"/>
                    <a:pt x="11488" y="0"/>
                    <a:pt x="12325" y="21"/>
                  </a:cubicBezTo>
                  <a:cubicBezTo>
                    <a:pt x="12994" y="21"/>
                    <a:pt x="12994" y="63"/>
                    <a:pt x="13224" y="732"/>
                  </a:cubicBezTo>
                  <a:cubicBezTo>
                    <a:pt x="13287" y="900"/>
                    <a:pt x="13392" y="1067"/>
                    <a:pt x="13475" y="1255"/>
                  </a:cubicBezTo>
                  <a:cubicBezTo>
                    <a:pt x="13852" y="2030"/>
                    <a:pt x="14270" y="2825"/>
                    <a:pt x="14668" y="3620"/>
                  </a:cubicBezTo>
                  <a:cubicBezTo>
                    <a:pt x="14794" y="3913"/>
                    <a:pt x="14898" y="4206"/>
                    <a:pt x="15003" y="4520"/>
                  </a:cubicBezTo>
                  <a:cubicBezTo>
                    <a:pt x="15212" y="5189"/>
                    <a:pt x="15421" y="5900"/>
                    <a:pt x="15631" y="6612"/>
                  </a:cubicBezTo>
                  <a:cubicBezTo>
                    <a:pt x="15693" y="6821"/>
                    <a:pt x="15777" y="7051"/>
                    <a:pt x="15714" y="7261"/>
                  </a:cubicBezTo>
                  <a:cubicBezTo>
                    <a:pt x="15568" y="7846"/>
                    <a:pt x="15568" y="8474"/>
                    <a:pt x="15463" y="9039"/>
                  </a:cubicBezTo>
                  <a:cubicBezTo>
                    <a:pt x="15379" y="9520"/>
                    <a:pt x="15254" y="9960"/>
                    <a:pt x="15149" y="10420"/>
                  </a:cubicBezTo>
                  <a:cubicBezTo>
                    <a:pt x="15087" y="10608"/>
                    <a:pt x="14982" y="10797"/>
                    <a:pt x="15003" y="10985"/>
                  </a:cubicBezTo>
                  <a:cubicBezTo>
                    <a:pt x="15087" y="11759"/>
                    <a:pt x="14794" y="12471"/>
                    <a:pt x="14542" y="13161"/>
                  </a:cubicBezTo>
                  <a:cubicBezTo>
                    <a:pt x="14480" y="13287"/>
                    <a:pt x="14438" y="13433"/>
                    <a:pt x="14459" y="13538"/>
                  </a:cubicBezTo>
                  <a:cubicBezTo>
                    <a:pt x="14480" y="14354"/>
                    <a:pt x="14061" y="15002"/>
                    <a:pt x="13580" y="15609"/>
                  </a:cubicBezTo>
                  <a:close/>
                  <a:moveTo>
                    <a:pt x="1193" y="8474"/>
                  </a:moveTo>
                  <a:cubicBezTo>
                    <a:pt x="1402" y="8495"/>
                    <a:pt x="1570" y="8516"/>
                    <a:pt x="1716" y="8516"/>
                  </a:cubicBezTo>
                  <a:cubicBezTo>
                    <a:pt x="2574" y="8537"/>
                    <a:pt x="3432" y="8307"/>
                    <a:pt x="4227" y="8077"/>
                  </a:cubicBezTo>
                  <a:cubicBezTo>
                    <a:pt x="5252" y="7784"/>
                    <a:pt x="6257" y="7553"/>
                    <a:pt x="7303" y="7365"/>
                  </a:cubicBezTo>
                  <a:cubicBezTo>
                    <a:pt x="7868" y="7261"/>
                    <a:pt x="8412" y="7135"/>
                    <a:pt x="8998" y="7114"/>
                  </a:cubicBezTo>
                  <a:cubicBezTo>
                    <a:pt x="9814" y="7114"/>
                    <a:pt x="10504" y="6717"/>
                    <a:pt x="11320" y="6717"/>
                  </a:cubicBezTo>
                  <a:cubicBezTo>
                    <a:pt x="11425" y="6717"/>
                    <a:pt x="11529" y="6591"/>
                    <a:pt x="11655" y="6507"/>
                  </a:cubicBezTo>
                  <a:cubicBezTo>
                    <a:pt x="11697" y="5900"/>
                    <a:pt x="11697" y="5294"/>
                    <a:pt x="11718" y="4729"/>
                  </a:cubicBezTo>
                  <a:cubicBezTo>
                    <a:pt x="11718" y="4436"/>
                    <a:pt x="11718" y="4122"/>
                    <a:pt x="11843" y="3892"/>
                  </a:cubicBezTo>
                  <a:cubicBezTo>
                    <a:pt x="12053" y="3473"/>
                    <a:pt x="12032" y="3034"/>
                    <a:pt x="12032" y="2574"/>
                  </a:cubicBezTo>
                  <a:cubicBezTo>
                    <a:pt x="12053" y="2051"/>
                    <a:pt x="12115" y="1507"/>
                    <a:pt x="12136" y="963"/>
                  </a:cubicBezTo>
                  <a:cubicBezTo>
                    <a:pt x="12074" y="963"/>
                    <a:pt x="11948" y="900"/>
                    <a:pt x="11843" y="900"/>
                  </a:cubicBezTo>
                  <a:lnTo>
                    <a:pt x="9751" y="900"/>
                  </a:lnTo>
                  <a:cubicBezTo>
                    <a:pt x="9563" y="900"/>
                    <a:pt x="9353" y="900"/>
                    <a:pt x="9207" y="983"/>
                  </a:cubicBezTo>
                  <a:cubicBezTo>
                    <a:pt x="8663" y="1193"/>
                    <a:pt x="8077" y="1193"/>
                    <a:pt x="7512" y="1193"/>
                  </a:cubicBezTo>
                  <a:cubicBezTo>
                    <a:pt x="6717" y="1193"/>
                    <a:pt x="5901" y="1172"/>
                    <a:pt x="5127" y="1172"/>
                  </a:cubicBezTo>
                  <a:cubicBezTo>
                    <a:pt x="4834" y="1172"/>
                    <a:pt x="4541" y="1193"/>
                    <a:pt x="4290" y="1255"/>
                  </a:cubicBezTo>
                  <a:cubicBezTo>
                    <a:pt x="3830" y="1318"/>
                    <a:pt x="3432" y="1402"/>
                    <a:pt x="2951" y="1486"/>
                  </a:cubicBezTo>
                  <a:cubicBezTo>
                    <a:pt x="2574" y="1779"/>
                    <a:pt x="2323" y="2197"/>
                    <a:pt x="2156" y="2720"/>
                  </a:cubicBezTo>
                  <a:cubicBezTo>
                    <a:pt x="2009" y="3264"/>
                    <a:pt x="1842" y="3808"/>
                    <a:pt x="1884" y="4394"/>
                  </a:cubicBezTo>
                  <a:cubicBezTo>
                    <a:pt x="1884" y="4603"/>
                    <a:pt x="1842" y="4833"/>
                    <a:pt x="1779" y="5043"/>
                  </a:cubicBezTo>
                  <a:cubicBezTo>
                    <a:pt x="1570" y="5587"/>
                    <a:pt x="1528" y="6173"/>
                    <a:pt x="1570" y="6737"/>
                  </a:cubicBezTo>
                  <a:cubicBezTo>
                    <a:pt x="1591" y="7240"/>
                    <a:pt x="1570" y="7679"/>
                    <a:pt x="1235" y="8097"/>
                  </a:cubicBezTo>
                  <a:cubicBezTo>
                    <a:pt x="1172" y="8160"/>
                    <a:pt x="1235" y="8265"/>
                    <a:pt x="1193" y="8474"/>
                  </a:cubicBezTo>
                  <a:close/>
                  <a:moveTo>
                    <a:pt x="11739" y="7846"/>
                  </a:moveTo>
                  <a:cubicBezTo>
                    <a:pt x="10881" y="7742"/>
                    <a:pt x="10881" y="7763"/>
                    <a:pt x="10295" y="7909"/>
                  </a:cubicBezTo>
                  <a:cubicBezTo>
                    <a:pt x="10044" y="7993"/>
                    <a:pt x="9751" y="8056"/>
                    <a:pt x="9458" y="8077"/>
                  </a:cubicBezTo>
                  <a:cubicBezTo>
                    <a:pt x="7868" y="8202"/>
                    <a:pt x="6320" y="8453"/>
                    <a:pt x="4813" y="8934"/>
                  </a:cubicBezTo>
                  <a:cubicBezTo>
                    <a:pt x="3788" y="9248"/>
                    <a:pt x="2742" y="9499"/>
                    <a:pt x="1654" y="9499"/>
                  </a:cubicBezTo>
                  <a:cubicBezTo>
                    <a:pt x="1486" y="9499"/>
                    <a:pt x="1340" y="9458"/>
                    <a:pt x="1256" y="9709"/>
                  </a:cubicBezTo>
                  <a:cubicBezTo>
                    <a:pt x="1884" y="10755"/>
                    <a:pt x="2386" y="11885"/>
                    <a:pt x="2804" y="13056"/>
                  </a:cubicBezTo>
                  <a:cubicBezTo>
                    <a:pt x="3139" y="14040"/>
                    <a:pt x="3641" y="14981"/>
                    <a:pt x="4081" y="15944"/>
                  </a:cubicBezTo>
                  <a:cubicBezTo>
                    <a:pt x="4311" y="15944"/>
                    <a:pt x="4625" y="16028"/>
                    <a:pt x="4813" y="15923"/>
                  </a:cubicBezTo>
                  <a:cubicBezTo>
                    <a:pt x="5294" y="15651"/>
                    <a:pt x="5796" y="15714"/>
                    <a:pt x="6299" y="15714"/>
                  </a:cubicBezTo>
                  <a:cubicBezTo>
                    <a:pt x="7198" y="15714"/>
                    <a:pt x="8077" y="15776"/>
                    <a:pt x="8935" y="15442"/>
                  </a:cubicBezTo>
                  <a:cubicBezTo>
                    <a:pt x="9019" y="15421"/>
                    <a:pt x="9123" y="15421"/>
                    <a:pt x="9228" y="15421"/>
                  </a:cubicBezTo>
                  <a:cubicBezTo>
                    <a:pt x="10358" y="15421"/>
                    <a:pt x="11404" y="15044"/>
                    <a:pt x="12492" y="14814"/>
                  </a:cubicBezTo>
                  <a:cubicBezTo>
                    <a:pt x="12701" y="14772"/>
                    <a:pt x="12848" y="14605"/>
                    <a:pt x="12764" y="14395"/>
                  </a:cubicBezTo>
                  <a:cubicBezTo>
                    <a:pt x="12638" y="13893"/>
                    <a:pt x="12576" y="13412"/>
                    <a:pt x="12597" y="12889"/>
                  </a:cubicBezTo>
                  <a:cubicBezTo>
                    <a:pt x="12638" y="12471"/>
                    <a:pt x="12534" y="12073"/>
                    <a:pt x="12429" y="11675"/>
                  </a:cubicBezTo>
                  <a:cubicBezTo>
                    <a:pt x="12262" y="11131"/>
                    <a:pt x="12074" y="10587"/>
                    <a:pt x="12053" y="10002"/>
                  </a:cubicBezTo>
                  <a:cubicBezTo>
                    <a:pt x="12053" y="9227"/>
                    <a:pt x="11822" y="8537"/>
                    <a:pt x="11739" y="7846"/>
                  </a:cubicBezTo>
                  <a:close/>
                  <a:moveTo>
                    <a:pt x="14856" y="6821"/>
                  </a:moveTo>
                  <a:lnTo>
                    <a:pt x="14647" y="6193"/>
                  </a:lnTo>
                  <a:cubicBezTo>
                    <a:pt x="14250" y="5064"/>
                    <a:pt x="13957" y="3892"/>
                    <a:pt x="13329" y="2846"/>
                  </a:cubicBezTo>
                  <a:cubicBezTo>
                    <a:pt x="13266" y="2741"/>
                    <a:pt x="13224" y="2532"/>
                    <a:pt x="12973" y="2636"/>
                  </a:cubicBezTo>
                  <a:cubicBezTo>
                    <a:pt x="12994" y="3180"/>
                    <a:pt x="12973" y="3766"/>
                    <a:pt x="12701" y="4289"/>
                  </a:cubicBezTo>
                  <a:cubicBezTo>
                    <a:pt x="12659" y="4394"/>
                    <a:pt x="12659" y="4540"/>
                    <a:pt x="12659" y="4645"/>
                  </a:cubicBezTo>
                  <a:cubicBezTo>
                    <a:pt x="12764" y="6193"/>
                    <a:pt x="12366" y="7763"/>
                    <a:pt x="12890" y="9269"/>
                  </a:cubicBezTo>
                  <a:cubicBezTo>
                    <a:pt x="12910" y="9332"/>
                    <a:pt x="12910" y="9416"/>
                    <a:pt x="12910" y="9458"/>
                  </a:cubicBezTo>
                  <a:cubicBezTo>
                    <a:pt x="12890" y="10294"/>
                    <a:pt x="13182" y="11090"/>
                    <a:pt x="13434" y="11864"/>
                  </a:cubicBezTo>
                  <a:cubicBezTo>
                    <a:pt x="13496" y="11989"/>
                    <a:pt x="13580" y="12136"/>
                    <a:pt x="13643" y="12282"/>
                  </a:cubicBezTo>
                  <a:cubicBezTo>
                    <a:pt x="13894" y="12031"/>
                    <a:pt x="13998" y="11759"/>
                    <a:pt x="13998" y="11445"/>
                  </a:cubicBezTo>
                  <a:cubicBezTo>
                    <a:pt x="13936" y="10880"/>
                    <a:pt x="14082" y="10315"/>
                    <a:pt x="14270" y="9771"/>
                  </a:cubicBezTo>
                  <a:cubicBezTo>
                    <a:pt x="14417" y="9374"/>
                    <a:pt x="14459" y="8955"/>
                    <a:pt x="14542" y="8579"/>
                  </a:cubicBezTo>
                  <a:cubicBezTo>
                    <a:pt x="14647" y="8014"/>
                    <a:pt x="14731" y="7470"/>
                    <a:pt x="14856" y="68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856689" y="4262867"/>
              <a:ext cx="85495" cy="83267"/>
            </a:xfrm>
            <a:custGeom>
              <a:rect b="b" l="l" r="r" t="t"/>
              <a:pathLst>
                <a:path extrusionOk="0" h="4709" w="4835">
                  <a:moveTo>
                    <a:pt x="4834" y="3620"/>
                  </a:moveTo>
                  <a:cubicBezTo>
                    <a:pt x="4499" y="4290"/>
                    <a:pt x="3955" y="4708"/>
                    <a:pt x="3139" y="4687"/>
                  </a:cubicBezTo>
                  <a:cubicBezTo>
                    <a:pt x="2867" y="4687"/>
                    <a:pt x="2616" y="4708"/>
                    <a:pt x="2386" y="4687"/>
                  </a:cubicBezTo>
                  <a:cubicBezTo>
                    <a:pt x="1696" y="4604"/>
                    <a:pt x="1089" y="4374"/>
                    <a:pt x="754" y="3725"/>
                  </a:cubicBezTo>
                  <a:cubicBezTo>
                    <a:pt x="670" y="3579"/>
                    <a:pt x="587" y="3432"/>
                    <a:pt x="503" y="3327"/>
                  </a:cubicBezTo>
                  <a:cubicBezTo>
                    <a:pt x="231" y="3055"/>
                    <a:pt x="126" y="2742"/>
                    <a:pt x="147" y="2386"/>
                  </a:cubicBezTo>
                  <a:cubicBezTo>
                    <a:pt x="147" y="2281"/>
                    <a:pt x="189" y="2198"/>
                    <a:pt x="147" y="2093"/>
                  </a:cubicBezTo>
                  <a:cubicBezTo>
                    <a:pt x="1" y="1214"/>
                    <a:pt x="566" y="691"/>
                    <a:pt x="1151" y="189"/>
                  </a:cubicBezTo>
                  <a:cubicBezTo>
                    <a:pt x="1256" y="84"/>
                    <a:pt x="1444" y="22"/>
                    <a:pt x="1591" y="1"/>
                  </a:cubicBezTo>
                  <a:cubicBezTo>
                    <a:pt x="2240" y="1"/>
                    <a:pt x="2930" y="1"/>
                    <a:pt x="3579" y="22"/>
                  </a:cubicBezTo>
                  <a:cubicBezTo>
                    <a:pt x="3662" y="22"/>
                    <a:pt x="3767" y="84"/>
                    <a:pt x="3851" y="126"/>
                  </a:cubicBezTo>
                  <a:cubicBezTo>
                    <a:pt x="4081" y="231"/>
                    <a:pt x="4102" y="649"/>
                    <a:pt x="3872" y="754"/>
                  </a:cubicBezTo>
                  <a:cubicBezTo>
                    <a:pt x="3683" y="858"/>
                    <a:pt x="3453" y="921"/>
                    <a:pt x="3244" y="942"/>
                  </a:cubicBezTo>
                  <a:cubicBezTo>
                    <a:pt x="2867" y="963"/>
                    <a:pt x="2491" y="942"/>
                    <a:pt x="2093" y="963"/>
                  </a:cubicBezTo>
                  <a:cubicBezTo>
                    <a:pt x="1549" y="1005"/>
                    <a:pt x="1256" y="1340"/>
                    <a:pt x="1193" y="1884"/>
                  </a:cubicBezTo>
                  <a:cubicBezTo>
                    <a:pt x="1131" y="3118"/>
                    <a:pt x="2281" y="3955"/>
                    <a:pt x="3537" y="3620"/>
                  </a:cubicBezTo>
                  <a:cubicBezTo>
                    <a:pt x="3767" y="3537"/>
                    <a:pt x="3997" y="3411"/>
                    <a:pt x="4227" y="3348"/>
                  </a:cubicBezTo>
                  <a:cubicBezTo>
                    <a:pt x="4499" y="3265"/>
                    <a:pt x="4709" y="3327"/>
                    <a:pt x="4834" y="3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3" name="Google Shape;1083;p24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084" name="Google Shape;1084;p24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4" name="Google Shape;1094;p24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1095" name="Google Shape;1095;p24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7" name="Google Shape;1097;p24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1098" name="Google Shape;1098;p24"/>
            <p:cNvSpPr/>
            <p:nvPr/>
          </p:nvSpPr>
          <p:spPr>
            <a:xfrm>
              <a:off x="650263" y="929225"/>
              <a:ext cx="423725" cy="240125"/>
            </a:xfrm>
            <a:custGeom>
              <a:rect b="b" l="l" r="r" t="t"/>
              <a:pathLst>
                <a:path extrusionOk="0" h="9605" w="16949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622013" y="907250"/>
              <a:ext cx="475525" cy="287725"/>
            </a:xfrm>
            <a:custGeom>
              <a:rect b="b" l="l" r="r" t="t"/>
              <a:pathLst>
                <a:path extrusionOk="0" h="11509" w="19021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0" name="Google Shape;1100;p24"/>
          <p:cNvGrpSpPr/>
          <p:nvPr/>
        </p:nvGrpSpPr>
        <p:grpSpPr>
          <a:xfrm>
            <a:off x="1474325" y="858525"/>
            <a:ext cx="808300" cy="1469525"/>
            <a:chOff x="1474325" y="858525"/>
            <a:chExt cx="808300" cy="1469525"/>
          </a:xfrm>
        </p:grpSpPr>
        <p:sp>
          <p:nvSpPr>
            <p:cNvPr id="1101" name="Google Shape;1101;p24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rect b="b" l="l" r="r" t="t"/>
              <a:pathLst>
                <a:path extrusionOk="0" h="8967" w="11719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rect b="b" l="l" r="r" t="t"/>
              <a:pathLst>
                <a:path extrusionOk="0" h="7307" w="8754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rect b="b" l="l" r="r" t="t"/>
              <a:pathLst>
                <a:path extrusionOk="0" h="3464" w="4769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4" name="Google Shape;1104;p24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1105" name="Google Shape;1105;p24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rect b="b" l="l" r="r" t="t"/>
                <a:pathLst>
                  <a:path extrusionOk="0" h="16107" w="18906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06" name="Google Shape;1106;p24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1107" name="Google Shape;1107;p24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rect b="b" l="l" r="r" t="t"/>
                  <a:pathLst>
                    <a:path extrusionOk="0" h="2089" w="2207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8" name="Google Shape;1108;p24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rect b="b" l="l" r="r" t="t"/>
                  <a:pathLst>
                    <a:path extrusionOk="0" h="2041" w="2041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9" name="Google Shape;1109;p24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rect b="b" l="l" r="r" t="t"/>
                  <a:pathLst>
                    <a:path extrusionOk="0" h="2729" w="2966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0" name="Google Shape;1110;p24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rect b="b" l="l" r="r" t="t"/>
                  <a:pathLst>
                    <a:path extrusionOk="0" h="2444" w="2349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1" name="Google Shape;1111;p24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rect b="b" l="l" r="r" t="t"/>
                  <a:pathLst>
                    <a:path extrusionOk="0" h="2207" w="2041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2" name="Google Shape;1112;p24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rect b="b" l="l" r="r" t="t"/>
                  <a:pathLst>
                    <a:path extrusionOk="0" h="1970" w="1756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3" name="Google Shape;1113;p24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rect b="b" l="l" r="r" t="t"/>
                  <a:pathLst>
                    <a:path extrusionOk="0" h="2230" w="2325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4" name="Google Shape;1114;p24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rect b="b" l="l" r="r" t="t"/>
                  <a:pathLst>
                    <a:path extrusionOk="0" h="1448" w="1851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5" name="Google Shape;1115;p24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rect b="b" l="l" r="r" t="t"/>
                  <a:pathLst>
                    <a:path extrusionOk="0" h="1685" w="1662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6" name="Google Shape;1116;p24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rect b="b" l="l" r="r" t="t"/>
                  <a:pathLst>
                    <a:path extrusionOk="0" h="1922" w="2041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7" name="Google Shape;1117;p24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rect b="b" l="l" r="r" t="t"/>
                  <a:pathLst>
                    <a:path extrusionOk="0" h="2349" w="2183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8" name="Google Shape;1118;p24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rect b="b" l="l" r="r" t="t"/>
                  <a:pathLst>
                    <a:path extrusionOk="0" h="1590" w="1519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9" name="Google Shape;1119;p24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rect b="b" l="l" r="r" t="t"/>
                  <a:pathLst>
                    <a:path extrusionOk="0" h="1828" w="1614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0" name="Google Shape;1120;p24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rect b="b" l="l" r="r" t="t"/>
                  <a:pathLst>
                    <a:path extrusionOk="0" h="1590" w="1614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1" name="Google Shape;1121;p24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rect b="b" l="l" r="r" t="t"/>
                  <a:pathLst>
                    <a:path extrusionOk="0" h="1566" w="1567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2" name="Google Shape;1122;p24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rect b="b" l="l" r="r" t="t"/>
                  <a:pathLst>
                    <a:path extrusionOk="0" h="1614" w="1354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123" name="Google Shape;1123;p24"/>
          <p:cNvGrpSpPr/>
          <p:nvPr/>
        </p:nvGrpSpPr>
        <p:grpSpPr>
          <a:xfrm>
            <a:off x="7099188" y="1019591"/>
            <a:ext cx="1561489" cy="1065910"/>
            <a:chOff x="6876425" y="1268933"/>
            <a:chExt cx="1561489" cy="1065910"/>
          </a:xfrm>
        </p:grpSpPr>
        <p:grpSp>
          <p:nvGrpSpPr>
            <p:cNvPr id="1124" name="Google Shape;1124;p24"/>
            <p:cNvGrpSpPr/>
            <p:nvPr/>
          </p:nvGrpSpPr>
          <p:grpSpPr>
            <a:xfrm rot="1400853">
              <a:off x="7594471" y="1724483"/>
              <a:ext cx="781310" cy="474987"/>
              <a:chOff x="10471811" y="1727339"/>
              <a:chExt cx="781325" cy="474996"/>
            </a:xfrm>
          </p:grpSpPr>
          <p:sp>
            <p:nvSpPr>
              <p:cNvPr id="1125" name="Google Shape;1125;p24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rect b="b" l="l" r="r" t="t"/>
                <a:pathLst>
                  <a:path extrusionOk="0" h="1293" w="134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24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rect b="b" l="l" r="r" t="t"/>
                <a:pathLst>
                  <a:path extrusionOk="0" h="1340" w="1361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24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rect b="b" l="l" r="r" t="t"/>
                <a:pathLst>
                  <a:path extrusionOk="0" h="1066" w="1214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24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rect b="b" l="l" r="r" t="t"/>
                <a:pathLst>
                  <a:path extrusionOk="0" h="1005" w="1444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24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rect b="b" l="l" r="r" t="t"/>
                <a:pathLst>
                  <a:path extrusionOk="0" h="1385" w="1967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24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rect b="b" l="l" r="r" t="t"/>
                <a:pathLst>
                  <a:path extrusionOk="0" h="1319" w="1738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1" name="Google Shape;1131;p24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132" name="Google Shape;1132;p24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rect b="b" l="l" r="r" t="t"/>
                <a:pathLst>
                  <a:path extrusionOk="0" h="14004" w="16907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24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rect b="b" l="l" r="r" t="t"/>
                <a:pathLst>
                  <a:path extrusionOk="0" h="20151" w="14812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24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rect b="b" l="l" r="r" t="t"/>
                <a:pathLst>
                  <a:path extrusionOk="0" h="7608" w="9739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24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rect b="b" l="l" r="r" t="t"/>
                <a:pathLst>
                  <a:path extrusionOk="0" h="3956" w="4516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rect b="b" l="l" r="r" t="t"/>
                <a:pathLst>
                  <a:path extrusionOk="0" h="3556" w="3348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rect b="b" l="l" r="r" t="t"/>
                <a:pathLst>
                  <a:path extrusionOk="0" h="32910" w="31512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24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rect b="b" l="l" r="r" t="t"/>
                <a:pathLst>
                  <a:path extrusionOk="0" h="3802" w="3411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9" name="Google Shape;1139;p24"/>
            <p:cNvSpPr/>
            <p:nvPr/>
          </p:nvSpPr>
          <p:spPr>
            <a:xfrm>
              <a:off x="6876425" y="1268933"/>
              <a:ext cx="119223" cy="209809"/>
            </a:xfrm>
            <a:custGeom>
              <a:rect b="b" l="l" r="r" t="t"/>
              <a:pathLst>
                <a:path extrusionOk="0" h="13957" w="7931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"/>
          <p:cNvSpPr/>
          <p:nvPr/>
        </p:nvSpPr>
        <p:spPr>
          <a:xfrm flipH="1">
            <a:off x="2794298" y="1061970"/>
            <a:ext cx="3908843" cy="45719"/>
          </a:xfrm>
          <a:custGeom>
            <a:rect b="b" l="l" r="r" t="t"/>
            <a:pathLst>
              <a:path extrusionOk="0" h="7061" w="285612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8" name="Google Shape;298;p3"/>
          <p:cNvGrpSpPr/>
          <p:nvPr/>
        </p:nvGrpSpPr>
        <p:grpSpPr>
          <a:xfrm rot="-5400000">
            <a:off x="2318752" y="176587"/>
            <a:ext cx="279350" cy="312825"/>
            <a:chOff x="1835200" y="3337050"/>
            <a:chExt cx="279350" cy="312825"/>
          </a:xfrm>
        </p:grpSpPr>
        <p:sp>
          <p:nvSpPr>
            <p:cNvPr id="299" name="Google Shape;299;p3"/>
            <p:cNvSpPr/>
            <p:nvPr/>
          </p:nvSpPr>
          <p:spPr>
            <a:xfrm>
              <a:off x="1835200" y="3337050"/>
              <a:ext cx="64900" cy="154325"/>
            </a:xfrm>
            <a:custGeom>
              <a:rect b="b" l="l" r="r" t="t"/>
              <a:pathLst>
                <a:path extrusionOk="0" h="6173" w="2596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948725" y="3612700"/>
              <a:ext cx="165825" cy="37175"/>
            </a:xfrm>
            <a:custGeom>
              <a:rect b="b" l="l" r="r" t="t"/>
              <a:pathLst>
                <a:path extrusionOk="0" h="1487" w="6633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926750" y="3445325"/>
              <a:ext cx="122425" cy="81100"/>
            </a:xfrm>
            <a:custGeom>
              <a:rect b="b" l="l" r="r" t="t"/>
              <a:pathLst>
                <a:path extrusionOk="0" h="3244" w="4897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3"/>
          <p:cNvSpPr txBox="1"/>
          <p:nvPr>
            <p:ph idx="2" type="title"/>
          </p:nvPr>
        </p:nvSpPr>
        <p:spPr>
          <a:xfrm>
            <a:off x="2182453" y="329081"/>
            <a:ext cx="5004519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VOCABULARY</a:t>
            </a:r>
            <a:endParaRPr/>
          </a:p>
        </p:txBody>
      </p:sp>
      <p:grpSp>
        <p:nvGrpSpPr>
          <p:cNvPr id="303" name="Google Shape;303;p3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304" name="Google Shape;304;p3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"/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315" name="Google Shape;315;p3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rect b="b" l="l" r="r" t="t"/>
              <a:pathLst>
                <a:path extrusionOk="0" h="10421" w="5818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829950" y="2123525"/>
              <a:ext cx="62800" cy="156950"/>
            </a:xfrm>
            <a:custGeom>
              <a:rect b="b" l="l" r="r" t="t"/>
              <a:pathLst>
                <a:path extrusionOk="0" h="6278" w="2512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212700" y="2062325"/>
              <a:ext cx="471875" cy="436850"/>
            </a:xfrm>
            <a:custGeom>
              <a:rect b="b" l="l" r="r" t="t"/>
              <a:pathLst>
                <a:path extrusionOk="0" h="17474" w="18875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458575" y="2029375"/>
              <a:ext cx="100450" cy="299750"/>
            </a:xfrm>
            <a:custGeom>
              <a:rect b="b" l="l" r="r" t="t"/>
              <a:pathLst>
                <a:path extrusionOk="0" h="11990" w="4018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703375" y="2377225"/>
              <a:ext cx="68025" cy="73325"/>
            </a:xfrm>
            <a:custGeom>
              <a:rect b="b" l="l" r="r" t="t"/>
              <a:pathLst>
                <a:path extrusionOk="0" h="2933" w="2721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181850" y="2002700"/>
              <a:ext cx="610475" cy="528875"/>
            </a:xfrm>
            <a:custGeom>
              <a:rect b="b" l="l" r="r" t="t"/>
              <a:pathLst>
                <a:path extrusionOk="0" h="21155" w="24419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566325" y="2381425"/>
              <a:ext cx="63825" cy="61750"/>
            </a:xfrm>
            <a:custGeom>
              <a:rect b="b" l="l" r="r" t="t"/>
              <a:pathLst>
                <a:path extrusionOk="0" h="2470" w="2553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2" name="Google Shape;322;p3"/>
          <p:cNvSpPr txBox="1"/>
          <p:nvPr/>
        </p:nvSpPr>
        <p:spPr>
          <a:xfrm>
            <a:off x="457200" y="1612066"/>
            <a:ext cx="837438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table, chair, white board, black board, desk, teacher, student, classroom, marker, compass, bag, computer, scissor, pencil, clip, book, friends, ect.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                             study, play sports, read a book, practice, experiment, make friends, ect.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                      study English, play the Guitar, wear a uniform, read a book, make friends, ect.</a:t>
            </a:r>
            <a:endParaRPr/>
          </a:p>
        </p:txBody>
      </p:sp>
      <p:sp>
        <p:nvSpPr>
          <p:cNvPr id="323" name="Google Shape;323;p3"/>
          <p:cNvSpPr txBox="1"/>
          <p:nvPr/>
        </p:nvSpPr>
        <p:spPr>
          <a:xfrm>
            <a:off x="457200" y="1558294"/>
            <a:ext cx="25293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School things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"/>
          <p:cNvSpPr txBox="1"/>
          <p:nvPr/>
        </p:nvSpPr>
        <p:spPr>
          <a:xfrm>
            <a:off x="457200" y="2783437"/>
            <a:ext cx="553064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School activities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"/>
          <p:cNvSpPr txBox="1"/>
          <p:nvPr/>
        </p:nvSpPr>
        <p:spPr>
          <a:xfrm>
            <a:off x="445695" y="3695472"/>
            <a:ext cx="185601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Verb + N </a:t>
            </a:r>
            <a:r>
              <a:rPr b="0" i="0" lang="en-US" sz="24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: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"/>
          <p:cNvSpPr/>
          <p:nvPr/>
        </p:nvSpPr>
        <p:spPr>
          <a:xfrm rot="10800000">
            <a:off x="1874879" y="1112409"/>
            <a:ext cx="5351830" cy="45719"/>
          </a:xfrm>
          <a:custGeom>
            <a:rect b="b" l="l" r="r" t="t"/>
            <a:pathLst>
              <a:path extrusionOk="0" h="7061" w="285612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"/>
          <p:cNvSpPr txBox="1"/>
          <p:nvPr>
            <p:ph idx="2" type="title"/>
          </p:nvPr>
        </p:nvSpPr>
        <p:spPr>
          <a:xfrm>
            <a:off x="1692551" y="350900"/>
            <a:ext cx="6295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PRONUNCIATION</a:t>
            </a:r>
            <a:endParaRPr/>
          </a:p>
        </p:txBody>
      </p:sp>
      <p:grpSp>
        <p:nvGrpSpPr>
          <p:cNvPr id="332" name="Google Shape;332;p4"/>
          <p:cNvGrpSpPr/>
          <p:nvPr/>
        </p:nvGrpSpPr>
        <p:grpSpPr>
          <a:xfrm>
            <a:off x="7832550" y="325325"/>
            <a:ext cx="741250" cy="792000"/>
            <a:chOff x="-3118700" y="2365900"/>
            <a:chExt cx="741250" cy="792000"/>
          </a:xfrm>
        </p:grpSpPr>
        <p:sp>
          <p:nvSpPr>
            <p:cNvPr id="333" name="Google Shape;333;p4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4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4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4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4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4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4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4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4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4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4"/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344" name="Google Shape;344;p4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rect b="b" l="l" r="r" t="t"/>
              <a:pathLst>
                <a:path extrusionOk="0" h="10421" w="5818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4"/>
            <p:cNvSpPr/>
            <p:nvPr/>
          </p:nvSpPr>
          <p:spPr>
            <a:xfrm>
              <a:off x="7829950" y="2123525"/>
              <a:ext cx="62800" cy="156950"/>
            </a:xfrm>
            <a:custGeom>
              <a:rect b="b" l="l" r="r" t="t"/>
              <a:pathLst>
                <a:path extrusionOk="0" h="6278" w="2512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>
              <a:off x="7212700" y="2062325"/>
              <a:ext cx="471875" cy="436850"/>
            </a:xfrm>
            <a:custGeom>
              <a:rect b="b" l="l" r="r" t="t"/>
              <a:pathLst>
                <a:path extrusionOk="0" h="17474" w="18875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4"/>
            <p:cNvSpPr/>
            <p:nvPr/>
          </p:nvSpPr>
          <p:spPr>
            <a:xfrm>
              <a:off x="7458575" y="2029375"/>
              <a:ext cx="100450" cy="299750"/>
            </a:xfrm>
            <a:custGeom>
              <a:rect b="b" l="l" r="r" t="t"/>
              <a:pathLst>
                <a:path extrusionOk="0" h="11990" w="4018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4"/>
            <p:cNvSpPr/>
            <p:nvPr/>
          </p:nvSpPr>
          <p:spPr>
            <a:xfrm>
              <a:off x="7703375" y="2377225"/>
              <a:ext cx="68025" cy="73325"/>
            </a:xfrm>
            <a:custGeom>
              <a:rect b="b" l="l" r="r" t="t"/>
              <a:pathLst>
                <a:path extrusionOk="0" h="2933" w="2721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7181850" y="2002700"/>
              <a:ext cx="610475" cy="528875"/>
            </a:xfrm>
            <a:custGeom>
              <a:rect b="b" l="l" r="r" t="t"/>
              <a:pathLst>
                <a:path extrusionOk="0" h="21155" w="24419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7566325" y="2381425"/>
              <a:ext cx="63825" cy="61750"/>
            </a:xfrm>
            <a:custGeom>
              <a:rect b="b" l="l" r="r" t="t"/>
              <a:pathLst>
                <a:path extrusionOk="0" h="2470" w="2553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51" name="Google Shape;351;p4"/>
          <p:cNvGraphicFramePr/>
          <p:nvPr/>
        </p:nvGraphicFramePr>
        <p:xfrm>
          <a:off x="1504335" y="169414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{C372917A-6C67-4E71-AF02-4EDFE59F23AF}</a:tableStyleId>
              </a:tblPr>
              <a:tblGrid>
                <a:gridCol w="3057825"/>
                <a:gridCol w="3057825"/>
              </a:tblGrid>
              <a:tr h="547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3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/ɑː/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CED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3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/ʌ/</a:t>
                      </a:r>
                      <a:endParaRPr sz="3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DCED4"/>
                    </a:solidFill>
                  </a:tcPr>
                </a:tc>
              </a:tr>
              <a:tr h="191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2" name="Google Shape;352;p4"/>
          <p:cNvSpPr txBox="1"/>
          <p:nvPr/>
        </p:nvSpPr>
        <p:spPr>
          <a:xfrm>
            <a:off x="1532984" y="2252852"/>
            <a:ext cx="30480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fter, gl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ss, tom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to, f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ther, b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th, cl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ss, c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lm, 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unt, sm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t, d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nce, f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st, b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c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c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d, f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st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he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ar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t.</a:t>
            </a:r>
            <a:endParaRPr/>
          </a:p>
        </p:txBody>
      </p:sp>
      <p:sp>
        <p:nvSpPr>
          <p:cNvPr id="353" name="Google Shape;353;p4"/>
          <p:cNvSpPr txBox="1"/>
          <p:nvPr/>
        </p:nvSpPr>
        <p:spPr>
          <a:xfrm>
            <a:off x="4550794" y="2252852"/>
            <a:ext cx="306766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s, s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n, r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n, m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ch, l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ng, dr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g, st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dy, d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st, 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ncle, n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mber, m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ther, c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me, d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ve, l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ve, y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ng, t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ch, c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ou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sin, fl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d, bl</a:t>
            </a:r>
            <a:r>
              <a:rPr b="1" i="0" lang="en-US" sz="1800" u="sng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oo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endParaRPr/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"/>
          <p:cNvSpPr txBox="1"/>
          <p:nvPr>
            <p:ph idx="2" type="title"/>
          </p:nvPr>
        </p:nvSpPr>
        <p:spPr>
          <a:xfrm>
            <a:off x="618642" y="329726"/>
            <a:ext cx="7723069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7200"/>
              <a:t>GRAMMAR: </a:t>
            </a:r>
            <a:r>
              <a:rPr lang="en-US" sz="4800"/>
              <a:t>present simple </a:t>
            </a:r>
            <a:endParaRPr sz="7200"/>
          </a:p>
        </p:txBody>
      </p:sp>
      <p:grpSp>
        <p:nvGrpSpPr>
          <p:cNvPr id="359" name="Google Shape;359;p5"/>
          <p:cNvGrpSpPr/>
          <p:nvPr/>
        </p:nvGrpSpPr>
        <p:grpSpPr>
          <a:xfrm>
            <a:off x="8081931" y="325325"/>
            <a:ext cx="741250" cy="792000"/>
            <a:chOff x="-3118700" y="2365900"/>
            <a:chExt cx="741250" cy="792000"/>
          </a:xfrm>
        </p:grpSpPr>
        <p:sp>
          <p:nvSpPr>
            <p:cNvPr id="360" name="Google Shape;360;p5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5"/>
          <p:cNvGrpSpPr/>
          <p:nvPr/>
        </p:nvGrpSpPr>
        <p:grpSpPr>
          <a:xfrm flipH="1">
            <a:off x="228075" y="23850"/>
            <a:ext cx="836975" cy="698350"/>
            <a:chOff x="7181850" y="1833225"/>
            <a:chExt cx="836975" cy="698350"/>
          </a:xfrm>
        </p:grpSpPr>
        <p:sp>
          <p:nvSpPr>
            <p:cNvPr id="371" name="Google Shape;371;p5"/>
            <p:cNvSpPr/>
            <p:nvPr/>
          </p:nvSpPr>
          <p:spPr>
            <a:xfrm flipH="1">
              <a:off x="7873375" y="1833225"/>
              <a:ext cx="145450" cy="260525"/>
            </a:xfrm>
            <a:custGeom>
              <a:rect b="b" l="l" r="r" t="t"/>
              <a:pathLst>
                <a:path extrusionOk="0" h="10421" w="5818">
                  <a:moveTo>
                    <a:pt x="2762" y="5378"/>
                  </a:moveTo>
                  <a:cubicBezTo>
                    <a:pt x="2553" y="4687"/>
                    <a:pt x="2344" y="4059"/>
                    <a:pt x="2156" y="3453"/>
                  </a:cubicBezTo>
                  <a:cubicBezTo>
                    <a:pt x="2051" y="3097"/>
                    <a:pt x="1925" y="2720"/>
                    <a:pt x="1821" y="2365"/>
                  </a:cubicBezTo>
                  <a:cubicBezTo>
                    <a:pt x="1549" y="1569"/>
                    <a:pt x="1758" y="879"/>
                    <a:pt x="2093" y="168"/>
                  </a:cubicBezTo>
                  <a:cubicBezTo>
                    <a:pt x="2135" y="105"/>
                    <a:pt x="2177" y="84"/>
                    <a:pt x="2239" y="63"/>
                  </a:cubicBezTo>
                  <a:cubicBezTo>
                    <a:pt x="2260" y="42"/>
                    <a:pt x="2281" y="42"/>
                    <a:pt x="2386" y="0"/>
                  </a:cubicBezTo>
                  <a:cubicBezTo>
                    <a:pt x="2469" y="63"/>
                    <a:pt x="2595" y="105"/>
                    <a:pt x="2700" y="209"/>
                  </a:cubicBezTo>
                  <a:cubicBezTo>
                    <a:pt x="3097" y="565"/>
                    <a:pt x="3537" y="774"/>
                    <a:pt x="4060" y="712"/>
                  </a:cubicBezTo>
                  <a:cubicBezTo>
                    <a:pt x="4666" y="691"/>
                    <a:pt x="5210" y="921"/>
                    <a:pt x="5754" y="1151"/>
                  </a:cubicBezTo>
                  <a:cubicBezTo>
                    <a:pt x="5817" y="1821"/>
                    <a:pt x="5734" y="2469"/>
                    <a:pt x="5692" y="3118"/>
                  </a:cubicBezTo>
                  <a:cubicBezTo>
                    <a:pt x="5190" y="2992"/>
                    <a:pt x="4771" y="2825"/>
                    <a:pt x="4332" y="2762"/>
                  </a:cubicBezTo>
                  <a:cubicBezTo>
                    <a:pt x="3871" y="2699"/>
                    <a:pt x="3432" y="2762"/>
                    <a:pt x="2930" y="2762"/>
                  </a:cubicBezTo>
                  <a:cubicBezTo>
                    <a:pt x="2972" y="2930"/>
                    <a:pt x="2993" y="3097"/>
                    <a:pt x="3013" y="3243"/>
                  </a:cubicBezTo>
                  <a:cubicBezTo>
                    <a:pt x="3223" y="3871"/>
                    <a:pt x="3432" y="4478"/>
                    <a:pt x="3641" y="5085"/>
                  </a:cubicBezTo>
                  <a:cubicBezTo>
                    <a:pt x="3746" y="5378"/>
                    <a:pt x="3871" y="5608"/>
                    <a:pt x="4039" y="5859"/>
                  </a:cubicBezTo>
                  <a:cubicBezTo>
                    <a:pt x="4520" y="6570"/>
                    <a:pt x="4687" y="7365"/>
                    <a:pt x="4332" y="8202"/>
                  </a:cubicBezTo>
                  <a:cubicBezTo>
                    <a:pt x="4081" y="8725"/>
                    <a:pt x="3725" y="9144"/>
                    <a:pt x="3202" y="9374"/>
                  </a:cubicBezTo>
                  <a:cubicBezTo>
                    <a:pt x="2909" y="9500"/>
                    <a:pt x="2679" y="9625"/>
                    <a:pt x="2469" y="9813"/>
                  </a:cubicBezTo>
                  <a:cubicBezTo>
                    <a:pt x="1758" y="10420"/>
                    <a:pt x="607" y="10190"/>
                    <a:pt x="272" y="9311"/>
                  </a:cubicBezTo>
                  <a:cubicBezTo>
                    <a:pt x="0" y="8663"/>
                    <a:pt x="63" y="7993"/>
                    <a:pt x="189" y="7323"/>
                  </a:cubicBezTo>
                  <a:cubicBezTo>
                    <a:pt x="252" y="7114"/>
                    <a:pt x="419" y="6947"/>
                    <a:pt x="607" y="6779"/>
                  </a:cubicBezTo>
                  <a:cubicBezTo>
                    <a:pt x="1151" y="6382"/>
                    <a:pt x="1653" y="5922"/>
                    <a:pt x="2302" y="5691"/>
                  </a:cubicBezTo>
                  <a:cubicBezTo>
                    <a:pt x="2469" y="5608"/>
                    <a:pt x="2574" y="5503"/>
                    <a:pt x="2762" y="53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7829950" y="2123525"/>
              <a:ext cx="62800" cy="156950"/>
            </a:xfrm>
            <a:custGeom>
              <a:rect b="b" l="l" r="r" t="t"/>
              <a:pathLst>
                <a:path extrusionOk="0" h="6278" w="2512">
                  <a:moveTo>
                    <a:pt x="1465" y="4813"/>
                  </a:moveTo>
                  <a:cubicBezTo>
                    <a:pt x="1068" y="4353"/>
                    <a:pt x="733" y="3872"/>
                    <a:pt x="336" y="3432"/>
                  </a:cubicBezTo>
                  <a:cubicBezTo>
                    <a:pt x="126" y="3202"/>
                    <a:pt x="22" y="2930"/>
                    <a:pt x="22" y="2616"/>
                  </a:cubicBezTo>
                  <a:cubicBezTo>
                    <a:pt x="22" y="2072"/>
                    <a:pt x="1" y="1486"/>
                    <a:pt x="419" y="1047"/>
                  </a:cubicBezTo>
                  <a:cubicBezTo>
                    <a:pt x="566" y="901"/>
                    <a:pt x="629" y="629"/>
                    <a:pt x="754" y="440"/>
                  </a:cubicBezTo>
                  <a:cubicBezTo>
                    <a:pt x="963" y="105"/>
                    <a:pt x="1298" y="1"/>
                    <a:pt x="1675" y="168"/>
                  </a:cubicBezTo>
                  <a:cubicBezTo>
                    <a:pt x="1947" y="294"/>
                    <a:pt x="2051" y="608"/>
                    <a:pt x="1800" y="796"/>
                  </a:cubicBezTo>
                  <a:cubicBezTo>
                    <a:pt x="1465" y="1026"/>
                    <a:pt x="1298" y="1361"/>
                    <a:pt x="1152" y="1717"/>
                  </a:cubicBezTo>
                  <a:cubicBezTo>
                    <a:pt x="901" y="2198"/>
                    <a:pt x="901" y="2658"/>
                    <a:pt x="1319" y="3056"/>
                  </a:cubicBezTo>
                  <a:cubicBezTo>
                    <a:pt x="1675" y="3432"/>
                    <a:pt x="1947" y="3830"/>
                    <a:pt x="2240" y="4248"/>
                  </a:cubicBezTo>
                  <a:cubicBezTo>
                    <a:pt x="2512" y="4604"/>
                    <a:pt x="2470" y="5022"/>
                    <a:pt x="2344" y="5420"/>
                  </a:cubicBezTo>
                  <a:cubicBezTo>
                    <a:pt x="2344" y="5441"/>
                    <a:pt x="2323" y="5462"/>
                    <a:pt x="2302" y="5504"/>
                  </a:cubicBezTo>
                  <a:cubicBezTo>
                    <a:pt x="2051" y="5901"/>
                    <a:pt x="901" y="6278"/>
                    <a:pt x="482" y="6110"/>
                  </a:cubicBezTo>
                  <a:cubicBezTo>
                    <a:pt x="377" y="6048"/>
                    <a:pt x="252" y="5901"/>
                    <a:pt x="231" y="5797"/>
                  </a:cubicBezTo>
                  <a:cubicBezTo>
                    <a:pt x="231" y="5692"/>
                    <a:pt x="336" y="5504"/>
                    <a:pt x="461" y="5441"/>
                  </a:cubicBezTo>
                  <a:cubicBezTo>
                    <a:pt x="838" y="5336"/>
                    <a:pt x="1152" y="5169"/>
                    <a:pt x="1465" y="48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7212700" y="2062325"/>
              <a:ext cx="471875" cy="436850"/>
            </a:xfrm>
            <a:custGeom>
              <a:rect b="b" l="l" r="r" t="t"/>
              <a:pathLst>
                <a:path extrusionOk="0" h="17474" w="18875">
                  <a:moveTo>
                    <a:pt x="4102" y="1"/>
                  </a:moveTo>
                  <a:lnTo>
                    <a:pt x="4102" y="1"/>
                  </a:lnTo>
                  <a:cubicBezTo>
                    <a:pt x="4186" y="1716"/>
                    <a:pt x="3935" y="3286"/>
                    <a:pt x="4353" y="4792"/>
                  </a:cubicBezTo>
                  <a:cubicBezTo>
                    <a:pt x="4437" y="4834"/>
                    <a:pt x="4458" y="4855"/>
                    <a:pt x="4500" y="4855"/>
                  </a:cubicBezTo>
                  <a:cubicBezTo>
                    <a:pt x="4918" y="4960"/>
                    <a:pt x="5357" y="5064"/>
                    <a:pt x="5776" y="5169"/>
                  </a:cubicBezTo>
                  <a:cubicBezTo>
                    <a:pt x="6006" y="5232"/>
                    <a:pt x="6132" y="5420"/>
                    <a:pt x="6111" y="5629"/>
                  </a:cubicBezTo>
                  <a:cubicBezTo>
                    <a:pt x="6090" y="5838"/>
                    <a:pt x="5922" y="5901"/>
                    <a:pt x="5755" y="5901"/>
                  </a:cubicBezTo>
                  <a:cubicBezTo>
                    <a:pt x="5483" y="5901"/>
                    <a:pt x="5232" y="5859"/>
                    <a:pt x="4960" y="5838"/>
                  </a:cubicBezTo>
                  <a:cubicBezTo>
                    <a:pt x="4881" y="5812"/>
                    <a:pt x="4810" y="5745"/>
                    <a:pt x="4722" y="5745"/>
                  </a:cubicBezTo>
                  <a:cubicBezTo>
                    <a:pt x="4670" y="5745"/>
                    <a:pt x="4611" y="5768"/>
                    <a:pt x="4541" y="5838"/>
                  </a:cubicBezTo>
                  <a:cubicBezTo>
                    <a:pt x="4667" y="6424"/>
                    <a:pt x="4625" y="7094"/>
                    <a:pt x="4876" y="7680"/>
                  </a:cubicBezTo>
                  <a:cubicBezTo>
                    <a:pt x="5064" y="7722"/>
                    <a:pt x="5274" y="7680"/>
                    <a:pt x="5399" y="7763"/>
                  </a:cubicBezTo>
                  <a:cubicBezTo>
                    <a:pt x="5588" y="7847"/>
                    <a:pt x="5755" y="7973"/>
                    <a:pt x="5880" y="8140"/>
                  </a:cubicBezTo>
                  <a:cubicBezTo>
                    <a:pt x="6027" y="8349"/>
                    <a:pt x="5880" y="8600"/>
                    <a:pt x="5608" y="8663"/>
                  </a:cubicBezTo>
                  <a:cubicBezTo>
                    <a:pt x="5600" y="8664"/>
                    <a:pt x="5592" y="8665"/>
                    <a:pt x="5584" y="8665"/>
                  </a:cubicBezTo>
                  <a:cubicBezTo>
                    <a:pt x="5483" y="8665"/>
                    <a:pt x="5368" y="8596"/>
                    <a:pt x="5248" y="8596"/>
                  </a:cubicBezTo>
                  <a:cubicBezTo>
                    <a:pt x="5174" y="8596"/>
                    <a:pt x="5098" y="8622"/>
                    <a:pt x="5023" y="8705"/>
                  </a:cubicBezTo>
                  <a:cubicBezTo>
                    <a:pt x="5064" y="8998"/>
                    <a:pt x="4981" y="9333"/>
                    <a:pt x="5190" y="9626"/>
                  </a:cubicBezTo>
                  <a:cubicBezTo>
                    <a:pt x="5483" y="9709"/>
                    <a:pt x="5755" y="9814"/>
                    <a:pt x="6027" y="9877"/>
                  </a:cubicBezTo>
                  <a:cubicBezTo>
                    <a:pt x="6215" y="9939"/>
                    <a:pt x="6445" y="9939"/>
                    <a:pt x="6634" y="10023"/>
                  </a:cubicBezTo>
                  <a:cubicBezTo>
                    <a:pt x="6717" y="10044"/>
                    <a:pt x="6801" y="10191"/>
                    <a:pt x="6801" y="10274"/>
                  </a:cubicBezTo>
                  <a:cubicBezTo>
                    <a:pt x="6801" y="10379"/>
                    <a:pt x="6717" y="10504"/>
                    <a:pt x="6613" y="10546"/>
                  </a:cubicBezTo>
                  <a:cubicBezTo>
                    <a:pt x="6487" y="10588"/>
                    <a:pt x="6320" y="10609"/>
                    <a:pt x="6194" y="10609"/>
                  </a:cubicBezTo>
                  <a:lnTo>
                    <a:pt x="5357" y="10609"/>
                  </a:lnTo>
                  <a:cubicBezTo>
                    <a:pt x="5462" y="11069"/>
                    <a:pt x="5567" y="11446"/>
                    <a:pt x="5671" y="11844"/>
                  </a:cubicBezTo>
                  <a:cubicBezTo>
                    <a:pt x="5776" y="12283"/>
                    <a:pt x="5985" y="12680"/>
                    <a:pt x="6341" y="12952"/>
                  </a:cubicBezTo>
                  <a:cubicBezTo>
                    <a:pt x="6425" y="12994"/>
                    <a:pt x="6508" y="13057"/>
                    <a:pt x="6550" y="13099"/>
                  </a:cubicBezTo>
                  <a:cubicBezTo>
                    <a:pt x="6738" y="13308"/>
                    <a:pt x="6613" y="13685"/>
                    <a:pt x="6320" y="13706"/>
                  </a:cubicBezTo>
                  <a:cubicBezTo>
                    <a:pt x="6281" y="13712"/>
                    <a:pt x="6234" y="13717"/>
                    <a:pt x="6186" y="13717"/>
                  </a:cubicBezTo>
                  <a:cubicBezTo>
                    <a:pt x="6077" y="13717"/>
                    <a:pt x="5959" y="13694"/>
                    <a:pt x="5901" y="13622"/>
                  </a:cubicBezTo>
                  <a:cubicBezTo>
                    <a:pt x="5666" y="13342"/>
                    <a:pt x="5358" y="13301"/>
                    <a:pt x="5050" y="13301"/>
                  </a:cubicBezTo>
                  <a:cubicBezTo>
                    <a:pt x="4920" y="13301"/>
                    <a:pt x="4791" y="13308"/>
                    <a:pt x="4667" y="13308"/>
                  </a:cubicBezTo>
                  <a:lnTo>
                    <a:pt x="2993" y="13308"/>
                  </a:lnTo>
                  <a:cubicBezTo>
                    <a:pt x="2365" y="13308"/>
                    <a:pt x="1779" y="13266"/>
                    <a:pt x="1173" y="13099"/>
                  </a:cubicBezTo>
                  <a:cubicBezTo>
                    <a:pt x="796" y="12994"/>
                    <a:pt x="440" y="12952"/>
                    <a:pt x="22" y="12869"/>
                  </a:cubicBezTo>
                  <a:cubicBezTo>
                    <a:pt x="22" y="13099"/>
                    <a:pt x="1" y="13266"/>
                    <a:pt x="22" y="13434"/>
                  </a:cubicBezTo>
                  <a:lnTo>
                    <a:pt x="336" y="15003"/>
                  </a:lnTo>
                  <a:cubicBezTo>
                    <a:pt x="482" y="15735"/>
                    <a:pt x="629" y="16489"/>
                    <a:pt x="754" y="17242"/>
                  </a:cubicBezTo>
                  <a:cubicBezTo>
                    <a:pt x="810" y="17242"/>
                    <a:pt x="856" y="17251"/>
                    <a:pt x="894" y="17251"/>
                  </a:cubicBezTo>
                  <a:cubicBezTo>
                    <a:pt x="912" y="17251"/>
                    <a:pt x="929" y="17249"/>
                    <a:pt x="943" y="17242"/>
                  </a:cubicBezTo>
                  <a:cubicBezTo>
                    <a:pt x="1675" y="16781"/>
                    <a:pt x="2554" y="16719"/>
                    <a:pt x="3244" y="16196"/>
                  </a:cubicBezTo>
                  <a:cubicBezTo>
                    <a:pt x="3307" y="16133"/>
                    <a:pt x="3391" y="16112"/>
                    <a:pt x="3474" y="16091"/>
                  </a:cubicBezTo>
                  <a:cubicBezTo>
                    <a:pt x="3935" y="15924"/>
                    <a:pt x="4416" y="15777"/>
                    <a:pt x="4876" y="15631"/>
                  </a:cubicBezTo>
                  <a:cubicBezTo>
                    <a:pt x="5022" y="15594"/>
                    <a:pt x="5167" y="15574"/>
                    <a:pt x="5306" y="15574"/>
                  </a:cubicBezTo>
                  <a:cubicBezTo>
                    <a:pt x="5644" y="15574"/>
                    <a:pt x="5951" y="15696"/>
                    <a:pt x="6173" y="16007"/>
                  </a:cubicBezTo>
                  <a:cubicBezTo>
                    <a:pt x="6425" y="16363"/>
                    <a:pt x="6759" y="16572"/>
                    <a:pt x="7136" y="16740"/>
                  </a:cubicBezTo>
                  <a:cubicBezTo>
                    <a:pt x="8248" y="17184"/>
                    <a:pt x="9399" y="17473"/>
                    <a:pt x="10608" y="17473"/>
                  </a:cubicBezTo>
                  <a:cubicBezTo>
                    <a:pt x="10650" y="17473"/>
                    <a:pt x="10693" y="17473"/>
                    <a:pt x="10735" y="17472"/>
                  </a:cubicBezTo>
                  <a:cubicBezTo>
                    <a:pt x="11258" y="17472"/>
                    <a:pt x="11823" y="17472"/>
                    <a:pt x="12304" y="17346"/>
                  </a:cubicBezTo>
                  <a:cubicBezTo>
                    <a:pt x="12764" y="17242"/>
                    <a:pt x="13183" y="17158"/>
                    <a:pt x="13622" y="17158"/>
                  </a:cubicBezTo>
                  <a:cubicBezTo>
                    <a:pt x="13662" y="17159"/>
                    <a:pt x="13701" y="17159"/>
                    <a:pt x="13741" y="17159"/>
                  </a:cubicBezTo>
                  <a:cubicBezTo>
                    <a:pt x="14717" y="17159"/>
                    <a:pt x="15584" y="16910"/>
                    <a:pt x="16489" y="16468"/>
                  </a:cubicBezTo>
                  <a:cubicBezTo>
                    <a:pt x="17326" y="16091"/>
                    <a:pt x="17912" y="15421"/>
                    <a:pt x="18539" y="14836"/>
                  </a:cubicBezTo>
                  <a:cubicBezTo>
                    <a:pt x="18769" y="14626"/>
                    <a:pt x="18874" y="14312"/>
                    <a:pt x="18790" y="14020"/>
                  </a:cubicBezTo>
                  <a:cubicBezTo>
                    <a:pt x="18560" y="13538"/>
                    <a:pt x="18560" y="12869"/>
                    <a:pt x="18037" y="12325"/>
                  </a:cubicBezTo>
                  <a:cubicBezTo>
                    <a:pt x="17987" y="12331"/>
                    <a:pt x="17939" y="12334"/>
                    <a:pt x="17890" y="12334"/>
                  </a:cubicBezTo>
                  <a:cubicBezTo>
                    <a:pt x="17452" y="12334"/>
                    <a:pt x="17073" y="12091"/>
                    <a:pt x="16677" y="11864"/>
                  </a:cubicBezTo>
                  <a:cubicBezTo>
                    <a:pt x="15849" y="11429"/>
                    <a:pt x="14991" y="11225"/>
                    <a:pt x="14103" y="11225"/>
                  </a:cubicBezTo>
                  <a:cubicBezTo>
                    <a:pt x="13712" y="11225"/>
                    <a:pt x="13314" y="11265"/>
                    <a:pt x="12911" y="11341"/>
                  </a:cubicBezTo>
                  <a:cubicBezTo>
                    <a:pt x="12702" y="11383"/>
                    <a:pt x="12498" y="11409"/>
                    <a:pt x="12299" y="11409"/>
                  </a:cubicBezTo>
                  <a:cubicBezTo>
                    <a:pt x="12100" y="11409"/>
                    <a:pt x="11906" y="11383"/>
                    <a:pt x="11718" y="11320"/>
                  </a:cubicBezTo>
                  <a:lnTo>
                    <a:pt x="11090" y="10232"/>
                  </a:lnTo>
                  <a:cubicBezTo>
                    <a:pt x="10630" y="9416"/>
                    <a:pt x="10212" y="8600"/>
                    <a:pt x="9772" y="7826"/>
                  </a:cubicBezTo>
                  <a:cubicBezTo>
                    <a:pt x="8998" y="6466"/>
                    <a:pt x="8182" y="5148"/>
                    <a:pt x="7366" y="3788"/>
                  </a:cubicBezTo>
                  <a:cubicBezTo>
                    <a:pt x="6969" y="3139"/>
                    <a:pt x="6508" y="2532"/>
                    <a:pt x="5964" y="1988"/>
                  </a:cubicBezTo>
                  <a:cubicBezTo>
                    <a:pt x="5671" y="1696"/>
                    <a:pt x="5399" y="1361"/>
                    <a:pt x="5169" y="1047"/>
                  </a:cubicBezTo>
                  <a:cubicBezTo>
                    <a:pt x="4918" y="712"/>
                    <a:pt x="4625" y="356"/>
                    <a:pt x="4102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7458575" y="2029375"/>
              <a:ext cx="100450" cy="299750"/>
            </a:xfrm>
            <a:custGeom>
              <a:rect b="b" l="l" r="r" t="t"/>
              <a:pathLst>
                <a:path extrusionOk="0" h="11990" w="4018">
                  <a:moveTo>
                    <a:pt x="523" y="1"/>
                  </a:moveTo>
                  <a:cubicBezTo>
                    <a:pt x="147" y="1465"/>
                    <a:pt x="21" y="2888"/>
                    <a:pt x="167" y="4290"/>
                  </a:cubicBezTo>
                  <a:cubicBezTo>
                    <a:pt x="251" y="4353"/>
                    <a:pt x="314" y="4374"/>
                    <a:pt x="356" y="4395"/>
                  </a:cubicBezTo>
                  <a:cubicBezTo>
                    <a:pt x="565" y="4478"/>
                    <a:pt x="837" y="4562"/>
                    <a:pt x="774" y="4876"/>
                  </a:cubicBezTo>
                  <a:cubicBezTo>
                    <a:pt x="753" y="5211"/>
                    <a:pt x="460" y="5127"/>
                    <a:pt x="251" y="5190"/>
                  </a:cubicBezTo>
                  <a:cubicBezTo>
                    <a:pt x="230" y="5190"/>
                    <a:pt x="209" y="5211"/>
                    <a:pt x="167" y="5231"/>
                  </a:cubicBezTo>
                  <a:lnTo>
                    <a:pt x="167" y="5922"/>
                  </a:lnTo>
                  <a:cubicBezTo>
                    <a:pt x="335" y="5943"/>
                    <a:pt x="460" y="5922"/>
                    <a:pt x="544" y="5964"/>
                  </a:cubicBezTo>
                  <a:cubicBezTo>
                    <a:pt x="670" y="6027"/>
                    <a:pt x="795" y="6110"/>
                    <a:pt x="879" y="6215"/>
                  </a:cubicBezTo>
                  <a:cubicBezTo>
                    <a:pt x="942" y="6278"/>
                    <a:pt x="942" y="6445"/>
                    <a:pt x="879" y="6529"/>
                  </a:cubicBezTo>
                  <a:cubicBezTo>
                    <a:pt x="879" y="6583"/>
                    <a:pt x="769" y="6637"/>
                    <a:pt x="672" y="6637"/>
                  </a:cubicBezTo>
                  <a:cubicBezTo>
                    <a:pt x="657" y="6637"/>
                    <a:pt x="642" y="6636"/>
                    <a:pt x="628" y="6633"/>
                  </a:cubicBezTo>
                  <a:cubicBezTo>
                    <a:pt x="460" y="6591"/>
                    <a:pt x="335" y="6529"/>
                    <a:pt x="167" y="6466"/>
                  </a:cubicBezTo>
                  <a:lnTo>
                    <a:pt x="167" y="6466"/>
                  </a:lnTo>
                  <a:cubicBezTo>
                    <a:pt x="0" y="7219"/>
                    <a:pt x="126" y="7826"/>
                    <a:pt x="523" y="8433"/>
                  </a:cubicBezTo>
                  <a:cubicBezTo>
                    <a:pt x="1255" y="9584"/>
                    <a:pt x="1883" y="10818"/>
                    <a:pt x="2532" y="11990"/>
                  </a:cubicBezTo>
                  <a:cubicBezTo>
                    <a:pt x="3034" y="11885"/>
                    <a:pt x="3473" y="11801"/>
                    <a:pt x="4017" y="11697"/>
                  </a:cubicBezTo>
                  <a:cubicBezTo>
                    <a:pt x="3934" y="11341"/>
                    <a:pt x="3871" y="10985"/>
                    <a:pt x="3787" y="10651"/>
                  </a:cubicBezTo>
                  <a:cubicBezTo>
                    <a:pt x="3557" y="9709"/>
                    <a:pt x="3285" y="8768"/>
                    <a:pt x="3076" y="7826"/>
                  </a:cubicBezTo>
                  <a:cubicBezTo>
                    <a:pt x="2888" y="7115"/>
                    <a:pt x="2783" y="6382"/>
                    <a:pt x="2553" y="5692"/>
                  </a:cubicBezTo>
                  <a:cubicBezTo>
                    <a:pt x="2343" y="5064"/>
                    <a:pt x="2155" y="4457"/>
                    <a:pt x="2030" y="3830"/>
                  </a:cubicBezTo>
                  <a:cubicBezTo>
                    <a:pt x="1779" y="2595"/>
                    <a:pt x="1402" y="1361"/>
                    <a:pt x="774" y="273"/>
                  </a:cubicBezTo>
                  <a:cubicBezTo>
                    <a:pt x="732" y="189"/>
                    <a:pt x="649" y="105"/>
                    <a:pt x="523" y="1"/>
                  </a:cubicBezTo>
                  <a:close/>
                </a:path>
              </a:pathLst>
            </a:custGeom>
            <a:solidFill>
              <a:schemeClr val="accent5"/>
            </a:solidFill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"/>
            <p:cNvSpPr/>
            <p:nvPr/>
          </p:nvSpPr>
          <p:spPr>
            <a:xfrm>
              <a:off x="7703375" y="2377225"/>
              <a:ext cx="68025" cy="73325"/>
            </a:xfrm>
            <a:custGeom>
              <a:rect b="b" l="l" r="r" t="t"/>
              <a:pathLst>
                <a:path extrusionOk="0" h="2933" w="2721">
                  <a:moveTo>
                    <a:pt x="1821" y="1"/>
                  </a:moveTo>
                  <a:cubicBezTo>
                    <a:pt x="1256" y="105"/>
                    <a:pt x="984" y="377"/>
                    <a:pt x="670" y="628"/>
                  </a:cubicBezTo>
                  <a:cubicBezTo>
                    <a:pt x="272" y="942"/>
                    <a:pt x="0" y="1298"/>
                    <a:pt x="84" y="1842"/>
                  </a:cubicBezTo>
                  <a:cubicBezTo>
                    <a:pt x="105" y="2093"/>
                    <a:pt x="63" y="2344"/>
                    <a:pt x="63" y="2595"/>
                  </a:cubicBezTo>
                  <a:cubicBezTo>
                    <a:pt x="544" y="2700"/>
                    <a:pt x="1005" y="2825"/>
                    <a:pt x="1444" y="2888"/>
                  </a:cubicBezTo>
                  <a:cubicBezTo>
                    <a:pt x="1668" y="2911"/>
                    <a:pt x="1897" y="2933"/>
                    <a:pt x="2127" y="2933"/>
                  </a:cubicBezTo>
                  <a:cubicBezTo>
                    <a:pt x="2326" y="2933"/>
                    <a:pt x="2526" y="2916"/>
                    <a:pt x="2720" y="2867"/>
                  </a:cubicBezTo>
                  <a:cubicBezTo>
                    <a:pt x="2679" y="2721"/>
                    <a:pt x="2699" y="2658"/>
                    <a:pt x="2679" y="2616"/>
                  </a:cubicBezTo>
                  <a:cubicBezTo>
                    <a:pt x="2469" y="2344"/>
                    <a:pt x="2176" y="2135"/>
                    <a:pt x="1863" y="1989"/>
                  </a:cubicBezTo>
                  <a:cubicBezTo>
                    <a:pt x="1046" y="1633"/>
                    <a:pt x="942" y="1152"/>
                    <a:pt x="1507" y="419"/>
                  </a:cubicBezTo>
                  <a:lnTo>
                    <a:pt x="18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7181850" y="2002700"/>
              <a:ext cx="610475" cy="528875"/>
            </a:xfrm>
            <a:custGeom>
              <a:rect b="b" l="l" r="r" t="t"/>
              <a:pathLst>
                <a:path extrusionOk="0" h="21155" w="24419">
                  <a:moveTo>
                    <a:pt x="10483" y="7303"/>
                  </a:moveTo>
                  <a:cubicBezTo>
                    <a:pt x="10504" y="7135"/>
                    <a:pt x="10504" y="6989"/>
                    <a:pt x="10504" y="6801"/>
                  </a:cubicBezTo>
                  <a:cubicBezTo>
                    <a:pt x="10504" y="5650"/>
                    <a:pt x="10483" y="4499"/>
                    <a:pt x="10504" y="3348"/>
                  </a:cubicBezTo>
                  <a:cubicBezTo>
                    <a:pt x="10504" y="2993"/>
                    <a:pt x="10588" y="2595"/>
                    <a:pt x="10651" y="2218"/>
                  </a:cubicBezTo>
                  <a:cubicBezTo>
                    <a:pt x="10672" y="1946"/>
                    <a:pt x="10755" y="1653"/>
                    <a:pt x="10755" y="1360"/>
                  </a:cubicBezTo>
                  <a:cubicBezTo>
                    <a:pt x="10755" y="1047"/>
                    <a:pt x="10860" y="796"/>
                    <a:pt x="11006" y="524"/>
                  </a:cubicBezTo>
                  <a:cubicBezTo>
                    <a:pt x="11236" y="105"/>
                    <a:pt x="11760" y="0"/>
                    <a:pt x="12136" y="335"/>
                  </a:cubicBezTo>
                  <a:cubicBezTo>
                    <a:pt x="12324" y="524"/>
                    <a:pt x="12471" y="733"/>
                    <a:pt x="12596" y="963"/>
                  </a:cubicBezTo>
                  <a:cubicBezTo>
                    <a:pt x="13287" y="2156"/>
                    <a:pt x="13705" y="3453"/>
                    <a:pt x="13957" y="4792"/>
                  </a:cubicBezTo>
                  <a:cubicBezTo>
                    <a:pt x="14103" y="5357"/>
                    <a:pt x="14270" y="5922"/>
                    <a:pt x="14459" y="6487"/>
                  </a:cubicBezTo>
                  <a:cubicBezTo>
                    <a:pt x="14689" y="7240"/>
                    <a:pt x="14835" y="8035"/>
                    <a:pt x="15045" y="8788"/>
                  </a:cubicBezTo>
                  <a:cubicBezTo>
                    <a:pt x="15317" y="9897"/>
                    <a:pt x="15609" y="11006"/>
                    <a:pt x="15923" y="12115"/>
                  </a:cubicBezTo>
                  <a:cubicBezTo>
                    <a:pt x="16007" y="12366"/>
                    <a:pt x="16133" y="12576"/>
                    <a:pt x="16258" y="12848"/>
                  </a:cubicBezTo>
                  <a:cubicBezTo>
                    <a:pt x="16425" y="12868"/>
                    <a:pt x="16551" y="12931"/>
                    <a:pt x="16698" y="12952"/>
                  </a:cubicBezTo>
                  <a:cubicBezTo>
                    <a:pt x="17304" y="13036"/>
                    <a:pt x="17848" y="13245"/>
                    <a:pt x="18371" y="13517"/>
                  </a:cubicBezTo>
                  <a:cubicBezTo>
                    <a:pt x="18518" y="13601"/>
                    <a:pt x="18643" y="13684"/>
                    <a:pt x="18769" y="13705"/>
                  </a:cubicBezTo>
                  <a:cubicBezTo>
                    <a:pt x="19522" y="13936"/>
                    <a:pt x="20087" y="14438"/>
                    <a:pt x="20506" y="15128"/>
                  </a:cubicBezTo>
                  <a:cubicBezTo>
                    <a:pt x="20527" y="15170"/>
                    <a:pt x="20589" y="15191"/>
                    <a:pt x="20652" y="15296"/>
                  </a:cubicBezTo>
                  <a:cubicBezTo>
                    <a:pt x="20799" y="15212"/>
                    <a:pt x="20945" y="15149"/>
                    <a:pt x="21050" y="15024"/>
                  </a:cubicBezTo>
                  <a:cubicBezTo>
                    <a:pt x="21594" y="14459"/>
                    <a:pt x="22368" y="14249"/>
                    <a:pt x="23037" y="13894"/>
                  </a:cubicBezTo>
                  <a:cubicBezTo>
                    <a:pt x="23226" y="13789"/>
                    <a:pt x="23519" y="13831"/>
                    <a:pt x="23728" y="13873"/>
                  </a:cubicBezTo>
                  <a:cubicBezTo>
                    <a:pt x="24063" y="13915"/>
                    <a:pt x="24251" y="14291"/>
                    <a:pt x="24084" y="14605"/>
                  </a:cubicBezTo>
                  <a:cubicBezTo>
                    <a:pt x="24000" y="14752"/>
                    <a:pt x="23874" y="14856"/>
                    <a:pt x="23749" y="14982"/>
                  </a:cubicBezTo>
                  <a:cubicBezTo>
                    <a:pt x="23414" y="15296"/>
                    <a:pt x="23100" y="15651"/>
                    <a:pt x="22891" y="16091"/>
                  </a:cubicBezTo>
                  <a:cubicBezTo>
                    <a:pt x="23268" y="16405"/>
                    <a:pt x="23644" y="16718"/>
                    <a:pt x="23979" y="17011"/>
                  </a:cubicBezTo>
                  <a:cubicBezTo>
                    <a:pt x="24376" y="17304"/>
                    <a:pt x="24418" y="17744"/>
                    <a:pt x="24376" y="18204"/>
                  </a:cubicBezTo>
                  <a:cubicBezTo>
                    <a:pt x="24335" y="18476"/>
                    <a:pt x="24188" y="18643"/>
                    <a:pt x="23937" y="18685"/>
                  </a:cubicBezTo>
                  <a:cubicBezTo>
                    <a:pt x="23268" y="18706"/>
                    <a:pt x="22619" y="18790"/>
                    <a:pt x="21991" y="18622"/>
                  </a:cubicBezTo>
                  <a:cubicBezTo>
                    <a:pt x="21343" y="18476"/>
                    <a:pt x="20715" y="18476"/>
                    <a:pt x="20003" y="18434"/>
                  </a:cubicBezTo>
                  <a:cubicBezTo>
                    <a:pt x="19376" y="19271"/>
                    <a:pt x="18455" y="19731"/>
                    <a:pt x="17555" y="20213"/>
                  </a:cubicBezTo>
                  <a:cubicBezTo>
                    <a:pt x="17283" y="20380"/>
                    <a:pt x="17032" y="20464"/>
                    <a:pt x="16739" y="20506"/>
                  </a:cubicBezTo>
                  <a:cubicBezTo>
                    <a:pt x="15944" y="20694"/>
                    <a:pt x="15170" y="20736"/>
                    <a:pt x="14375" y="20715"/>
                  </a:cubicBezTo>
                  <a:cubicBezTo>
                    <a:pt x="14312" y="20715"/>
                    <a:pt x="14208" y="20715"/>
                    <a:pt x="14124" y="20736"/>
                  </a:cubicBezTo>
                  <a:cubicBezTo>
                    <a:pt x="13015" y="21154"/>
                    <a:pt x="11906" y="20924"/>
                    <a:pt x="10797" y="20882"/>
                  </a:cubicBezTo>
                  <a:cubicBezTo>
                    <a:pt x="10023" y="20840"/>
                    <a:pt x="9249" y="20527"/>
                    <a:pt x="8475" y="20380"/>
                  </a:cubicBezTo>
                  <a:cubicBezTo>
                    <a:pt x="7659" y="20213"/>
                    <a:pt x="7010" y="19794"/>
                    <a:pt x="6508" y="19125"/>
                  </a:cubicBezTo>
                  <a:cubicBezTo>
                    <a:pt x="5650" y="19166"/>
                    <a:pt x="4813" y="19313"/>
                    <a:pt x="4081" y="19836"/>
                  </a:cubicBezTo>
                  <a:cubicBezTo>
                    <a:pt x="3955" y="19941"/>
                    <a:pt x="3767" y="19962"/>
                    <a:pt x="3578" y="20045"/>
                  </a:cubicBezTo>
                  <a:cubicBezTo>
                    <a:pt x="3181" y="20171"/>
                    <a:pt x="2762" y="20213"/>
                    <a:pt x="2428" y="20485"/>
                  </a:cubicBezTo>
                  <a:cubicBezTo>
                    <a:pt x="2323" y="20568"/>
                    <a:pt x="2135" y="20589"/>
                    <a:pt x="2009" y="20589"/>
                  </a:cubicBezTo>
                  <a:cubicBezTo>
                    <a:pt x="1800" y="20610"/>
                    <a:pt x="1653" y="20673"/>
                    <a:pt x="1465" y="20819"/>
                  </a:cubicBezTo>
                  <a:cubicBezTo>
                    <a:pt x="1235" y="21029"/>
                    <a:pt x="942" y="20924"/>
                    <a:pt x="816" y="20673"/>
                  </a:cubicBezTo>
                  <a:cubicBezTo>
                    <a:pt x="754" y="20527"/>
                    <a:pt x="670" y="20380"/>
                    <a:pt x="712" y="20255"/>
                  </a:cubicBezTo>
                  <a:cubicBezTo>
                    <a:pt x="775" y="19041"/>
                    <a:pt x="419" y="17911"/>
                    <a:pt x="210" y="16760"/>
                  </a:cubicBezTo>
                  <a:cubicBezTo>
                    <a:pt x="147" y="16488"/>
                    <a:pt x="84" y="16195"/>
                    <a:pt x="42" y="15902"/>
                  </a:cubicBezTo>
                  <a:cubicBezTo>
                    <a:pt x="21" y="15693"/>
                    <a:pt x="0" y="15484"/>
                    <a:pt x="21" y="15296"/>
                  </a:cubicBezTo>
                  <a:cubicBezTo>
                    <a:pt x="84" y="14731"/>
                    <a:pt x="314" y="14521"/>
                    <a:pt x="879" y="14563"/>
                  </a:cubicBezTo>
                  <a:cubicBezTo>
                    <a:pt x="1340" y="14584"/>
                    <a:pt x="1779" y="14647"/>
                    <a:pt x="2197" y="14814"/>
                  </a:cubicBezTo>
                  <a:cubicBezTo>
                    <a:pt x="3390" y="15191"/>
                    <a:pt x="4645" y="15024"/>
                    <a:pt x="5901" y="15065"/>
                  </a:cubicBezTo>
                  <a:cubicBezTo>
                    <a:pt x="5901" y="14919"/>
                    <a:pt x="5964" y="14814"/>
                    <a:pt x="5943" y="14689"/>
                  </a:cubicBezTo>
                  <a:cubicBezTo>
                    <a:pt x="5441" y="13057"/>
                    <a:pt x="5231" y="11341"/>
                    <a:pt x="4938" y="9688"/>
                  </a:cubicBezTo>
                  <a:cubicBezTo>
                    <a:pt x="4792" y="8705"/>
                    <a:pt x="4645" y="7763"/>
                    <a:pt x="4520" y="6801"/>
                  </a:cubicBezTo>
                  <a:cubicBezTo>
                    <a:pt x="4436" y="6236"/>
                    <a:pt x="4415" y="5629"/>
                    <a:pt x="4394" y="5043"/>
                  </a:cubicBezTo>
                  <a:cubicBezTo>
                    <a:pt x="4353" y="4060"/>
                    <a:pt x="4394" y="3034"/>
                    <a:pt x="4394" y="2051"/>
                  </a:cubicBezTo>
                  <a:cubicBezTo>
                    <a:pt x="4394" y="1779"/>
                    <a:pt x="4353" y="1486"/>
                    <a:pt x="4625" y="1340"/>
                  </a:cubicBezTo>
                  <a:cubicBezTo>
                    <a:pt x="4918" y="1172"/>
                    <a:pt x="5231" y="1277"/>
                    <a:pt x="5441" y="1486"/>
                  </a:cubicBezTo>
                  <a:cubicBezTo>
                    <a:pt x="5985" y="1988"/>
                    <a:pt x="6487" y="2511"/>
                    <a:pt x="6968" y="3055"/>
                  </a:cubicBezTo>
                  <a:cubicBezTo>
                    <a:pt x="7219" y="3327"/>
                    <a:pt x="7407" y="3641"/>
                    <a:pt x="7659" y="3871"/>
                  </a:cubicBezTo>
                  <a:cubicBezTo>
                    <a:pt x="8349" y="4520"/>
                    <a:pt x="8893" y="5294"/>
                    <a:pt x="9395" y="6089"/>
                  </a:cubicBezTo>
                  <a:cubicBezTo>
                    <a:pt x="9646" y="6550"/>
                    <a:pt x="9939" y="7010"/>
                    <a:pt x="10232" y="7449"/>
                  </a:cubicBezTo>
                  <a:cubicBezTo>
                    <a:pt x="10379" y="7324"/>
                    <a:pt x="10441" y="7324"/>
                    <a:pt x="10483" y="7303"/>
                  </a:cubicBezTo>
                  <a:close/>
                  <a:moveTo>
                    <a:pt x="5336" y="2469"/>
                  </a:moveTo>
                  <a:cubicBezTo>
                    <a:pt x="5420" y="4185"/>
                    <a:pt x="5169" y="5754"/>
                    <a:pt x="5587" y="7240"/>
                  </a:cubicBezTo>
                  <a:cubicBezTo>
                    <a:pt x="5671" y="7303"/>
                    <a:pt x="5692" y="7324"/>
                    <a:pt x="5734" y="7324"/>
                  </a:cubicBezTo>
                  <a:cubicBezTo>
                    <a:pt x="6152" y="7428"/>
                    <a:pt x="6591" y="7533"/>
                    <a:pt x="7010" y="7638"/>
                  </a:cubicBezTo>
                  <a:cubicBezTo>
                    <a:pt x="7240" y="7700"/>
                    <a:pt x="7366" y="7868"/>
                    <a:pt x="7345" y="8077"/>
                  </a:cubicBezTo>
                  <a:cubicBezTo>
                    <a:pt x="7324" y="8286"/>
                    <a:pt x="7156" y="8370"/>
                    <a:pt x="6989" y="8370"/>
                  </a:cubicBezTo>
                  <a:cubicBezTo>
                    <a:pt x="6717" y="8370"/>
                    <a:pt x="6466" y="8328"/>
                    <a:pt x="6194" y="8286"/>
                  </a:cubicBezTo>
                  <a:cubicBezTo>
                    <a:pt x="6068" y="8265"/>
                    <a:pt x="5964" y="8119"/>
                    <a:pt x="5775" y="8286"/>
                  </a:cubicBezTo>
                  <a:cubicBezTo>
                    <a:pt x="5901" y="8893"/>
                    <a:pt x="5859" y="9542"/>
                    <a:pt x="6110" y="10148"/>
                  </a:cubicBezTo>
                  <a:cubicBezTo>
                    <a:pt x="6298" y="10169"/>
                    <a:pt x="6508" y="10148"/>
                    <a:pt x="6633" y="10232"/>
                  </a:cubicBezTo>
                  <a:cubicBezTo>
                    <a:pt x="6822" y="10316"/>
                    <a:pt x="6989" y="10441"/>
                    <a:pt x="7114" y="10588"/>
                  </a:cubicBezTo>
                  <a:cubicBezTo>
                    <a:pt x="7261" y="10797"/>
                    <a:pt x="7114" y="11069"/>
                    <a:pt x="6842" y="11111"/>
                  </a:cubicBezTo>
                  <a:cubicBezTo>
                    <a:pt x="6675" y="11153"/>
                    <a:pt x="6466" y="10943"/>
                    <a:pt x="6257" y="11174"/>
                  </a:cubicBezTo>
                  <a:cubicBezTo>
                    <a:pt x="6298" y="11446"/>
                    <a:pt x="6215" y="11801"/>
                    <a:pt x="6424" y="12073"/>
                  </a:cubicBezTo>
                  <a:cubicBezTo>
                    <a:pt x="6717" y="12157"/>
                    <a:pt x="6989" y="12262"/>
                    <a:pt x="7261" y="12345"/>
                  </a:cubicBezTo>
                  <a:cubicBezTo>
                    <a:pt x="7449" y="12387"/>
                    <a:pt x="7679" y="12387"/>
                    <a:pt x="7868" y="12471"/>
                  </a:cubicBezTo>
                  <a:cubicBezTo>
                    <a:pt x="7951" y="12492"/>
                    <a:pt x="8035" y="12659"/>
                    <a:pt x="8035" y="12743"/>
                  </a:cubicBezTo>
                  <a:cubicBezTo>
                    <a:pt x="8035" y="12848"/>
                    <a:pt x="7951" y="12973"/>
                    <a:pt x="7847" y="12994"/>
                  </a:cubicBezTo>
                  <a:cubicBezTo>
                    <a:pt x="7721" y="13057"/>
                    <a:pt x="7554" y="13078"/>
                    <a:pt x="7428" y="13078"/>
                  </a:cubicBezTo>
                  <a:lnTo>
                    <a:pt x="6591" y="13078"/>
                  </a:lnTo>
                  <a:cubicBezTo>
                    <a:pt x="6696" y="13517"/>
                    <a:pt x="6801" y="13915"/>
                    <a:pt x="6905" y="14312"/>
                  </a:cubicBezTo>
                  <a:cubicBezTo>
                    <a:pt x="7010" y="14752"/>
                    <a:pt x="7219" y="15149"/>
                    <a:pt x="7575" y="15400"/>
                  </a:cubicBezTo>
                  <a:cubicBezTo>
                    <a:pt x="7659" y="15463"/>
                    <a:pt x="7742" y="15505"/>
                    <a:pt x="7784" y="15568"/>
                  </a:cubicBezTo>
                  <a:cubicBezTo>
                    <a:pt x="7972" y="15777"/>
                    <a:pt x="7847" y="16133"/>
                    <a:pt x="7554" y="16153"/>
                  </a:cubicBezTo>
                  <a:cubicBezTo>
                    <a:pt x="7428" y="16195"/>
                    <a:pt x="7219" y="16195"/>
                    <a:pt x="7135" y="16091"/>
                  </a:cubicBezTo>
                  <a:cubicBezTo>
                    <a:pt x="6801" y="15693"/>
                    <a:pt x="6319" y="15777"/>
                    <a:pt x="5901" y="15777"/>
                  </a:cubicBezTo>
                  <a:lnTo>
                    <a:pt x="4227" y="15777"/>
                  </a:lnTo>
                  <a:cubicBezTo>
                    <a:pt x="3599" y="15777"/>
                    <a:pt x="3013" y="15714"/>
                    <a:pt x="2407" y="15568"/>
                  </a:cubicBezTo>
                  <a:cubicBezTo>
                    <a:pt x="2030" y="15463"/>
                    <a:pt x="1674" y="15400"/>
                    <a:pt x="1256" y="15317"/>
                  </a:cubicBezTo>
                  <a:cubicBezTo>
                    <a:pt x="1256" y="15568"/>
                    <a:pt x="1235" y="15714"/>
                    <a:pt x="1256" y="15902"/>
                  </a:cubicBezTo>
                  <a:lnTo>
                    <a:pt x="1570" y="17472"/>
                  </a:lnTo>
                  <a:cubicBezTo>
                    <a:pt x="1716" y="18204"/>
                    <a:pt x="1863" y="18957"/>
                    <a:pt x="1988" y="19690"/>
                  </a:cubicBezTo>
                  <a:cubicBezTo>
                    <a:pt x="2072" y="19690"/>
                    <a:pt x="2135" y="19710"/>
                    <a:pt x="2177" y="19690"/>
                  </a:cubicBezTo>
                  <a:cubicBezTo>
                    <a:pt x="2909" y="19250"/>
                    <a:pt x="3788" y="19166"/>
                    <a:pt x="4478" y="18643"/>
                  </a:cubicBezTo>
                  <a:cubicBezTo>
                    <a:pt x="4541" y="18602"/>
                    <a:pt x="4625" y="18560"/>
                    <a:pt x="4708" y="18539"/>
                  </a:cubicBezTo>
                  <a:cubicBezTo>
                    <a:pt x="5169" y="18392"/>
                    <a:pt x="5650" y="18225"/>
                    <a:pt x="6110" y="18099"/>
                  </a:cubicBezTo>
                  <a:cubicBezTo>
                    <a:pt x="6612" y="17974"/>
                    <a:pt x="7094" y="18016"/>
                    <a:pt x="7407" y="18455"/>
                  </a:cubicBezTo>
                  <a:cubicBezTo>
                    <a:pt x="7659" y="18832"/>
                    <a:pt x="7993" y="19041"/>
                    <a:pt x="8370" y="19187"/>
                  </a:cubicBezTo>
                  <a:cubicBezTo>
                    <a:pt x="9521" y="19669"/>
                    <a:pt x="10713" y="19962"/>
                    <a:pt x="11969" y="19920"/>
                  </a:cubicBezTo>
                  <a:cubicBezTo>
                    <a:pt x="12492" y="19920"/>
                    <a:pt x="13057" y="19920"/>
                    <a:pt x="13538" y="19794"/>
                  </a:cubicBezTo>
                  <a:cubicBezTo>
                    <a:pt x="13998" y="19690"/>
                    <a:pt x="14417" y="19627"/>
                    <a:pt x="14856" y="19627"/>
                  </a:cubicBezTo>
                  <a:cubicBezTo>
                    <a:pt x="15881" y="19648"/>
                    <a:pt x="16781" y="19376"/>
                    <a:pt x="17723" y="18936"/>
                  </a:cubicBezTo>
                  <a:cubicBezTo>
                    <a:pt x="18560" y="18539"/>
                    <a:pt x="19146" y="17890"/>
                    <a:pt x="19773" y="17283"/>
                  </a:cubicBezTo>
                  <a:cubicBezTo>
                    <a:pt x="20003" y="17074"/>
                    <a:pt x="20108" y="16760"/>
                    <a:pt x="20024" y="16488"/>
                  </a:cubicBezTo>
                  <a:cubicBezTo>
                    <a:pt x="19857" y="15881"/>
                    <a:pt x="19857" y="15191"/>
                    <a:pt x="19334" y="14647"/>
                  </a:cubicBezTo>
                  <a:cubicBezTo>
                    <a:pt x="18832" y="14731"/>
                    <a:pt x="18413" y="14438"/>
                    <a:pt x="17974" y="14208"/>
                  </a:cubicBezTo>
                  <a:cubicBezTo>
                    <a:pt x="16760" y="13580"/>
                    <a:pt x="15505" y="13412"/>
                    <a:pt x="14208" y="13684"/>
                  </a:cubicBezTo>
                  <a:cubicBezTo>
                    <a:pt x="13789" y="13768"/>
                    <a:pt x="13392" y="13789"/>
                    <a:pt x="12994" y="13664"/>
                  </a:cubicBezTo>
                  <a:lnTo>
                    <a:pt x="12366" y="12555"/>
                  </a:lnTo>
                  <a:cubicBezTo>
                    <a:pt x="11927" y="11739"/>
                    <a:pt x="11508" y="10943"/>
                    <a:pt x="11069" y="10148"/>
                  </a:cubicBezTo>
                  <a:cubicBezTo>
                    <a:pt x="10274" y="8788"/>
                    <a:pt x="9458" y="7491"/>
                    <a:pt x="8663" y="6131"/>
                  </a:cubicBezTo>
                  <a:cubicBezTo>
                    <a:pt x="8265" y="5462"/>
                    <a:pt x="7784" y="4876"/>
                    <a:pt x="7240" y="4311"/>
                  </a:cubicBezTo>
                  <a:cubicBezTo>
                    <a:pt x="6947" y="4039"/>
                    <a:pt x="6696" y="3683"/>
                    <a:pt x="6466" y="3369"/>
                  </a:cubicBezTo>
                  <a:cubicBezTo>
                    <a:pt x="6110" y="3139"/>
                    <a:pt x="5838" y="2825"/>
                    <a:pt x="5336" y="2469"/>
                  </a:cubicBezTo>
                  <a:close/>
                  <a:moveTo>
                    <a:pt x="15107" y="12785"/>
                  </a:moveTo>
                  <a:cubicBezTo>
                    <a:pt x="15045" y="12429"/>
                    <a:pt x="14961" y="12094"/>
                    <a:pt x="14877" y="11739"/>
                  </a:cubicBezTo>
                  <a:cubicBezTo>
                    <a:pt x="14647" y="10797"/>
                    <a:pt x="14375" y="9855"/>
                    <a:pt x="14166" y="8914"/>
                  </a:cubicBezTo>
                  <a:cubicBezTo>
                    <a:pt x="13998" y="8223"/>
                    <a:pt x="13894" y="7491"/>
                    <a:pt x="13643" y="6780"/>
                  </a:cubicBezTo>
                  <a:cubicBezTo>
                    <a:pt x="13433" y="6152"/>
                    <a:pt x="13266" y="5545"/>
                    <a:pt x="13120" y="4917"/>
                  </a:cubicBezTo>
                  <a:cubicBezTo>
                    <a:pt x="12868" y="3683"/>
                    <a:pt x="12492" y="2469"/>
                    <a:pt x="11864" y="1360"/>
                  </a:cubicBezTo>
                  <a:cubicBezTo>
                    <a:pt x="11822" y="1277"/>
                    <a:pt x="11739" y="1214"/>
                    <a:pt x="11613" y="1109"/>
                  </a:cubicBezTo>
                  <a:cubicBezTo>
                    <a:pt x="11236" y="2574"/>
                    <a:pt x="11111" y="3976"/>
                    <a:pt x="11278" y="5399"/>
                  </a:cubicBezTo>
                  <a:cubicBezTo>
                    <a:pt x="11341" y="5441"/>
                    <a:pt x="11404" y="5462"/>
                    <a:pt x="11446" y="5503"/>
                  </a:cubicBezTo>
                  <a:cubicBezTo>
                    <a:pt x="11655" y="5566"/>
                    <a:pt x="11927" y="5650"/>
                    <a:pt x="11864" y="5964"/>
                  </a:cubicBezTo>
                  <a:cubicBezTo>
                    <a:pt x="11843" y="6298"/>
                    <a:pt x="11550" y="6236"/>
                    <a:pt x="11341" y="6278"/>
                  </a:cubicBezTo>
                  <a:cubicBezTo>
                    <a:pt x="11320" y="6278"/>
                    <a:pt x="11299" y="6298"/>
                    <a:pt x="11278" y="6340"/>
                  </a:cubicBezTo>
                  <a:lnTo>
                    <a:pt x="11278" y="7010"/>
                  </a:lnTo>
                  <a:cubicBezTo>
                    <a:pt x="11425" y="7031"/>
                    <a:pt x="11550" y="7010"/>
                    <a:pt x="11634" y="7073"/>
                  </a:cubicBezTo>
                  <a:cubicBezTo>
                    <a:pt x="11760" y="7114"/>
                    <a:pt x="11906" y="7198"/>
                    <a:pt x="11969" y="7303"/>
                  </a:cubicBezTo>
                  <a:cubicBezTo>
                    <a:pt x="12032" y="7386"/>
                    <a:pt x="12032" y="7533"/>
                    <a:pt x="11969" y="7617"/>
                  </a:cubicBezTo>
                  <a:cubicBezTo>
                    <a:pt x="11927" y="7700"/>
                    <a:pt x="11760" y="7721"/>
                    <a:pt x="11697" y="7721"/>
                  </a:cubicBezTo>
                  <a:cubicBezTo>
                    <a:pt x="11529" y="7700"/>
                    <a:pt x="11404" y="7617"/>
                    <a:pt x="11236" y="7554"/>
                  </a:cubicBezTo>
                  <a:cubicBezTo>
                    <a:pt x="11069" y="8328"/>
                    <a:pt x="11195" y="8914"/>
                    <a:pt x="11592" y="9521"/>
                  </a:cubicBezTo>
                  <a:cubicBezTo>
                    <a:pt x="12324" y="10671"/>
                    <a:pt x="12952" y="11906"/>
                    <a:pt x="13601" y="13078"/>
                  </a:cubicBezTo>
                  <a:cubicBezTo>
                    <a:pt x="14103" y="12973"/>
                    <a:pt x="14563" y="12889"/>
                    <a:pt x="15107" y="12785"/>
                  </a:cubicBezTo>
                  <a:close/>
                  <a:moveTo>
                    <a:pt x="22640" y="14961"/>
                  </a:moveTo>
                  <a:cubicBezTo>
                    <a:pt x="22096" y="15065"/>
                    <a:pt x="21803" y="15337"/>
                    <a:pt x="21489" y="15589"/>
                  </a:cubicBezTo>
                  <a:cubicBezTo>
                    <a:pt x="21112" y="15902"/>
                    <a:pt x="20840" y="16237"/>
                    <a:pt x="20924" y="16802"/>
                  </a:cubicBezTo>
                  <a:cubicBezTo>
                    <a:pt x="20945" y="17053"/>
                    <a:pt x="20903" y="17283"/>
                    <a:pt x="20903" y="17555"/>
                  </a:cubicBezTo>
                  <a:cubicBezTo>
                    <a:pt x="21384" y="17660"/>
                    <a:pt x="21845" y="17786"/>
                    <a:pt x="22284" y="17848"/>
                  </a:cubicBezTo>
                  <a:cubicBezTo>
                    <a:pt x="22703" y="17890"/>
                    <a:pt x="23142" y="17911"/>
                    <a:pt x="23560" y="17806"/>
                  </a:cubicBezTo>
                  <a:cubicBezTo>
                    <a:pt x="23560" y="17702"/>
                    <a:pt x="23560" y="17639"/>
                    <a:pt x="23540" y="17597"/>
                  </a:cubicBezTo>
                  <a:cubicBezTo>
                    <a:pt x="23330" y="17325"/>
                    <a:pt x="23037" y="17116"/>
                    <a:pt x="22724" y="16970"/>
                  </a:cubicBezTo>
                  <a:cubicBezTo>
                    <a:pt x="21907" y="16614"/>
                    <a:pt x="21803" y="16133"/>
                    <a:pt x="22368" y="15400"/>
                  </a:cubicBezTo>
                  <a:cubicBezTo>
                    <a:pt x="22410" y="15296"/>
                    <a:pt x="22493" y="15191"/>
                    <a:pt x="22640" y="149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7566325" y="2381425"/>
              <a:ext cx="63825" cy="61750"/>
            </a:xfrm>
            <a:custGeom>
              <a:rect b="b" l="l" r="r" t="t"/>
              <a:pathLst>
                <a:path extrusionOk="0" h="2470" w="2553">
                  <a:moveTo>
                    <a:pt x="1277" y="0"/>
                  </a:moveTo>
                  <a:cubicBezTo>
                    <a:pt x="1695" y="0"/>
                    <a:pt x="2197" y="314"/>
                    <a:pt x="2302" y="712"/>
                  </a:cubicBezTo>
                  <a:cubicBezTo>
                    <a:pt x="2407" y="1046"/>
                    <a:pt x="2490" y="1381"/>
                    <a:pt x="2532" y="1716"/>
                  </a:cubicBezTo>
                  <a:cubicBezTo>
                    <a:pt x="2553" y="1800"/>
                    <a:pt x="2532" y="1904"/>
                    <a:pt x="2511" y="1988"/>
                  </a:cubicBezTo>
                  <a:cubicBezTo>
                    <a:pt x="2448" y="2197"/>
                    <a:pt x="2135" y="2302"/>
                    <a:pt x="2009" y="2134"/>
                  </a:cubicBezTo>
                  <a:cubicBezTo>
                    <a:pt x="1779" y="1904"/>
                    <a:pt x="1611" y="1611"/>
                    <a:pt x="1591" y="1276"/>
                  </a:cubicBezTo>
                  <a:cubicBezTo>
                    <a:pt x="1591" y="1088"/>
                    <a:pt x="1549" y="942"/>
                    <a:pt x="1465" y="774"/>
                  </a:cubicBezTo>
                  <a:cubicBezTo>
                    <a:pt x="1360" y="544"/>
                    <a:pt x="1046" y="523"/>
                    <a:pt x="858" y="691"/>
                  </a:cubicBezTo>
                  <a:cubicBezTo>
                    <a:pt x="649" y="900"/>
                    <a:pt x="523" y="1172"/>
                    <a:pt x="523" y="1486"/>
                  </a:cubicBezTo>
                  <a:cubicBezTo>
                    <a:pt x="523" y="1737"/>
                    <a:pt x="482" y="2009"/>
                    <a:pt x="461" y="2260"/>
                  </a:cubicBezTo>
                  <a:cubicBezTo>
                    <a:pt x="440" y="2344"/>
                    <a:pt x="335" y="2427"/>
                    <a:pt x="230" y="2469"/>
                  </a:cubicBezTo>
                  <a:cubicBezTo>
                    <a:pt x="210" y="2469"/>
                    <a:pt x="63" y="2365"/>
                    <a:pt x="63" y="2323"/>
                  </a:cubicBezTo>
                  <a:cubicBezTo>
                    <a:pt x="0" y="1779"/>
                    <a:pt x="0" y="1235"/>
                    <a:pt x="230" y="670"/>
                  </a:cubicBezTo>
                  <a:cubicBezTo>
                    <a:pt x="502" y="126"/>
                    <a:pt x="712" y="0"/>
                    <a:pt x="1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mber english Tin tức - Ngữ pháp tiếng anh, thì hiện tại đơn" id="378" name="Google Shape;3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075" y="1358886"/>
            <a:ext cx="4954771" cy="3561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702" y="1355649"/>
            <a:ext cx="3487479" cy="354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"/>
          <p:cNvSpPr txBox="1"/>
          <p:nvPr>
            <p:ph idx="2" type="title"/>
          </p:nvPr>
        </p:nvSpPr>
        <p:spPr>
          <a:xfrm>
            <a:off x="112198" y="247796"/>
            <a:ext cx="8710983" cy="76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7200"/>
              <a:t>GRAMMAR: </a:t>
            </a:r>
            <a:r>
              <a:rPr lang="en-US" sz="4800"/>
              <a:t>adverbs of frequency</a:t>
            </a:r>
            <a:endParaRPr sz="7200"/>
          </a:p>
        </p:txBody>
      </p:sp>
      <p:graphicFrame>
        <p:nvGraphicFramePr>
          <p:cNvPr id="385" name="Google Shape;385;p6"/>
          <p:cNvGraphicFramePr/>
          <p:nvPr/>
        </p:nvGraphicFramePr>
        <p:xfrm>
          <a:off x="755073" y="13231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Frequency</a:t>
                      </a:r>
                      <a:endParaRPr/>
                    </a:p>
                  </a:txBody>
                  <a:tcPr marT="38100" marB="38100" marR="76200" marL="3810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Adverb of Frequency</a:t>
                      </a:r>
                      <a:endParaRPr/>
                    </a:p>
                  </a:txBody>
                  <a:tcPr marT="38100" marB="38100" marR="76200" marL="3810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 u="none" cap="none" strike="noStrike"/>
                        <a:t>Example Sentence</a:t>
                      </a:r>
                      <a:endParaRPr/>
                    </a:p>
                  </a:txBody>
                  <a:tcPr marT="38100" marB="38100" marR="76200" marL="38100" anchor="ctr">
                    <a:lnL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6" name="Google Shape;386;p6"/>
          <p:cNvGraphicFramePr/>
          <p:nvPr/>
        </p:nvGraphicFramePr>
        <p:xfrm>
          <a:off x="755072" y="16437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100%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always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 </a:t>
                      </a:r>
                      <a:r>
                        <a:rPr b="1" lang="en-US" sz="1400" u="none" cap="none" strike="noStrike"/>
                        <a:t>always</a:t>
                      </a:r>
                      <a:r>
                        <a:rPr lang="en-US" sz="1400" u="none" cap="none" strike="noStrike"/>
                        <a:t> go to bed before 11 p.m.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7" name="Google Shape;387;p6"/>
          <p:cNvGraphicFramePr/>
          <p:nvPr/>
        </p:nvGraphicFramePr>
        <p:xfrm>
          <a:off x="755072" y="19786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90%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usually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 </a:t>
                      </a:r>
                      <a:r>
                        <a:rPr b="1" lang="en-US" sz="1400" u="none" cap="none" strike="noStrike"/>
                        <a:t>usually</a:t>
                      </a:r>
                      <a:r>
                        <a:rPr lang="en-US" sz="1400" u="none" cap="none" strike="noStrike"/>
                        <a:t> have cereal for breakfast.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8" name="Google Shape;388;p6"/>
          <p:cNvGraphicFramePr/>
          <p:nvPr/>
        </p:nvGraphicFramePr>
        <p:xfrm>
          <a:off x="755072" y="23085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80%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normally / generally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 </a:t>
                      </a:r>
                      <a:r>
                        <a:rPr b="1" lang="en-US" sz="1400" u="none" cap="none" strike="noStrike"/>
                        <a:t>normally</a:t>
                      </a:r>
                      <a:r>
                        <a:rPr lang="en-US" sz="1400" u="none" cap="none" strike="noStrike"/>
                        <a:t> go to the gym.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9" name="Google Shape;389;p6"/>
          <p:cNvGraphicFramePr/>
          <p:nvPr/>
        </p:nvGraphicFramePr>
        <p:xfrm>
          <a:off x="755072" y="26165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70%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often* / frequently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 </a:t>
                      </a:r>
                      <a:r>
                        <a:rPr b="1" lang="en-US" sz="1400" u="none" cap="none" strike="noStrike"/>
                        <a:t>often</a:t>
                      </a:r>
                      <a:r>
                        <a:rPr lang="en-US" sz="1400" u="none" cap="none" strike="noStrike"/>
                        <a:t> surf the internet.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0" name="Google Shape;390;p6"/>
          <p:cNvGraphicFramePr/>
          <p:nvPr/>
        </p:nvGraphicFramePr>
        <p:xfrm>
          <a:off x="755074" y="294745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50%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sometimes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 </a:t>
                      </a:r>
                      <a:r>
                        <a:rPr b="1" lang="en-US" sz="1400" u="none" cap="none" strike="noStrike"/>
                        <a:t>sometimes</a:t>
                      </a:r>
                      <a:r>
                        <a:rPr lang="en-US" sz="1400" u="none" cap="none" strike="noStrike"/>
                        <a:t> forget my wife's birthday.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1" name="Google Shape;391;p6"/>
          <p:cNvGraphicFramePr/>
          <p:nvPr/>
        </p:nvGraphicFramePr>
        <p:xfrm>
          <a:off x="755074" y="327574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30%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occasionally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 </a:t>
                      </a:r>
                      <a:r>
                        <a:rPr b="1" lang="en-US" sz="1400" u="none" cap="none" strike="noStrike"/>
                        <a:t>occasionally</a:t>
                      </a:r>
                      <a:r>
                        <a:rPr lang="en-US" sz="1400" u="none" cap="none" strike="noStrike"/>
                        <a:t> eat junk food.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2" name="Google Shape;392;p6"/>
          <p:cNvGraphicFramePr/>
          <p:nvPr/>
        </p:nvGraphicFramePr>
        <p:xfrm>
          <a:off x="755073" y="35986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10%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seldom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 </a:t>
                      </a:r>
                      <a:r>
                        <a:rPr b="1" lang="en-US" sz="1400" u="none" cap="none" strike="noStrike"/>
                        <a:t>seldom</a:t>
                      </a:r>
                      <a:r>
                        <a:rPr lang="en-US" sz="1400" u="none" cap="none" strike="noStrike"/>
                        <a:t> read the newspaper.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3" name="Google Shape;393;p6"/>
          <p:cNvGraphicFramePr/>
          <p:nvPr/>
        </p:nvGraphicFramePr>
        <p:xfrm>
          <a:off x="755074" y="39269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5%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hardly ever / rarely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 </a:t>
                      </a:r>
                      <a:r>
                        <a:rPr b="1" lang="en-US" sz="1400" u="none" cap="none" strike="noStrike"/>
                        <a:t>hardly ever</a:t>
                      </a:r>
                      <a:r>
                        <a:rPr lang="en-US" sz="1400" u="none" cap="none" strike="noStrike"/>
                        <a:t> drink alcohol.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8E8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94" name="Google Shape;394;p6"/>
          <p:cNvGraphicFramePr/>
          <p:nvPr/>
        </p:nvGraphicFramePr>
        <p:xfrm>
          <a:off x="755074" y="42526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{8E3BC607-BD85-417F-AAD9-EB3FD66D5AEB}</a:tableStyleId>
              </a:tblPr>
              <a:tblGrid>
                <a:gridCol w="1289325"/>
                <a:gridCol w="2337875"/>
                <a:gridCol w="4041000"/>
              </a:tblGrid>
              <a:tr h="324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0%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never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I </a:t>
                      </a:r>
                      <a:r>
                        <a:rPr b="1" lang="en-US" sz="1400" u="none" cap="none" strike="noStrike"/>
                        <a:t>never</a:t>
                      </a:r>
                      <a:r>
                        <a:rPr lang="en-US" sz="1400" u="none" cap="none" strike="noStrike"/>
                        <a:t> swim in the sea.</a:t>
                      </a:r>
                      <a:endParaRPr/>
                    </a:p>
                  </a:txBody>
                  <a:tcPr marT="15250" marB="15250" marR="38100" marL="38100" anchor="ctr">
                    <a:lnL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522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7"/>
          <p:cNvGrpSpPr/>
          <p:nvPr/>
        </p:nvGrpSpPr>
        <p:grpSpPr>
          <a:xfrm>
            <a:off x="5657050" y="2742637"/>
            <a:ext cx="1018500" cy="1756875"/>
            <a:chOff x="1671850" y="5693675"/>
            <a:chExt cx="1018500" cy="1756875"/>
          </a:xfrm>
        </p:grpSpPr>
        <p:sp>
          <p:nvSpPr>
            <p:cNvPr id="400" name="Google Shape;400;p7"/>
            <p:cNvSpPr/>
            <p:nvPr/>
          </p:nvSpPr>
          <p:spPr>
            <a:xfrm>
              <a:off x="1973150" y="6647950"/>
              <a:ext cx="178400" cy="199575"/>
            </a:xfrm>
            <a:custGeom>
              <a:rect b="b" l="l" r="r" t="t"/>
              <a:pathLst>
                <a:path extrusionOk="0" h="7983" w="7136">
                  <a:moveTo>
                    <a:pt x="6613" y="5615"/>
                  </a:moveTo>
                  <a:cubicBezTo>
                    <a:pt x="6589" y="5657"/>
                    <a:pt x="6566" y="5698"/>
                    <a:pt x="6544" y="5737"/>
                  </a:cubicBezTo>
                  <a:lnTo>
                    <a:pt x="6544" y="5737"/>
                  </a:lnTo>
                  <a:cubicBezTo>
                    <a:pt x="6554" y="5722"/>
                    <a:pt x="6575" y="5683"/>
                    <a:pt x="6613" y="5615"/>
                  </a:cubicBezTo>
                  <a:close/>
                  <a:moveTo>
                    <a:pt x="5691" y="1"/>
                  </a:moveTo>
                  <a:cubicBezTo>
                    <a:pt x="5061" y="1"/>
                    <a:pt x="4233" y="478"/>
                    <a:pt x="3872" y="1095"/>
                  </a:cubicBezTo>
                  <a:cubicBezTo>
                    <a:pt x="3181" y="2267"/>
                    <a:pt x="1570" y="2999"/>
                    <a:pt x="628" y="4004"/>
                  </a:cubicBezTo>
                  <a:cubicBezTo>
                    <a:pt x="147" y="4485"/>
                    <a:pt x="1" y="5301"/>
                    <a:pt x="398" y="5887"/>
                  </a:cubicBezTo>
                  <a:cubicBezTo>
                    <a:pt x="880" y="6619"/>
                    <a:pt x="2344" y="7351"/>
                    <a:pt x="3139" y="7707"/>
                  </a:cubicBezTo>
                  <a:cubicBezTo>
                    <a:pt x="3524" y="7888"/>
                    <a:pt x="3890" y="7982"/>
                    <a:pt x="4233" y="7982"/>
                  </a:cubicBezTo>
                  <a:cubicBezTo>
                    <a:pt x="4841" y="7982"/>
                    <a:pt x="5376" y="7687"/>
                    <a:pt x="5818" y="7058"/>
                  </a:cubicBezTo>
                  <a:cubicBezTo>
                    <a:pt x="6027" y="6765"/>
                    <a:pt x="6194" y="6452"/>
                    <a:pt x="6341" y="6138"/>
                  </a:cubicBezTo>
                  <a:cubicBezTo>
                    <a:pt x="6405" y="5992"/>
                    <a:pt x="6470" y="5872"/>
                    <a:pt x="6544" y="5737"/>
                  </a:cubicBezTo>
                  <a:lnTo>
                    <a:pt x="6544" y="5737"/>
                  </a:lnTo>
                  <a:cubicBezTo>
                    <a:pt x="6541" y="5743"/>
                    <a:pt x="6539" y="5745"/>
                    <a:pt x="6539" y="5745"/>
                  </a:cubicBezTo>
                  <a:cubicBezTo>
                    <a:pt x="6531" y="5745"/>
                    <a:pt x="6889" y="5049"/>
                    <a:pt x="6905" y="5049"/>
                  </a:cubicBezTo>
                  <a:cubicBezTo>
                    <a:pt x="6905" y="5049"/>
                    <a:pt x="6906" y="5049"/>
                    <a:pt x="6906" y="5050"/>
                  </a:cubicBezTo>
                  <a:cubicBezTo>
                    <a:pt x="7031" y="4568"/>
                    <a:pt x="6927" y="4024"/>
                    <a:pt x="6927" y="3543"/>
                  </a:cubicBezTo>
                  <a:cubicBezTo>
                    <a:pt x="6927" y="3125"/>
                    <a:pt x="7136" y="2748"/>
                    <a:pt x="7115" y="2288"/>
                  </a:cubicBezTo>
                  <a:cubicBezTo>
                    <a:pt x="7052" y="1555"/>
                    <a:pt x="6989" y="300"/>
                    <a:pt x="6299" y="237"/>
                  </a:cubicBezTo>
                  <a:cubicBezTo>
                    <a:pt x="6152" y="73"/>
                    <a:pt x="5937" y="1"/>
                    <a:pt x="5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2397900" y="6609400"/>
              <a:ext cx="150675" cy="161575"/>
            </a:xfrm>
            <a:custGeom>
              <a:rect b="b" l="l" r="r" t="t"/>
              <a:pathLst>
                <a:path extrusionOk="0" h="6463" w="6027">
                  <a:moveTo>
                    <a:pt x="820" y="1"/>
                  </a:moveTo>
                  <a:cubicBezTo>
                    <a:pt x="597" y="1"/>
                    <a:pt x="418" y="177"/>
                    <a:pt x="273" y="587"/>
                  </a:cubicBezTo>
                  <a:cubicBezTo>
                    <a:pt x="1" y="1382"/>
                    <a:pt x="273" y="2009"/>
                    <a:pt x="524" y="2784"/>
                  </a:cubicBezTo>
                  <a:cubicBezTo>
                    <a:pt x="570" y="2939"/>
                    <a:pt x="594" y="3025"/>
                    <a:pt x="603" y="3025"/>
                  </a:cubicBezTo>
                  <a:cubicBezTo>
                    <a:pt x="606" y="3025"/>
                    <a:pt x="608" y="3014"/>
                    <a:pt x="608" y="2993"/>
                  </a:cubicBezTo>
                  <a:lnTo>
                    <a:pt x="608" y="3265"/>
                  </a:lnTo>
                  <a:cubicBezTo>
                    <a:pt x="608" y="3641"/>
                    <a:pt x="1172" y="4018"/>
                    <a:pt x="1235" y="4416"/>
                  </a:cubicBezTo>
                  <a:cubicBezTo>
                    <a:pt x="1361" y="5190"/>
                    <a:pt x="942" y="5901"/>
                    <a:pt x="1507" y="6299"/>
                  </a:cubicBezTo>
                  <a:cubicBezTo>
                    <a:pt x="1671" y="6416"/>
                    <a:pt x="1804" y="6463"/>
                    <a:pt x="1924" y="6463"/>
                  </a:cubicBezTo>
                  <a:cubicBezTo>
                    <a:pt x="2231" y="6463"/>
                    <a:pt x="2451" y="6154"/>
                    <a:pt x="2888" y="5943"/>
                  </a:cubicBezTo>
                  <a:cubicBezTo>
                    <a:pt x="3432" y="5818"/>
                    <a:pt x="3830" y="5399"/>
                    <a:pt x="4374" y="5085"/>
                  </a:cubicBezTo>
                  <a:cubicBezTo>
                    <a:pt x="5734" y="4437"/>
                    <a:pt x="6027" y="3851"/>
                    <a:pt x="4541" y="3097"/>
                  </a:cubicBezTo>
                  <a:cubicBezTo>
                    <a:pt x="3934" y="2784"/>
                    <a:pt x="3704" y="2721"/>
                    <a:pt x="3223" y="2281"/>
                  </a:cubicBezTo>
                  <a:lnTo>
                    <a:pt x="2930" y="1968"/>
                  </a:lnTo>
                  <a:cubicBezTo>
                    <a:pt x="2700" y="1716"/>
                    <a:pt x="2553" y="1424"/>
                    <a:pt x="2261" y="1193"/>
                  </a:cubicBezTo>
                  <a:cubicBezTo>
                    <a:pt x="1903" y="911"/>
                    <a:pt x="1698" y="138"/>
                    <a:pt x="1371" y="138"/>
                  </a:cubicBezTo>
                  <a:cubicBezTo>
                    <a:pt x="1334" y="138"/>
                    <a:pt x="1296" y="147"/>
                    <a:pt x="1256" y="168"/>
                  </a:cubicBezTo>
                  <a:cubicBezTo>
                    <a:pt x="1094" y="60"/>
                    <a:pt x="950" y="1"/>
                    <a:pt x="8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2062075" y="6970850"/>
              <a:ext cx="550" cy="25"/>
            </a:xfrm>
            <a:custGeom>
              <a:rect b="b" l="l" r="r" t="t"/>
              <a:pathLst>
                <a:path extrusionOk="0" h="1" w="22">
                  <a:moveTo>
                    <a:pt x="1" y="1"/>
                  </a:moveTo>
                  <a:cubicBezTo>
                    <a:pt x="1" y="1"/>
                    <a:pt x="22" y="1"/>
                    <a:pt x="1" y="1"/>
                  </a:cubicBezTo>
                  <a:cubicBezTo>
                    <a:pt x="22" y="1"/>
                    <a:pt x="22" y="1"/>
                    <a:pt x="1" y="1"/>
                  </a:cubicBezTo>
                  <a:close/>
                </a:path>
              </a:pathLst>
            </a:custGeom>
            <a:solidFill>
              <a:srgbClr val="FFC7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044300" y="6626250"/>
              <a:ext cx="434700" cy="455400"/>
            </a:xfrm>
            <a:custGeom>
              <a:rect b="b" l="l" r="r" t="t"/>
              <a:pathLst>
                <a:path extrusionOk="0" h="18216" w="17388">
                  <a:moveTo>
                    <a:pt x="13232" y="0"/>
                  </a:moveTo>
                  <a:cubicBezTo>
                    <a:pt x="12592" y="0"/>
                    <a:pt x="11825" y="337"/>
                    <a:pt x="11320" y="645"/>
                  </a:cubicBezTo>
                  <a:lnTo>
                    <a:pt x="11069" y="645"/>
                  </a:lnTo>
                  <a:cubicBezTo>
                    <a:pt x="10441" y="645"/>
                    <a:pt x="9834" y="1377"/>
                    <a:pt x="9521" y="1942"/>
                  </a:cubicBezTo>
                  <a:cubicBezTo>
                    <a:pt x="9228" y="2465"/>
                    <a:pt x="9123" y="2947"/>
                    <a:pt x="9186" y="3532"/>
                  </a:cubicBezTo>
                  <a:lnTo>
                    <a:pt x="9144" y="3532"/>
                  </a:lnTo>
                  <a:cubicBezTo>
                    <a:pt x="9077" y="3540"/>
                    <a:pt x="9012" y="3543"/>
                    <a:pt x="8947" y="3543"/>
                  </a:cubicBezTo>
                  <a:cubicBezTo>
                    <a:pt x="8276" y="3543"/>
                    <a:pt x="7681" y="3174"/>
                    <a:pt x="7052" y="2926"/>
                  </a:cubicBezTo>
                  <a:cubicBezTo>
                    <a:pt x="7010" y="2905"/>
                    <a:pt x="7679" y="1315"/>
                    <a:pt x="7638" y="1273"/>
                  </a:cubicBezTo>
                  <a:cubicBezTo>
                    <a:pt x="7782" y="939"/>
                    <a:pt x="7647" y="850"/>
                    <a:pt x="7349" y="850"/>
                  </a:cubicBezTo>
                  <a:cubicBezTo>
                    <a:pt x="7008" y="850"/>
                    <a:pt x="6453" y="968"/>
                    <a:pt x="5861" y="968"/>
                  </a:cubicBezTo>
                  <a:cubicBezTo>
                    <a:pt x="5770" y="968"/>
                    <a:pt x="5679" y="965"/>
                    <a:pt x="5587" y="959"/>
                  </a:cubicBezTo>
                  <a:cubicBezTo>
                    <a:pt x="5524" y="959"/>
                    <a:pt x="5441" y="959"/>
                    <a:pt x="5357" y="938"/>
                  </a:cubicBezTo>
                  <a:cubicBezTo>
                    <a:pt x="5332" y="936"/>
                    <a:pt x="5306" y="936"/>
                    <a:pt x="5282" y="936"/>
                  </a:cubicBezTo>
                  <a:cubicBezTo>
                    <a:pt x="4645" y="936"/>
                    <a:pt x="4114" y="1440"/>
                    <a:pt x="3913" y="1963"/>
                  </a:cubicBezTo>
                  <a:cubicBezTo>
                    <a:pt x="3495" y="3156"/>
                    <a:pt x="3348" y="4411"/>
                    <a:pt x="2951" y="5625"/>
                  </a:cubicBezTo>
                  <a:cubicBezTo>
                    <a:pt x="2553" y="6859"/>
                    <a:pt x="2197" y="8073"/>
                    <a:pt x="1988" y="9370"/>
                  </a:cubicBezTo>
                  <a:cubicBezTo>
                    <a:pt x="1779" y="10584"/>
                    <a:pt x="1549" y="11944"/>
                    <a:pt x="1026" y="13095"/>
                  </a:cubicBezTo>
                  <a:cubicBezTo>
                    <a:pt x="921" y="13304"/>
                    <a:pt x="837" y="13513"/>
                    <a:pt x="754" y="13743"/>
                  </a:cubicBezTo>
                  <a:cubicBezTo>
                    <a:pt x="754" y="13743"/>
                    <a:pt x="754" y="13743"/>
                    <a:pt x="754" y="13743"/>
                  </a:cubicBezTo>
                  <a:cubicBezTo>
                    <a:pt x="767" y="13743"/>
                    <a:pt x="585" y="14468"/>
                    <a:pt x="644" y="14468"/>
                  </a:cubicBezTo>
                  <a:cubicBezTo>
                    <a:pt x="654" y="14468"/>
                    <a:pt x="672" y="14447"/>
                    <a:pt x="698" y="14397"/>
                  </a:cubicBezTo>
                  <a:lnTo>
                    <a:pt x="698" y="14397"/>
                  </a:lnTo>
                  <a:cubicBezTo>
                    <a:pt x="456" y="14873"/>
                    <a:pt x="333" y="15426"/>
                    <a:pt x="210" y="15919"/>
                  </a:cubicBezTo>
                  <a:cubicBezTo>
                    <a:pt x="0" y="16861"/>
                    <a:pt x="503" y="17760"/>
                    <a:pt x="1486" y="18032"/>
                  </a:cubicBezTo>
                  <a:cubicBezTo>
                    <a:pt x="1792" y="18126"/>
                    <a:pt x="2100" y="18160"/>
                    <a:pt x="2409" y="18160"/>
                  </a:cubicBezTo>
                  <a:cubicBezTo>
                    <a:pt x="3282" y="18160"/>
                    <a:pt x="4162" y="17886"/>
                    <a:pt x="5043" y="17886"/>
                  </a:cubicBezTo>
                  <a:cubicBezTo>
                    <a:pt x="6821" y="17886"/>
                    <a:pt x="8525" y="18203"/>
                    <a:pt x="10331" y="18203"/>
                  </a:cubicBezTo>
                  <a:cubicBezTo>
                    <a:pt x="10437" y="18203"/>
                    <a:pt x="10544" y="18202"/>
                    <a:pt x="10651" y="18200"/>
                  </a:cubicBezTo>
                  <a:cubicBezTo>
                    <a:pt x="11529" y="18179"/>
                    <a:pt x="12429" y="18116"/>
                    <a:pt x="13308" y="18116"/>
                  </a:cubicBezTo>
                  <a:cubicBezTo>
                    <a:pt x="13790" y="18116"/>
                    <a:pt x="14244" y="18216"/>
                    <a:pt x="14705" y="18216"/>
                  </a:cubicBezTo>
                  <a:cubicBezTo>
                    <a:pt x="14804" y="18216"/>
                    <a:pt x="14903" y="18211"/>
                    <a:pt x="15003" y="18200"/>
                  </a:cubicBezTo>
                  <a:cubicBezTo>
                    <a:pt x="16781" y="18012"/>
                    <a:pt x="17388" y="16735"/>
                    <a:pt x="17388" y="15208"/>
                  </a:cubicBezTo>
                  <a:cubicBezTo>
                    <a:pt x="17367" y="13869"/>
                    <a:pt x="17074" y="12509"/>
                    <a:pt x="16802" y="11190"/>
                  </a:cubicBezTo>
                  <a:cubicBezTo>
                    <a:pt x="16446" y="9454"/>
                    <a:pt x="16342" y="7759"/>
                    <a:pt x="16049" y="6022"/>
                  </a:cubicBezTo>
                  <a:cubicBezTo>
                    <a:pt x="15840" y="4620"/>
                    <a:pt x="15463" y="3156"/>
                    <a:pt x="14668" y="1963"/>
                  </a:cubicBezTo>
                  <a:cubicBezTo>
                    <a:pt x="14438" y="1628"/>
                    <a:pt x="14333" y="436"/>
                    <a:pt x="14040" y="289"/>
                  </a:cubicBezTo>
                  <a:cubicBezTo>
                    <a:pt x="13833" y="82"/>
                    <a:pt x="13548" y="0"/>
                    <a:pt x="13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2040125" y="7063700"/>
              <a:ext cx="448300" cy="229825"/>
            </a:xfrm>
            <a:custGeom>
              <a:rect b="b" l="l" r="r" t="t"/>
              <a:pathLst>
                <a:path extrusionOk="0" h="9193" w="17932">
                  <a:moveTo>
                    <a:pt x="10152" y="3675"/>
                  </a:moveTo>
                  <a:lnTo>
                    <a:pt x="10152" y="3675"/>
                  </a:lnTo>
                  <a:cubicBezTo>
                    <a:pt x="10321" y="3681"/>
                    <a:pt x="10406" y="3692"/>
                    <a:pt x="10368" y="3692"/>
                  </a:cubicBezTo>
                  <a:cubicBezTo>
                    <a:pt x="10345" y="3692"/>
                    <a:pt x="10276" y="3688"/>
                    <a:pt x="10152" y="3675"/>
                  </a:cubicBezTo>
                  <a:close/>
                  <a:moveTo>
                    <a:pt x="15693" y="0"/>
                  </a:moveTo>
                  <a:cubicBezTo>
                    <a:pt x="14708" y="0"/>
                    <a:pt x="13520" y="457"/>
                    <a:pt x="12763" y="765"/>
                  </a:cubicBezTo>
                  <a:cubicBezTo>
                    <a:pt x="11970" y="440"/>
                    <a:pt x="11032" y="371"/>
                    <a:pt x="10107" y="371"/>
                  </a:cubicBezTo>
                  <a:cubicBezTo>
                    <a:pt x="9422" y="371"/>
                    <a:pt x="8745" y="409"/>
                    <a:pt x="8139" y="409"/>
                  </a:cubicBezTo>
                  <a:cubicBezTo>
                    <a:pt x="7611" y="409"/>
                    <a:pt x="7087" y="393"/>
                    <a:pt x="6568" y="393"/>
                  </a:cubicBezTo>
                  <a:cubicBezTo>
                    <a:pt x="5399" y="393"/>
                    <a:pt x="4254" y="473"/>
                    <a:pt x="3139" y="995"/>
                  </a:cubicBezTo>
                  <a:cubicBezTo>
                    <a:pt x="3119" y="1004"/>
                    <a:pt x="3095" y="1009"/>
                    <a:pt x="3067" y="1009"/>
                  </a:cubicBezTo>
                  <a:cubicBezTo>
                    <a:pt x="2825" y="1009"/>
                    <a:pt x="2290" y="682"/>
                    <a:pt x="2062" y="682"/>
                  </a:cubicBezTo>
                  <a:cubicBezTo>
                    <a:pt x="2031" y="682"/>
                    <a:pt x="2006" y="688"/>
                    <a:pt x="1988" y="702"/>
                  </a:cubicBezTo>
                  <a:cubicBezTo>
                    <a:pt x="1938" y="697"/>
                    <a:pt x="1889" y="694"/>
                    <a:pt x="1839" y="694"/>
                  </a:cubicBezTo>
                  <a:cubicBezTo>
                    <a:pt x="1468" y="694"/>
                    <a:pt x="1100" y="840"/>
                    <a:pt x="879" y="1246"/>
                  </a:cubicBezTo>
                  <a:cubicBezTo>
                    <a:pt x="774" y="1434"/>
                    <a:pt x="1255" y="2292"/>
                    <a:pt x="1193" y="2501"/>
                  </a:cubicBezTo>
                  <a:cubicBezTo>
                    <a:pt x="1046" y="2711"/>
                    <a:pt x="942" y="2962"/>
                    <a:pt x="921" y="3192"/>
                  </a:cubicBezTo>
                  <a:cubicBezTo>
                    <a:pt x="607" y="4133"/>
                    <a:pt x="398" y="5180"/>
                    <a:pt x="272" y="6037"/>
                  </a:cubicBezTo>
                  <a:cubicBezTo>
                    <a:pt x="146" y="6895"/>
                    <a:pt x="0" y="7921"/>
                    <a:pt x="690" y="8611"/>
                  </a:cubicBezTo>
                  <a:cubicBezTo>
                    <a:pt x="1151" y="9071"/>
                    <a:pt x="1883" y="9155"/>
                    <a:pt x="2511" y="9176"/>
                  </a:cubicBezTo>
                  <a:cubicBezTo>
                    <a:pt x="2674" y="9186"/>
                    <a:pt x="2865" y="9193"/>
                    <a:pt x="3072" y="9193"/>
                  </a:cubicBezTo>
                  <a:cubicBezTo>
                    <a:pt x="4169" y="9193"/>
                    <a:pt x="5733" y="9003"/>
                    <a:pt x="6172" y="8088"/>
                  </a:cubicBezTo>
                  <a:cubicBezTo>
                    <a:pt x="6800" y="6749"/>
                    <a:pt x="7386" y="5326"/>
                    <a:pt x="7574" y="3840"/>
                  </a:cubicBezTo>
                  <a:lnTo>
                    <a:pt x="7574" y="3715"/>
                  </a:lnTo>
                  <a:lnTo>
                    <a:pt x="7574" y="3673"/>
                  </a:lnTo>
                  <a:lnTo>
                    <a:pt x="9981" y="3673"/>
                  </a:lnTo>
                  <a:cubicBezTo>
                    <a:pt x="9983" y="3673"/>
                    <a:pt x="9985" y="3673"/>
                    <a:pt x="9987" y="3673"/>
                  </a:cubicBezTo>
                  <a:lnTo>
                    <a:pt x="9987" y="3673"/>
                  </a:lnTo>
                  <a:cubicBezTo>
                    <a:pt x="9299" y="3711"/>
                    <a:pt x="10609" y="4384"/>
                    <a:pt x="10629" y="4384"/>
                  </a:cubicBezTo>
                  <a:cubicBezTo>
                    <a:pt x="10629" y="4656"/>
                    <a:pt x="10608" y="4908"/>
                    <a:pt x="10566" y="5117"/>
                  </a:cubicBezTo>
                  <a:cubicBezTo>
                    <a:pt x="10504" y="6372"/>
                    <a:pt x="10629" y="8360"/>
                    <a:pt x="12178" y="8778"/>
                  </a:cubicBezTo>
                  <a:cubicBezTo>
                    <a:pt x="12521" y="8875"/>
                    <a:pt x="13079" y="8926"/>
                    <a:pt x="13702" y="8926"/>
                  </a:cubicBezTo>
                  <a:cubicBezTo>
                    <a:pt x="14975" y="8926"/>
                    <a:pt x="16519" y="8712"/>
                    <a:pt x="17053" y="8234"/>
                  </a:cubicBezTo>
                  <a:cubicBezTo>
                    <a:pt x="17932" y="7523"/>
                    <a:pt x="17785" y="6100"/>
                    <a:pt x="17639" y="5096"/>
                  </a:cubicBezTo>
                  <a:cubicBezTo>
                    <a:pt x="17618" y="4887"/>
                    <a:pt x="17555" y="4677"/>
                    <a:pt x="17534" y="4447"/>
                  </a:cubicBezTo>
                  <a:cubicBezTo>
                    <a:pt x="17534" y="4384"/>
                    <a:pt x="17513" y="4238"/>
                    <a:pt x="17513" y="4154"/>
                  </a:cubicBezTo>
                  <a:cubicBezTo>
                    <a:pt x="17513" y="3422"/>
                    <a:pt x="17597" y="1413"/>
                    <a:pt x="17157" y="702"/>
                  </a:cubicBezTo>
                  <a:cubicBezTo>
                    <a:pt x="16857" y="183"/>
                    <a:pt x="16316" y="0"/>
                    <a:pt x="156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1996175" y="7391000"/>
              <a:ext cx="104650" cy="58700"/>
            </a:xfrm>
            <a:custGeom>
              <a:rect b="b" l="l" r="r" t="t"/>
              <a:pathLst>
                <a:path extrusionOk="0" h="2348" w="4186">
                  <a:moveTo>
                    <a:pt x="2860" y="0"/>
                  </a:moveTo>
                  <a:cubicBezTo>
                    <a:pt x="2608" y="0"/>
                    <a:pt x="2371" y="30"/>
                    <a:pt x="2135" y="59"/>
                  </a:cubicBezTo>
                  <a:cubicBezTo>
                    <a:pt x="2009" y="80"/>
                    <a:pt x="1884" y="80"/>
                    <a:pt x="1737" y="122"/>
                  </a:cubicBezTo>
                  <a:cubicBezTo>
                    <a:pt x="1674" y="122"/>
                    <a:pt x="1570" y="143"/>
                    <a:pt x="1486" y="143"/>
                  </a:cubicBezTo>
                  <a:cubicBezTo>
                    <a:pt x="1423" y="154"/>
                    <a:pt x="1381" y="159"/>
                    <a:pt x="1366" y="159"/>
                  </a:cubicBezTo>
                  <a:cubicBezTo>
                    <a:pt x="1350" y="159"/>
                    <a:pt x="1360" y="154"/>
                    <a:pt x="1402" y="143"/>
                  </a:cubicBezTo>
                  <a:cubicBezTo>
                    <a:pt x="1300" y="110"/>
                    <a:pt x="1198" y="95"/>
                    <a:pt x="1098" y="95"/>
                  </a:cubicBezTo>
                  <a:cubicBezTo>
                    <a:pt x="506" y="95"/>
                    <a:pt x="0" y="637"/>
                    <a:pt x="0" y="1210"/>
                  </a:cubicBezTo>
                  <a:cubicBezTo>
                    <a:pt x="0" y="1786"/>
                    <a:pt x="496" y="2348"/>
                    <a:pt x="1061" y="2348"/>
                  </a:cubicBezTo>
                  <a:cubicBezTo>
                    <a:pt x="1173" y="2348"/>
                    <a:pt x="1288" y="2326"/>
                    <a:pt x="1402" y="2277"/>
                  </a:cubicBezTo>
                  <a:cubicBezTo>
                    <a:pt x="1925" y="2068"/>
                    <a:pt x="2825" y="2026"/>
                    <a:pt x="3474" y="1922"/>
                  </a:cubicBezTo>
                  <a:cubicBezTo>
                    <a:pt x="3892" y="1859"/>
                    <a:pt x="4185" y="1378"/>
                    <a:pt x="4185" y="980"/>
                  </a:cubicBezTo>
                  <a:cubicBezTo>
                    <a:pt x="4143" y="436"/>
                    <a:pt x="3704" y="59"/>
                    <a:pt x="3181" y="18"/>
                  </a:cubicBezTo>
                  <a:cubicBezTo>
                    <a:pt x="3071" y="5"/>
                    <a:pt x="2964" y="0"/>
                    <a:pt x="2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2394250" y="7369525"/>
              <a:ext cx="153800" cy="78500"/>
            </a:xfrm>
            <a:custGeom>
              <a:rect b="b" l="l" r="r" t="t"/>
              <a:pathLst>
                <a:path extrusionOk="0" h="3140" w="6152">
                  <a:moveTo>
                    <a:pt x="2929" y="0"/>
                  </a:moveTo>
                  <a:cubicBezTo>
                    <a:pt x="2524" y="0"/>
                    <a:pt x="2120" y="48"/>
                    <a:pt x="1716" y="61"/>
                  </a:cubicBezTo>
                  <a:cubicBezTo>
                    <a:pt x="20" y="81"/>
                    <a:pt x="1" y="2719"/>
                    <a:pt x="1658" y="2719"/>
                  </a:cubicBezTo>
                  <a:cubicBezTo>
                    <a:pt x="1677" y="2719"/>
                    <a:pt x="1696" y="2719"/>
                    <a:pt x="1716" y="2718"/>
                  </a:cubicBezTo>
                  <a:cubicBezTo>
                    <a:pt x="2050" y="2704"/>
                    <a:pt x="2383" y="2657"/>
                    <a:pt x="2717" y="2657"/>
                  </a:cubicBezTo>
                  <a:cubicBezTo>
                    <a:pt x="2906" y="2657"/>
                    <a:pt x="3096" y="2672"/>
                    <a:pt x="3285" y="2718"/>
                  </a:cubicBezTo>
                  <a:cubicBezTo>
                    <a:pt x="3557" y="2802"/>
                    <a:pt x="3808" y="3011"/>
                    <a:pt x="4101" y="3094"/>
                  </a:cubicBezTo>
                  <a:cubicBezTo>
                    <a:pt x="4224" y="3125"/>
                    <a:pt x="4346" y="3140"/>
                    <a:pt x="4467" y="3140"/>
                  </a:cubicBezTo>
                  <a:cubicBezTo>
                    <a:pt x="4762" y="3140"/>
                    <a:pt x="5054" y="3054"/>
                    <a:pt x="5336" y="2906"/>
                  </a:cubicBezTo>
                  <a:cubicBezTo>
                    <a:pt x="6152" y="2404"/>
                    <a:pt x="6005" y="1316"/>
                    <a:pt x="5315" y="793"/>
                  </a:cubicBezTo>
                  <a:cubicBezTo>
                    <a:pt x="4896" y="500"/>
                    <a:pt x="4373" y="270"/>
                    <a:pt x="3787" y="102"/>
                  </a:cubicBezTo>
                  <a:cubicBezTo>
                    <a:pt x="3501" y="24"/>
                    <a:pt x="3215" y="0"/>
                    <a:pt x="29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1751725" y="6151225"/>
              <a:ext cx="918225" cy="571725"/>
            </a:xfrm>
            <a:custGeom>
              <a:rect b="b" l="l" r="r" t="t"/>
              <a:pathLst>
                <a:path extrusionOk="0" h="22869" w="36729">
                  <a:moveTo>
                    <a:pt x="25288" y="1"/>
                  </a:moveTo>
                  <a:cubicBezTo>
                    <a:pt x="23964" y="1"/>
                    <a:pt x="23491" y="451"/>
                    <a:pt x="21517" y="647"/>
                  </a:cubicBezTo>
                  <a:cubicBezTo>
                    <a:pt x="20784" y="710"/>
                    <a:pt x="20052" y="815"/>
                    <a:pt x="19320" y="1003"/>
                  </a:cubicBezTo>
                  <a:cubicBezTo>
                    <a:pt x="18998" y="546"/>
                    <a:pt x="18455" y="319"/>
                    <a:pt x="17909" y="319"/>
                  </a:cubicBezTo>
                  <a:cubicBezTo>
                    <a:pt x="17104" y="319"/>
                    <a:pt x="16293" y="813"/>
                    <a:pt x="16181" y="1798"/>
                  </a:cubicBezTo>
                  <a:cubicBezTo>
                    <a:pt x="16136" y="1801"/>
                    <a:pt x="16091" y="1802"/>
                    <a:pt x="16045" y="1802"/>
                  </a:cubicBezTo>
                  <a:cubicBezTo>
                    <a:pt x="15772" y="1802"/>
                    <a:pt x="15491" y="1756"/>
                    <a:pt x="15239" y="1756"/>
                  </a:cubicBezTo>
                  <a:cubicBezTo>
                    <a:pt x="14926" y="1798"/>
                    <a:pt x="14612" y="1840"/>
                    <a:pt x="14319" y="1924"/>
                  </a:cubicBezTo>
                  <a:cubicBezTo>
                    <a:pt x="14050" y="1824"/>
                    <a:pt x="13773" y="1777"/>
                    <a:pt x="13499" y="1777"/>
                  </a:cubicBezTo>
                  <a:cubicBezTo>
                    <a:pt x="13196" y="1777"/>
                    <a:pt x="12899" y="1835"/>
                    <a:pt x="12624" y="1945"/>
                  </a:cubicBezTo>
                  <a:cubicBezTo>
                    <a:pt x="12247" y="1463"/>
                    <a:pt x="11677" y="1191"/>
                    <a:pt x="11110" y="1191"/>
                  </a:cubicBezTo>
                  <a:cubicBezTo>
                    <a:pt x="10542" y="1191"/>
                    <a:pt x="9977" y="1463"/>
                    <a:pt x="9611" y="2070"/>
                  </a:cubicBezTo>
                  <a:cubicBezTo>
                    <a:pt x="9527" y="2217"/>
                    <a:pt x="9465" y="2363"/>
                    <a:pt x="9381" y="2530"/>
                  </a:cubicBezTo>
                  <a:cubicBezTo>
                    <a:pt x="9282" y="2513"/>
                    <a:pt x="9181" y="2504"/>
                    <a:pt x="9080" y="2504"/>
                  </a:cubicBezTo>
                  <a:cubicBezTo>
                    <a:pt x="8584" y="2504"/>
                    <a:pt x="8072" y="2713"/>
                    <a:pt x="7602" y="3095"/>
                  </a:cubicBezTo>
                  <a:cubicBezTo>
                    <a:pt x="7330" y="3305"/>
                    <a:pt x="7100" y="3577"/>
                    <a:pt x="6912" y="3849"/>
                  </a:cubicBezTo>
                  <a:cubicBezTo>
                    <a:pt x="6431" y="4246"/>
                    <a:pt x="5970" y="4769"/>
                    <a:pt x="5719" y="5188"/>
                  </a:cubicBezTo>
                  <a:cubicBezTo>
                    <a:pt x="5405" y="5732"/>
                    <a:pt x="5112" y="6401"/>
                    <a:pt x="4903" y="7071"/>
                  </a:cubicBezTo>
                  <a:cubicBezTo>
                    <a:pt x="4380" y="6652"/>
                    <a:pt x="3648" y="6443"/>
                    <a:pt x="3020" y="6422"/>
                  </a:cubicBezTo>
                  <a:cubicBezTo>
                    <a:pt x="2981" y="6420"/>
                    <a:pt x="2942" y="6419"/>
                    <a:pt x="2903" y="6419"/>
                  </a:cubicBezTo>
                  <a:cubicBezTo>
                    <a:pt x="1584" y="6419"/>
                    <a:pt x="0" y="7431"/>
                    <a:pt x="467" y="8975"/>
                  </a:cubicBezTo>
                  <a:cubicBezTo>
                    <a:pt x="886" y="10377"/>
                    <a:pt x="1032" y="11423"/>
                    <a:pt x="2309" y="11569"/>
                  </a:cubicBezTo>
                  <a:cubicBezTo>
                    <a:pt x="2429" y="11586"/>
                    <a:pt x="2561" y="11592"/>
                    <a:pt x="2700" y="11592"/>
                  </a:cubicBezTo>
                  <a:cubicBezTo>
                    <a:pt x="3117" y="11592"/>
                    <a:pt x="3600" y="11537"/>
                    <a:pt x="4052" y="11537"/>
                  </a:cubicBezTo>
                  <a:cubicBezTo>
                    <a:pt x="4231" y="11537"/>
                    <a:pt x="4405" y="11545"/>
                    <a:pt x="4568" y="11569"/>
                  </a:cubicBezTo>
                  <a:cubicBezTo>
                    <a:pt x="4673" y="11569"/>
                    <a:pt x="4778" y="11590"/>
                    <a:pt x="4882" y="11590"/>
                  </a:cubicBezTo>
                  <a:cubicBezTo>
                    <a:pt x="5175" y="13097"/>
                    <a:pt x="5970" y="15085"/>
                    <a:pt x="6765" y="16361"/>
                  </a:cubicBezTo>
                  <a:cubicBezTo>
                    <a:pt x="7540" y="17658"/>
                    <a:pt x="9297" y="18077"/>
                    <a:pt x="10532" y="18997"/>
                  </a:cubicBezTo>
                  <a:cubicBezTo>
                    <a:pt x="11934" y="20043"/>
                    <a:pt x="13859" y="20169"/>
                    <a:pt x="15553" y="20357"/>
                  </a:cubicBezTo>
                  <a:cubicBezTo>
                    <a:pt x="16275" y="20441"/>
                    <a:pt x="16903" y="20483"/>
                    <a:pt x="17525" y="20483"/>
                  </a:cubicBezTo>
                  <a:cubicBezTo>
                    <a:pt x="18148" y="20483"/>
                    <a:pt x="18765" y="20441"/>
                    <a:pt x="19466" y="20357"/>
                  </a:cubicBezTo>
                  <a:lnTo>
                    <a:pt x="19466" y="20357"/>
                  </a:lnTo>
                  <a:cubicBezTo>
                    <a:pt x="19466" y="20483"/>
                    <a:pt x="19445" y="20860"/>
                    <a:pt x="19445" y="20985"/>
                  </a:cubicBezTo>
                  <a:cubicBezTo>
                    <a:pt x="19341" y="21173"/>
                    <a:pt x="19299" y="21383"/>
                    <a:pt x="19299" y="21592"/>
                  </a:cubicBezTo>
                  <a:cubicBezTo>
                    <a:pt x="19299" y="22261"/>
                    <a:pt x="19864" y="22868"/>
                    <a:pt x="20554" y="22868"/>
                  </a:cubicBezTo>
                  <a:cubicBezTo>
                    <a:pt x="21098" y="22868"/>
                    <a:pt x="21621" y="22471"/>
                    <a:pt x="21747" y="21927"/>
                  </a:cubicBezTo>
                  <a:cubicBezTo>
                    <a:pt x="21830" y="21613"/>
                    <a:pt x="21768" y="21278"/>
                    <a:pt x="21642" y="20985"/>
                  </a:cubicBezTo>
                  <a:lnTo>
                    <a:pt x="21642" y="20567"/>
                  </a:lnTo>
                  <a:cubicBezTo>
                    <a:pt x="21642" y="20441"/>
                    <a:pt x="21621" y="20336"/>
                    <a:pt x="21558" y="20211"/>
                  </a:cubicBezTo>
                  <a:cubicBezTo>
                    <a:pt x="22605" y="19918"/>
                    <a:pt x="23630" y="19541"/>
                    <a:pt x="24697" y="19227"/>
                  </a:cubicBezTo>
                  <a:cubicBezTo>
                    <a:pt x="26120" y="18809"/>
                    <a:pt x="27417" y="18600"/>
                    <a:pt x="28652" y="17742"/>
                  </a:cubicBezTo>
                  <a:cubicBezTo>
                    <a:pt x="29886" y="16884"/>
                    <a:pt x="30849" y="15754"/>
                    <a:pt x="31602" y="14478"/>
                  </a:cubicBezTo>
                  <a:cubicBezTo>
                    <a:pt x="32753" y="12511"/>
                    <a:pt x="33004" y="10314"/>
                    <a:pt x="33129" y="8117"/>
                  </a:cubicBezTo>
                  <a:cubicBezTo>
                    <a:pt x="33548" y="8075"/>
                    <a:pt x="33945" y="7824"/>
                    <a:pt x="34154" y="7447"/>
                  </a:cubicBezTo>
                  <a:cubicBezTo>
                    <a:pt x="34154" y="7406"/>
                    <a:pt x="34175" y="7385"/>
                    <a:pt x="34196" y="7364"/>
                  </a:cubicBezTo>
                  <a:lnTo>
                    <a:pt x="34364" y="7196"/>
                  </a:lnTo>
                  <a:lnTo>
                    <a:pt x="34426" y="7134"/>
                  </a:lnTo>
                  <a:cubicBezTo>
                    <a:pt x="34430" y="7130"/>
                    <a:pt x="34434" y="7128"/>
                    <a:pt x="34438" y="7128"/>
                  </a:cubicBezTo>
                  <a:cubicBezTo>
                    <a:pt x="34498" y="7128"/>
                    <a:pt x="34591" y="7554"/>
                    <a:pt x="34668" y="7554"/>
                  </a:cubicBezTo>
                  <a:cubicBezTo>
                    <a:pt x="34671" y="7554"/>
                    <a:pt x="34674" y="7554"/>
                    <a:pt x="34678" y="7552"/>
                  </a:cubicBezTo>
                  <a:cubicBezTo>
                    <a:pt x="35138" y="7175"/>
                    <a:pt x="36079" y="6422"/>
                    <a:pt x="36372" y="5899"/>
                  </a:cubicBezTo>
                  <a:cubicBezTo>
                    <a:pt x="36728" y="5167"/>
                    <a:pt x="35975" y="3472"/>
                    <a:pt x="35305" y="3074"/>
                  </a:cubicBezTo>
                  <a:cubicBezTo>
                    <a:pt x="35193" y="3008"/>
                    <a:pt x="35076" y="2978"/>
                    <a:pt x="34956" y="2978"/>
                  </a:cubicBezTo>
                  <a:cubicBezTo>
                    <a:pt x="34362" y="2978"/>
                    <a:pt x="33718" y="3710"/>
                    <a:pt x="33422" y="4267"/>
                  </a:cubicBezTo>
                  <a:cubicBezTo>
                    <a:pt x="33380" y="4309"/>
                    <a:pt x="33380" y="4330"/>
                    <a:pt x="33359" y="4372"/>
                  </a:cubicBezTo>
                  <a:lnTo>
                    <a:pt x="33234" y="4518"/>
                  </a:lnTo>
                  <a:cubicBezTo>
                    <a:pt x="33150" y="3723"/>
                    <a:pt x="32962" y="2949"/>
                    <a:pt x="32522" y="2321"/>
                  </a:cubicBezTo>
                  <a:cubicBezTo>
                    <a:pt x="31790" y="1296"/>
                    <a:pt x="27877" y="292"/>
                    <a:pt x="26664" y="124"/>
                  </a:cubicBezTo>
                  <a:cubicBezTo>
                    <a:pt x="26102" y="37"/>
                    <a:pt x="25661" y="1"/>
                    <a:pt x="25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1911950" y="6420250"/>
              <a:ext cx="127150" cy="135400"/>
            </a:xfrm>
            <a:custGeom>
              <a:rect b="b" l="l" r="r" t="t"/>
              <a:pathLst>
                <a:path extrusionOk="0" h="5416" w="5086">
                  <a:moveTo>
                    <a:pt x="2511" y="1"/>
                  </a:moveTo>
                  <a:cubicBezTo>
                    <a:pt x="2311" y="1"/>
                    <a:pt x="2113" y="31"/>
                    <a:pt x="1926" y="97"/>
                  </a:cubicBezTo>
                  <a:cubicBezTo>
                    <a:pt x="921" y="495"/>
                    <a:pt x="168" y="1520"/>
                    <a:pt x="126" y="2587"/>
                  </a:cubicBezTo>
                  <a:cubicBezTo>
                    <a:pt x="63" y="2775"/>
                    <a:pt x="1" y="2984"/>
                    <a:pt x="1" y="3194"/>
                  </a:cubicBezTo>
                  <a:cubicBezTo>
                    <a:pt x="1" y="3382"/>
                    <a:pt x="43" y="3570"/>
                    <a:pt x="63" y="3738"/>
                  </a:cubicBezTo>
                  <a:cubicBezTo>
                    <a:pt x="108" y="3872"/>
                    <a:pt x="258" y="4280"/>
                    <a:pt x="259" y="4280"/>
                  </a:cubicBezTo>
                  <a:cubicBezTo>
                    <a:pt x="259" y="4280"/>
                    <a:pt x="235" y="4212"/>
                    <a:pt x="168" y="4031"/>
                  </a:cubicBezTo>
                  <a:lnTo>
                    <a:pt x="168" y="4031"/>
                  </a:lnTo>
                  <a:cubicBezTo>
                    <a:pt x="440" y="4700"/>
                    <a:pt x="817" y="5077"/>
                    <a:pt x="1486" y="5328"/>
                  </a:cubicBezTo>
                  <a:cubicBezTo>
                    <a:pt x="1641" y="5390"/>
                    <a:pt x="1805" y="5415"/>
                    <a:pt x="1971" y="5415"/>
                  </a:cubicBezTo>
                  <a:cubicBezTo>
                    <a:pt x="2366" y="5415"/>
                    <a:pt x="2773" y="5272"/>
                    <a:pt x="3097" y="5140"/>
                  </a:cubicBezTo>
                  <a:cubicBezTo>
                    <a:pt x="3725" y="4889"/>
                    <a:pt x="4332" y="4261"/>
                    <a:pt x="4625" y="3654"/>
                  </a:cubicBezTo>
                  <a:cubicBezTo>
                    <a:pt x="5085" y="2650"/>
                    <a:pt x="5043" y="1541"/>
                    <a:pt x="4227" y="725"/>
                  </a:cubicBezTo>
                  <a:cubicBezTo>
                    <a:pt x="3783" y="297"/>
                    <a:pt x="3135" y="1"/>
                    <a:pt x="25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2436100" y="6357500"/>
              <a:ext cx="133925" cy="125300"/>
            </a:xfrm>
            <a:custGeom>
              <a:rect b="b" l="l" r="r" t="t"/>
              <a:pathLst>
                <a:path extrusionOk="0" h="5012" w="5357">
                  <a:moveTo>
                    <a:pt x="2303" y="1"/>
                  </a:moveTo>
                  <a:cubicBezTo>
                    <a:pt x="2155" y="1"/>
                    <a:pt x="2008" y="11"/>
                    <a:pt x="1862" y="33"/>
                  </a:cubicBezTo>
                  <a:cubicBezTo>
                    <a:pt x="733" y="180"/>
                    <a:pt x="0" y="1414"/>
                    <a:pt x="42" y="2502"/>
                  </a:cubicBezTo>
                  <a:cubicBezTo>
                    <a:pt x="118" y="3774"/>
                    <a:pt x="1055" y="5012"/>
                    <a:pt x="2337" y="5012"/>
                  </a:cubicBezTo>
                  <a:cubicBezTo>
                    <a:pt x="2469" y="5012"/>
                    <a:pt x="2603" y="4999"/>
                    <a:pt x="2741" y="4971"/>
                  </a:cubicBezTo>
                  <a:cubicBezTo>
                    <a:pt x="3055" y="4909"/>
                    <a:pt x="3369" y="4741"/>
                    <a:pt x="3599" y="4490"/>
                  </a:cubicBezTo>
                  <a:cubicBezTo>
                    <a:pt x="3704" y="4448"/>
                    <a:pt x="3850" y="4365"/>
                    <a:pt x="3913" y="4281"/>
                  </a:cubicBezTo>
                  <a:cubicBezTo>
                    <a:pt x="3976" y="4260"/>
                    <a:pt x="4018" y="4218"/>
                    <a:pt x="4080" y="4176"/>
                  </a:cubicBezTo>
                  <a:cubicBezTo>
                    <a:pt x="4436" y="4030"/>
                    <a:pt x="4750" y="3758"/>
                    <a:pt x="4938" y="3402"/>
                  </a:cubicBezTo>
                  <a:cubicBezTo>
                    <a:pt x="5064" y="3130"/>
                    <a:pt x="5147" y="2858"/>
                    <a:pt x="5147" y="2586"/>
                  </a:cubicBezTo>
                  <a:cubicBezTo>
                    <a:pt x="5357" y="1812"/>
                    <a:pt x="5022" y="849"/>
                    <a:pt x="4290" y="452"/>
                  </a:cubicBezTo>
                  <a:cubicBezTo>
                    <a:pt x="4018" y="285"/>
                    <a:pt x="3766" y="243"/>
                    <a:pt x="3474" y="201"/>
                  </a:cubicBezTo>
                  <a:cubicBezTo>
                    <a:pt x="3106" y="78"/>
                    <a:pt x="2705" y="1"/>
                    <a:pt x="23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2115600" y="6376600"/>
              <a:ext cx="29350" cy="22025"/>
            </a:xfrm>
            <a:custGeom>
              <a:rect b="b" l="l" r="r" t="t"/>
              <a:pathLst>
                <a:path extrusionOk="0" h="881" w="1174">
                  <a:moveTo>
                    <a:pt x="618" y="0"/>
                  </a:moveTo>
                  <a:cubicBezTo>
                    <a:pt x="605" y="0"/>
                    <a:pt x="593" y="1"/>
                    <a:pt x="580" y="2"/>
                  </a:cubicBezTo>
                  <a:cubicBezTo>
                    <a:pt x="1" y="22"/>
                    <a:pt x="55" y="881"/>
                    <a:pt x="582" y="881"/>
                  </a:cubicBezTo>
                  <a:cubicBezTo>
                    <a:pt x="588" y="881"/>
                    <a:pt x="594" y="881"/>
                    <a:pt x="601" y="881"/>
                  </a:cubicBezTo>
                  <a:cubicBezTo>
                    <a:pt x="1173" y="860"/>
                    <a:pt x="1146" y="0"/>
                    <a:pt x="6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2184475" y="6346500"/>
              <a:ext cx="13125" cy="8175"/>
            </a:xfrm>
            <a:custGeom>
              <a:rect b="b" l="l" r="r" t="t"/>
              <a:pathLst>
                <a:path extrusionOk="0" h="327" w="525">
                  <a:moveTo>
                    <a:pt x="367" y="1"/>
                  </a:moveTo>
                  <a:cubicBezTo>
                    <a:pt x="348" y="1"/>
                    <a:pt x="330" y="5"/>
                    <a:pt x="315" y="13"/>
                  </a:cubicBezTo>
                  <a:cubicBezTo>
                    <a:pt x="252" y="13"/>
                    <a:pt x="168" y="55"/>
                    <a:pt x="126" y="55"/>
                  </a:cubicBezTo>
                  <a:cubicBezTo>
                    <a:pt x="1" y="76"/>
                    <a:pt x="1" y="306"/>
                    <a:pt x="126" y="306"/>
                  </a:cubicBezTo>
                  <a:cubicBezTo>
                    <a:pt x="168" y="306"/>
                    <a:pt x="252" y="327"/>
                    <a:pt x="315" y="327"/>
                  </a:cubicBezTo>
                  <a:cubicBezTo>
                    <a:pt x="357" y="327"/>
                    <a:pt x="378" y="327"/>
                    <a:pt x="440" y="306"/>
                  </a:cubicBezTo>
                  <a:cubicBezTo>
                    <a:pt x="482" y="285"/>
                    <a:pt x="524" y="222"/>
                    <a:pt x="524" y="160"/>
                  </a:cubicBezTo>
                  <a:cubicBezTo>
                    <a:pt x="524" y="97"/>
                    <a:pt x="482" y="76"/>
                    <a:pt x="461" y="55"/>
                  </a:cubicBezTo>
                  <a:cubicBezTo>
                    <a:pt x="435" y="15"/>
                    <a:pt x="400" y="1"/>
                    <a:pt x="367" y="1"/>
                  </a:cubicBezTo>
                  <a:close/>
                </a:path>
              </a:pathLst>
            </a:custGeom>
            <a:solidFill>
              <a:srgbClr val="FF845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2244650" y="6385500"/>
              <a:ext cx="18675" cy="14700"/>
            </a:xfrm>
            <a:custGeom>
              <a:rect b="b" l="l" r="r" t="t"/>
              <a:pathLst>
                <a:path extrusionOk="0" h="588" w="747">
                  <a:moveTo>
                    <a:pt x="376" y="1"/>
                  </a:moveTo>
                  <a:cubicBezTo>
                    <a:pt x="369" y="1"/>
                    <a:pt x="363" y="1"/>
                    <a:pt x="356" y="1"/>
                  </a:cubicBezTo>
                  <a:cubicBezTo>
                    <a:pt x="0" y="22"/>
                    <a:pt x="21" y="587"/>
                    <a:pt x="377" y="587"/>
                  </a:cubicBezTo>
                  <a:cubicBezTo>
                    <a:pt x="747" y="546"/>
                    <a:pt x="733" y="1"/>
                    <a:pt x="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2298525" y="6341575"/>
              <a:ext cx="22500" cy="19400"/>
            </a:xfrm>
            <a:custGeom>
              <a:rect b="b" l="l" r="r" t="t"/>
              <a:pathLst>
                <a:path extrusionOk="0" h="776" w="900">
                  <a:moveTo>
                    <a:pt x="502" y="1"/>
                  </a:moveTo>
                  <a:cubicBezTo>
                    <a:pt x="482" y="1"/>
                    <a:pt x="419" y="1"/>
                    <a:pt x="398" y="43"/>
                  </a:cubicBezTo>
                  <a:cubicBezTo>
                    <a:pt x="293" y="64"/>
                    <a:pt x="189" y="64"/>
                    <a:pt x="105" y="168"/>
                  </a:cubicBezTo>
                  <a:cubicBezTo>
                    <a:pt x="63" y="252"/>
                    <a:pt x="0" y="315"/>
                    <a:pt x="0" y="419"/>
                  </a:cubicBezTo>
                  <a:cubicBezTo>
                    <a:pt x="0" y="482"/>
                    <a:pt x="21" y="566"/>
                    <a:pt x="63" y="608"/>
                  </a:cubicBezTo>
                  <a:cubicBezTo>
                    <a:pt x="105" y="691"/>
                    <a:pt x="189" y="733"/>
                    <a:pt x="293" y="775"/>
                  </a:cubicBezTo>
                  <a:lnTo>
                    <a:pt x="523" y="775"/>
                  </a:lnTo>
                  <a:cubicBezTo>
                    <a:pt x="628" y="775"/>
                    <a:pt x="712" y="712"/>
                    <a:pt x="795" y="629"/>
                  </a:cubicBezTo>
                  <a:cubicBezTo>
                    <a:pt x="879" y="566"/>
                    <a:pt x="900" y="482"/>
                    <a:pt x="900" y="377"/>
                  </a:cubicBezTo>
                  <a:cubicBezTo>
                    <a:pt x="900" y="273"/>
                    <a:pt x="837" y="168"/>
                    <a:pt x="774" y="105"/>
                  </a:cubicBezTo>
                  <a:cubicBezTo>
                    <a:pt x="712" y="64"/>
                    <a:pt x="586" y="1"/>
                    <a:pt x="5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2166700" y="6413200"/>
              <a:ext cx="19050" cy="14200"/>
            </a:xfrm>
            <a:custGeom>
              <a:rect b="b" l="l" r="r" t="t"/>
              <a:pathLst>
                <a:path extrusionOk="0" h="568" w="762">
                  <a:moveTo>
                    <a:pt x="396" y="0"/>
                  </a:moveTo>
                  <a:cubicBezTo>
                    <a:pt x="383" y="0"/>
                    <a:pt x="370" y="1"/>
                    <a:pt x="356" y="2"/>
                  </a:cubicBezTo>
                  <a:cubicBezTo>
                    <a:pt x="7" y="23"/>
                    <a:pt x="1" y="568"/>
                    <a:pt x="377" y="568"/>
                  </a:cubicBezTo>
                  <a:cubicBezTo>
                    <a:pt x="384" y="568"/>
                    <a:pt x="391" y="568"/>
                    <a:pt x="398" y="567"/>
                  </a:cubicBezTo>
                  <a:cubicBezTo>
                    <a:pt x="762" y="547"/>
                    <a:pt x="755" y="0"/>
                    <a:pt x="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2314200" y="6411150"/>
              <a:ext cx="19925" cy="22000"/>
            </a:xfrm>
            <a:custGeom>
              <a:rect b="b" l="l" r="r" t="t"/>
              <a:pathLst>
                <a:path extrusionOk="0" h="880" w="797">
                  <a:moveTo>
                    <a:pt x="378" y="1"/>
                  </a:moveTo>
                  <a:cubicBezTo>
                    <a:pt x="273" y="1"/>
                    <a:pt x="189" y="43"/>
                    <a:pt x="147" y="105"/>
                  </a:cubicBezTo>
                  <a:cubicBezTo>
                    <a:pt x="1" y="210"/>
                    <a:pt x="22" y="398"/>
                    <a:pt x="22" y="524"/>
                  </a:cubicBezTo>
                  <a:cubicBezTo>
                    <a:pt x="22" y="733"/>
                    <a:pt x="210" y="880"/>
                    <a:pt x="419" y="880"/>
                  </a:cubicBezTo>
                  <a:cubicBezTo>
                    <a:pt x="608" y="880"/>
                    <a:pt x="796" y="712"/>
                    <a:pt x="796" y="503"/>
                  </a:cubicBezTo>
                  <a:cubicBezTo>
                    <a:pt x="775" y="356"/>
                    <a:pt x="775" y="189"/>
                    <a:pt x="629" y="105"/>
                  </a:cubicBezTo>
                  <a:cubicBezTo>
                    <a:pt x="545" y="43"/>
                    <a:pt x="482" y="1"/>
                    <a:pt x="3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1671850" y="5706975"/>
              <a:ext cx="1011175" cy="643225"/>
            </a:xfrm>
            <a:custGeom>
              <a:rect b="b" l="l" r="r" t="t"/>
              <a:pathLst>
                <a:path extrusionOk="0" h="25729" w="40447">
                  <a:moveTo>
                    <a:pt x="15494" y="1"/>
                  </a:moveTo>
                  <a:cubicBezTo>
                    <a:pt x="14762" y="1"/>
                    <a:pt x="14066" y="112"/>
                    <a:pt x="13517" y="318"/>
                  </a:cubicBezTo>
                  <a:cubicBezTo>
                    <a:pt x="12074" y="841"/>
                    <a:pt x="10358" y="2013"/>
                    <a:pt x="10525" y="3603"/>
                  </a:cubicBezTo>
                  <a:cubicBezTo>
                    <a:pt x="10504" y="3687"/>
                    <a:pt x="10881" y="4210"/>
                    <a:pt x="10839" y="4315"/>
                  </a:cubicBezTo>
                  <a:cubicBezTo>
                    <a:pt x="10827" y="4316"/>
                    <a:pt x="10814" y="4316"/>
                    <a:pt x="10802" y="4316"/>
                  </a:cubicBezTo>
                  <a:cubicBezTo>
                    <a:pt x="10415" y="4316"/>
                    <a:pt x="10325" y="3770"/>
                    <a:pt x="10030" y="3770"/>
                  </a:cubicBezTo>
                  <a:cubicBezTo>
                    <a:pt x="9984" y="3770"/>
                    <a:pt x="9934" y="3783"/>
                    <a:pt x="9877" y="3813"/>
                  </a:cubicBezTo>
                  <a:cubicBezTo>
                    <a:pt x="9730" y="3624"/>
                    <a:pt x="9521" y="3478"/>
                    <a:pt x="9249" y="3352"/>
                  </a:cubicBezTo>
                  <a:cubicBezTo>
                    <a:pt x="8988" y="3213"/>
                    <a:pt x="8710" y="3150"/>
                    <a:pt x="8425" y="3150"/>
                  </a:cubicBezTo>
                  <a:cubicBezTo>
                    <a:pt x="7087" y="3150"/>
                    <a:pt x="5615" y="4538"/>
                    <a:pt x="5253" y="5884"/>
                  </a:cubicBezTo>
                  <a:cubicBezTo>
                    <a:pt x="5064" y="6554"/>
                    <a:pt x="5190" y="7181"/>
                    <a:pt x="5566" y="7704"/>
                  </a:cubicBezTo>
                  <a:cubicBezTo>
                    <a:pt x="5504" y="7788"/>
                    <a:pt x="5504" y="8688"/>
                    <a:pt x="5462" y="8751"/>
                  </a:cubicBezTo>
                  <a:cubicBezTo>
                    <a:pt x="3683" y="9420"/>
                    <a:pt x="2051" y="9985"/>
                    <a:pt x="2574" y="11973"/>
                  </a:cubicBezTo>
                  <a:cubicBezTo>
                    <a:pt x="2784" y="12768"/>
                    <a:pt x="3202" y="13396"/>
                    <a:pt x="3767" y="13919"/>
                  </a:cubicBezTo>
                  <a:cubicBezTo>
                    <a:pt x="3662" y="14274"/>
                    <a:pt x="3579" y="14672"/>
                    <a:pt x="3516" y="15028"/>
                  </a:cubicBezTo>
                  <a:lnTo>
                    <a:pt x="3516" y="15132"/>
                  </a:lnTo>
                  <a:cubicBezTo>
                    <a:pt x="1" y="15739"/>
                    <a:pt x="900" y="17706"/>
                    <a:pt x="1884" y="19631"/>
                  </a:cubicBezTo>
                  <a:cubicBezTo>
                    <a:pt x="2051" y="20008"/>
                    <a:pt x="1089" y="21786"/>
                    <a:pt x="1424" y="21995"/>
                  </a:cubicBezTo>
                  <a:cubicBezTo>
                    <a:pt x="1591" y="22602"/>
                    <a:pt x="3516" y="23355"/>
                    <a:pt x="3913" y="23857"/>
                  </a:cubicBezTo>
                  <a:cubicBezTo>
                    <a:pt x="4297" y="24337"/>
                    <a:pt x="4822" y="24553"/>
                    <a:pt x="5391" y="24553"/>
                  </a:cubicBezTo>
                  <a:cubicBezTo>
                    <a:pt x="5442" y="24553"/>
                    <a:pt x="5494" y="24551"/>
                    <a:pt x="5546" y="24548"/>
                  </a:cubicBezTo>
                  <a:cubicBezTo>
                    <a:pt x="5727" y="24401"/>
                    <a:pt x="5798" y="24243"/>
                    <a:pt x="5965" y="24243"/>
                  </a:cubicBezTo>
                  <a:cubicBezTo>
                    <a:pt x="6202" y="24243"/>
                    <a:pt x="6632" y="24561"/>
                    <a:pt x="7847" y="25678"/>
                  </a:cubicBezTo>
                  <a:cubicBezTo>
                    <a:pt x="7884" y="25715"/>
                    <a:pt x="7930" y="25728"/>
                    <a:pt x="7981" y="25728"/>
                  </a:cubicBezTo>
                  <a:cubicBezTo>
                    <a:pt x="8103" y="25728"/>
                    <a:pt x="8252" y="25651"/>
                    <a:pt x="8370" y="25636"/>
                  </a:cubicBezTo>
                  <a:cubicBezTo>
                    <a:pt x="8391" y="25552"/>
                    <a:pt x="8412" y="25489"/>
                    <a:pt x="8412" y="25427"/>
                  </a:cubicBezTo>
                  <a:cubicBezTo>
                    <a:pt x="8600" y="24820"/>
                    <a:pt x="8370" y="23460"/>
                    <a:pt x="8684" y="22874"/>
                  </a:cubicBezTo>
                  <a:cubicBezTo>
                    <a:pt x="8831" y="22623"/>
                    <a:pt x="8935" y="22456"/>
                    <a:pt x="9123" y="22225"/>
                  </a:cubicBezTo>
                  <a:cubicBezTo>
                    <a:pt x="9103" y="22142"/>
                    <a:pt x="9165" y="22079"/>
                    <a:pt x="9312" y="22016"/>
                  </a:cubicBezTo>
                  <a:cubicBezTo>
                    <a:pt x="9333" y="21995"/>
                    <a:pt x="9354" y="21974"/>
                    <a:pt x="9375" y="21974"/>
                  </a:cubicBezTo>
                  <a:cubicBezTo>
                    <a:pt x="9396" y="21947"/>
                    <a:pt x="9426" y="21936"/>
                    <a:pt x="9462" y="21936"/>
                  </a:cubicBezTo>
                  <a:cubicBezTo>
                    <a:pt x="9655" y="21936"/>
                    <a:pt x="10028" y="22259"/>
                    <a:pt x="10218" y="22259"/>
                  </a:cubicBezTo>
                  <a:cubicBezTo>
                    <a:pt x="10239" y="22259"/>
                    <a:pt x="10258" y="22255"/>
                    <a:pt x="10274" y="22246"/>
                  </a:cubicBezTo>
                  <a:cubicBezTo>
                    <a:pt x="10389" y="22189"/>
                    <a:pt x="10511" y="22157"/>
                    <a:pt x="10631" y="22157"/>
                  </a:cubicBezTo>
                  <a:cubicBezTo>
                    <a:pt x="10730" y="22157"/>
                    <a:pt x="10829" y="22178"/>
                    <a:pt x="10923" y="22225"/>
                  </a:cubicBezTo>
                  <a:cubicBezTo>
                    <a:pt x="10923" y="22204"/>
                    <a:pt x="10923" y="22163"/>
                    <a:pt x="10944" y="22163"/>
                  </a:cubicBezTo>
                  <a:cubicBezTo>
                    <a:pt x="11111" y="22204"/>
                    <a:pt x="11300" y="22225"/>
                    <a:pt x="11425" y="22225"/>
                  </a:cubicBezTo>
                  <a:cubicBezTo>
                    <a:pt x="11497" y="22231"/>
                    <a:pt x="11566" y="22233"/>
                    <a:pt x="11633" y="22233"/>
                  </a:cubicBezTo>
                  <a:cubicBezTo>
                    <a:pt x="12620" y="22233"/>
                    <a:pt x="12963" y="21669"/>
                    <a:pt x="13748" y="21179"/>
                  </a:cubicBezTo>
                  <a:cubicBezTo>
                    <a:pt x="13762" y="21181"/>
                    <a:pt x="13780" y="21182"/>
                    <a:pt x="13803" y="21182"/>
                  </a:cubicBezTo>
                  <a:cubicBezTo>
                    <a:pt x="14071" y="21182"/>
                    <a:pt x="14869" y="21071"/>
                    <a:pt x="15024" y="21033"/>
                  </a:cubicBezTo>
                  <a:cubicBezTo>
                    <a:pt x="15924" y="20740"/>
                    <a:pt x="16028" y="19819"/>
                    <a:pt x="16593" y="19108"/>
                  </a:cubicBezTo>
                  <a:cubicBezTo>
                    <a:pt x="16991" y="19254"/>
                    <a:pt x="17911" y="19463"/>
                    <a:pt x="18330" y="19484"/>
                  </a:cubicBezTo>
                  <a:cubicBezTo>
                    <a:pt x="18337" y="19485"/>
                    <a:pt x="18344" y="19485"/>
                    <a:pt x="18351" y="19485"/>
                  </a:cubicBezTo>
                  <a:cubicBezTo>
                    <a:pt x="18892" y="19485"/>
                    <a:pt x="19613" y="18688"/>
                    <a:pt x="20150" y="18564"/>
                  </a:cubicBezTo>
                  <a:cubicBezTo>
                    <a:pt x="20212" y="18547"/>
                    <a:pt x="20272" y="18539"/>
                    <a:pt x="20331" y="18539"/>
                  </a:cubicBezTo>
                  <a:cubicBezTo>
                    <a:pt x="20774" y="18539"/>
                    <a:pt x="21119" y="18971"/>
                    <a:pt x="21424" y="18971"/>
                  </a:cubicBezTo>
                  <a:cubicBezTo>
                    <a:pt x="21526" y="18971"/>
                    <a:pt x="21624" y="18923"/>
                    <a:pt x="21719" y="18794"/>
                  </a:cubicBezTo>
                  <a:cubicBezTo>
                    <a:pt x="22138" y="19463"/>
                    <a:pt x="22745" y="19840"/>
                    <a:pt x="23707" y="19882"/>
                  </a:cubicBezTo>
                  <a:cubicBezTo>
                    <a:pt x="23720" y="19882"/>
                    <a:pt x="23733" y="19882"/>
                    <a:pt x="23746" y="19882"/>
                  </a:cubicBezTo>
                  <a:cubicBezTo>
                    <a:pt x="24735" y="19882"/>
                    <a:pt x="25641" y="19098"/>
                    <a:pt x="26302" y="18334"/>
                  </a:cubicBezTo>
                  <a:cubicBezTo>
                    <a:pt x="26490" y="18438"/>
                    <a:pt x="26720" y="18522"/>
                    <a:pt x="26950" y="18564"/>
                  </a:cubicBezTo>
                  <a:cubicBezTo>
                    <a:pt x="27224" y="18628"/>
                    <a:pt x="27488" y="18659"/>
                    <a:pt x="27742" y="18659"/>
                  </a:cubicBezTo>
                  <a:cubicBezTo>
                    <a:pt x="28556" y="18659"/>
                    <a:pt x="29264" y="18347"/>
                    <a:pt x="29838" y="17852"/>
                  </a:cubicBezTo>
                  <a:cubicBezTo>
                    <a:pt x="30101" y="18060"/>
                    <a:pt x="30391" y="18158"/>
                    <a:pt x="30679" y="18158"/>
                  </a:cubicBezTo>
                  <a:cubicBezTo>
                    <a:pt x="30826" y="18158"/>
                    <a:pt x="30973" y="18132"/>
                    <a:pt x="31114" y="18083"/>
                  </a:cubicBezTo>
                  <a:cubicBezTo>
                    <a:pt x="31219" y="18271"/>
                    <a:pt x="31323" y="18438"/>
                    <a:pt x="31512" y="18564"/>
                  </a:cubicBezTo>
                  <a:cubicBezTo>
                    <a:pt x="32132" y="19091"/>
                    <a:pt x="32799" y="19308"/>
                    <a:pt x="33538" y="19308"/>
                  </a:cubicBezTo>
                  <a:cubicBezTo>
                    <a:pt x="33795" y="19308"/>
                    <a:pt x="34061" y="19282"/>
                    <a:pt x="34336" y="19233"/>
                  </a:cubicBezTo>
                  <a:cubicBezTo>
                    <a:pt x="34420" y="19212"/>
                    <a:pt x="34483" y="19212"/>
                    <a:pt x="34567" y="19191"/>
                  </a:cubicBezTo>
                  <a:cubicBezTo>
                    <a:pt x="34588" y="19296"/>
                    <a:pt x="34567" y="19380"/>
                    <a:pt x="34588" y="19422"/>
                  </a:cubicBezTo>
                  <a:cubicBezTo>
                    <a:pt x="34671" y="19735"/>
                    <a:pt x="35613" y="20238"/>
                    <a:pt x="35801" y="21535"/>
                  </a:cubicBezTo>
                  <a:cubicBezTo>
                    <a:pt x="35801" y="21535"/>
                    <a:pt x="38417" y="21263"/>
                    <a:pt x="39044" y="20154"/>
                  </a:cubicBezTo>
                  <a:cubicBezTo>
                    <a:pt x="39505" y="19338"/>
                    <a:pt x="38312" y="18752"/>
                    <a:pt x="37873" y="18145"/>
                  </a:cubicBezTo>
                  <a:cubicBezTo>
                    <a:pt x="38751" y="17748"/>
                    <a:pt x="40425" y="16555"/>
                    <a:pt x="39714" y="15634"/>
                  </a:cubicBezTo>
                  <a:cubicBezTo>
                    <a:pt x="39651" y="15509"/>
                    <a:pt x="39567" y="15404"/>
                    <a:pt x="39463" y="15300"/>
                  </a:cubicBezTo>
                  <a:cubicBezTo>
                    <a:pt x="39379" y="15132"/>
                    <a:pt x="38877" y="14651"/>
                    <a:pt x="38521" y="14128"/>
                  </a:cubicBezTo>
                  <a:cubicBezTo>
                    <a:pt x="38919" y="13877"/>
                    <a:pt x="39484" y="13751"/>
                    <a:pt x="39651" y="13312"/>
                  </a:cubicBezTo>
                  <a:cubicBezTo>
                    <a:pt x="40028" y="12287"/>
                    <a:pt x="40446" y="11471"/>
                    <a:pt x="39567" y="10613"/>
                  </a:cubicBezTo>
                  <a:cubicBezTo>
                    <a:pt x="38781" y="9842"/>
                    <a:pt x="37871" y="8961"/>
                    <a:pt x="37008" y="8961"/>
                  </a:cubicBezTo>
                  <a:cubicBezTo>
                    <a:pt x="36746" y="8961"/>
                    <a:pt x="36489" y="9042"/>
                    <a:pt x="36240" y="9232"/>
                  </a:cubicBezTo>
                  <a:cubicBezTo>
                    <a:pt x="36128" y="9315"/>
                    <a:pt x="36017" y="9330"/>
                    <a:pt x="35912" y="9330"/>
                  </a:cubicBezTo>
                  <a:cubicBezTo>
                    <a:pt x="35851" y="9330"/>
                    <a:pt x="35792" y="9325"/>
                    <a:pt x="35735" y="9325"/>
                  </a:cubicBezTo>
                  <a:cubicBezTo>
                    <a:pt x="35615" y="9325"/>
                    <a:pt x="35503" y="9347"/>
                    <a:pt x="35404" y="9483"/>
                  </a:cubicBezTo>
                  <a:cubicBezTo>
                    <a:pt x="35376" y="9467"/>
                    <a:pt x="35349" y="9459"/>
                    <a:pt x="35323" y="9459"/>
                  </a:cubicBezTo>
                  <a:cubicBezTo>
                    <a:pt x="35045" y="9459"/>
                    <a:pt x="34850" y="10311"/>
                    <a:pt x="34546" y="10311"/>
                  </a:cubicBezTo>
                  <a:cubicBezTo>
                    <a:pt x="34512" y="10311"/>
                    <a:pt x="34477" y="10301"/>
                    <a:pt x="34441" y="10278"/>
                  </a:cubicBezTo>
                  <a:cubicBezTo>
                    <a:pt x="34964" y="9378"/>
                    <a:pt x="35592" y="8604"/>
                    <a:pt x="35948" y="7600"/>
                  </a:cubicBezTo>
                  <a:cubicBezTo>
                    <a:pt x="36324" y="6554"/>
                    <a:pt x="36261" y="5256"/>
                    <a:pt x="35780" y="4294"/>
                  </a:cubicBezTo>
                  <a:cubicBezTo>
                    <a:pt x="34978" y="2690"/>
                    <a:pt x="32849" y="1615"/>
                    <a:pt x="30984" y="1615"/>
                  </a:cubicBezTo>
                  <a:cubicBezTo>
                    <a:pt x="30416" y="1615"/>
                    <a:pt x="29872" y="1715"/>
                    <a:pt x="29398" y="1929"/>
                  </a:cubicBezTo>
                  <a:cubicBezTo>
                    <a:pt x="29043" y="2097"/>
                    <a:pt x="27955" y="2725"/>
                    <a:pt x="27662" y="2955"/>
                  </a:cubicBezTo>
                  <a:cubicBezTo>
                    <a:pt x="26541" y="1587"/>
                    <a:pt x="25208" y="522"/>
                    <a:pt x="23767" y="522"/>
                  </a:cubicBezTo>
                  <a:cubicBezTo>
                    <a:pt x="23137" y="522"/>
                    <a:pt x="22486" y="726"/>
                    <a:pt x="21824" y="1197"/>
                  </a:cubicBezTo>
                  <a:cubicBezTo>
                    <a:pt x="21800" y="1196"/>
                    <a:pt x="21776" y="1196"/>
                    <a:pt x="21752" y="1196"/>
                  </a:cubicBezTo>
                  <a:cubicBezTo>
                    <a:pt x="21206" y="1196"/>
                    <a:pt x="20610" y="1416"/>
                    <a:pt x="20129" y="1637"/>
                  </a:cubicBezTo>
                  <a:cubicBezTo>
                    <a:pt x="19774" y="1804"/>
                    <a:pt x="20255" y="2976"/>
                    <a:pt x="19983" y="3269"/>
                  </a:cubicBezTo>
                  <a:cubicBezTo>
                    <a:pt x="19983" y="2746"/>
                    <a:pt x="19899" y="2243"/>
                    <a:pt x="19690" y="1846"/>
                  </a:cubicBezTo>
                  <a:cubicBezTo>
                    <a:pt x="18952" y="558"/>
                    <a:pt x="17134" y="1"/>
                    <a:pt x="154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006625" y="6346825"/>
              <a:ext cx="35600" cy="47325"/>
            </a:xfrm>
            <a:custGeom>
              <a:rect b="b" l="l" r="r" t="t"/>
              <a:pathLst>
                <a:path extrusionOk="0" h="1893" w="1424">
                  <a:moveTo>
                    <a:pt x="823" y="1"/>
                  </a:moveTo>
                  <a:cubicBezTo>
                    <a:pt x="625" y="1"/>
                    <a:pt x="437" y="93"/>
                    <a:pt x="315" y="230"/>
                  </a:cubicBezTo>
                  <a:cubicBezTo>
                    <a:pt x="43" y="565"/>
                    <a:pt x="1" y="921"/>
                    <a:pt x="22" y="1318"/>
                  </a:cubicBezTo>
                  <a:cubicBezTo>
                    <a:pt x="41" y="1639"/>
                    <a:pt x="366" y="1892"/>
                    <a:pt x="676" y="1892"/>
                  </a:cubicBezTo>
                  <a:cubicBezTo>
                    <a:pt x="709" y="1892"/>
                    <a:pt x="742" y="1889"/>
                    <a:pt x="775" y="1883"/>
                  </a:cubicBezTo>
                  <a:cubicBezTo>
                    <a:pt x="1110" y="1841"/>
                    <a:pt x="1424" y="1465"/>
                    <a:pt x="1361" y="1130"/>
                  </a:cubicBezTo>
                  <a:cubicBezTo>
                    <a:pt x="1319" y="1088"/>
                    <a:pt x="1319" y="1004"/>
                    <a:pt x="1319" y="942"/>
                  </a:cubicBezTo>
                  <a:cubicBezTo>
                    <a:pt x="1403" y="816"/>
                    <a:pt x="1424" y="691"/>
                    <a:pt x="1424" y="523"/>
                  </a:cubicBezTo>
                  <a:cubicBezTo>
                    <a:pt x="1424" y="314"/>
                    <a:pt x="1256" y="105"/>
                    <a:pt x="1047" y="42"/>
                  </a:cubicBezTo>
                  <a:cubicBezTo>
                    <a:pt x="973" y="13"/>
                    <a:pt x="897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18825" y="6301575"/>
              <a:ext cx="34025" cy="50500"/>
            </a:xfrm>
            <a:custGeom>
              <a:rect b="b" l="l" r="r" t="t"/>
              <a:pathLst>
                <a:path extrusionOk="0" h="2020" w="1361">
                  <a:moveTo>
                    <a:pt x="683" y="0"/>
                  </a:moveTo>
                  <a:cubicBezTo>
                    <a:pt x="445" y="0"/>
                    <a:pt x="210" y="136"/>
                    <a:pt x="147" y="408"/>
                  </a:cubicBezTo>
                  <a:cubicBezTo>
                    <a:pt x="63" y="722"/>
                    <a:pt x="1" y="1036"/>
                    <a:pt x="1" y="1350"/>
                  </a:cubicBezTo>
                  <a:cubicBezTo>
                    <a:pt x="1" y="1705"/>
                    <a:pt x="315" y="2019"/>
                    <a:pt x="691" y="2019"/>
                  </a:cubicBezTo>
                  <a:cubicBezTo>
                    <a:pt x="1047" y="2019"/>
                    <a:pt x="1361" y="1705"/>
                    <a:pt x="1361" y="1350"/>
                  </a:cubicBezTo>
                  <a:cubicBezTo>
                    <a:pt x="1361" y="1036"/>
                    <a:pt x="1319" y="722"/>
                    <a:pt x="1235" y="408"/>
                  </a:cubicBezTo>
                  <a:cubicBezTo>
                    <a:pt x="1162" y="136"/>
                    <a:pt x="921" y="0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1688075" y="5693675"/>
              <a:ext cx="1002275" cy="1756875"/>
            </a:xfrm>
            <a:custGeom>
              <a:rect b="b" l="l" r="r" t="t"/>
              <a:pathLst>
                <a:path extrusionOk="0" h="70275" w="40091">
                  <a:moveTo>
                    <a:pt x="18853" y="3466"/>
                  </a:moveTo>
                  <a:lnTo>
                    <a:pt x="18853" y="3466"/>
                  </a:lnTo>
                  <a:cubicBezTo>
                    <a:pt x="18957" y="3884"/>
                    <a:pt x="18978" y="4261"/>
                    <a:pt x="18769" y="4617"/>
                  </a:cubicBezTo>
                  <a:cubicBezTo>
                    <a:pt x="18735" y="4668"/>
                    <a:pt x="18590" y="4733"/>
                    <a:pt x="18492" y="4733"/>
                  </a:cubicBezTo>
                  <a:cubicBezTo>
                    <a:pt x="18470" y="4733"/>
                    <a:pt x="18450" y="4729"/>
                    <a:pt x="18434" y="4721"/>
                  </a:cubicBezTo>
                  <a:cubicBezTo>
                    <a:pt x="18350" y="4638"/>
                    <a:pt x="18392" y="4324"/>
                    <a:pt x="18413" y="4219"/>
                  </a:cubicBezTo>
                  <a:cubicBezTo>
                    <a:pt x="18497" y="3989"/>
                    <a:pt x="18643" y="3717"/>
                    <a:pt x="18853" y="3466"/>
                  </a:cubicBezTo>
                  <a:close/>
                  <a:moveTo>
                    <a:pt x="9604" y="4638"/>
                  </a:moveTo>
                  <a:lnTo>
                    <a:pt x="9604" y="4638"/>
                  </a:lnTo>
                  <a:cubicBezTo>
                    <a:pt x="9855" y="4826"/>
                    <a:pt x="10127" y="5035"/>
                    <a:pt x="10274" y="5265"/>
                  </a:cubicBezTo>
                  <a:cubicBezTo>
                    <a:pt x="10337" y="5349"/>
                    <a:pt x="10420" y="5475"/>
                    <a:pt x="10358" y="5558"/>
                  </a:cubicBezTo>
                  <a:cubicBezTo>
                    <a:pt x="10276" y="5646"/>
                    <a:pt x="10182" y="5684"/>
                    <a:pt x="10088" y="5684"/>
                  </a:cubicBezTo>
                  <a:cubicBezTo>
                    <a:pt x="9891" y="5684"/>
                    <a:pt x="9696" y="5519"/>
                    <a:pt x="9625" y="5307"/>
                  </a:cubicBezTo>
                  <a:cubicBezTo>
                    <a:pt x="9542" y="5098"/>
                    <a:pt x="9542" y="4868"/>
                    <a:pt x="9604" y="4638"/>
                  </a:cubicBezTo>
                  <a:close/>
                  <a:moveTo>
                    <a:pt x="27013" y="3926"/>
                  </a:moveTo>
                  <a:cubicBezTo>
                    <a:pt x="27306" y="4324"/>
                    <a:pt x="27536" y="4742"/>
                    <a:pt x="27682" y="5265"/>
                  </a:cubicBezTo>
                  <a:cubicBezTo>
                    <a:pt x="27850" y="5726"/>
                    <a:pt x="27913" y="6332"/>
                    <a:pt x="27682" y="6835"/>
                  </a:cubicBezTo>
                  <a:cubicBezTo>
                    <a:pt x="27620" y="7044"/>
                    <a:pt x="27452" y="7232"/>
                    <a:pt x="27243" y="7295"/>
                  </a:cubicBezTo>
                  <a:cubicBezTo>
                    <a:pt x="27215" y="7306"/>
                    <a:pt x="27186" y="7311"/>
                    <a:pt x="27156" y="7311"/>
                  </a:cubicBezTo>
                  <a:cubicBezTo>
                    <a:pt x="26904" y="7311"/>
                    <a:pt x="26627" y="6940"/>
                    <a:pt x="26552" y="6772"/>
                  </a:cubicBezTo>
                  <a:cubicBezTo>
                    <a:pt x="26029" y="5893"/>
                    <a:pt x="26364" y="4742"/>
                    <a:pt x="26971" y="4010"/>
                  </a:cubicBezTo>
                  <a:cubicBezTo>
                    <a:pt x="26992" y="3989"/>
                    <a:pt x="27013" y="3947"/>
                    <a:pt x="27013" y="3926"/>
                  </a:cubicBezTo>
                  <a:close/>
                  <a:moveTo>
                    <a:pt x="30005" y="15099"/>
                  </a:moveTo>
                  <a:cubicBezTo>
                    <a:pt x="30047" y="15099"/>
                    <a:pt x="29963" y="15622"/>
                    <a:pt x="29963" y="15664"/>
                  </a:cubicBezTo>
                  <a:cubicBezTo>
                    <a:pt x="29900" y="15978"/>
                    <a:pt x="29796" y="16271"/>
                    <a:pt x="29628" y="16564"/>
                  </a:cubicBezTo>
                  <a:cubicBezTo>
                    <a:pt x="29586" y="16187"/>
                    <a:pt x="29586" y="15832"/>
                    <a:pt x="29754" y="15518"/>
                  </a:cubicBezTo>
                  <a:cubicBezTo>
                    <a:pt x="29837" y="15371"/>
                    <a:pt x="29858" y="15099"/>
                    <a:pt x="30005" y="15099"/>
                  </a:cubicBezTo>
                  <a:close/>
                  <a:moveTo>
                    <a:pt x="25088" y="14555"/>
                  </a:moveTo>
                  <a:cubicBezTo>
                    <a:pt x="25423" y="14827"/>
                    <a:pt x="25506" y="15560"/>
                    <a:pt x="25527" y="15957"/>
                  </a:cubicBezTo>
                  <a:cubicBezTo>
                    <a:pt x="25548" y="16355"/>
                    <a:pt x="25548" y="16690"/>
                    <a:pt x="25506" y="17003"/>
                  </a:cubicBezTo>
                  <a:cubicBezTo>
                    <a:pt x="25234" y="16355"/>
                    <a:pt x="25109" y="15622"/>
                    <a:pt x="25088" y="15120"/>
                  </a:cubicBezTo>
                  <a:lnTo>
                    <a:pt x="25088" y="14660"/>
                  </a:lnTo>
                  <a:lnTo>
                    <a:pt x="25088" y="14555"/>
                  </a:lnTo>
                  <a:close/>
                  <a:moveTo>
                    <a:pt x="19792" y="16219"/>
                  </a:moveTo>
                  <a:cubicBezTo>
                    <a:pt x="19843" y="16219"/>
                    <a:pt x="19906" y="16236"/>
                    <a:pt x="19982" y="16271"/>
                  </a:cubicBezTo>
                  <a:cubicBezTo>
                    <a:pt x="20401" y="16480"/>
                    <a:pt x="20652" y="16899"/>
                    <a:pt x="20443" y="17338"/>
                  </a:cubicBezTo>
                  <a:cubicBezTo>
                    <a:pt x="20317" y="17610"/>
                    <a:pt x="20129" y="17840"/>
                    <a:pt x="19920" y="18071"/>
                  </a:cubicBezTo>
                  <a:cubicBezTo>
                    <a:pt x="19794" y="17799"/>
                    <a:pt x="19710" y="17485"/>
                    <a:pt x="19669" y="17192"/>
                  </a:cubicBezTo>
                  <a:cubicBezTo>
                    <a:pt x="19606" y="16982"/>
                    <a:pt x="19606" y="16773"/>
                    <a:pt x="19606" y="16543"/>
                  </a:cubicBezTo>
                  <a:cubicBezTo>
                    <a:pt x="19606" y="16332"/>
                    <a:pt x="19660" y="16219"/>
                    <a:pt x="19792" y="16219"/>
                  </a:cubicBezTo>
                  <a:close/>
                  <a:moveTo>
                    <a:pt x="12576" y="18656"/>
                  </a:moveTo>
                  <a:cubicBezTo>
                    <a:pt x="12596" y="18656"/>
                    <a:pt x="12638" y="18656"/>
                    <a:pt x="12659" y="18677"/>
                  </a:cubicBezTo>
                  <a:cubicBezTo>
                    <a:pt x="12973" y="18803"/>
                    <a:pt x="13224" y="19368"/>
                    <a:pt x="13266" y="19661"/>
                  </a:cubicBezTo>
                  <a:cubicBezTo>
                    <a:pt x="13287" y="19954"/>
                    <a:pt x="13099" y="20288"/>
                    <a:pt x="12952" y="20519"/>
                  </a:cubicBezTo>
                  <a:lnTo>
                    <a:pt x="12910" y="20560"/>
                  </a:lnTo>
                  <a:lnTo>
                    <a:pt x="12868" y="20519"/>
                  </a:lnTo>
                  <a:cubicBezTo>
                    <a:pt x="12638" y="20247"/>
                    <a:pt x="12450" y="19849"/>
                    <a:pt x="12387" y="19431"/>
                  </a:cubicBezTo>
                  <a:cubicBezTo>
                    <a:pt x="12387" y="19431"/>
                    <a:pt x="12324" y="18887"/>
                    <a:pt x="12450" y="18698"/>
                  </a:cubicBezTo>
                  <a:cubicBezTo>
                    <a:pt x="12471" y="18677"/>
                    <a:pt x="12534" y="18656"/>
                    <a:pt x="12576" y="18656"/>
                  </a:cubicBezTo>
                  <a:close/>
                  <a:moveTo>
                    <a:pt x="37454" y="21502"/>
                  </a:moveTo>
                  <a:cubicBezTo>
                    <a:pt x="37893" y="21565"/>
                    <a:pt x="38123" y="21983"/>
                    <a:pt x="38332" y="22360"/>
                  </a:cubicBezTo>
                  <a:cubicBezTo>
                    <a:pt x="38542" y="22862"/>
                    <a:pt x="38625" y="23385"/>
                    <a:pt x="38542" y="23804"/>
                  </a:cubicBezTo>
                  <a:cubicBezTo>
                    <a:pt x="38458" y="24222"/>
                    <a:pt x="38102" y="24515"/>
                    <a:pt x="37788" y="24766"/>
                  </a:cubicBezTo>
                  <a:cubicBezTo>
                    <a:pt x="37747" y="24829"/>
                    <a:pt x="37684" y="24871"/>
                    <a:pt x="37642" y="24913"/>
                  </a:cubicBezTo>
                  <a:cubicBezTo>
                    <a:pt x="37265" y="25247"/>
                    <a:pt x="36805" y="25540"/>
                    <a:pt x="36219" y="25791"/>
                  </a:cubicBezTo>
                  <a:cubicBezTo>
                    <a:pt x="36198" y="25791"/>
                    <a:pt x="36177" y="25812"/>
                    <a:pt x="36177" y="25812"/>
                  </a:cubicBezTo>
                  <a:lnTo>
                    <a:pt x="36094" y="25854"/>
                  </a:lnTo>
                  <a:lnTo>
                    <a:pt x="36094" y="25770"/>
                  </a:lnTo>
                  <a:cubicBezTo>
                    <a:pt x="36094" y="25017"/>
                    <a:pt x="36031" y="24285"/>
                    <a:pt x="35968" y="23406"/>
                  </a:cubicBezTo>
                  <a:cubicBezTo>
                    <a:pt x="35926" y="23092"/>
                    <a:pt x="35905" y="22841"/>
                    <a:pt x="35843" y="22569"/>
                  </a:cubicBezTo>
                  <a:lnTo>
                    <a:pt x="35843" y="22548"/>
                  </a:lnTo>
                  <a:lnTo>
                    <a:pt x="35884" y="22527"/>
                  </a:lnTo>
                  <a:lnTo>
                    <a:pt x="35968" y="22444"/>
                  </a:lnTo>
                  <a:cubicBezTo>
                    <a:pt x="36135" y="22234"/>
                    <a:pt x="36324" y="22025"/>
                    <a:pt x="36512" y="21879"/>
                  </a:cubicBezTo>
                  <a:cubicBezTo>
                    <a:pt x="36680" y="21690"/>
                    <a:pt x="37035" y="21502"/>
                    <a:pt x="37349" y="21502"/>
                  </a:cubicBezTo>
                  <a:close/>
                  <a:moveTo>
                    <a:pt x="14597" y="795"/>
                  </a:moveTo>
                  <a:cubicBezTo>
                    <a:pt x="14861" y="795"/>
                    <a:pt x="15129" y="820"/>
                    <a:pt x="15400" y="871"/>
                  </a:cubicBezTo>
                  <a:cubicBezTo>
                    <a:pt x="16384" y="1081"/>
                    <a:pt x="17430" y="1708"/>
                    <a:pt x="18162" y="2420"/>
                  </a:cubicBezTo>
                  <a:cubicBezTo>
                    <a:pt x="18267" y="2482"/>
                    <a:pt x="18350" y="2587"/>
                    <a:pt x="18434" y="2734"/>
                  </a:cubicBezTo>
                  <a:cubicBezTo>
                    <a:pt x="17932" y="3466"/>
                    <a:pt x="17074" y="4407"/>
                    <a:pt x="17785" y="5286"/>
                  </a:cubicBezTo>
                  <a:cubicBezTo>
                    <a:pt x="17948" y="5502"/>
                    <a:pt x="18188" y="5596"/>
                    <a:pt x="18440" y="5596"/>
                  </a:cubicBezTo>
                  <a:cubicBezTo>
                    <a:pt x="18578" y="5596"/>
                    <a:pt x="18719" y="5568"/>
                    <a:pt x="18853" y="5516"/>
                  </a:cubicBezTo>
                  <a:cubicBezTo>
                    <a:pt x="19250" y="5391"/>
                    <a:pt x="19418" y="5056"/>
                    <a:pt x="19564" y="4721"/>
                  </a:cubicBezTo>
                  <a:cubicBezTo>
                    <a:pt x="19773" y="4156"/>
                    <a:pt x="19669" y="3487"/>
                    <a:pt x="19397" y="2901"/>
                  </a:cubicBezTo>
                  <a:cubicBezTo>
                    <a:pt x="19418" y="2880"/>
                    <a:pt x="19459" y="2880"/>
                    <a:pt x="19459" y="2859"/>
                  </a:cubicBezTo>
                  <a:cubicBezTo>
                    <a:pt x="20296" y="2148"/>
                    <a:pt x="21259" y="1687"/>
                    <a:pt x="22326" y="1583"/>
                  </a:cubicBezTo>
                  <a:cubicBezTo>
                    <a:pt x="22453" y="1567"/>
                    <a:pt x="22579" y="1560"/>
                    <a:pt x="22704" y="1560"/>
                  </a:cubicBezTo>
                  <a:cubicBezTo>
                    <a:pt x="23771" y="1560"/>
                    <a:pt x="24752" y="2092"/>
                    <a:pt x="25632" y="2692"/>
                  </a:cubicBezTo>
                  <a:cubicBezTo>
                    <a:pt x="25883" y="2880"/>
                    <a:pt x="26155" y="3089"/>
                    <a:pt x="26385" y="3298"/>
                  </a:cubicBezTo>
                  <a:cubicBezTo>
                    <a:pt x="26280" y="3424"/>
                    <a:pt x="26176" y="3529"/>
                    <a:pt x="26071" y="3675"/>
                  </a:cubicBezTo>
                  <a:cubicBezTo>
                    <a:pt x="25464" y="4470"/>
                    <a:pt x="25234" y="5495"/>
                    <a:pt x="25423" y="6500"/>
                  </a:cubicBezTo>
                  <a:cubicBezTo>
                    <a:pt x="25547" y="7262"/>
                    <a:pt x="26256" y="8234"/>
                    <a:pt x="27106" y="8234"/>
                  </a:cubicBezTo>
                  <a:cubicBezTo>
                    <a:pt x="27260" y="8234"/>
                    <a:pt x="27418" y="8202"/>
                    <a:pt x="27578" y="8132"/>
                  </a:cubicBezTo>
                  <a:cubicBezTo>
                    <a:pt x="28582" y="7713"/>
                    <a:pt x="28791" y="6542"/>
                    <a:pt x="28624" y="5579"/>
                  </a:cubicBezTo>
                  <a:cubicBezTo>
                    <a:pt x="28498" y="4784"/>
                    <a:pt x="28164" y="4010"/>
                    <a:pt x="27661" y="3361"/>
                  </a:cubicBezTo>
                  <a:cubicBezTo>
                    <a:pt x="28310" y="2901"/>
                    <a:pt x="29105" y="2629"/>
                    <a:pt x="29837" y="2545"/>
                  </a:cubicBezTo>
                  <a:cubicBezTo>
                    <a:pt x="29935" y="2535"/>
                    <a:pt x="30032" y="2530"/>
                    <a:pt x="30131" y="2530"/>
                  </a:cubicBezTo>
                  <a:cubicBezTo>
                    <a:pt x="31197" y="2530"/>
                    <a:pt x="32316" y="3128"/>
                    <a:pt x="33102" y="3780"/>
                  </a:cubicBezTo>
                  <a:cubicBezTo>
                    <a:pt x="33625" y="4219"/>
                    <a:pt x="34043" y="4763"/>
                    <a:pt x="34357" y="5370"/>
                  </a:cubicBezTo>
                  <a:cubicBezTo>
                    <a:pt x="34671" y="5935"/>
                    <a:pt x="34775" y="6709"/>
                    <a:pt x="34880" y="7358"/>
                  </a:cubicBezTo>
                  <a:cubicBezTo>
                    <a:pt x="34943" y="7692"/>
                    <a:pt x="34985" y="8006"/>
                    <a:pt x="34985" y="8341"/>
                  </a:cubicBezTo>
                  <a:cubicBezTo>
                    <a:pt x="34985" y="8550"/>
                    <a:pt x="34943" y="8760"/>
                    <a:pt x="34859" y="9011"/>
                  </a:cubicBezTo>
                  <a:cubicBezTo>
                    <a:pt x="34148" y="9157"/>
                    <a:pt x="33415" y="9638"/>
                    <a:pt x="33415" y="10412"/>
                  </a:cubicBezTo>
                  <a:cubicBezTo>
                    <a:pt x="33415" y="10831"/>
                    <a:pt x="33729" y="11103"/>
                    <a:pt x="34127" y="11145"/>
                  </a:cubicBezTo>
                  <a:cubicBezTo>
                    <a:pt x="34151" y="11148"/>
                    <a:pt x="34175" y="11150"/>
                    <a:pt x="34200" y="11150"/>
                  </a:cubicBezTo>
                  <a:cubicBezTo>
                    <a:pt x="34595" y="11150"/>
                    <a:pt x="34998" y="10690"/>
                    <a:pt x="35215" y="10433"/>
                  </a:cubicBezTo>
                  <a:cubicBezTo>
                    <a:pt x="35382" y="10266"/>
                    <a:pt x="35487" y="10057"/>
                    <a:pt x="35571" y="9848"/>
                  </a:cubicBezTo>
                  <a:cubicBezTo>
                    <a:pt x="35822" y="9848"/>
                    <a:pt x="36094" y="9889"/>
                    <a:pt x="36261" y="9910"/>
                  </a:cubicBezTo>
                  <a:cubicBezTo>
                    <a:pt x="36972" y="10078"/>
                    <a:pt x="37600" y="10475"/>
                    <a:pt x="38123" y="10956"/>
                  </a:cubicBezTo>
                  <a:cubicBezTo>
                    <a:pt x="38646" y="11459"/>
                    <a:pt x="38918" y="12317"/>
                    <a:pt x="38709" y="13028"/>
                  </a:cubicBezTo>
                  <a:cubicBezTo>
                    <a:pt x="38458" y="13760"/>
                    <a:pt x="37558" y="14262"/>
                    <a:pt x="36889" y="14514"/>
                  </a:cubicBezTo>
                  <a:cubicBezTo>
                    <a:pt x="36554" y="14660"/>
                    <a:pt x="36366" y="15099"/>
                    <a:pt x="36659" y="15350"/>
                  </a:cubicBezTo>
                  <a:cubicBezTo>
                    <a:pt x="36868" y="15539"/>
                    <a:pt x="37077" y="15643"/>
                    <a:pt x="37349" y="15748"/>
                  </a:cubicBezTo>
                  <a:cubicBezTo>
                    <a:pt x="37621" y="15853"/>
                    <a:pt x="37872" y="16020"/>
                    <a:pt x="38123" y="16187"/>
                  </a:cubicBezTo>
                  <a:cubicBezTo>
                    <a:pt x="38332" y="16355"/>
                    <a:pt x="38500" y="16501"/>
                    <a:pt x="38625" y="16710"/>
                  </a:cubicBezTo>
                  <a:cubicBezTo>
                    <a:pt x="38730" y="16773"/>
                    <a:pt x="38939" y="17087"/>
                    <a:pt x="38918" y="17171"/>
                  </a:cubicBezTo>
                  <a:cubicBezTo>
                    <a:pt x="38751" y="17443"/>
                    <a:pt x="38207" y="17589"/>
                    <a:pt x="37914" y="17652"/>
                  </a:cubicBezTo>
                  <a:cubicBezTo>
                    <a:pt x="37391" y="17799"/>
                    <a:pt x="36889" y="17799"/>
                    <a:pt x="36408" y="18029"/>
                  </a:cubicBezTo>
                  <a:cubicBezTo>
                    <a:pt x="36135" y="18133"/>
                    <a:pt x="36031" y="18552"/>
                    <a:pt x="36198" y="18782"/>
                  </a:cubicBezTo>
                  <a:cubicBezTo>
                    <a:pt x="36575" y="19305"/>
                    <a:pt x="37244" y="19619"/>
                    <a:pt x="37726" y="20037"/>
                  </a:cubicBezTo>
                  <a:cubicBezTo>
                    <a:pt x="37768" y="20058"/>
                    <a:pt x="37914" y="20184"/>
                    <a:pt x="37914" y="20226"/>
                  </a:cubicBezTo>
                  <a:cubicBezTo>
                    <a:pt x="37914" y="20267"/>
                    <a:pt x="37621" y="20414"/>
                    <a:pt x="37558" y="20456"/>
                  </a:cubicBezTo>
                  <a:cubicBezTo>
                    <a:pt x="37056" y="20686"/>
                    <a:pt x="36428" y="20791"/>
                    <a:pt x="35884" y="20853"/>
                  </a:cubicBezTo>
                  <a:cubicBezTo>
                    <a:pt x="35633" y="20874"/>
                    <a:pt x="35508" y="21042"/>
                    <a:pt x="35487" y="21209"/>
                  </a:cubicBezTo>
                  <a:cubicBezTo>
                    <a:pt x="35110" y="20665"/>
                    <a:pt x="34796" y="20184"/>
                    <a:pt x="34524" y="19828"/>
                  </a:cubicBezTo>
                  <a:cubicBezTo>
                    <a:pt x="34775" y="19703"/>
                    <a:pt x="35006" y="19556"/>
                    <a:pt x="35257" y="19431"/>
                  </a:cubicBezTo>
                  <a:cubicBezTo>
                    <a:pt x="35534" y="19264"/>
                    <a:pt x="35403" y="18820"/>
                    <a:pt x="35109" y="18820"/>
                  </a:cubicBezTo>
                  <a:cubicBezTo>
                    <a:pt x="35070" y="18820"/>
                    <a:pt x="35029" y="18828"/>
                    <a:pt x="34985" y="18845"/>
                  </a:cubicBezTo>
                  <a:cubicBezTo>
                    <a:pt x="34650" y="18949"/>
                    <a:pt x="34273" y="19075"/>
                    <a:pt x="33918" y="19200"/>
                  </a:cubicBezTo>
                  <a:lnTo>
                    <a:pt x="33520" y="18887"/>
                  </a:lnTo>
                  <a:cubicBezTo>
                    <a:pt x="33513" y="18880"/>
                    <a:pt x="33506" y="18877"/>
                    <a:pt x="33498" y="18877"/>
                  </a:cubicBezTo>
                  <a:cubicBezTo>
                    <a:pt x="33483" y="18877"/>
                    <a:pt x="33464" y="18887"/>
                    <a:pt x="33436" y="18887"/>
                  </a:cubicBezTo>
                  <a:cubicBezTo>
                    <a:pt x="33332" y="18887"/>
                    <a:pt x="33227" y="18970"/>
                    <a:pt x="33206" y="19075"/>
                  </a:cubicBezTo>
                  <a:cubicBezTo>
                    <a:pt x="33185" y="19138"/>
                    <a:pt x="33164" y="19284"/>
                    <a:pt x="33269" y="19368"/>
                  </a:cubicBezTo>
                  <a:lnTo>
                    <a:pt x="33290" y="19389"/>
                  </a:lnTo>
                  <a:cubicBezTo>
                    <a:pt x="32932" y="19472"/>
                    <a:pt x="32574" y="19535"/>
                    <a:pt x="32220" y="19535"/>
                  </a:cubicBezTo>
                  <a:cubicBezTo>
                    <a:pt x="31953" y="19535"/>
                    <a:pt x="31688" y="19500"/>
                    <a:pt x="31428" y="19410"/>
                  </a:cubicBezTo>
                  <a:cubicBezTo>
                    <a:pt x="30591" y="19159"/>
                    <a:pt x="30047" y="18363"/>
                    <a:pt x="29775" y="17547"/>
                  </a:cubicBezTo>
                  <a:cubicBezTo>
                    <a:pt x="29879" y="17338"/>
                    <a:pt x="30026" y="17171"/>
                    <a:pt x="30089" y="16962"/>
                  </a:cubicBezTo>
                  <a:cubicBezTo>
                    <a:pt x="30296" y="16485"/>
                    <a:pt x="31076" y="14555"/>
                    <a:pt x="29917" y="14555"/>
                  </a:cubicBezTo>
                  <a:cubicBezTo>
                    <a:pt x="29905" y="14555"/>
                    <a:pt x="29892" y="14555"/>
                    <a:pt x="29879" y="14555"/>
                  </a:cubicBezTo>
                  <a:cubicBezTo>
                    <a:pt x="29419" y="14555"/>
                    <a:pt x="29189" y="15120"/>
                    <a:pt x="29001" y="15455"/>
                  </a:cubicBezTo>
                  <a:cubicBezTo>
                    <a:pt x="28708" y="16020"/>
                    <a:pt x="28770" y="16690"/>
                    <a:pt x="28833" y="17275"/>
                  </a:cubicBezTo>
                  <a:cubicBezTo>
                    <a:pt x="28833" y="17380"/>
                    <a:pt x="28875" y="17443"/>
                    <a:pt x="28896" y="17547"/>
                  </a:cubicBezTo>
                  <a:cubicBezTo>
                    <a:pt x="28603" y="17861"/>
                    <a:pt x="28289" y="18133"/>
                    <a:pt x="27954" y="18363"/>
                  </a:cubicBezTo>
                  <a:cubicBezTo>
                    <a:pt x="27659" y="18570"/>
                    <a:pt x="27382" y="18660"/>
                    <a:pt x="27127" y="18660"/>
                  </a:cubicBezTo>
                  <a:cubicBezTo>
                    <a:pt x="26657" y="18660"/>
                    <a:pt x="26257" y="18358"/>
                    <a:pt x="25946" y="17924"/>
                  </a:cubicBezTo>
                  <a:cubicBezTo>
                    <a:pt x="25946" y="17861"/>
                    <a:pt x="25967" y="17819"/>
                    <a:pt x="25967" y="17757"/>
                  </a:cubicBezTo>
                  <a:cubicBezTo>
                    <a:pt x="26071" y="17234"/>
                    <a:pt x="26050" y="16690"/>
                    <a:pt x="25988" y="16146"/>
                  </a:cubicBezTo>
                  <a:cubicBezTo>
                    <a:pt x="25967" y="15874"/>
                    <a:pt x="25946" y="15602"/>
                    <a:pt x="25883" y="15330"/>
                  </a:cubicBezTo>
                  <a:cubicBezTo>
                    <a:pt x="25862" y="15120"/>
                    <a:pt x="25736" y="14974"/>
                    <a:pt x="25653" y="14765"/>
                  </a:cubicBezTo>
                  <a:cubicBezTo>
                    <a:pt x="25548" y="14472"/>
                    <a:pt x="25423" y="14179"/>
                    <a:pt x="25151" y="14032"/>
                  </a:cubicBezTo>
                  <a:cubicBezTo>
                    <a:pt x="25090" y="13994"/>
                    <a:pt x="25026" y="13977"/>
                    <a:pt x="24964" y="13977"/>
                  </a:cubicBezTo>
                  <a:cubicBezTo>
                    <a:pt x="24789" y="13977"/>
                    <a:pt x="24621" y="14108"/>
                    <a:pt x="24544" y="14262"/>
                  </a:cubicBezTo>
                  <a:cubicBezTo>
                    <a:pt x="24293" y="14765"/>
                    <a:pt x="24335" y="15497"/>
                    <a:pt x="24418" y="16041"/>
                  </a:cubicBezTo>
                  <a:cubicBezTo>
                    <a:pt x="24523" y="16773"/>
                    <a:pt x="24753" y="17464"/>
                    <a:pt x="25151" y="18071"/>
                  </a:cubicBezTo>
                  <a:cubicBezTo>
                    <a:pt x="25004" y="18405"/>
                    <a:pt x="24795" y="18719"/>
                    <a:pt x="24502" y="19012"/>
                  </a:cubicBezTo>
                  <a:cubicBezTo>
                    <a:pt x="23977" y="19588"/>
                    <a:pt x="23287" y="19876"/>
                    <a:pt x="22544" y="19876"/>
                  </a:cubicBezTo>
                  <a:cubicBezTo>
                    <a:pt x="22369" y="19876"/>
                    <a:pt x="22191" y="19860"/>
                    <a:pt x="22012" y="19828"/>
                  </a:cubicBezTo>
                  <a:cubicBezTo>
                    <a:pt x="21280" y="19703"/>
                    <a:pt x="20715" y="19305"/>
                    <a:pt x="20296" y="18719"/>
                  </a:cubicBezTo>
                  <a:cubicBezTo>
                    <a:pt x="20401" y="18594"/>
                    <a:pt x="20506" y="18489"/>
                    <a:pt x="20568" y="18363"/>
                  </a:cubicBezTo>
                  <a:cubicBezTo>
                    <a:pt x="20882" y="17903"/>
                    <a:pt x="21175" y="17254"/>
                    <a:pt x="21029" y="16690"/>
                  </a:cubicBezTo>
                  <a:cubicBezTo>
                    <a:pt x="20879" y="16166"/>
                    <a:pt x="20210" y="15642"/>
                    <a:pt x="19652" y="15642"/>
                  </a:cubicBezTo>
                  <a:cubicBezTo>
                    <a:pt x="19586" y="15642"/>
                    <a:pt x="19521" y="15649"/>
                    <a:pt x="19459" y="15664"/>
                  </a:cubicBezTo>
                  <a:cubicBezTo>
                    <a:pt x="18539" y="15936"/>
                    <a:pt x="18874" y="17527"/>
                    <a:pt x="19083" y="18133"/>
                  </a:cubicBezTo>
                  <a:cubicBezTo>
                    <a:pt x="19146" y="18322"/>
                    <a:pt x="19208" y="18468"/>
                    <a:pt x="19292" y="18656"/>
                  </a:cubicBezTo>
                  <a:cubicBezTo>
                    <a:pt x="18874" y="18970"/>
                    <a:pt x="18434" y="19242"/>
                    <a:pt x="18037" y="19472"/>
                  </a:cubicBezTo>
                  <a:cubicBezTo>
                    <a:pt x="17765" y="19608"/>
                    <a:pt x="17508" y="19687"/>
                    <a:pt x="17252" y="19687"/>
                  </a:cubicBezTo>
                  <a:cubicBezTo>
                    <a:pt x="16996" y="19687"/>
                    <a:pt x="16739" y="19608"/>
                    <a:pt x="16467" y="19431"/>
                  </a:cubicBezTo>
                  <a:cubicBezTo>
                    <a:pt x="16258" y="19305"/>
                    <a:pt x="16112" y="19096"/>
                    <a:pt x="15965" y="18866"/>
                  </a:cubicBezTo>
                  <a:lnTo>
                    <a:pt x="15965" y="18803"/>
                  </a:lnTo>
                  <a:cubicBezTo>
                    <a:pt x="15944" y="18782"/>
                    <a:pt x="15923" y="18761"/>
                    <a:pt x="15923" y="18719"/>
                  </a:cubicBezTo>
                  <a:cubicBezTo>
                    <a:pt x="15902" y="18656"/>
                    <a:pt x="15861" y="18594"/>
                    <a:pt x="15840" y="18510"/>
                  </a:cubicBezTo>
                  <a:cubicBezTo>
                    <a:pt x="15819" y="18448"/>
                    <a:pt x="15758" y="17735"/>
                    <a:pt x="15796" y="17735"/>
                  </a:cubicBezTo>
                  <a:cubicBezTo>
                    <a:pt x="15797" y="17735"/>
                    <a:pt x="15797" y="17735"/>
                    <a:pt x="15798" y="17736"/>
                  </a:cubicBezTo>
                  <a:cubicBezTo>
                    <a:pt x="15818" y="17739"/>
                    <a:pt x="15837" y="17741"/>
                    <a:pt x="15856" y="17741"/>
                  </a:cubicBezTo>
                  <a:cubicBezTo>
                    <a:pt x="16171" y="17741"/>
                    <a:pt x="16300" y="17271"/>
                    <a:pt x="15944" y="17192"/>
                  </a:cubicBezTo>
                  <a:cubicBezTo>
                    <a:pt x="15894" y="17182"/>
                    <a:pt x="15847" y="17177"/>
                    <a:pt x="15802" y="17177"/>
                  </a:cubicBezTo>
                  <a:cubicBezTo>
                    <a:pt x="15183" y="17177"/>
                    <a:pt x="14995" y="18067"/>
                    <a:pt x="15170" y="18594"/>
                  </a:cubicBezTo>
                  <a:cubicBezTo>
                    <a:pt x="15233" y="18824"/>
                    <a:pt x="15337" y="19075"/>
                    <a:pt x="15442" y="19305"/>
                  </a:cubicBezTo>
                  <a:cubicBezTo>
                    <a:pt x="15421" y="19912"/>
                    <a:pt x="15233" y="20435"/>
                    <a:pt x="14961" y="20749"/>
                  </a:cubicBezTo>
                  <a:cubicBezTo>
                    <a:pt x="14710" y="20979"/>
                    <a:pt x="14396" y="21104"/>
                    <a:pt x="14040" y="21104"/>
                  </a:cubicBezTo>
                  <a:lnTo>
                    <a:pt x="13936" y="21104"/>
                  </a:lnTo>
                  <a:cubicBezTo>
                    <a:pt x="13831" y="21104"/>
                    <a:pt x="13747" y="21084"/>
                    <a:pt x="13643" y="21063"/>
                  </a:cubicBezTo>
                  <a:lnTo>
                    <a:pt x="13601" y="21021"/>
                  </a:lnTo>
                  <a:lnTo>
                    <a:pt x="13622" y="20979"/>
                  </a:lnTo>
                  <a:cubicBezTo>
                    <a:pt x="13956" y="20288"/>
                    <a:pt x="13956" y="19598"/>
                    <a:pt x="13622" y="18928"/>
                  </a:cubicBezTo>
                  <a:cubicBezTo>
                    <a:pt x="13392" y="18489"/>
                    <a:pt x="12889" y="18050"/>
                    <a:pt x="12450" y="18050"/>
                  </a:cubicBezTo>
                  <a:cubicBezTo>
                    <a:pt x="12199" y="18050"/>
                    <a:pt x="12031" y="18175"/>
                    <a:pt x="11864" y="18405"/>
                  </a:cubicBezTo>
                  <a:cubicBezTo>
                    <a:pt x="11446" y="19096"/>
                    <a:pt x="11676" y="20079"/>
                    <a:pt x="12094" y="20791"/>
                  </a:cubicBezTo>
                  <a:cubicBezTo>
                    <a:pt x="12178" y="20895"/>
                    <a:pt x="12262" y="21021"/>
                    <a:pt x="12366" y="21125"/>
                  </a:cubicBezTo>
                  <a:lnTo>
                    <a:pt x="12387" y="21188"/>
                  </a:lnTo>
                  <a:lnTo>
                    <a:pt x="12345" y="21209"/>
                  </a:lnTo>
                  <a:cubicBezTo>
                    <a:pt x="12073" y="21418"/>
                    <a:pt x="11759" y="21607"/>
                    <a:pt x="11467" y="21753"/>
                  </a:cubicBezTo>
                  <a:cubicBezTo>
                    <a:pt x="11153" y="21941"/>
                    <a:pt x="10881" y="22088"/>
                    <a:pt x="10483" y="22130"/>
                  </a:cubicBezTo>
                  <a:cubicBezTo>
                    <a:pt x="10211" y="22151"/>
                    <a:pt x="9981" y="22172"/>
                    <a:pt x="9730" y="22172"/>
                  </a:cubicBezTo>
                  <a:lnTo>
                    <a:pt x="9332" y="22172"/>
                  </a:lnTo>
                  <a:cubicBezTo>
                    <a:pt x="9228" y="22172"/>
                    <a:pt x="9123" y="22151"/>
                    <a:pt x="9039" y="22130"/>
                  </a:cubicBezTo>
                  <a:cubicBezTo>
                    <a:pt x="8998" y="22067"/>
                    <a:pt x="8935" y="22046"/>
                    <a:pt x="8851" y="22046"/>
                  </a:cubicBezTo>
                  <a:lnTo>
                    <a:pt x="8788" y="22046"/>
                  </a:lnTo>
                  <a:cubicBezTo>
                    <a:pt x="8265" y="21858"/>
                    <a:pt x="7972" y="21502"/>
                    <a:pt x="7951" y="21000"/>
                  </a:cubicBezTo>
                  <a:cubicBezTo>
                    <a:pt x="7951" y="19933"/>
                    <a:pt x="8286" y="18845"/>
                    <a:pt x="8914" y="17924"/>
                  </a:cubicBezTo>
                  <a:cubicBezTo>
                    <a:pt x="8956" y="17840"/>
                    <a:pt x="9018" y="17799"/>
                    <a:pt x="9039" y="17715"/>
                  </a:cubicBezTo>
                  <a:cubicBezTo>
                    <a:pt x="9228" y="17422"/>
                    <a:pt x="9416" y="17129"/>
                    <a:pt x="9688" y="16920"/>
                  </a:cubicBezTo>
                  <a:cubicBezTo>
                    <a:pt x="10086" y="16648"/>
                    <a:pt x="10567" y="16606"/>
                    <a:pt x="11006" y="16585"/>
                  </a:cubicBezTo>
                  <a:cubicBezTo>
                    <a:pt x="11257" y="16585"/>
                    <a:pt x="11362" y="16376"/>
                    <a:pt x="11362" y="16187"/>
                  </a:cubicBezTo>
                  <a:cubicBezTo>
                    <a:pt x="11362" y="16020"/>
                    <a:pt x="11257" y="15832"/>
                    <a:pt x="11006" y="15832"/>
                  </a:cubicBezTo>
                  <a:cubicBezTo>
                    <a:pt x="9897" y="15832"/>
                    <a:pt x="9144" y="16229"/>
                    <a:pt x="8516" y="17066"/>
                  </a:cubicBezTo>
                  <a:cubicBezTo>
                    <a:pt x="7679" y="18175"/>
                    <a:pt x="7219" y="19263"/>
                    <a:pt x="7052" y="20435"/>
                  </a:cubicBezTo>
                  <a:cubicBezTo>
                    <a:pt x="6947" y="21209"/>
                    <a:pt x="7031" y="22297"/>
                    <a:pt x="8056" y="22820"/>
                  </a:cubicBezTo>
                  <a:lnTo>
                    <a:pt x="8098" y="22841"/>
                  </a:lnTo>
                  <a:lnTo>
                    <a:pt x="8077" y="22883"/>
                  </a:lnTo>
                  <a:cubicBezTo>
                    <a:pt x="7575" y="23678"/>
                    <a:pt x="7282" y="24661"/>
                    <a:pt x="7177" y="25896"/>
                  </a:cubicBezTo>
                  <a:lnTo>
                    <a:pt x="7177" y="26021"/>
                  </a:lnTo>
                  <a:lnTo>
                    <a:pt x="7073" y="25875"/>
                  </a:lnTo>
                  <a:cubicBezTo>
                    <a:pt x="6550" y="25164"/>
                    <a:pt x="5985" y="24410"/>
                    <a:pt x="5148" y="24306"/>
                  </a:cubicBezTo>
                  <a:cubicBezTo>
                    <a:pt x="5043" y="24285"/>
                    <a:pt x="4959" y="24285"/>
                    <a:pt x="4855" y="24285"/>
                  </a:cubicBezTo>
                  <a:cubicBezTo>
                    <a:pt x="4729" y="24285"/>
                    <a:pt x="4625" y="24285"/>
                    <a:pt x="4499" y="24306"/>
                  </a:cubicBezTo>
                  <a:lnTo>
                    <a:pt x="4436" y="24306"/>
                  </a:lnTo>
                  <a:lnTo>
                    <a:pt x="4436" y="24243"/>
                  </a:lnTo>
                  <a:cubicBezTo>
                    <a:pt x="4415" y="24138"/>
                    <a:pt x="4353" y="24013"/>
                    <a:pt x="4206" y="23971"/>
                  </a:cubicBezTo>
                  <a:cubicBezTo>
                    <a:pt x="3348" y="23762"/>
                    <a:pt x="2720" y="23511"/>
                    <a:pt x="2156" y="23134"/>
                  </a:cubicBezTo>
                  <a:cubicBezTo>
                    <a:pt x="2051" y="23071"/>
                    <a:pt x="1988" y="22988"/>
                    <a:pt x="1884" y="22946"/>
                  </a:cubicBezTo>
                  <a:cubicBezTo>
                    <a:pt x="1507" y="22736"/>
                    <a:pt x="1151" y="22527"/>
                    <a:pt x="1005" y="22004"/>
                  </a:cubicBezTo>
                  <a:cubicBezTo>
                    <a:pt x="879" y="21481"/>
                    <a:pt x="1193" y="21146"/>
                    <a:pt x="1507" y="20832"/>
                  </a:cubicBezTo>
                  <a:cubicBezTo>
                    <a:pt x="1591" y="20749"/>
                    <a:pt x="1695" y="20644"/>
                    <a:pt x="1779" y="20540"/>
                  </a:cubicBezTo>
                  <a:cubicBezTo>
                    <a:pt x="1925" y="20351"/>
                    <a:pt x="1988" y="20121"/>
                    <a:pt x="1925" y="19891"/>
                  </a:cubicBezTo>
                  <a:cubicBezTo>
                    <a:pt x="1884" y="19640"/>
                    <a:pt x="1695" y="19472"/>
                    <a:pt x="1465" y="19368"/>
                  </a:cubicBezTo>
                  <a:lnTo>
                    <a:pt x="1423" y="19368"/>
                  </a:lnTo>
                  <a:cubicBezTo>
                    <a:pt x="1319" y="19221"/>
                    <a:pt x="1214" y="19096"/>
                    <a:pt x="1151" y="18991"/>
                  </a:cubicBezTo>
                  <a:cubicBezTo>
                    <a:pt x="1047" y="18866"/>
                    <a:pt x="984" y="18677"/>
                    <a:pt x="942" y="18531"/>
                  </a:cubicBezTo>
                  <a:cubicBezTo>
                    <a:pt x="942" y="18468"/>
                    <a:pt x="900" y="18447"/>
                    <a:pt x="900" y="18384"/>
                  </a:cubicBezTo>
                  <a:cubicBezTo>
                    <a:pt x="733" y="17799"/>
                    <a:pt x="1047" y="17087"/>
                    <a:pt x="1381" y="16690"/>
                  </a:cubicBezTo>
                  <a:cubicBezTo>
                    <a:pt x="1695" y="16334"/>
                    <a:pt x="2051" y="15957"/>
                    <a:pt x="2637" y="15936"/>
                  </a:cubicBezTo>
                  <a:cubicBezTo>
                    <a:pt x="3097" y="15915"/>
                    <a:pt x="3495" y="15832"/>
                    <a:pt x="3871" y="15518"/>
                  </a:cubicBezTo>
                  <a:cubicBezTo>
                    <a:pt x="4018" y="15392"/>
                    <a:pt x="4018" y="15141"/>
                    <a:pt x="3913" y="15016"/>
                  </a:cubicBezTo>
                  <a:cubicBezTo>
                    <a:pt x="3767" y="14765"/>
                    <a:pt x="3557" y="14597"/>
                    <a:pt x="3348" y="14451"/>
                  </a:cubicBezTo>
                  <a:cubicBezTo>
                    <a:pt x="3264" y="14388"/>
                    <a:pt x="3181" y="14346"/>
                    <a:pt x="3076" y="14262"/>
                  </a:cubicBezTo>
                  <a:cubicBezTo>
                    <a:pt x="2846" y="14095"/>
                    <a:pt x="2574" y="13949"/>
                    <a:pt x="2469" y="13739"/>
                  </a:cubicBezTo>
                  <a:cubicBezTo>
                    <a:pt x="2448" y="13677"/>
                    <a:pt x="2428" y="13614"/>
                    <a:pt x="2365" y="13551"/>
                  </a:cubicBezTo>
                  <a:cubicBezTo>
                    <a:pt x="2197" y="13216"/>
                    <a:pt x="2009" y="12881"/>
                    <a:pt x="1988" y="12484"/>
                  </a:cubicBezTo>
                  <a:cubicBezTo>
                    <a:pt x="1946" y="12065"/>
                    <a:pt x="2156" y="11668"/>
                    <a:pt x="2344" y="11354"/>
                  </a:cubicBezTo>
                  <a:cubicBezTo>
                    <a:pt x="2720" y="10747"/>
                    <a:pt x="3348" y="10224"/>
                    <a:pt x="4122" y="9848"/>
                  </a:cubicBezTo>
                  <a:cubicBezTo>
                    <a:pt x="4227" y="9785"/>
                    <a:pt x="4332" y="9743"/>
                    <a:pt x="4457" y="9701"/>
                  </a:cubicBezTo>
                  <a:lnTo>
                    <a:pt x="4499" y="9701"/>
                  </a:lnTo>
                  <a:lnTo>
                    <a:pt x="4520" y="9743"/>
                  </a:lnTo>
                  <a:cubicBezTo>
                    <a:pt x="4708" y="9973"/>
                    <a:pt x="4938" y="10203"/>
                    <a:pt x="5189" y="10412"/>
                  </a:cubicBezTo>
                  <a:cubicBezTo>
                    <a:pt x="5566" y="10726"/>
                    <a:pt x="5901" y="11019"/>
                    <a:pt x="6277" y="11019"/>
                  </a:cubicBezTo>
                  <a:cubicBezTo>
                    <a:pt x="6445" y="11019"/>
                    <a:pt x="6612" y="10956"/>
                    <a:pt x="6801" y="10810"/>
                  </a:cubicBezTo>
                  <a:cubicBezTo>
                    <a:pt x="6842" y="10747"/>
                    <a:pt x="6863" y="10684"/>
                    <a:pt x="6842" y="10622"/>
                  </a:cubicBezTo>
                  <a:cubicBezTo>
                    <a:pt x="6842" y="10601"/>
                    <a:pt x="6822" y="10538"/>
                    <a:pt x="6738" y="10538"/>
                  </a:cubicBezTo>
                  <a:lnTo>
                    <a:pt x="6696" y="10538"/>
                  </a:lnTo>
                  <a:cubicBezTo>
                    <a:pt x="6633" y="10580"/>
                    <a:pt x="6550" y="10580"/>
                    <a:pt x="6487" y="10580"/>
                  </a:cubicBezTo>
                  <a:cubicBezTo>
                    <a:pt x="6068" y="10580"/>
                    <a:pt x="5713" y="10099"/>
                    <a:pt x="5461" y="9743"/>
                  </a:cubicBezTo>
                  <a:lnTo>
                    <a:pt x="5357" y="9596"/>
                  </a:lnTo>
                  <a:lnTo>
                    <a:pt x="5461" y="9638"/>
                  </a:lnTo>
                  <a:cubicBezTo>
                    <a:pt x="5545" y="9638"/>
                    <a:pt x="5608" y="9659"/>
                    <a:pt x="5671" y="9659"/>
                  </a:cubicBezTo>
                  <a:cubicBezTo>
                    <a:pt x="6068" y="9743"/>
                    <a:pt x="6529" y="9889"/>
                    <a:pt x="6612" y="10308"/>
                  </a:cubicBezTo>
                  <a:cubicBezTo>
                    <a:pt x="6612" y="10371"/>
                    <a:pt x="6696" y="10392"/>
                    <a:pt x="6696" y="10392"/>
                  </a:cubicBezTo>
                  <a:cubicBezTo>
                    <a:pt x="6717" y="10392"/>
                    <a:pt x="6759" y="10371"/>
                    <a:pt x="6759" y="10371"/>
                  </a:cubicBezTo>
                  <a:cubicBezTo>
                    <a:pt x="6801" y="10329"/>
                    <a:pt x="6801" y="10329"/>
                    <a:pt x="6801" y="10308"/>
                  </a:cubicBezTo>
                  <a:cubicBezTo>
                    <a:pt x="6759" y="10015"/>
                    <a:pt x="6654" y="9806"/>
                    <a:pt x="6508" y="9659"/>
                  </a:cubicBezTo>
                  <a:cubicBezTo>
                    <a:pt x="6529" y="9576"/>
                    <a:pt x="6508" y="9471"/>
                    <a:pt x="6382" y="9450"/>
                  </a:cubicBezTo>
                  <a:cubicBezTo>
                    <a:pt x="6089" y="9387"/>
                    <a:pt x="5880" y="9178"/>
                    <a:pt x="5608" y="9115"/>
                  </a:cubicBezTo>
                  <a:cubicBezTo>
                    <a:pt x="5533" y="9078"/>
                    <a:pt x="5435" y="9070"/>
                    <a:pt x="5337" y="9070"/>
                  </a:cubicBezTo>
                  <a:cubicBezTo>
                    <a:pt x="5271" y="9070"/>
                    <a:pt x="5206" y="9073"/>
                    <a:pt x="5148" y="9073"/>
                  </a:cubicBezTo>
                  <a:lnTo>
                    <a:pt x="4980" y="9073"/>
                  </a:lnTo>
                  <a:cubicBezTo>
                    <a:pt x="4959" y="8969"/>
                    <a:pt x="4938" y="8822"/>
                    <a:pt x="4938" y="8760"/>
                  </a:cubicBezTo>
                  <a:cubicBezTo>
                    <a:pt x="4876" y="8550"/>
                    <a:pt x="4855" y="8404"/>
                    <a:pt x="4855" y="8174"/>
                  </a:cubicBezTo>
                  <a:cubicBezTo>
                    <a:pt x="4876" y="7567"/>
                    <a:pt x="5127" y="7023"/>
                    <a:pt x="5336" y="6458"/>
                  </a:cubicBezTo>
                  <a:cubicBezTo>
                    <a:pt x="5745" y="5395"/>
                    <a:pt x="6594" y="4091"/>
                    <a:pt x="7862" y="4091"/>
                  </a:cubicBezTo>
                  <a:cubicBezTo>
                    <a:pt x="7892" y="4091"/>
                    <a:pt x="7921" y="4092"/>
                    <a:pt x="7951" y="4094"/>
                  </a:cubicBezTo>
                  <a:cubicBezTo>
                    <a:pt x="8265" y="4094"/>
                    <a:pt x="8600" y="4198"/>
                    <a:pt x="8935" y="4324"/>
                  </a:cubicBezTo>
                  <a:cubicBezTo>
                    <a:pt x="8788" y="4930"/>
                    <a:pt x="8809" y="5558"/>
                    <a:pt x="9249" y="6039"/>
                  </a:cubicBezTo>
                  <a:cubicBezTo>
                    <a:pt x="9458" y="6279"/>
                    <a:pt x="9772" y="6404"/>
                    <a:pt x="10081" y="6404"/>
                  </a:cubicBezTo>
                  <a:cubicBezTo>
                    <a:pt x="10422" y="6404"/>
                    <a:pt x="10757" y="6253"/>
                    <a:pt x="10943" y="5935"/>
                  </a:cubicBezTo>
                  <a:cubicBezTo>
                    <a:pt x="11425" y="5182"/>
                    <a:pt x="10588" y="4470"/>
                    <a:pt x="9835" y="4031"/>
                  </a:cubicBezTo>
                  <a:cubicBezTo>
                    <a:pt x="9897" y="3884"/>
                    <a:pt x="9981" y="3717"/>
                    <a:pt x="10065" y="3591"/>
                  </a:cubicBezTo>
                  <a:cubicBezTo>
                    <a:pt x="11073" y="2032"/>
                    <a:pt x="12725" y="795"/>
                    <a:pt x="14597" y="795"/>
                  </a:cubicBezTo>
                  <a:close/>
                  <a:moveTo>
                    <a:pt x="29147" y="18280"/>
                  </a:moveTo>
                  <a:cubicBezTo>
                    <a:pt x="29524" y="19117"/>
                    <a:pt x="30193" y="19828"/>
                    <a:pt x="31072" y="20163"/>
                  </a:cubicBezTo>
                  <a:cubicBezTo>
                    <a:pt x="31452" y="20320"/>
                    <a:pt x="31832" y="20386"/>
                    <a:pt x="32209" y="20386"/>
                  </a:cubicBezTo>
                  <a:cubicBezTo>
                    <a:pt x="32785" y="20386"/>
                    <a:pt x="33352" y="20232"/>
                    <a:pt x="33897" y="20016"/>
                  </a:cubicBezTo>
                  <a:cubicBezTo>
                    <a:pt x="34357" y="20686"/>
                    <a:pt x="34671" y="21397"/>
                    <a:pt x="34838" y="22276"/>
                  </a:cubicBezTo>
                  <a:cubicBezTo>
                    <a:pt x="34838" y="22318"/>
                    <a:pt x="34859" y="22381"/>
                    <a:pt x="34859" y="22381"/>
                  </a:cubicBezTo>
                  <a:lnTo>
                    <a:pt x="34859" y="22423"/>
                  </a:lnTo>
                  <a:cubicBezTo>
                    <a:pt x="34838" y="22485"/>
                    <a:pt x="34817" y="22548"/>
                    <a:pt x="34775" y="22590"/>
                  </a:cubicBezTo>
                  <a:cubicBezTo>
                    <a:pt x="34650" y="22904"/>
                    <a:pt x="34796" y="23176"/>
                    <a:pt x="34985" y="23301"/>
                  </a:cubicBezTo>
                  <a:lnTo>
                    <a:pt x="35027" y="23301"/>
                  </a:lnTo>
                  <a:lnTo>
                    <a:pt x="35027" y="23322"/>
                  </a:lnTo>
                  <a:cubicBezTo>
                    <a:pt x="35131" y="24264"/>
                    <a:pt x="35173" y="25185"/>
                    <a:pt x="35131" y="26126"/>
                  </a:cubicBezTo>
                  <a:lnTo>
                    <a:pt x="35131" y="26168"/>
                  </a:lnTo>
                  <a:lnTo>
                    <a:pt x="35089" y="26168"/>
                  </a:lnTo>
                  <a:cubicBezTo>
                    <a:pt x="34964" y="26210"/>
                    <a:pt x="34880" y="26293"/>
                    <a:pt x="34817" y="26356"/>
                  </a:cubicBezTo>
                  <a:cubicBezTo>
                    <a:pt x="34671" y="26524"/>
                    <a:pt x="34671" y="26712"/>
                    <a:pt x="34817" y="26838"/>
                  </a:cubicBezTo>
                  <a:cubicBezTo>
                    <a:pt x="34859" y="26921"/>
                    <a:pt x="34943" y="26963"/>
                    <a:pt x="35047" y="26984"/>
                  </a:cubicBezTo>
                  <a:lnTo>
                    <a:pt x="35068" y="27026"/>
                  </a:lnTo>
                  <a:lnTo>
                    <a:pt x="35068" y="27047"/>
                  </a:lnTo>
                  <a:cubicBezTo>
                    <a:pt x="34922" y="28302"/>
                    <a:pt x="34441" y="30185"/>
                    <a:pt x="33980" y="31231"/>
                  </a:cubicBezTo>
                  <a:cubicBezTo>
                    <a:pt x="33395" y="32550"/>
                    <a:pt x="32746" y="33324"/>
                    <a:pt x="31909" y="34286"/>
                  </a:cubicBezTo>
                  <a:cubicBezTo>
                    <a:pt x="31114" y="35186"/>
                    <a:pt x="29963" y="35960"/>
                    <a:pt x="28666" y="36693"/>
                  </a:cubicBezTo>
                  <a:cubicBezTo>
                    <a:pt x="27703" y="37257"/>
                    <a:pt x="24209" y="37927"/>
                    <a:pt x="22159" y="38094"/>
                  </a:cubicBezTo>
                  <a:cubicBezTo>
                    <a:pt x="21833" y="38117"/>
                    <a:pt x="21474" y="38128"/>
                    <a:pt x="21094" y="38128"/>
                  </a:cubicBezTo>
                  <a:cubicBezTo>
                    <a:pt x="19055" y="38128"/>
                    <a:pt x="16409" y="37823"/>
                    <a:pt x="15086" y="37488"/>
                  </a:cubicBezTo>
                  <a:cubicBezTo>
                    <a:pt x="13329" y="37048"/>
                    <a:pt x="11927" y="36441"/>
                    <a:pt x="10797" y="35625"/>
                  </a:cubicBezTo>
                  <a:cubicBezTo>
                    <a:pt x="9542" y="34747"/>
                    <a:pt x="8684" y="33408"/>
                    <a:pt x="8202" y="31671"/>
                  </a:cubicBezTo>
                  <a:cubicBezTo>
                    <a:pt x="7784" y="30143"/>
                    <a:pt x="7763" y="28511"/>
                    <a:pt x="7742" y="26963"/>
                  </a:cubicBezTo>
                  <a:cubicBezTo>
                    <a:pt x="7763" y="26921"/>
                    <a:pt x="7805" y="26796"/>
                    <a:pt x="7742" y="26649"/>
                  </a:cubicBezTo>
                  <a:cubicBezTo>
                    <a:pt x="7742" y="25394"/>
                    <a:pt x="7868" y="24097"/>
                    <a:pt x="8600" y="23029"/>
                  </a:cubicBezTo>
                  <a:lnTo>
                    <a:pt x="8621" y="22988"/>
                  </a:lnTo>
                  <a:lnTo>
                    <a:pt x="8642" y="22988"/>
                  </a:lnTo>
                  <a:cubicBezTo>
                    <a:pt x="8935" y="23071"/>
                    <a:pt x="9249" y="23092"/>
                    <a:pt x="9625" y="23092"/>
                  </a:cubicBezTo>
                  <a:cubicBezTo>
                    <a:pt x="9939" y="23092"/>
                    <a:pt x="10253" y="23071"/>
                    <a:pt x="10630" y="23029"/>
                  </a:cubicBezTo>
                  <a:cubicBezTo>
                    <a:pt x="11508" y="22925"/>
                    <a:pt x="12450" y="22402"/>
                    <a:pt x="13078" y="21648"/>
                  </a:cubicBezTo>
                  <a:lnTo>
                    <a:pt x="13099" y="21628"/>
                  </a:lnTo>
                  <a:lnTo>
                    <a:pt x="13120" y="21628"/>
                  </a:lnTo>
                  <a:cubicBezTo>
                    <a:pt x="13433" y="21753"/>
                    <a:pt x="13768" y="21837"/>
                    <a:pt x="14124" y="21837"/>
                  </a:cubicBezTo>
                  <a:cubicBezTo>
                    <a:pt x="14270" y="21837"/>
                    <a:pt x="14438" y="21816"/>
                    <a:pt x="14584" y="21795"/>
                  </a:cubicBezTo>
                  <a:cubicBezTo>
                    <a:pt x="15630" y="21586"/>
                    <a:pt x="15861" y="20749"/>
                    <a:pt x="15944" y="19933"/>
                  </a:cubicBezTo>
                  <a:lnTo>
                    <a:pt x="15944" y="19870"/>
                  </a:lnTo>
                  <a:cubicBezTo>
                    <a:pt x="16237" y="20142"/>
                    <a:pt x="16593" y="20330"/>
                    <a:pt x="17011" y="20372"/>
                  </a:cubicBezTo>
                  <a:cubicBezTo>
                    <a:pt x="17090" y="20381"/>
                    <a:pt x="17167" y="20386"/>
                    <a:pt x="17243" y="20386"/>
                  </a:cubicBezTo>
                  <a:cubicBezTo>
                    <a:pt x="17856" y="20386"/>
                    <a:pt x="18392" y="20100"/>
                    <a:pt x="18894" y="19765"/>
                  </a:cubicBezTo>
                  <a:cubicBezTo>
                    <a:pt x="19166" y="19619"/>
                    <a:pt x="19418" y="19431"/>
                    <a:pt x="19690" y="19221"/>
                  </a:cubicBezTo>
                  <a:cubicBezTo>
                    <a:pt x="20045" y="19703"/>
                    <a:pt x="20547" y="20121"/>
                    <a:pt x="21091" y="20330"/>
                  </a:cubicBezTo>
                  <a:cubicBezTo>
                    <a:pt x="21570" y="20524"/>
                    <a:pt x="22090" y="20632"/>
                    <a:pt x="22603" y="20632"/>
                  </a:cubicBezTo>
                  <a:cubicBezTo>
                    <a:pt x="23256" y="20632"/>
                    <a:pt x="23900" y="20457"/>
                    <a:pt x="24439" y="20058"/>
                  </a:cubicBezTo>
                  <a:cubicBezTo>
                    <a:pt x="24962" y="19703"/>
                    <a:pt x="25381" y="19200"/>
                    <a:pt x="25653" y="18656"/>
                  </a:cubicBezTo>
                  <a:cubicBezTo>
                    <a:pt x="26069" y="19072"/>
                    <a:pt x="26613" y="19314"/>
                    <a:pt x="27176" y="19314"/>
                  </a:cubicBezTo>
                  <a:cubicBezTo>
                    <a:pt x="27463" y="19314"/>
                    <a:pt x="27756" y="19251"/>
                    <a:pt x="28038" y="19117"/>
                  </a:cubicBezTo>
                  <a:cubicBezTo>
                    <a:pt x="28457" y="18907"/>
                    <a:pt x="28833" y="18615"/>
                    <a:pt x="29147" y="18280"/>
                  </a:cubicBezTo>
                  <a:close/>
                  <a:moveTo>
                    <a:pt x="23874" y="38429"/>
                  </a:moveTo>
                  <a:lnTo>
                    <a:pt x="23853" y="38513"/>
                  </a:lnTo>
                  <a:cubicBezTo>
                    <a:pt x="23770" y="38680"/>
                    <a:pt x="23791" y="38994"/>
                    <a:pt x="23791" y="39266"/>
                  </a:cubicBezTo>
                  <a:cubicBezTo>
                    <a:pt x="23791" y="39392"/>
                    <a:pt x="23832" y="39559"/>
                    <a:pt x="23791" y="39664"/>
                  </a:cubicBezTo>
                  <a:cubicBezTo>
                    <a:pt x="23770" y="40040"/>
                    <a:pt x="23686" y="40626"/>
                    <a:pt x="23267" y="40877"/>
                  </a:cubicBezTo>
                  <a:cubicBezTo>
                    <a:pt x="23100" y="40982"/>
                    <a:pt x="22912" y="41066"/>
                    <a:pt x="22744" y="41066"/>
                  </a:cubicBezTo>
                  <a:cubicBezTo>
                    <a:pt x="22431" y="41066"/>
                    <a:pt x="22179" y="40877"/>
                    <a:pt x="22075" y="40563"/>
                  </a:cubicBezTo>
                  <a:cubicBezTo>
                    <a:pt x="21887" y="40103"/>
                    <a:pt x="21887" y="39622"/>
                    <a:pt x="21887" y="39182"/>
                  </a:cubicBezTo>
                  <a:lnTo>
                    <a:pt x="21887" y="39078"/>
                  </a:lnTo>
                  <a:lnTo>
                    <a:pt x="21907" y="39078"/>
                  </a:lnTo>
                  <a:cubicBezTo>
                    <a:pt x="21970" y="39057"/>
                    <a:pt x="22012" y="38994"/>
                    <a:pt x="22054" y="38931"/>
                  </a:cubicBezTo>
                  <a:cubicBezTo>
                    <a:pt x="22075" y="38827"/>
                    <a:pt x="22012" y="38743"/>
                    <a:pt x="21970" y="38680"/>
                  </a:cubicBezTo>
                  <a:lnTo>
                    <a:pt x="21866" y="38618"/>
                  </a:lnTo>
                  <a:lnTo>
                    <a:pt x="21991" y="38618"/>
                  </a:lnTo>
                  <a:cubicBezTo>
                    <a:pt x="22577" y="38555"/>
                    <a:pt x="23142" y="38513"/>
                    <a:pt x="23791" y="38429"/>
                  </a:cubicBezTo>
                  <a:close/>
                  <a:moveTo>
                    <a:pt x="29273" y="37069"/>
                  </a:moveTo>
                  <a:lnTo>
                    <a:pt x="29273" y="37153"/>
                  </a:lnTo>
                  <a:cubicBezTo>
                    <a:pt x="29273" y="37195"/>
                    <a:pt x="29314" y="37320"/>
                    <a:pt x="29440" y="37362"/>
                  </a:cubicBezTo>
                  <a:cubicBezTo>
                    <a:pt x="29733" y="37383"/>
                    <a:pt x="29900" y="37592"/>
                    <a:pt x="30047" y="37801"/>
                  </a:cubicBezTo>
                  <a:cubicBezTo>
                    <a:pt x="30151" y="37927"/>
                    <a:pt x="30235" y="38053"/>
                    <a:pt x="30382" y="38136"/>
                  </a:cubicBezTo>
                  <a:cubicBezTo>
                    <a:pt x="30695" y="38325"/>
                    <a:pt x="30988" y="38576"/>
                    <a:pt x="31260" y="38848"/>
                  </a:cubicBezTo>
                  <a:cubicBezTo>
                    <a:pt x="31386" y="38973"/>
                    <a:pt x="31511" y="39099"/>
                    <a:pt x="31637" y="39203"/>
                  </a:cubicBezTo>
                  <a:cubicBezTo>
                    <a:pt x="31888" y="39413"/>
                    <a:pt x="32160" y="39601"/>
                    <a:pt x="32453" y="39789"/>
                  </a:cubicBezTo>
                  <a:cubicBezTo>
                    <a:pt x="32955" y="40124"/>
                    <a:pt x="33478" y="40501"/>
                    <a:pt x="33834" y="40961"/>
                  </a:cubicBezTo>
                  <a:lnTo>
                    <a:pt x="33876" y="40982"/>
                  </a:lnTo>
                  <a:lnTo>
                    <a:pt x="33834" y="41024"/>
                  </a:lnTo>
                  <a:cubicBezTo>
                    <a:pt x="33667" y="41149"/>
                    <a:pt x="33415" y="41233"/>
                    <a:pt x="33206" y="41296"/>
                  </a:cubicBezTo>
                  <a:cubicBezTo>
                    <a:pt x="33143" y="41338"/>
                    <a:pt x="33081" y="41358"/>
                    <a:pt x="32997" y="41379"/>
                  </a:cubicBezTo>
                  <a:cubicBezTo>
                    <a:pt x="32746" y="41484"/>
                    <a:pt x="32474" y="41672"/>
                    <a:pt x="32244" y="41819"/>
                  </a:cubicBezTo>
                  <a:cubicBezTo>
                    <a:pt x="32118" y="41923"/>
                    <a:pt x="31993" y="42007"/>
                    <a:pt x="31825" y="42112"/>
                  </a:cubicBezTo>
                  <a:cubicBezTo>
                    <a:pt x="31470" y="42321"/>
                    <a:pt x="31114" y="42593"/>
                    <a:pt x="30758" y="42823"/>
                  </a:cubicBezTo>
                  <a:lnTo>
                    <a:pt x="30737" y="42844"/>
                  </a:lnTo>
                  <a:cubicBezTo>
                    <a:pt x="30591" y="42928"/>
                    <a:pt x="30528" y="43011"/>
                    <a:pt x="30423" y="43116"/>
                  </a:cubicBezTo>
                  <a:lnTo>
                    <a:pt x="30361" y="43158"/>
                  </a:lnTo>
                  <a:lnTo>
                    <a:pt x="30319" y="42865"/>
                  </a:lnTo>
                  <a:cubicBezTo>
                    <a:pt x="30214" y="42384"/>
                    <a:pt x="30109" y="41882"/>
                    <a:pt x="30026" y="41400"/>
                  </a:cubicBezTo>
                  <a:lnTo>
                    <a:pt x="30005" y="41275"/>
                  </a:lnTo>
                  <a:cubicBezTo>
                    <a:pt x="29858" y="40647"/>
                    <a:pt x="29754" y="40082"/>
                    <a:pt x="29503" y="39496"/>
                  </a:cubicBezTo>
                  <a:cubicBezTo>
                    <a:pt x="29231" y="38890"/>
                    <a:pt x="28917" y="38136"/>
                    <a:pt x="28791" y="37320"/>
                  </a:cubicBezTo>
                  <a:lnTo>
                    <a:pt x="28791" y="37299"/>
                  </a:lnTo>
                  <a:lnTo>
                    <a:pt x="28812" y="37278"/>
                  </a:lnTo>
                  <a:cubicBezTo>
                    <a:pt x="28959" y="37216"/>
                    <a:pt x="29063" y="37153"/>
                    <a:pt x="29210" y="37090"/>
                  </a:cubicBezTo>
                  <a:lnTo>
                    <a:pt x="29273" y="37069"/>
                  </a:lnTo>
                  <a:close/>
                  <a:moveTo>
                    <a:pt x="16844" y="38471"/>
                  </a:moveTo>
                  <a:cubicBezTo>
                    <a:pt x="16990" y="38513"/>
                    <a:pt x="17179" y="38534"/>
                    <a:pt x="17325" y="38534"/>
                  </a:cubicBezTo>
                  <a:cubicBezTo>
                    <a:pt x="17534" y="38555"/>
                    <a:pt x="17785" y="38576"/>
                    <a:pt x="18057" y="38618"/>
                  </a:cubicBezTo>
                  <a:lnTo>
                    <a:pt x="18204" y="38618"/>
                  </a:lnTo>
                  <a:lnTo>
                    <a:pt x="18099" y="38680"/>
                  </a:lnTo>
                  <a:cubicBezTo>
                    <a:pt x="17911" y="38827"/>
                    <a:pt x="17827" y="39099"/>
                    <a:pt x="17744" y="39308"/>
                  </a:cubicBezTo>
                  <a:cubicBezTo>
                    <a:pt x="17744" y="39350"/>
                    <a:pt x="17723" y="39371"/>
                    <a:pt x="17723" y="39392"/>
                  </a:cubicBezTo>
                  <a:lnTo>
                    <a:pt x="17493" y="40019"/>
                  </a:lnTo>
                  <a:cubicBezTo>
                    <a:pt x="17409" y="40229"/>
                    <a:pt x="17304" y="40459"/>
                    <a:pt x="17262" y="40689"/>
                  </a:cubicBezTo>
                  <a:cubicBezTo>
                    <a:pt x="16990" y="41610"/>
                    <a:pt x="16781" y="42551"/>
                    <a:pt x="16572" y="43472"/>
                  </a:cubicBezTo>
                  <a:cubicBezTo>
                    <a:pt x="16425" y="44246"/>
                    <a:pt x="16237" y="45104"/>
                    <a:pt x="16007" y="45878"/>
                  </a:cubicBezTo>
                  <a:lnTo>
                    <a:pt x="16007" y="45941"/>
                  </a:lnTo>
                  <a:lnTo>
                    <a:pt x="15944" y="45941"/>
                  </a:lnTo>
                  <a:cubicBezTo>
                    <a:pt x="15819" y="45899"/>
                    <a:pt x="15693" y="45899"/>
                    <a:pt x="15547" y="45899"/>
                  </a:cubicBezTo>
                  <a:cubicBezTo>
                    <a:pt x="15400" y="45899"/>
                    <a:pt x="15212" y="45899"/>
                    <a:pt x="15065" y="45878"/>
                  </a:cubicBezTo>
                  <a:cubicBezTo>
                    <a:pt x="14459" y="45773"/>
                    <a:pt x="14061" y="45460"/>
                    <a:pt x="13622" y="45104"/>
                  </a:cubicBezTo>
                  <a:lnTo>
                    <a:pt x="13538" y="45041"/>
                  </a:lnTo>
                  <a:cubicBezTo>
                    <a:pt x="13182" y="44706"/>
                    <a:pt x="12743" y="44434"/>
                    <a:pt x="12220" y="44267"/>
                  </a:cubicBezTo>
                  <a:cubicBezTo>
                    <a:pt x="12052" y="44204"/>
                    <a:pt x="11948" y="44120"/>
                    <a:pt x="11801" y="44016"/>
                  </a:cubicBezTo>
                  <a:lnTo>
                    <a:pt x="11739" y="43995"/>
                  </a:lnTo>
                  <a:lnTo>
                    <a:pt x="11759" y="43953"/>
                  </a:lnTo>
                  <a:cubicBezTo>
                    <a:pt x="11759" y="43911"/>
                    <a:pt x="11801" y="43890"/>
                    <a:pt x="11801" y="43869"/>
                  </a:cubicBezTo>
                  <a:cubicBezTo>
                    <a:pt x="11822" y="43807"/>
                    <a:pt x="11822" y="43765"/>
                    <a:pt x="11822" y="43744"/>
                  </a:cubicBezTo>
                  <a:cubicBezTo>
                    <a:pt x="11822" y="43660"/>
                    <a:pt x="11822" y="43555"/>
                    <a:pt x="11885" y="43472"/>
                  </a:cubicBezTo>
                  <a:cubicBezTo>
                    <a:pt x="12052" y="43283"/>
                    <a:pt x="12178" y="43116"/>
                    <a:pt x="12304" y="42928"/>
                  </a:cubicBezTo>
                  <a:cubicBezTo>
                    <a:pt x="12513" y="42635"/>
                    <a:pt x="12722" y="42342"/>
                    <a:pt x="12973" y="42091"/>
                  </a:cubicBezTo>
                  <a:cubicBezTo>
                    <a:pt x="13099" y="41923"/>
                    <a:pt x="13245" y="41777"/>
                    <a:pt x="13392" y="41610"/>
                  </a:cubicBezTo>
                  <a:cubicBezTo>
                    <a:pt x="13622" y="41358"/>
                    <a:pt x="13852" y="41066"/>
                    <a:pt x="14124" y="40835"/>
                  </a:cubicBezTo>
                  <a:cubicBezTo>
                    <a:pt x="14291" y="40647"/>
                    <a:pt x="14500" y="40459"/>
                    <a:pt x="14689" y="40312"/>
                  </a:cubicBezTo>
                  <a:cubicBezTo>
                    <a:pt x="14982" y="40040"/>
                    <a:pt x="15296" y="39789"/>
                    <a:pt x="15547" y="39496"/>
                  </a:cubicBezTo>
                  <a:lnTo>
                    <a:pt x="15714" y="39350"/>
                  </a:lnTo>
                  <a:cubicBezTo>
                    <a:pt x="16028" y="38994"/>
                    <a:pt x="16384" y="38618"/>
                    <a:pt x="16844" y="38471"/>
                  </a:cubicBezTo>
                  <a:close/>
                  <a:moveTo>
                    <a:pt x="13099" y="45773"/>
                  </a:moveTo>
                  <a:cubicBezTo>
                    <a:pt x="13266" y="45815"/>
                    <a:pt x="13412" y="45878"/>
                    <a:pt x="13538" y="45920"/>
                  </a:cubicBezTo>
                  <a:cubicBezTo>
                    <a:pt x="13747" y="46004"/>
                    <a:pt x="13894" y="46171"/>
                    <a:pt x="13956" y="46338"/>
                  </a:cubicBezTo>
                  <a:cubicBezTo>
                    <a:pt x="14145" y="46422"/>
                    <a:pt x="14354" y="46506"/>
                    <a:pt x="14584" y="46589"/>
                  </a:cubicBezTo>
                  <a:cubicBezTo>
                    <a:pt x="14793" y="46631"/>
                    <a:pt x="15212" y="46736"/>
                    <a:pt x="15672" y="46736"/>
                  </a:cubicBezTo>
                  <a:lnTo>
                    <a:pt x="15777" y="46736"/>
                  </a:lnTo>
                  <a:lnTo>
                    <a:pt x="15735" y="46799"/>
                  </a:lnTo>
                  <a:cubicBezTo>
                    <a:pt x="15589" y="47343"/>
                    <a:pt x="15421" y="47845"/>
                    <a:pt x="15317" y="48368"/>
                  </a:cubicBezTo>
                  <a:cubicBezTo>
                    <a:pt x="15191" y="48954"/>
                    <a:pt x="15065" y="49561"/>
                    <a:pt x="14940" y="50146"/>
                  </a:cubicBezTo>
                  <a:lnTo>
                    <a:pt x="14835" y="50628"/>
                  </a:lnTo>
                  <a:cubicBezTo>
                    <a:pt x="14752" y="51004"/>
                    <a:pt x="14668" y="51402"/>
                    <a:pt x="14563" y="51758"/>
                  </a:cubicBezTo>
                  <a:cubicBezTo>
                    <a:pt x="14542" y="51967"/>
                    <a:pt x="14521" y="52155"/>
                    <a:pt x="14521" y="52322"/>
                  </a:cubicBezTo>
                  <a:cubicBezTo>
                    <a:pt x="14480" y="52469"/>
                    <a:pt x="14480" y="52636"/>
                    <a:pt x="14438" y="52783"/>
                  </a:cubicBezTo>
                  <a:cubicBezTo>
                    <a:pt x="14417" y="52866"/>
                    <a:pt x="14417" y="52950"/>
                    <a:pt x="14375" y="52992"/>
                  </a:cubicBezTo>
                  <a:lnTo>
                    <a:pt x="14354" y="53159"/>
                  </a:lnTo>
                  <a:lnTo>
                    <a:pt x="14333" y="53243"/>
                  </a:lnTo>
                  <a:lnTo>
                    <a:pt x="14208" y="53118"/>
                  </a:lnTo>
                  <a:cubicBezTo>
                    <a:pt x="14061" y="52992"/>
                    <a:pt x="13936" y="52866"/>
                    <a:pt x="13852" y="52678"/>
                  </a:cubicBezTo>
                  <a:lnTo>
                    <a:pt x="13831" y="52615"/>
                  </a:lnTo>
                  <a:lnTo>
                    <a:pt x="13894" y="52594"/>
                  </a:lnTo>
                  <a:cubicBezTo>
                    <a:pt x="13956" y="52574"/>
                    <a:pt x="14019" y="52553"/>
                    <a:pt x="14103" y="52490"/>
                  </a:cubicBezTo>
                  <a:cubicBezTo>
                    <a:pt x="14166" y="52448"/>
                    <a:pt x="14228" y="52343"/>
                    <a:pt x="14228" y="52260"/>
                  </a:cubicBezTo>
                  <a:cubicBezTo>
                    <a:pt x="14228" y="52197"/>
                    <a:pt x="14228" y="52155"/>
                    <a:pt x="14145" y="52071"/>
                  </a:cubicBezTo>
                  <a:cubicBezTo>
                    <a:pt x="14019" y="51967"/>
                    <a:pt x="13852" y="51925"/>
                    <a:pt x="13705" y="51862"/>
                  </a:cubicBezTo>
                  <a:cubicBezTo>
                    <a:pt x="13601" y="51841"/>
                    <a:pt x="13496" y="51778"/>
                    <a:pt x="13392" y="51737"/>
                  </a:cubicBezTo>
                  <a:cubicBezTo>
                    <a:pt x="13224" y="51653"/>
                    <a:pt x="13078" y="51527"/>
                    <a:pt x="12910" y="51402"/>
                  </a:cubicBezTo>
                  <a:cubicBezTo>
                    <a:pt x="12848" y="51339"/>
                    <a:pt x="12764" y="51255"/>
                    <a:pt x="12680" y="51214"/>
                  </a:cubicBezTo>
                  <a:cubicBezTo>
                    <a:pt x="12387" y="51004"/>
                    <a:pt x="11697" y="50418"/>
                    <a:pt x="11446" y="49749"/>
                  </a:cubicBezTo>
                  <a:cubicBezTo>
                    <a:pt x="11215" y="49142"/>
                    <a:pt x="11613" y="48368"/>
                    <a:pt x="11927" y="47740"/>
                  </a:cubicBezTo>
                  <a:cubicBezTo>
                    <a:pt x="12011" y="47594"/>
                    <a:pt x="12052" y="47468"/>
                    <a:pt x="12115" y="47343"/>
                  </a:cubicBezTo>
                  <a:cubicBezTo>
                    <a:pt x="12136" y="47259"/>
                    <a:pt x="12178" y="47154"/>
                    <a:pt x="12220" y="47050"/>
                  </a:cubicBezTo>
                  <a:cubicBezTo>
                    <a:pt x="12283" y="46820"/>
                    <a:pt x="12366" y="46610"/>
                    <a:pt x="12534" y="46422"/>
                  </a:cubicBezTo>
                  <a:cubicBezTo>
                    <a:pt x="12576" y="46380"/>
                    <a:pt x="12638" y="46296"/>
                    <a:pt x="12659" y="46213"/>
                  </a:cubicBezTo>
                  <a:cubicBezTo>
                    <a:pt x="12764" y="46066"/>
                    <a:pt x="12889" y="45857"/>
                    <a:pt x="13057" y="45773"/>
                  </a:cubicBezTo>
                  <a:close/>
                  <a:moveTo>
                    <a:pt x="32181" y="42509"/>
                  </a:moveTo>
                  <a:lnTo>
                    <a:pt x="32181" y="42572"/>
                  </a:lnTo>
                  <a:cubicBezTo>
                    <a:pt x="32181" y="42635"/>
                    <a:pt x="32181" y="42656"/>
                    <a:pt x="32223" y="42677"/>
                  </a:cubicBezTo>
                  <a:cubicBezTo>
                    <a:pt x="32578" y="43451"/>
                    <a:pt x="32976" y="44099"/>
                    <a:pt x="33374" y="44727"/>
                  </a:cubicBezTo>
                  <a:cubicBezTo>
                    <a:pt x="33562" y="45041"/>
                    <a:pt x="33729" y="45334"/>
                    <a:pt x="33918" y="45648"/>
                  </a:cubicBezTo>
                  <a:cubicBezTo>
                    <a:pt x="34524" y="46694"/>
                    <a:pt x="34943" y="47845"/>
                    <a:pt x="35278" y="48828"/>
                  </a:cubicBezTo>
                  <a:cubicBezTo>
                    <a:pt x="35654" y="49958"/>
                    <a:pt x="34629" y="51088"/>
                    <a:pt x="34085" y="51695"/>
                  </a:cubicBezTo>
                  <a:cubicBezTo>
                    <a:pt x="33771" y="52030"/>
                    <a:pt x="33395" y="52322"/>
                    <a:pt x="33060" y="52574"/>
                  </a:cubicBezTo>
                  <a:lnTo>
                    <a:pt x="32892" y="52699"/>
                  </a:lnTo>
                  <a:cubicBezTo>
                    <a:pt x="32809" y="52762"/>
                    <a:pt x="32767" y="52804"/>
                    <a:pt x="32683" y="52866"/>
                  </a:cubicBezTo>
                  <a:cubicBezTo>
                    <a:pt x="32537" y="52992"/>
                    <a:pt x="32348" y="53118"/>
                    <a:pt x="32181" y="53264"/>
                  </a:cubicBezTo>
                  <a:lnTo>
                    <a:pt x="32139" y="53306"/>
                  </a:lnTo>
                  <a:lnTo>
                    <a:pt x="32118" y="53222"/>
                  </a:lnTo>
                  <a:cubicBezTo>
                    <a:pt x="32055" y="53076"/>
                    <a:pt x="32014" y="52950"/>
                    <a:pt x="31993" y="52804"/>
                  </a:cubicBezTo>
                  <a:cubicBezTo>
                    <a:pt x="31867" y="52343"/>
                    <a:pt x="31867" y="51841"/>
                    <a:pt x="31867" y="51381"/>
                  </a:cubicBezTo>
                  <a:cubicBezTo>
                    <a:pt x="31867" y="51088"/>
                    <a:pt x="31867" y="50795"/>
                    <a:pt x="31846" y="50544"/>
                  </a:cubicBezTo>
                  <a:cubicBezTo>
                    <a:pt x="31762" y="49519"/>
                    <a:pt x="31511" y="48514"/>
                    <a:pt x="31281" y="47531"/>
                  </a:cubicBezTo>
                  <a:cubicBezTo>
                    <a:pt x="31177" y="47092"/>
                    <a:pt x="31072" y="46610"/>
                    <a:pt x="30967" y="46171"/>
                  </a:cubicBezTo>
                  <a:cubicBezTo>
                    <a:pt x="30800" y="45439"/>
                    <a:pt x="30654" y="44664"/>
                    <a:pt x="30486" y="43911"/>
                  </a:cubicBezTo>
                  <a:lnTo>
                    <a:pt x="30486" y="43890"/>
                  </a:lnTo>
                  <a:lnTo>
                    <a:pt x="30528" y="43869"/>
                  </a:lnTo>
                  <a:cubicBezTo>
                    <a:pt x="30674" y="43765"/>
                    <a:pt x="30821" y="43660"/>
                    <a:pt x="30967" y="43535"/>
                  </a:cubicBezTo>
                  <a:cubicBezTo>
                    <a:pt x="31114" y="43388"/>
                    <a:pt x="31239" y="43283"/>
                    <a:pt x="31407" y="43179"/>
                  </a:cubicBezTo>
                  <a:cubicBezTo>
                    <a:pt x="31490" y="43137"/>
                    <a:pt x="31595" y="43074"/>
                    <a:pt x="31658" y="43032"/>
                  </a:cubicBezTo>
                  <a:cubicBezTo>
                    <a:pt x="31721" y="42823"/>
                    <a:pt x="31846" y="42656"/>
                    <a:pt x="32034" y="42572"/>
                  </a:cubicBezTo>
                  <a:cubicBezTo>
                    <a:pt x="32055" y="42572"/>
                    <a:pt x="32181" y="42509"/>
                    <a:pt x="32181" y="42509"/>
                  </a:cubicBezTo>
                  <a:close/>
                  <a:moveTo>
                    <a:pt x="28352" y="37613"/>
                  </a:moveTo>
                  <a:lnTo>
                    <a:pt x="28352" y="37697"/>
                  </a:lnTo>
                  <a:cubicBezTo>
                    <a:pt x="28352" y="38262"/>
                    <a:pt x="28498" y="38785"/>
                    <a:pt x="28708" y="39392"/>
                  </a:cubicBezTo>
                  <a:cubicBezTo>
                    <a:pt x="28980" y="40082"/>
                    <a:pt x="29126" y="40731"/>
                    <a:pt x="29273" y="41400"/>
                  </a:cubicBezTo>
                  <a:cubicBezTo>
                    <a:pt x="29335" y="41861"/>
                    <a:pt x="29419" y="42300"/>
                    <a:pt x="29524" y="42760"/>
                  </a:cubicBezTo>
                  <a:cubicBezTo>
                    <a:pt x="29733" y="43890"/>
                    <a:pt x="29942" y="45041"/>
                    <a:pt x="30172" y="46171"/>
                  </a:cubicBezTo>
                  <a:cubicBezTo>
                    <a:pt x="30277" y="46694"/>
                    <a:pt x="30423" y="47238"/>
                    <a:pt x="30549" y="47761"/>
                  </a:cubicBezTo>
                  <a:cubicBezTo>
                    <a:pt x="30779" y="48703"/>
                    <a:pt x="31009" y="49707"/>
                    <a:pt x="31114" y="50670"/>
                  </a:cubicBezTo>
                  <a:cubicBezTo>
                    <a:pt x="31156" y="51004"/>
                    <a:pt x="31177" y="51339"/>
                    <a:pt x="31177" y="51653"/>
                  </a:cubicBezTo>
                  <a:cubicBezTo>
                    <a:pt x="31177" y="52030"/>
                    <a:pt x="31177" y="52385"/>
                    <a:pt x="31218" y="52741"/>
                  </a:cubicBezTo>
                  <a:cubicBezTo>
                    <a:pt x="31239" y="53055"/>
                    <a:pt x="31386" y="53327"/>
                    <a:pt x="31490" y="53641"/>
                  </a:cubicBezTo>
                  <a:lnTo>
                    <a:pt x="31532" y="53808"/>
                  </a:lnTo>
                  <a:lnTo>
                    <a:pt x="31490" y="53829"/>
                  </a:lnTo>
                  <a:cubicBezTo>
                    <a:pt x="31281" y="53934"/>
                    <a:pt x="31114" y="54038"/>
                    <a:pt x="30988" y="54164"/>
                  </a:cubicBezTo>
                  <a:lnTo>
                    <a:pt x="30967" y="54164"/>
                  </a:lnTo>
                  <a:cubicBezTo>
                    <a:pt x="30591" y="54227"/>
                    <a:pt x="30235" y="54310"/>
                    <a:pt x="29900" y="54373"/>
                  </a:cubicBezTo>
                  <a:cubicBezTo>
                    <a:pt x="29733" y="54415"/>
                    <a:pt x="29545" y="54457"/>
                    <a:pt x="29398" y="54478"/>
                  </a:cubicBezTo>
                  <a:cubicBezTo>
                    <a:pt x="28666" y="54645"/>
                    <a:pt x="27975" y="54666"/>
                    <a:pt x="27222" y="54687"/>
                  </a:cubicBezTo>
                  <a:lnTo>
                    <a:pt x="27055" y="54687"/>
                  </a:lnTo>
                  <a:cubicBezTo>
                    <a:pt x="25967" y="54729"/>
                    <a:pt x="24858" y="54875"/>
                    <a:pt x="23811" y="54980"/>
                  </a:cubicBezTo>
                  <a:cubicBezTo>
                    <a:pt x="23456" y="55043"/>
                    <a:pt x="23121" y="55063"/>
                    <a:pt x="22744" y="55105"/>
                  </a:cubicBezTo>
                  <a:cubicBezTo>
                    <a:pt x="21656" y="55252"/>
                    <a:pt x="20526" y="55294"/>
                    <a:pt x="19376" y="55294"/>
                  </a:cubicBezTo>
                  <a:cubicBezTo>
                    <a:pt x="17827" y="55210"/>
                    <a:pt x="16321" y="55105"/>
                    <a:pt x="14772" y="54938"/>
                  </a:cubicBezTo>
                  <a:lnTo>
                    <a:pt x="14731" y="54938"/>
                  </a:lnTo>
                  <a:lnTo>
                    <a:pt x="14752" y="54875"/>
                  </a:lnTo>
                  <a:cubicBezTo>
                    <a:pt x="14856" y="54645"/>
                    <a:pt x="14898" y="54415"/>
                    <a:pt x="14982" y="54164"/>
                  </a:cubicBezTo>
                  <a:cubicBezTo>
                    <a:pt x="15003" y="54038"/>
                    <a:pt x="15044" y="53934"/>
                    <a:pt x="15086" y="53808"/>
                  </a:cubicBezTo>
                  <a:cubicBezTo>
                    <a:pt x="15170" y="53536"/>
                    <a:pt x="15212" y="53306"/>
                    <a:pt x="15275" y="53055"/>
                  </a:cubicBezTo>
                  <a:lnTo>
                    <a:pt x="15358" y="52574"/>
                  </a:lnTo>
                  <a:cubicBezTo>
                    <a:pt x="15379" y="52427"/>
                    <a:pt x="15379" y="52239"/>
                    <a:pt x="15421" y="52050"/>
                  </a:cubicBezTo>
                  <a:cubicBezTo>
                    <a:pt x="15609" y="51318"/>
                    <a:pt x="15777" y="50586"/>
                    <a:pt x="15902" y="49874"/>
                  </a:cubicBezTo>
                  <a:cubicBezTo>
                    <a:pt x="16049" y="49100"/>
                    <a:pt x="16237" y="48263"/>
                    <a:pt x="16425" y="47468"/>
                  </a:cubicBezTo>
                  <a:cubicBezTo>
                    <a:pt x="16509" y="47112"/>
                    <a:pt x="16635" y="46757"/>
                    <a:pt x="16739" y="46422"/>
                  </a:cubicBezTo>
                  <a:cubicBezTo>
                    <a:pt x="16865" y="45962"/>
                    <a:pt x="17032" y="45480"/>
                    <a:pt x="17137" y="45020"/>
                  </a:cubicBezTo>
                  <a:cubicBezTo>
                    <a:pt x="17262" y="44434"/>
                    <a:pt x="17367" y="43869"/>
                    <a:pt x="17472" y="43283"/>
                  </a:cubicBezTo>
                  <a:lnTo>
                    <a:pt x="17618" y="42426"/>
                  </a:lnTo>
                  <a:cubicBezTo>
                    <a:pt x="17723" y="41861"/>
                    <a:pt x="17890" y="41086"/>
                    <a:pt x="18141" y="40354"/>
                  </a:cubicBezTo>
                  <a:cubicBezTo>
                    <a:pt x="18204" y="40208"/>
                    <a:pt x="18246" y="40019"/>
                    <a:pt x="18267" y="39873"/>
                  </a:cubicBezTo>
                  <a:cubicBezTo>
                    <a:pt x="18267" y="39810"/>
                    <a:pt x="18309" y="39768"/>
                    <a:pt x="18309" y="39706"/>
                  </a:cubicBezTo>
                  <a:cubicBezTo>
                    <a:pt x="18330" y="39580"/>
                    <a:pt x="18350" y="39454"/>
                    <a:pt x="18413" y="39308"/>
                  </a:cubicBezTo>
                  <a:cubicBezTo>
                    <a:pt x="18413" y="39287"/>
                    <a:pt x="18434" y="39266"/>
                    <a:pt x="18434" y="39245"/>
                  </a:cubicBezTo>
                  <a:lnTo>
                    <a:pt x="18413" y="39162"/>
                  </a:lnTo>
                  <a:cubicBezTo>
                    <a:pt x="18476" y="39141"/>
                    <a:pt x="18560" y="39057"/>
                    <a:pt x="18560" y="38973"/>
                  </a:cubicBezTo>
                  <a:cubicBezTo>
                    <a:pt x="18581" y="38890"/>
                    <a:pt x="18560" y="38827"/>
                    <a:pt x="18518" y="38764"/>
                  </a:cubicBezTo>
                  <a:lnTo>
                    <a:pt x="18434" y="38680"/>
                  </a:lnTo>
                  <a:lnTo>
                    <a:pt x="18539" y="38680"/>
                  </a:lnTo>
                  <a:cubicBezTo>
                    <a:pt x="18978" y="38722"/>
                    <a:pt x="19459" y="38743"/>
                    <a:pt x="19920" y="38743"/>
                  </a:cubicBezTo>
                  <a:cubicBezTo>
                    <a:pt x="20401" y="38743"/>
                    <a:pt x="20924" y="38722"/>
                    <a:pt x="21405" y="38680"/>
                  </a:cubicBezTo>
                  <a:lnTo>
                    <a:pt x="21531" y="38680"/>
                  </a:lnTo>
                  <a:lnTo>
                    <a:pt x="21447" y="38764"/>
                  </a:lnTo>
                  <a:cubicBezTo>
                    <a:pt x="21426" y="38785"/>
                    <a:pt x="21384" y="38827"/>
                    <a:pt x="21384" y="38869"/>
                  </a:cubicBezTo>
                  <a:cubicBezTo>
                    <a:pt x="21112" y="39601"/>
                    <a:pt x="21259" y="40522"/>
                    <a:pt x="21531" y="41128"/>
                  </a:cubicBezTo>
                  <a:cubicBezTo>
                    <a:pt x="21740" y="41589"/>
                    <a:pt x="22179" y="41861"/>
                    <a:pt x="22744" y="41861"/>
                  </a:cubicBezTo>
                  <a:cubicBezTo>
                    <a:pt x="22933" y="41861"/>
                    <a:pt x="23121" y="41819"/>
                    <a:pt x="23330" y="41777"/>
                  </a:cubicBezTo>
                  <a:cubicBezTo>
                    <a:pt x="24167" y="41547"/>
                    <a:pt x="24460" y="40710"/>
                    <a:pt x="24502" y="40333"/>
                  </a:cubicBezTo>
                  <a:cubicBezTo>
                    <a:pt x="24607" y="39831"/>
                    <a:pt x="24732" y="38952"/>
                    <a:pt x="24502" y="38450"/>
                  </a:cubicBezTo>
                  <a:lnTo>
                    <a:pt x="24481" y="38408"/>
                  </a:lnTo>
                  <a:lnTo>
                    <a:pt x="24565" y="38408"/>
                  </a:lnTo>
                  <a:cubicBezTo>
                    <a:pt x="25151" y="38325"/>
                    <a:pt x="25757" y="38220"/>
                    <a:pt x="26448" y="38115"/>
                  </a:cubicBezTo>
                  <a:cubicBezTo>
                    <a:pt x="27138" y="37990"/>
                    <a:pt x="27724" y="37843"/>
                    <a:pt x="28268" y="37634"/>
                  </a:cubicBezTo>
                  <a:lnTo>
                    <a:pt x="28352" y="37613"/>
                  </a:lnTo>
                  <a:close/>
                  <a:moveTo>
                    <a:pt x="31700" y="54708"/>
                  </a:moveTo>
                  <a:cubicBezTo>
                    <a:pt x="31742" y="54854"/>
                    <a:pt x="31846" y="54959"/>
                    <a:pt x="32014" y="54980"/>
                  </a:cubicBezTo>
                  <a:lnTo>
                    <a:pt x="32055" y="54980"/>
                  </a:lnTo>
                  <a:lnTo>
                    <a:pt x="32055" y="55063"/>
                  </a:lnTo>
                  <a:cubicBezTo>
                    <a:pt x="32034" y="55147"/>
                    <a:pt x="32014" y="55210"/>
                    <a:pt x="32014" y="55273"/>
                  </a:cubicBezTo>
                  <a:lnTo>
                    <a:pt x="31993" y="55335"/>
                  </a:lnTo>
                  <a:cubicBezTo>
                    <a:pt x="31951" y="55482"/>
                    <a:pt x="31930" y="55628"/>
                    <a:pt x="31909" y="55775"/>
                  </a:cubicBezTo>
                  <a:lnTo>
                    <a:pt x="31804" y="55775"/>
                  </a:lnTo>
                  <a:cubicBezTo>
                    <a:pt x="31804" y="55670"/>
                    <a:pt x="31783" y="55566"/>
                    <a:pt x="31783" y="55482"/>
                  </a:cubicBezTo>
                  <a:cubicBezTo>
                    <a:pt x="31742" y="55315"/>
                    <a:pt x="31721" y="55168"/>
                    <a:pt x="31679" y="55022"/>
                  </a:cubicBezTo>
                  <a:cubicBezTo>
                    <a:pt x="31637" y="54917"/>
                    <a:pt x="31616" y="54854"/>
                    <a:pt x="31595" y="54750"/>
                  </a:cubicBezTo>
                  <a:lnTo>
                    <a:pt x="31700" y="54708"/>
                  </a:lnTo>
                  <a:close/>
                  <a:moveTo>
                    <a:pt x="30570" y="54980"/>
                  </a:moveTo>
                  <a:lnTo>
                    <a:pt x="30570" y="55022"/>
                  </a:lnTo>
                  <a:cubicBezTo>
                    <a:pt x="30591" y="55210"/>
                    <a:pt x="30612" y="55398"/>
                    <a:pt x="30674" y="55587"/>
                  </a:cubicBezTo>
                  <a:lnTo>
                    <a:pt x="30674" y="55607"/>
                  </a:lnTo>
                  <a:cubicBezTo>
                    <a:pt x="30716" y="55817"/>
                    <a:pt x="30716" y="56026"/>
                    <a:pt x="30716" y="56235"/>
                  </a:cubicBezTo>
                  <a:lnTo>
                    <a:pt x="30716" y="56591"/>
                  </a:lnTo>
                  <a:cubicBezTo>
                    <a:pt x="30779" y="57365"/>
                    <a:pt x="30905" y="58097"/>
                    <a:pt x="31030" y="58767"/>
                  </a:cubicBezTo>
                  <a:cubicBezTo>
                    <a:pt x="31198" y="59604"/>
                    <a:pt x="31386" y="60566"/>
                    <a:pt x="31386" y="61508"/>
                  </a:cubicBezTo>
                  <a:cubicBezTo>
                    <a:pt x="31490" y="62073"/>
                    <a:pt x="31407" y="62470"/>
                    <a:pt x="31281" y="62805"/>
                  </a:cubicBezTo>
                  <a:cubicBezTo>
                    <a:pt x="31072" y="63266"/>
                    <a:pt x="30674" y="63475"/>
                    <a:pt x="30026" y="63475"/>
                  </a:cubicBezTo>
                  <a:lnTo>
                    <a:pt x="29817" y="63475"/>
                  </a:lnTo>
                  <a:lnTo>
                    <a:pt x="29545" y="63454"/>
                  </a:lnTo>
                  <a:cubicBezTo>
                    <a:pt x="28980" y="63433"/>
                    <a:pt x="28457" y="63370"/>
                    <a:pt x="27892" y="63328"/>
                  </a:cubicBezTo>
                  <a:cubicBezTo>
                    <a:pt x="27661" y="63307"/>
                    <a:pt x="27431" y="63307"/>
                    <a:pt x="27201" y="63307"/>
                  </a:cubicBezTo>
                  <a:lnTo>
                    <a:pt x="27055" y="63307"/>
                  </a:lnTo>
                  <a:cubicBezTo>
                    <a:pt x="26950" y="63307"/>
                    <a:pt x="26845" y="63307"/>
                    <a:pt x="26762" y="63328"/>
                  </a:cubicBezTo>
                  <a:cubicBezTo>
                    <a:pt x="26615" y="63328"/>
                    <a:pt x="26490" y="63349"/>
                    <a:pt x="26364" y="63349"/>
                  </a:cubicBezTo>
                  <a:cubicBezTo>
                    <a:pt x="26197" y="63349"/>
                    <a:pt x="26071" y="63349"/>
                    <a:pt x="25967" y="63307"/>
                  </a:cubicBezTo>
                  <a:cubicBezTo>
                    <a:pt x="25213" y="63119"/>
                    <a:pt x="25192" y="62010"/>
                    <a:pt x="25192" y="61320"/>
                  </a:cubicBezTo>
                  <a:lnTo>
                    <a:pt x="25192" y="61006"/>
                  </a:lnTo>
                  <a:cubicBezTo>
                    <a:pt x="25130" y="60022"/>
                    <a:pt x="25004" y="59060"/>
                    <a:pt x="24356" y="58558"/>
                  </a:cubicBezTo>
                  <a:cubicBezTo>
                    <a:pt x="24146" y="58411"/>
                    <a:pt x="23874" y="58328"/>
                    <a:pt x="23560" y="58328"/>
                  </a:cubicBezTo>
                  <a:cubicBezTo>
                    <a:pt x="23351" y="58328"/>
                    <a:pt x="23142" y="58348"/>
                    <a:pt x="22933" y="58390"/>
                  </a:cubicBezTo>
                  <a:lnTo>
                    <a:pt x="22682" y="58390"/>
                  </a:lnTo>
                  <a:cubicBezTo>
                    <a:pt x="22535" y="58390"/>
                    <a:pt x="22410" y="58390"/>
                    <a:pt x="22263" y="58348"/>
                  </a:cubicBezTo>
                  <a:cubicBezTo>
                    <a:pt x="22117" y="58348"/>
                    <a:pt x="21991" y="58328"/>
                    <a:pt x="21845" y="58328"/>
                  </a:cubicBezTo>
                  <a:cubicBezTo>
                    <a:pt x="21573" y="58328"/>
                    <a:pt x="21384" y="58390"/>
                    <a:pt x="21238" y="58453"/>
                  </a:cubicBezTo>
                  <a:cubicBezTo>
                    <a:pt x="20840" y="58704"/>
                    <a:pt x="20798" y="59039"/>
                    <a:pt x="20715" y="59457"/>
                  </a:cubicBezTo>
                  <a:cubicBezTo>
                    <a:pt x="20715" y="59499"/>
                    <a:pt x="20694" y="59583"/>
                    <a:pt x="20694" y="59667"/>
                  </a:cubicBezTo>
                  <a:cubicBezTo>
                    <a:pt x="20652" y="59729"/>
                    <a:pt x="20652" y="59813"/>
                    <a:pt x="20631" y="59918"/>
                  </a:cubicBezTo>
                  <a:cubicBezTo>
                    <a:pt x="20526" y="60420"/>
                    <a:pt x="20422" y="60922"/>
                    <a:pt x="20422" y="61445"/>
                  </a:cubicBezTo>
                  <a:cubicBezTo>
                    <a:pt x="20422" y="61885"/>
                    <a:pt x="20296" y="62387"/>
                    <a:pt x="20087" y="62826"/>
                  </a:cubicBezTo>
                  <a:cubicBezTo>
                    <a:pt x="19982" y="63035"/>
                    <a:pt x="19857" y="63224"/>
                    <a:pt x="19690" y="63370"/>
                  </a:cubicBezTo>
                  <a:cubicBezTo>
                    <a:pt x="19585" y="63475"/>
                    <a:pt x="19459" y="63538"/>
                    <a:pt x="19292" y="63538"/>
                  </a:cubicBezTo>
                  <a:cubicBezTo>
                    <a:pt x="19187" y="63538"/>
                    <a:pt x="19062" y="63496"/>
                    <a:pt x="18957" y="63475"/>
                  </a:cubicBezTo>
                  <a:cubicBezTo>
                    <a:pt x="18936" y="63475"/>
                    <a:pt x="18874" y="63454"/>
                    <a:pt x="18853" y="63454"/>
                  </a:cubicBezTo>
                  <a:cubicBezTo>
                    <a:pt x="18602" y="63391"/>
                    <a:pt x="18330" y="63349"/>
                    <a:pt x="18037" y="63349"/>
                  </a:cubicBezTo>
                  <a:cubicBezTo>
                    <a:pt x="17827" y="63349"/>
                    <a:pt x="17618" y="63286"/>
                    <a:pt x="17409" y="63245"/>
                  </a:cubicBezTo>
                  <a:cubicBezTo>
                    <a:pt x="17241" y="63182"/>
                    <a:pt x="17053" y="63161"/>
                    <a:pt x="16844" y="63140"/>
                  </a:cubicBezTo>
                  <a:cubicBezTo>
                    <a:pt x="16677" y="63140"/>
                    <a:pt x="16509" y="63119"/>
                    <a:pt x="16342" y="63119"/>
                  </a:cubicBezTo>
                  <a:cubicBezTo>
                    <a:pt x="15986" y="63119"/>
                    <a:pt x="15609" y="63077"/>
                    <a:pt x="15254" y="63014"/>
                  </a:cubicBezTo>
                  <a:cubicBezTo>
                    <a:pt x="15003" y="62952"/>
                    <a:pt x="14793" y="62868"/>
                    <a:pt x="14626" y="62742"/>
                  </a:cubicBezTo>
                  <a:cubicBezTo>
                    <a:pt x="14354" y="62596"/>
                    <a:pt x="14417" y="62324"/>
                    <a:pt x="14438" y="62094"/>
                  </a:cubicBezTo>
                  <a:lnTo>
                    <a:pt x="14459" y="61801"/>
                  </a:lnTo>
                  <a:cubicBezTo>
                    <a:pt x="14542" y="61257"/>
                    <a:pt x="14605" y="60671"/>
                    <a:pt x="14668" y="60127"/>
                  </a:cubicBezTo>
                  <a:cubicBezTo>
                    <a:pt x="14731" y="59520"/>
                    <a:pt x="14856" y="58934"/>
                    <a:pt x="14982" y="58348"/>
                  </a:cubicBezTo>
                  <a:cubicBezTo>
                    <a:pt x="15170" y="57532"/>
                    <a:pt x="15358" y="56716"/>
                    <a:pt x="15317" y="55859"/>
                  </a:cubicBezTo>
                  <a:lnTo>
                    <a:pt x="15379" y="55817"/>
                  </a:lnTo>
                  <a:cubicBezTo>
                    <a:pt x="16112" y="55900"/>
                    <a:pt x="17074" y="56005"/>
                    <a:pt x="18037" y="56005"/>
                  </a:cubicBezTo>
                  <a:lnTo>
                    <a:pt x="18518" y="56005"/>
                  </a:lnTo>
                  <a:cubicBezTo>
                    <a:pt x="19773" y="56005"/>
                    <a:pt x="21112" y="56005"/>
                    <a:pt x="22451" y="55859"/>
                  </a:cubicBezTo>
                  <a:cubicBezTo>
                    <a:pt x="22975" y="55817"/>
                    <a:pt x="23539" y="55775"/>
                    <a:pt x="24063" y="55691"/>
                  </a:cubicBezTo>
                  <a:cubicBezTo>
                    <a:pt x="25004" y="55587"/>
                    <a:pt x="25967" y="55482"/>
                    <a:pt x="26929" y="55419"/>
                  </a:cubicBezTo>
                  <a:lnTo>
                    <a:pt x="27285" y="55419"/>
                  </a:lnTo>
                  <a:cubicBezTo>
                    <a:pt x="27913" y="55398"/>
                    <a:pt x="28498" y="55377"/>
                    <a:pt x="29105" y="55273"/>
                  </a:cubicBezTo>
                  <a:cubicBezTo>
                    <a:pt x="29607" y="55189"/>
                    <a:pt x="30068" y="55084"/>
                    <a:pt x="30528" y="54980"/>
                  </a:cubicBezTo>
                  <a:close/>
                  <a:moveTo>
                    <a:pt x="14505" y="1"/>
                  </a:moveTo>
                  <a:cubicBezTo>
                    <a:pt x="14252" y="1"/>
                    <a:pt x="13999" y="19"/>
                    <a:pt x="13747" y="55"/>
                  </a:cubicBezTo>
                  <a:cubicBezTo>
                    <a:pt x="12764" y="223"/>
                    <a:pt x="11864" y="662"/>
                    <a:pt x="11069" y="1290"/>
                  </a:cubicBezTo>
                  <a:cubicBezTo>
                    <a:pt x="10295" y="1897"/>
                    <a:pt x="9521" y="2754"/>
                    <a:pt x="9123" y="3675"/>
                  </a:cubicBezTo>
                  <a:cubicBezTo>
                    <a:pt x="9081" y="3633"/>
                    <a:pt x="9018" y="3612"/>
                    <a:pt x="8998" y="3612"/>
                  </a:cubicBezTo>
                  <a:cubicBezTo>
                    <a:pt x="8602" y="3464"/>
                    <a:pt x="8207" y="3381"/>
                    <a:pt x="7817" y="3381"/>
                  </a:cubicBezTo>
                  <a:cubicBezTo>
                    <a:pt x="7380" y="3381"/>
                    <a:pt x="6948" y="3485"/>
                    <a:pt x="6529" y="3717"/>
                  </a:cubicBezTo>
                  <a:cubicBezTo>
                    <a:pt x="5838" y="4114"/>
                    <a:pt x="5273" y="4972"/>
                    <a:pt x="4917" y="5684"/>
                  </a:cubicBezTo>
                  <a:cubicBezTo>
                    <a:pt x="4541" y="6395"/>
                    <a:pt x="4269" y="7232"/>
                    <a:pt x="4269" y="8006"/>
                  </a:cubicBezTo>
                  <a:cubicBezTo>
                    <a:pt x="4269" y="8404"/>
                    <a:pt x="4394" y="8697"/>
                    <a:pt x="4499" y="9052"/>
                  </a:cubicBezTo>
                  <a:lnTo>
                    <a:pt x="4499" y="9073"/>
                  </a:lnTo>
                  <a:cubicBezTo>
                    <a:pt x="4394" y="9115"/>
                    <a:pt x="4269" y="9136"/>
                    <a:pt x="4164" y="9220"/>
                  </a:cubicBezTo>
                  <a:lnTo>
                    <a:pt x="4060" y="9220"/>
                  </a:lnTo>
                  <a:cubicBezTo>
                    <a:pt x="3264" y="9450"/>
                    <a:pt x="2616" y="9952"/>
                    <a:pt x="2197" y="10329"/>
                  </a:cubicBezTo>
                  <a:cubicBezTo>
                    <a:pt x="1360" y="11061"/>
                    <a:pt x="984" y="12149"/>
                    <a:pt x="1235" y="13091"/>
                  </a:cubicBezTo>
                  <a:cubicBezTo>
                    <a:pt x="1340" y="13530"/>
                    <a:pt x="1612" y="14158"/>
                    <a:pt x="1925" y="14451"/>
                  </a:cubicBezTo>
                  <a:cubicBezTo>
                    <a:pt x="2072" y="14576"/>
                    <a:pt x="2239" y="14681"/>
                    <a:pt x="2407" y="14806"/>
                  </a:cubicBezTo>
                  <a:cubicBezTo>
                    <a:pt x="2511" y="14890"/>
                    <a:pt x="2616" y="14932"/>
                    <a:pt x="2720" y="15016"/>
                  </a:cubicBezTo>
                  <a:lnTo>
                    <a:pt x="2825" y="15099"/>
                  </a:lnTo>
                  <a:lnTo>
                    <a:pt x="2344" y="15099"/>
                  </a:lnTo>
                  <a:cubicBezTo>
                    <a:pt x="2030" y="15120"/>
                    <a:pt x="1800" y="15204"/>
                    <a:pt x="1591" y="15330"/>
                  </a:cubicBezTo>
                  <a:cubicBezTo>
                    <a:pt x="1130" y="15664"/>
                    <a:pt x="503" y="16229"/>
                    <a:pt x="210" y="16920"/>
                  </a:cubicBezTo>
                  <a:cubicBezTo>
                    <a:pt x="84" y="17275"/>
                    <a:pt x="0" y="17631"/>
                    <a:pt x="0" y="18029"/>
                  </a:cubicBezTo>
                  <a:cubicBezTo>
                    <a:pt x="0" y="18175"/>
                    <a:pt x="21" y="18343"/>
                    <a:pt x="84" y="18489"/>
                  </a:cubicBezTo>
                  <a:cubicBezTo>
                    <a:pt x="105" y="18594"/>
                    <a:pt x="147" y="18740"/>
                    <a:pt x="147" y="18845"/>
                  </a:cubicBezTo>
                  <a:cubicBezTo>
                    <a:pt x="189" y="19117"/>
                    <a:pt x="335" y="19326"/>
                    <a:pt x="524" y="19556"/>
                  </a:cubicBezTo>
                  <a:cubicBezTo>
                    <a:pt x="628" y="19661"/>
                    <a:pt x="712" y="19807"/>
                    <a:pt x="775" y="19933"/>
                  </a:cubicBezTo>
                  <a:cubicBezTo>
                    <a:pt x="816" y="19995"/>
                    <a:pt x="879" y="20016"/>
                    <a:pt x="942" y="20058"/>
                  </a:cubicBezTo>
                  <a:lnTo>
                    <a:pt x="1026" y="20121"/>
                  </a:lnTo>
                  <a:lnTo>
                    <a:pt x="984" y="20163"/>
                  </a:lnTo>
                  <a:cubicBezTo>
                    <a:pt x="942" y="20247"/>
                    <a:pt x="858" y="20330"/>
                    <a:pt x="775" y="20372"/>
                  </a:cubicBezTo>
                  <a:cubicBezTo>
                    <a:pt x="524" y="20665"/>
                    <a:pt x="293" y="20937"/>
                    <a:pt x="189" y="21314"/>
                  </a:cubicBezTo>
                  <a:cubicBezTo>
                    <a:pt x="21" y="21879"/>
                    <a:pt x="189" y="22569"/>
                    <a:pt x="565" y="23050"/>
                  </a:cubicBezTo>
                  <a:cubicBezTo>
                    <a:pt x="858" y="23385"/>
                    <a:pt x="1256" y="23594"/>
                    <a:pt x="1612" y="23804"/>
                  </a:cubicBezTo>
                  <a:cubicBezTo>
                    <a:pt x="1758" y="23887"/>
                    <a:pt x="1863" y="23929"/>
                    <a:pt x="1988" y="24013"/>
                  </a:cubicBezTo>
                  <a:cubicBezTo>
                    <a:pt x="2532" y="24348"/>
                    <a:pt x="3055" y="24557"/>
                    <a:pt x="3557" y="24620"/>
                  </a:cubicBezTo>
                  <a:lnTo>
                    <a:pt x="3662" y="24620"/>
                  </a:lnTo>
                  <a:lnTo>
                    <a:pt x="3578" y="24682"/>
                  </a:lnTo>
                  <a:cubicBezTo>
                    <a:pt x="3264" y="24954"/>
                    <a:pt x="3118" y="25289"/>
                    <a:pt x="2951" y="25666"/>
                  </a:cubicBezTo>
                  <a:cubicBezTo>
                    <a:pt x="2909" y="25791"/>
                    <a:pt x="2825" y="25917"/>
                    <a:pt x="2762" y="26084"/>
                  </a:cubicBezTo>
                  <a:cubicBezTo>
                    <a:pt x="2114" y="27340"/>
                    <a:pt x="2407" y="28909"/>
                    <a:pt x="3432" y="29767"/>
                  </a:cubicBezTo>
                  <a:cubicBezTo>
                    <a:pt x="3913" y="30185"/>
                    <a:pt x="4541" y="30457"/>
                    <a:pt x="5127" y="30499"/>
                  </a:cubicBezTo>
                  <a:lnTo>
                    <a:pt x="5336" y="30499"/>
                  </a:lnTo>
                  <a:cubicBezTo>
                    <a:pt x="5964" y="30499"/>
                    <a:pt x="6487" y="30269"/>
                    <a:pt x="7031" y="30018"/>
                  </a:cubicBezTo>
                  <a:cubicBezTo>
                    <a:pt x="7135" y="29976"/>
                    <a:pt x="7198" y="29871"/>
                    <a:pt x="7156" y="29767"/>
                  </a:cubicBezTo>
                  <a:cubicBezTo>
                    <a:pt x="7135" y="29641"/>
                    <a:pt x="7010" y="29495"/>
                    <a:pt x="6842" y="29495"/>
                  </a:cubicBezTo>
                  <a:lnTo>
                    <a:pt x="6801" y="29495"/>
                  </a:lnTo>
                  <a:cubicBezTo>
                    <a:pt x="6508" y="29558"/>
                    <a:pt x="6215" y="29579"/>
                    <a:pt x="5964" y="29579"/>
                  </a:cubicBezTo>
                  <a:cubicBezTo>
                    <a:pt x="5252" y="29579"/>
                    <a:pt x="4625" y="29390"/>
                    <a:pt x="4164" y="29076"/>
                  </a:cubicBezTo>
                  <a:cubicBezTo>
                    <a:pt x="3264" y="28490"/>
                    <a:pt x="3244" y="27172"/>
                    <a:pt x="3746" y="26293"/>
                  </a:cubicBezTo>
                  <a:cubicBezTo>
                    <a:pt x="3809" y="26147"/>
                    <a:pt x="3850" y="26021"/>
                    <a:pt x="3892" y="25917"/>
                  </a:cubicBezTo>
                  <a:cubicBezTo>
                    <a:pt x="3976" y="25708"/>
                    <a:pt x="4018" y="25498"/>
                    <a:pt x="4227" y="25289"/>
                  </a:cubicBezTo>
                  <a:cubicBezTo>
                    <a:pt x="4415" y="25101"/>
                    <a:pt x="4687" y="25038"/>
                    <a:pt x="4959" y="25038"/>
                  </a:cubicBezTo>
                  <a:cubicBezTo>
                    <a:pt x="5106" y="25038"/>
                    <a:pt x="5252" y="25059"/>
                    <a:pt x="5357" y="25101"/>
                  </a:cubicBezTo>
                  <a:cubicBezTo>
                    <a:pt x="5901" y="25352"/>
                    <a:pt x="6277" y="25875"/>
                    <a:pt x="6633" y="26356"/>
                  </a:cubicBezTo>
                  <a:cubicBezTo>
                    <a:pt x="6801" y="26566"/>
                    <a:pt x="6947" y="26775"/>
                    <a:pt x="7114" y="26963"/>
                  </a:cubicBezTo>
                  <a:lnTo>
                    <a:pt x="7114" y="26984"/>
                  </a:lnTo>
                  <a:lnTo>
                    <a:pt x="7114" y="27026"/>
                  </a:lnTo>
                  <a:cubicBezTo>
                    <a:pt x="7114" y="27695"/>
                    <a:pt x="7156" y="28407"/>
                    <a:pt x="7198" y="29055"/>
                  </a:cubicBezTo>
                  <a:lnTo>
                    <a:pt x="7198" y="29118"/>
                  </a:lnTo>
                  <a:cubicBezTo>
                    <a:pt x="7366" y="32194"/>
                    <a:pt x="8286" y="34412"/>
                    <a:pt x="10002" y="35877"/>
                  </a:cubicBezTo>
                  <a:cubicBezTo>
                    <a:pt x="11425" y="37090"/>
                    <a:pt x="13329" y="37906"/>
                    <a:pt x="15819" y="38325"/>
                  </a:cubicBezTo>
                  <a:lnTo>
                    <a:pt x="15944" y="38345"/>
                  </a:lnTo>
                  <a:lnTo>
                    <a:pt x="15840" y="38429"/>
                  </a:lnTo>
                  <a:cubicBezTo>
                    <a:pt x="15714" y="38492"/>
                    <a:pt x="15568" y="38638"/>
                    <a:pt x="15400" y="38764"/>
                  </a:cubicBezTo>
                  <a:cubicBezTo>
                    <a:pt x="15170" y="38973"/>
                    <a:pt x="14898" y="39182"/>
                    <a:pt x="14647" y="39392"/>
                  </a:cubicBezTo>
                  <a:lnTo>
                    <a:pt x="13538" y="40333"/>
                  </a:lnTo>
                  <a:cubicBezTo>
                    <a:pt x="13224" y="40626"/>
                    <a:pt x="12910" y="40961"/>
                    <a:pt x="12617" y="41275"/>
                  </a:cubicBezTo>
                  <a:cubicBezTo>
                    <a:pt x="12471" y="41463"/>
                    <a:pt x="12304" y="41610"/>
                    <a:pt x="12157" y="41798"/>
                  </a:cubicBezTo>
                  <a:lnTo>
                    <a:pt x="12094" y="41840"/>
                  </a:lnTo>
                  <a:cubicBezTo>
                    <a:pt x="11655" y="42300"/>
                    <a:pt x="11132" y="42865"/>
                    <a:pt x="10985" y="43472"/>
                  </a:cubicBezTo>
                  <a:cubicBezTo>
                    <a:pt x="10881" y="43932"/>
                    <a:pt x="10776" y="44413"/>
                    <a:pt x="11153" y="44664"/>
                  </a:cubicBezTo>
                  <a:cubicBezTo>
                    <a:pt x="11215" y="44706"/>
                    <a:pt x="11236" y="44727"/>
                    <a:pt x="11299" y="44748"/>
                  </a:cubicBezTo>
                  <a:cubicBezTo>
                    <a:pt x="11467" y="44874"/>
                    <a:pt x="11613" y="44978"/>
                    <a:pt x="11822" y="45041"/>
                  </a:cubicBezTo>
                  <a:cubicBezTo>
                    <a:pt x="12052" y="45083"/>
                    <a:pt x="12324" y="45229"/>
                    <a:pt x="12576" y="45376"/>
                  </a:cubicBezTo>
                  <a:lnTo>
                    <a:pt x="12659" y="45439"/>
                  </a:lnTo>
                  <a:lnTo>
                    <a:pt x="12576" y="45480"/>
                  </a:lnTo>
                  <a:cubicBezTo>
                    <a:pt x="12115" y="45773"/>
                    <a:pt x="11801" y="46422"/>
                    <a:pt x="11613" y="46840"/>
                  </a:cubicBezTo>
                  <a:lnTo>
                    <a:pt x="11613" y="46861"/>
                  </a:lnTo>
                  <a:cubicBezTo>
                    <a:pt x="11529" y="47029"/>
                    <a:pt x="11446" y="47196"/>
                    <a:pt x="11341" y="47364"/>
                  </a:cubicBezTo>
                  <a:cubicBezTo>
                    <a:pt x="10943" y="48117"/>
                    <a:pt x="10504" y="48954"/>
                    <a:pt x="10671" y="49749"/>
                  </a:cubicBezTo>
                  <a:cubicBezTo>
                    <a:pt x="10818" y="50565"/>
                    <a:pt x="11404" y="51109"/>
                    <a:pt x="11969" y="51653"/>
                  </a:cubicBezTo>
                  <a:lnTo>
                    <a:pt x="12031" y="51716"/>
                  </a:lnTo>
                  <a:cubicBezTo>
                    <a:pt x="12283" y="51967"/>
                    <a:pt x="12534" y="52176"/>
                    <a:pt x="12764" y="52343"/>
                  </a:cubicBezTo>
                  <a:lnTo>
                    <a:pt x="12848" y="52385"/>
                  </a:lnTo>
                  <a:lnTo>
                    <a:pt x="12764" y="52427"/>
                  </a:lnTo>
                  <a:cubicBezTo>
                    <a:pt x="11843" y="52887"/>
                    <a:pt x="10860" y="54519"/>
                    <a:pt x="10943" y="55294"/>
                  </a:cubicBezTo>
                  <a:cubicBezTo>
                    <a:pt x="10985" y="55524"/>
                    <a:pt x="11111" y="55670"/>
                    <a:pt x="11320" y="55691"/>
                  </a:cubicBezTo>
                  <a:lnTo>
                    <a:pt x="11383" y="55691"/>
                  </a:lnTo>
                  <a:cubicBezTo>
                    <a:pt x="11487" y="55691"/>
                    <a:pt x="11592" y="55628"/>
                    <a:pt x="11634" y="55566"/>
                  </a:cubicBezTo>
                  <a:cubicBezTo>
                    <a:pt x="11655" y="55503"/>
                    <a:pt x="11697" y="55461"/>
                    <a:pt x="11655" y="55377"/>
                  </a:cubicBezTo>
                  <a:cubicBezTo>
                    <a:pt x="11550" y="55105"/>
                    <a:pt x="11906" y="54478"/>
                    <a:pt x="12199" y="53996"/>
                  </a:cubicBezTo>
                  <a:cubicBezTo>
                    <a:pt x="12324" y="53829"/>
                    <a:pt x="12471" y="53599"/>
                    <a:pt x="12617" y="53390"/>
                  </a:cubicBezTo>
                  <a:lnTo>
                    <a:pt x="12701" y="53431"/>
                  </a:lnTo>
                  <a:cubicBezTo>
                    <a:pt x="12471" y="53850"/>
                    <a:pt x="12366" y="54352"/>
                    <a:pt x="12345" y="54624"/>
                  </a:cubicBezTo>
                  <a:cubicBezTo>
                    <a:pt x="12283" y="54938"/>
                    <a:pt x="12262" y="55356"/>
                    <a:pt x="12450" y="55628"/>
                  </a:cubicBezTo>
                  <a:cubicBezTo>
                    <a:pt x="12555" y="55796"/>
                    <a:pt x="12722" y="55900"/>
                    <a:pt x="12889" y="55900"/>
                  </a:cubicBezTo>
                  <a:cubicBezTo>
                    <a:pt x="13015" y="55900"/>
                    <a:pt x="13120" y="55838"/>
                    <a:pt x="13203" y="55733"/>
                  </a:cubicBezTo>
                  <a:cubicBezTo>
                    <a:pt x="13245" y="55691"/>
                    <a:pt x="13224" y="55587"/>
                    <a:pt x="13203" y="55503"/>
                  </a:cubicBezTo>
                  <a:cubicBezTo>
                    <a:pt x="13182" y="55419"/>
                    <a:pt x="13120" y="55398"/>
                    <a:pt x="13099" y="55377"/>
                  </a:cubicBezTo>
                  <a:cubicBezTo>
                    <a:pt x="13036" y="55356"/>
                    <a:pt x="13015" y="55294"/>
                    <a:pt x="12994" y="55210"/>
                  </a:cubicBezTo>
                  <a:cubicBezTo>
                    <a:pt x="12910" y="55001"/>
                    <a:pt x="12973" y="54750"/>
                    <a:pt x="12994" y="54519"/>
                  </a:cubicBezTo>
                  <a:lnTo>
                    <a:pt x="12994" y="54478"/>
                  </a:lnTo>
                  <a:cubicBezTo>
                    <a:pt x="13036" y="54164"/>
                    <a:pt x="13120" y="53578"/>
                    <a:pt x="13433" y="53306"/>
                  </a:cubicBezTo>
                  <a:lnTo>
                    <a:pt x="13454" y="53285"/>
                  </a:lnTo>
                  <a:lnTo>
                    <a:pt x="13496" y="53306"/>
                  </a:lnTo>
                  <a:cubicBezTo>
                    <a:pt x="13538" y="53390"/>
                    <a:pt x="13622" y="53473"/>
                    <a:pt x="13705" y="53536"/>
                  </a:cubicBezTo>
                  <a:lnTo>
                    <a:pt x="13726" y="53578"/>
                  </a:lnTo>
                  <a:lnTo>
                    <a:pt x="13936" y="53766"/>
                  </a:lnTo>
                  <a:cubicBezTo>
                    <a:pt x="13956" y="53829"/>
                    <a:pt x="14019" y="53850"/>
                    <a:pt x="14061" y="53871"/>
                  </a:cubicBezTo>
                  <a:cubicBezTo>
                    <a:pt x="14082" y="53913"/>
                    <a:pt x="14124" y="53913"/>
                    <a:pt x="14124" y="53934"/>
                  </a:cubicBezTo>
                  <a:lnTo>
                    <a:pt x="14145" y="53955"/>
                  </a:lnTo>
                  <a:lnTo>
                    <a:pt x="14145" y="53996"/>
                  </a:lnTo>
                  <a:cubicBezTo>
                    <a:pt x="14124" y="54059"/>
                    <a:pt x="14082" y="54143"/>
                    <a:pt x="14082" y="54227"/>
                  </a:cubicBezTo>
                  <a:cubicBezTo>
                    <a:pt x="14040" y="54457"/>
                    <a:pt x="13956" y="54750"/>
                    <a:pt x="13768" y="54854"/>
                  </a:cubicBezTo>
                  <a:cubicBezTo>
                    <a:pt x="13622" y="54959"/>
                    <a:pt x="13538" y="55105"/>
                    <a:pt x="13601" y="55273"/>
                  </a:cubicBezTo>
                  <a:cubicBezTo>
                    <a:pt x="13643" y="55461"/>
                    <a:pt x="13810" y="55587"/>
                    <a:pt x="13977" y="55607"/>
                  </a:cubicBezTo>
                  <a:lnTo>
                    <a:pt x="14249" y="55628"/>
                  </a:lnTo>
                  <a:cubicBezTo>
                    <a:pt x="14459" y="55670"/>
                    <a:pt x="14689" y="55691"/>
                    <a:pt x="14898" y="55712"/>
                  </a:cubicBezTo>
                  <a:lnTo>
                    <a:pt x="14961" y="55712"/>
                  </a:lnTo>
                  <a:lnTo>
                    <a:pt x="14961" y="55775"/>
                  </a:lnTo>
                  <a:cubicBezTo>
                    <a:pt x="14919" y="55963"/>
                    <a:pt x="14877" y="56193"/>
                    <a:pt x="14793" y="56361"/>
                  </a:cubicBezTo>
                  <a:cubicBezTo>
                    <a:pt x="14752" y="56549"/>
                    <a:pt x="14689" y="56737"/>
                    <a:pt x="14668" y="56905"/>
                  </a:cubicBezTo>
                  <a:cubicBezTo>
                    <a:pt x="14584" y="57386"/>
                    <a:pt x="14459" y="57825"/>
                    <a:pt x="14354" y="58307"/>
                  </a:cubicBezTo>
                  <a:lnTo>
                    <a:pt x="14333" y="58432"/>
                  </a:lnTo>
                  <a:cubicBezTo>
                    <a:pt x="14291" y="58558"/>
                    <a:pt x="14249" y="58683"/>
                    <a:pt x="14228" y="58830"/>
                  </a:cubicBezTo>
                  <a:cubicBezTo>
                    <a:pt x="14124" y="59185"/>
                    <a:pt x="14019" y="59562"/>
                    <a:pt x="14019" y="59918"/>
                  </a:cubicBezTo>
                  <a:cubicBezTo>
                    <a:pt x="14019" y="60190"/>
                    <a:pt x="13956" y="60441"/>
                    <a:pt x="13915" y="60713"/>
                  </a:cubicBezTo>
                  <a:cubicBezTo>
                    <a:pt x="13852" y="60964"/>
                    <a:pt x="13810" y="61236"/>
                    <a:pt x="13810" y="61487"/>
                  </a:cubicBezTo>
                  <a:cubicBezTo>
                    <a:pt x="13810" y="61613"/>
                    <a:pt x="13768" y="61759"/>
                    <a:pt x="13768" y="61864"/>
                  </a:cubicBezTo>
                  <a:cubicBezTo>
                    <a:pt x="13726" y="62429"/>
                    <a:pt x="13705" y="62910"/>
                    <a:pt x="14249" y="63328"/>
                  </a:cubicBezTo>
                  <a:cubicBezTo>
                    <a:pt x="14772" y="63705"/>
                    <a:pt x="15505" y="63789"/>
                    <a:pt x="16133" y="63851"/>
                  </a:cubicBezTo>
                  <a:cubicBezTo>
                    <a:pt x="16384" y="63851"/>
                    <a:pt x="16656" y="63810"/>
                    <a:pt x="16907" y="63810"/>
                  </a:cubicBezTo>
                  <a:lnTo>
                    <a:pt x="17095" y="63810"/>
                  </a:lnTo>
                  <a:lnTo>
                    <a:pt x="17095" y="63872"/>
                  </a:lnTo>
                  <a:cubicBezTo>
                    <a:pt x="17074" y="63977"/>
                    <a:pt x="17053" y="64102"/>
                    <a:pt x="17011" y="64207"/>
                  </a:cubicBezTo>
                  <a:cubicBezTo>
                    <a:pt x="16907" y="64688"/>
                    <a:pt x="16802" y="65128"/>
                    <a:pt x="16844" y="65630"/>
                  </a:cubicBezTo>
                  <a:cubicBezTo>
                    <a:pt x="16844" y="65839"/>
                    <a:pt x="16865" y="66007"/>
                    <a:pt x="16865" y="66216"/>
                  </a:cubicBezTo>
                  <a:cubicBezTo>
                    <a:pt x="16886" y="66613"/>
                    <a:pt x="16886" y="67032"/>
                    <a:pt x="16886" y="67450"/>
                  </a:cubicBezTo>
                  <a:lnTo>
                    <a:pt x="16886" y="67534"/>
                  </a:lnTo>
                  <a:lnTo>
                    <a:pt x="16802" y="67513"/>
                  </a:lnTo>
                  <a:cubicBezTo>
                    <a:pt x="16425" y="67304"/>
                    <a:pt x="15944" y="67199"/>
                    <a:pt x="15400" y="67199"/>
                  </a:cubicBezTo>
                  <a:cubicBezTo>
                    <a:pt x="14877" y="67199"/>
                    <a:pt x="14270" y="67304"/>
                    <a:pt x="13622" y="67513"/>
                  </a:cubicBezTo>
                  <a:cubicBezTo>
                    <a:pt x="12931" y="67722"/>
                    <a:pt x="12513" y="68036"/>
                    <a:pt x="12304" y="68476"/>
                  </a:cubicBezTo>
                  <a:cubicBezTo>
                    <a:pt x="12094" y="68915"/>
                    <a:pt x="12199" y="69417"/>
                    <a:pt x="12576" y="69731"/>
                  </a:cubicBezTo>
                  <a:cubicBezTo>
                    <a:pt x="12910" y="70024"/>
                    <a:pt x="13936" y="70233"/>
                    <a:pt x="14919" y="70233"/>
                  </a:cubicBezTo>
                  <a:cubicBezTo>
                    <a:pt x="16028" y="70233"/>
                    <a:pt x="16802" y="69982"/>
                    <a:pt x="17074" y="69564"/>
                  </a:cubicBezTo>
                  <a:cubicBezTo>
                    <a:pt x="17200" y="69354"/>
                    <a:pt x="17200" y="69103"/>
                    <a:pt x="17095" y="68810"/>
                  </a:cubicBezTo>
                  <a:cubicBezTo>
                    <a:pt x="17053" y="68706"/>
                    <a:pt x="16949" y="68622"/>
                    <a:pt x="16802" y="68622"/>
                  </a:cubicBezTo>
                  <a:cubicBezTo>
                    <a:pt x="16656" y="68622"/>
                    <a:pt x="16530" y="68706"/>
                    <a:pt x="16446" y="68810"/>
                  </a:cubicBezTo>
                  <a:lnTo>
                    <a:pt x="16425" y="68873"/>
                  </a:lnTo>
                  <a:cubicBezTo>
                    <a:pt x="16321" y="69040"/>
                    <a:pt x="16258" y="69124"/>
                    <a:pt x="15965" y="69208"/>
                  </a:cubicBezTo>
                  <a:cubicBezTo>
                    <a:pt x="15693" y="69292"/>
                    <a:pt x="15379" y="69312"/>
                    <a:pt x="15065" y="69312"/>
                  </a:cubicBezTo>
                  <a:lnTo>
                    <a:pt x="14584" y="69312"/>
                  </a:lnTo>
                  <a:cubicBezTo>
                    <a:pt x="14082" y="69312"/>
                    <a:pt x="13726" y="69250"/>
                    <a:pt x="13412" y="69187"/>
                  </a:cubicBezTo>
                  <a:cubicBezTo>
                    <a:pt x="13182" y="69124"/>
                    <a:pt x="13078" y="69020"/>
                    <a:pt x="13078" y="68894"/>
                  </a:cubicBezTo>
                  <a:cubicBezTo>
                    <a:pt x="13078" y="68559"/>
                    <a:pt x="13936" y="68203"/>
                    <a:pt x="14082" y="68162"/>
                  </a:cubicBezTo>
                  <a:cubicBezTo>
                    <a:pt x="14605" y="67994"/>
                    <a:pt x="15065" y="67931"/>
                    <a:pt x="15484" y="67931"/>
                  </a:cubicBezTo>
                  <a:cubicBezTo>
                    <a:pt x="16070" y="67931"/>
                    <a:pt x="16551" y="68099"/>
                    <a:pt x="16907" y="68413"/>
                  </a:cubicBezTo>
                  <a:cubicBezTo>
                    <a:pt x="16990" y="68476"/>
                    <a:pt x="17074" y="68517"/>
                    <a:pt x="17179" y="68517"/>
                  </a:cubicBezTo>
                  <a:cubicBezTo>
                    <a:pt x="17304" y="68517"/>
                    <a:pt x="17493" y="68455"/>
                    <a:pt x="17513" y="68266"/>
                  </a:cubicBezTo>
                  <a:cubicBezTo>
                    <a:pt x="17639" y="67450"/>
                    <a:pt x="17597" y="66613"/>
                    <a:pt x="17534" y="65902"/>
                  </a:cubicBezTo>
                  <a:cubicBezTo>
                    <a:pt x="17513" y="65567"/>
                    <a:pt x="17493" y="65232"/>
                    <a:pt x="17513" y="64856"/>
                  </a:cubicBezTo>
                  <a:cubicBezTo>
                    <a:pt x="17513" y="64730"/>
                    <a:pt x="17534" y="64605"/>
                    <a:pt x="17576" y="64479"/>
                  </a:cubicBezTo>
                  <a:cubicBezTo>
                    <a:pt x="17597" y="64270"/>
                    <a:pt x="17618" y="64082"/>
                    <a:pt x="17618" y="63872"/>
                  </a:cubicBezTo>
                  <a:lnTo>
                    <a:pt x="17618" y="63810"/>
                  </a:lnTo>
                  <a:lnTo>
                    <a:pt x="17681" y="63810"/>
                  </a:lnTo>
                  <a:cubicBezTo>
                    <a:pt x="17911" y="63851"/>
                    <a:pt x="18120" y="63872"/>
                    <a:pt x="18330" y="63893"/>
                  </a:cubicBezTo>
                  <a:cubicBezTo>
                    <a:pt x="18434" y="63914"/>
                    <a:pt x="18539" y="63977"/>
                    <a:pt x="18581" y="64061"/>
                  </a:cubicBezTo>
                  <a:cubicBezTo>
                    <a:pt x="18685" y="64082"/>
                    <a:pt x="18790" y="64082"/>
                    <a:pt x="18894" y="64102"/>
                  </a:cubicBezTo>
                  <a:cubicBezTo>
                    <a:pt x="19062" y="64123"/>
                    <a:pt x="19208" y="64165"/>
                    <a:pt x="19376" y="64165"/>
                  </a:cubicBezTo>
                  <a:cubicBezTo>
                    <a:pt x="19920" y="64165"/>
                    <a:pt x="20338" y="63914"/>
                    <a:pt x="20715" y="63370"/>
                  </a:cubicBezTo>
                  <a:cubicBezTo>
                    <a:pt x="21050" y="62910"/>
                    <a:pt x="21259" y="62219"/>
                    <a:pt x="21301" y="61382"/>
                  </a:cubicBezTo>
                  <a:lnTo>
                    <a:pt x="21301" y="61069"/>
                  </a:lnTo>
                  <a:lnTo>
                    <a:pt x="21301" y="60880"/>
                  </a:lnTo>
                  <a:cubicBezTo>
                    <a:pt x="21301" y="60734"/>
                    <a:pt x="21363" y="60566"/>
                    <a:pt x="21405" y="60441"/>
                  </a:cubicBezTo>
                  <a:cubicBezTo>
                    <a:pt x="21468" y="60315"/>
                    <a:pt x="21489" y="60190"/>
                    <a:pt x="21510" y="60043"/>
                  </a:cubicBezTo>
                  <a:cubicBezTo>
                    <a:pt x="21510" y="59834"/>
                    <a:pt x="21573" y="59625"/>
                    <a:pt x="21615" y="59416"/>
                  </a:cubicBezTo>
                  <a:cubicBezTo>
                    <a:pt x="21656" y="59311"/>
                    <a:pt x="21677" y="59206"/>
                    <a:pt x="21677" y="59102"/>
                  </a:cubicBezTo>
                  <a:lnTo>
                    <a:pt x="21677" y="59081"/>
                  </a:lnTo>
                  <a:lnTo>
                    <a:pt x="21698" y="59081"/>
                  </a:lnTo>
                  <a:cubicBezTo>
                    <a:pt x="21782" y="59039"/>
                    <a:pt x="21866" y="59039"/>
                    <a:pt x="21991" y="59039"/>
                  </a:cubicBezTo>
                  <a:cubicBezTo>
                    <a:pt x="22075" y="59039"/>
                    <a:pt x="22117" y="59039"/>
                    <a:pt x="22200" y="59060"/>
                  </a:cubicBezTo>
                  <a:lnTo>
                    <a:pt x="22284" y="59060"/>
                  </a:lnTo>
                  <a:cubicBezTo>
                    <a:pt x="22410" y="59060"/>
                    <a:pt x="22535" y="59081"/>
                    <a:pt x="22661" y="59081"/>
                  </a:cubicBezTo>
                  <a:cubicBezTo>
                    <a:pt x="22828" y="59081"/>
                    <a:pt x="22954" y="59081"/>
                    <a:pt x="23121" y="59060"/>
                  </a:cubicBezTo>
                  <a:cubicBezTo>
                    <a:pt x="23267" y="59039"/>
                    <a:pt x="23393" y="59039"/>
                    <a:pt x="23560" y="59039"/>
                  </a:cubicBezTo>
                  <a:cubicBezTo>
                    <a:pt x="23916" y="59039"/>
                    <a:pt x="24167" y="59185"/>
                    <a:pt x="24293" y="59583"/>
                  </a:cubicBezTo>
                  <a:cubicBezTo>
                    <a:pt x="24481" y="60106"/>
                    <a:pt x="24502" y="60671"/>
                    <a:pt x="24502" y="61194"/>
                  </a:cubicBezTo>
                  <a:cubicBezTo>
                    <a:pt x="24502" y="61445"/>
                    <a:pt x="24502" y="61675"/>
                    <a:pt x="24523" y="61885"/>
                  </a:cubicBezTo>
                  <a:cubicBezTo>
                    <a:pt x="24544" y="62387"/>
                    <a:pt x="24753" y="63600"/>
                    <a:pt x="25757" y="63956"/>
                  </a:cubicBezTo>
                  <a:cubicBezTo>
                    <a:pt x="25967" y="64019"/>
                    <a:pt x="26197" y="64061"/>
                    <a:pt x="26532" y="64061"/>
                  </a:cubicBezTo>
                  <a:lnTo>
                    <a:pt x="27327" y="64061"/>
                  </a:lnTo>
                  <a:cubicBezTo>
                    <a:pt x="27661" y="64061"/>
                    <a:pt x="27975" y="64102"/>
                    <a:pt x="28289" y="64165"/>
                  </a:cubicBezTo>
                  <a:lnTo>
                    <a:pt x="28352" y="64165"/>
                  </a:lnTo>
                  <a:lnTo>
                    <a:pt x="28310" y="64207"/>
                  </a:lnTo>
                  <a:cubicBezTo>
                    <a:pt x="28143" y="64939"/>
                    <a:pt x="28205" y="65797"/>
                    <a:pt x="28310" y="66613"/>
                  </a:cubicBezTo>
                  <a:cubicBezTo>
                    <a:pt x="28310" y="66697"/>
                    <a:pt x="28352" y="66802"/>
                    <a:pt x="28352" y="66906"/>
                  </a:cubicBezTo>
                  <a:cubicBezTo>
                    <a:pt x="28373" y="67346"/>
                    <a:pt x="28394" y="67848"/>
                    <a:pt x="28833" y="67931"/>
                  </a:cubicBezTo>
                  <a:lnTo>
                    <a:pt x="28938" y="67931"/>
                  </a:lnTo>
                  <a:cubicBezTo>
                    <a:pt x="29042" y="67931"/>
                    <a:pt x="29147" y="67890"/>
                    <a:pt x="29252" y="67869"/>
                  </a:cubicBezTo>
                  <a:cubicBezTo>
                    <a:pt x="29356" y="67848"/>
                    <a:pt x="29440" y="67827"/>
                    <a:pt x="29565" y="67827"/>
                  </a:cubicBezTo>
                  <a:cubicBezTo>
                    <a:pt x="29754" y="67827"/>
                    <a:pt x="29921" y="67764"/>
                    <a:pt x="30068" y="67743"/>
                  </a:cubicBezTo>
                  <a:cubicBezTo>
                    <a:pt x="30256" y="67680"/>
                    <a:pt x="30465" y="67659"/>
                    <a:pt x="30695" y="67659"/>
                  </a:cubicBezTo>
                  <a:lnTo>
                    <a:pt x="30779" y="67659"/>
                  </a:lnTo>
                  <a:cubicBezTo>
                    <a:pt x="31386" y="67680"/>
                    <a:pt x="32537" y="67827"/>
                    <a:pt x="33311" y="68350"/>
                  </a:cubicBezTo>
                  <a:cubicBezTo>
                    <a:pt x="33499" y="68476"/>
                    <a:pt x="33604" y="68601"/>
                    <a:pt x="33583" y="68727"/>
                  </a:cubicBezTo>
                  <a:cubicBezTo>
                    <a:pt x="33499" y="69082"/>
                    <a:pt x="32683" y="69229"/>
                    <a:pt x="32599" y="69250"/>
                  </a:cubicBezTo>
                  <a:cubicBezTo>
                    <a:pt x="32265" y="69312"/>
                    <a:pt x="31930" y="69312"/>
                    <a:pt x="31595" y="69312"/>
                  </a:cubicBezTo>
                  <a:lnTo>
                    <a:pt x="30716" y="69312"/>
                  </a:lnTo>
                  <a:cubicBezTo>
                    <a:pt x="30340" y="69312"/>
                    <a:pt x="30026" y="69292"/>
                    <a:pt x="29733" y="69229"/>
                  </a:cubicBezTo>
                  <a:cubicBezTo>
                    <a:pt x="29252" y="69124"/>
                    <a:pt x="29021" y="68936"/>
                    <a:pt x="28875" y="68476"/>
                  </a:cubicBezTo>
                  <a:cubicBezTo>
                    <a:pt x="28791" y="68287"/>
                    <a:pt x="28603" y="68183"/>
                    <a:pt x="28477" y="68183"/>
                  </a:cubicBezTo>
                  <a:cubicBezTo>
                    <a:pt x="28352" y="68183"/>
                    <a:pt x="28164" y="68266"/>
                    <a:pt x="28101" y="68476"/>
                  </a:cubicBezTo>
                  <a:cubicBezTo>
                    <a:pt x="27996" y="68873"/>
                    <a:pt x="28059" y="69229"/>
                    <a:pt x="28268" y="69501"/>
                  </a:cubicBezTo>
                  <a:cubicBezTo>
                    <a:pt x="28708" y="70066"/>
                    <a:pt x="29817" y="70275"/>
                    <a:pt x="30591" y="70275"/>
                  </a:cubicBezTo>
                  <a:lnTo>
                    <a:pt x="31114" y="70275"/>
                  </a:lnTo>
                  <a:cubicBezTo>
                    <a:pt x="32223" y="70275"/>
                    <a:pt x="33436" y="70233"/>
                    <a:pt x="34169" y="69501"/>
                  </a:cubicBezTo>
                  <a:cubicBezTo>
                    <a:pt x="34378" y="69292"/>
                    <a:pt x="34483" y="69020"/>
                    <a:pt x="34462" y="68727"/>
                  </a:cubicBezTo>
                  <a:cubicBezTo>
                    <a:pt x="34462" y="68371"/>
                    <a:pt x="34252" y="67952"/>
                    <a:pt x="33959" y="67680"/>
                  </a:cubicBezTo>
                  <a:cubicBezTo>
                    <a:pt x="33311" y="67095"/>
                    <a:pt x="32244" y="66927"/>
                    <a:pt x="31386" y="66823"/>
                  </a:cubicBezTo>
                  <a:lnTo>
                    <a:pt x="31302" y="66823"/>
                  </a:lnTo>
                  <a:cubicBezTo>
                    <a:pt x="31093" y="66802"/>
                    <a:pt x="30821" y="66781"/>
                    <a:pt x="30570" y="66781"/>
                  </a:cubicBezTo>
                  <a:cubicBezTo>
                    <a:pt x="30340" y="66781"/>
                    <a:pt x="30089" y="66802"/>
                    <a:pt x="29921" y="66843"/>
                  </a:cubicBezTo>
                  <a:cubicBezTo>
                    <a:pt x="29837" y="66885"/>
                    <a:pt x="29733" y="66906"/>
                    <a:pt x="29649" y="66906"/>
                  </a:cubicBezTo>
                  <a:cubicBezTo>
                    <a:pt x="29545" y="66927"/>
                    <a:pt x="29461" y="66927"/>
                    <a:pt x="29356" y="66948"/>
                  </a:cubicBezTo>
                  <a:lnTo>
                    <a:pt x="29314" y="66990"/>
                  </a:lnTo>
                  <a:lnTo>
                    <a:pt x="29314" y="66927"/>
                  </a:lnTo>
                  <a:lnTo>
                    <a:pt x="29231" y="66383"/>
                  </a:lnTo>
                  <a:cubicBezTo>
                    <a:pt x="29210" y="66174"/>
                    <a:pt x="29189" y="65944"/>
                    <a:pt x="29147" y="65693"/>
                  </a:cubicBezTo>
                  <a:cubicBezTo>
                    <a:pt x="29147" y="65546"/>
                    <a:pt x="29126" y="65421"/>
                    <a:pt x="29126" y="65253"/>
                  </a:cubicBezTo>
                  <a:cubicBezTo>
                    <a:pt x="29105" y="64939"/>
                    <a:pt x="29105" y="64605"/>
                    <a:pt x="29021" y="64312"/>
                  </a:cubicBezTo>
                  <a:lnTo>
                    <a:pt x="29021" y="64270"/>
                  </a:lnTo>
                  <a:lnTo>
                    <a:pt x="30926" y="64270"/>
                  </a:lnTo>
                  <a:cubicBezTo>
                    <a:pt x="31428" y="64165"/>
                    <a:pt x="31825" y="63893"/>
                    <a:pt x="32118" y="63496"/>
                  </a:cubicBezTo>
                  <a:cubicBezTo>
                    <a:pt x="32641" y="62763"/>
                    <a:pt x="32662" y="61801"/>
                    <a:pt x="32641" y="61027"/>
                  </a:cubicBezTo>
                  <a:cubicBezTo>
                    <a:pt x="32578" y="60127"/>
                    <a:pt x="32432" y="59248"/>
                    <a:pt x="32265" y="58453"/>
                  </a:cubicBezTo>
                  <a:cubicBezTo>
                    <a:pt x="32139" y="57700"/>
                    <a:pt x="32034" y="57051"/>
                    <a:pt x="31972" y="56424"/>
                  </a:cubicBezTo>
                  <a:cubicBezTo>
                    <a:pt x="31972" y="56277"/>
                    <a:pt x="31972" y="56172"/>
                    <a:pt x="31951" y="56068"/>
                  </a:cubicBezTo>
                  <a:lnTo>
                    <a:pt x="32055" y="56068"/>
                  </a:lnTo>
                  <a:cubicBezTo>
                    <a:pt x="32076" y="56214"/>
                    <a:pt x="32139" y="56277"/>
                    <a:pt x="32244" y="56361"/>
                  </a:cubicBezTo>
                  <a:cubicBezTo>
                    <a:pt x="32327" y="56424"/>
                    <a:pt x="32390" y="56444"/>
                    <a:pt x="32453" y="56444"/>
                  </a:cubicBezTo>
                  <a:cubicBezTo>
                    <a:pt x="32495" y="56444"/>
                    <a:pt x="32537" y="56444"/>
                    <a:pt x="32558" y="56424"/>
                  </a:cubicBezTo>
                  <a:cubicBezTo>
                    <a:pt x="32788" y="56235"/>
                    <a:pt x="32809" y="56026"/>
                    <a:pt x="32809" y="55754"/>
                  </a:cubicBezTo>
                  <a:cubicBezTo>
                    <a:pt x="32809" y="55691"/>
                    <a:pt x="32809" y="55587"/>
                    <a:pt x="32850" y="55503"/>
                  </a:cubicBezTo>
                  <a:cubicBezTo>
                    <a:pt x="32871" y="55335"/>
                    <a:pt x="32892" y="55168"/>
                    <a:pt x="32955" y="54917"/>
                  </a:cubicBezTo>
                  <a:lnTo>
                    <a:pt x="32976" y="54854"/>
                  </a:lnTo>
                  <a:lnTo>
                    <a:pt x="33018" y="54896"/>
                  </a:lnTo>
                  <a:cubicBezTo>
                    <a:pt x="33332" y="55189"/>
                    <a:pt x="33520" y="55545"/>
                    <a:pt x="33708" y="55942"/>
                  </a:cubicBezTo>
                  <a:cubicBezTo>
                    <a:pt x="33792" y="56068"/>
                    <a:pt x="33834" y="56214"/>
                    <a:pt x="33918" y="56340"/>
                  </a:cubicBezTo>
                  <a:cubicBezTo>
                    <a:pt x="33959" y="56444"/>
                    <a:pt x="34043" y="56486"/>
                    <a:pt x="34169" y="56486"/>
                  </a:cubicBezTo>
                  <a:cubicBezTo>
                    <a:pt x="34252" y="56486"/>
                    <a:pt x="34357" y="56465"/>
                    <a:pt x="34420" y="56382"/>
                  </a:cubicBezTo>
                  <a:cubicBezTo>
                    <a:pt x="34441" y="56361"/>
                    <a:pt x="34483" y="56298"/>
                    <a:pt x="34483" y="56193"/>
                  </a:cubicBezTo>
                  <a:cubicBezTo>
                    <a:pt x="34483" y="55294"/>
                    <a:pt x="33939" y="54415"/>
                    <a:pt x="33122" y="53913"/>
                  </a:cubicBezTo>
                  <a:lnTo>
                    <a:pt x="33081" y="53871"/>
                  </a:lnTo>
                  <a:lnTo>
                    <a:pt x="33122" y="53829"/>
                  </a:lnTo>
                  <a:cubicBezTo>
                    <a:pt x="33185" y="53766"/>
                    <a:pt x="33269" y="53724"/>
                    <a:pt x="33311" y="53662"/>
                  </a:cubicBezTo>
                  <a:cubicBezTo>
                    <a:pt x="33436" y="53557"/>
                    <a:pt x="33583" y="53431"/>
                    <a:pt x="33687" y="53348"/>
                  </a:cubicBezTo>
                  <a:lnTo>
                    <a:pt x="33708" y="53327"/>
                  </a:lnTo>
                  <a:cubicBezTo>
                    <a:pt x="34169" y="52971"/>
                    <a:pt x="34650" y="52594"/>
                    <a:pt x="35047" y="52134"/>
                  </a:cubicBezTo>
                  <a:cubicBezTo>
                    <a:pt x="35843" y="51151"/>
                    <a:pt x="36366" y="50293"/>
                    <a:pt x="36408" y="49100"/>
                  </a:cubicBezTo>
                  <a:cubicBezTo>
                    <a:pt x="36408" y="48912"/>
                    <a:pt x="36324" y="48703"/>
                    <a:pt x="36240" y="48493"/>
                  </a:cubicBezTo>
                  <a:cubicBezTo>
                    <a:pt x="36219" y="48410"/>
                    <a:pt x="36198" y="48326"/>
                    <a:pt x="36156" y="48284"/>
                  </a:cubicBezTo>
                  <a:cubicBezTo>
                    <a:pt x="36052" y="47991"/>
                    <a:pt x="35947" y="47698"/>
                    <a:pt x="35822" y="47426"/>
                  </a:cubicBezTo>
                  <a:cubicBezTo>
                    <a:pt x="35717" y="47217"/>
                    <a:pt x="35633" y="46966"/>
                    <a:pt x="35571" y="46757"/>
                  </a:cubicBezTo>
                  <a:cubicBezTo>
                    <a:pt x="35403" y="46401"/>
                    <a:pt x="35257" y="46004"/>
                    <a:pt x="35068" y="45648"/>
                  </a:cubicBezTo>
                  <a:cubicBezTo>
                    <a:pt x="34671" y="44936"/>
                    <a:pt x="34211" y="44288"/>
                    <a:pt x="33708" y="43618"/>
                  </a:cubicBezTo>
                  <a:cubicBezTo>
                    <a:pt x="33499" y="43346"/>
                    <a:pt x="33269" y="43053"/>
                    <a:pt x="33060" y="42739"/>
                  </a:cubicBezTo>
                  <a:lnTo>
                    <a:pt x="33018" y="42719"/>
                  </a:lnTo>
                  <a:lnTo>
                    <a:pt x="33018" y="42677"/>
                  </a:lnTo>
                  <a:cubicBezTo>
                    <a:pt x="33081" y="42572"/>
                    <a:pt x="33018" y="42447"/>
                    <a:pt x="32955" y="42363"/>
                  </a:cubicBezTo>
                  <a:lnTo>
                    <a:pt x="32871" y="42321"/>
                  </a:lnTo>
                  <a:lnTo>
                    <a:pt x="32955" y="42300"/>
                  </a:lnTo>
                  <a:lnTo>
                    <a:pt x="32997" y="42237"/>
                  </a:lnTo>
                  <a:cubicBezTo>
                    <a:pt x="33081" y="42154"/>
                    <a:pt x="33185" y="42091"/>
                    <a:pt x="33290" y="42028"/>
                  </a:cubicBezTo>
                  <a:cubicBezTo>
                    <a:pt x="33395" y="41986"/>
                    <a:pt x="33499" y="41944"/>
                    <a:pt x="33604" y="41903"/>
                  </a:cubicBezTo>
                  <a:cubicBezTo>
                    <a:pt x="33687" y="41882"/>
                    <a:pt x="33750" y="41840"/>
                    <a:pt x="33834" y="41798"/>
                  </a:cubicBezTo>
                  <a:cubicBezTo>
                    <a:pt x="34211" y="41631"/>
                    <a:pt x="34483" y="41463"/>
                    <a:pt x="34671" y="41170"/>
                  </a:cubicBezTo>
                  <a:cubicBezTo>
                    <a:pt x="34734" y="41066"/>
                    <a:pt x="34734" y="40940"/>
                    <a:pt x="34671" y="40835"/>
                  </a:cubicBezTo>
                  <a:cubicBezTo>
                    <a:pt x="34273" y="40145"/>
                    <a:pt x="33604" y="39685"/>
                    <a:pt x="32913" y="39224"/>
                  </a:cubicBezTo>
                  <a:cubicBezTo>
                    <a:pt x="32641" y="39015"/>
                    <a:pt x="32348" y="38848"/>
                    <a:pt x="32076" y="38638"/>
                  </a:cubicBezTo>
                  <a:cubicBezTo>
                    <a:pt x="32014" y="38555"/>
                    <a:pt x="31930" y="38492"/>
                    <a:pt x="31846" y="38450"/>
                  </a:cubicBezTo>
                  <a:cubicBezTo>
                    <a:pt x="31700" y="38345"/>
                    <a:pt x="31532" y="38220"/>
                    <a:pt x="31407" y="38073"/>
                  </a:cubicBezTo>
                  <a:cubicBezTo>
                    <a:pt x="31323" y="38011"/>
                    <a:pt x="31218" y="37927"/>
                    <a:pt x="31114" y="37864"/>
                  </a:cubicBezTo>
                  <a:cubicBezTo>
                    <a:pt x="31009" y="37801"/>
                    <a:pt x="30884" y="37697"/>
                    <a:pt x="30779" y="37592"/>
                  </a:cubicBezTo>
                  <a:cubicBezTo>
                    <a:pt x="30716" y="37529"/>
                    <a:pt x="30695" y="37488"/>
                    <a:pt x="30654" y="37446"/>
                  </a:cubicBezTo>
                  <a:cubicBezTo>
                    <a:pt x="30402" y="37216"/>
                    <a:pt x="30193" y="36985"/>
                    <a:pt x="29879" y="36860"/>
                  </a:cubicBezTo>
                  <a:lnTo>
                    <a:pt x="29775" y="36818"/>
                  </a:lnTo>
                  <a:lnTo>
                    <a:pt x="29858" y="36776"/>
                  </a:lnTo>
                  <a:cubicBezTo>
                    <a:pt x="30612" y="36295"/>
                    <a:pt x="31344" y="35772"/>
                    <a:pt x="31951" y="35207"/>
                  </a:cubicBezTo>
                  <a:cubicBezTo>
                    <a:pt x="33332" y="33952"/>
                    <a:pt x="34441" y="32194"/>
                    <a:pt x="35319" y="29892"/>
                  </a:cubicBezTo>
                  <a:cubicBezTo>
                    <a:pt x="35675" y="29034"/>
                    <a:pt x="35989" y="28093"/>
                    <a:pt x="36115" y="27047"/>
                  </a:cubicBezTo>
                  <a:lnTo>
                    <a:pt x="36115" y="27026"/>
                  </a:lnTo>
                  <a:lnTo>
                    <a:pt x="36135" y="27026"/>
                  </a:lnTo>
                  <a:cubicBezTo>
                    <a:pt x="36449" y="26921"/>
                    <a:pt x="36742" y="26775"/>
                    <a:pt x="36993" y="26649"/>
                  </a:cubicBezTo>
                  <a:cubicBezTo>
                    <a:pt x="37663" y="26335"/>
                    <a:pt x="38291" y="25833"/>
                    <a:pt x="38960" y="25164"/>
                  </a:cubicBezTo>
                  <a:cubicBezTo>
                    <a:pt x="40090" y="24013"/>
                    <a:pt x="39672" y="22172"/>
                    <a:pt x="38646" y="21104"/>
                  </a:cubicBezTo>
                  <a:lnTo>
                    <a:pt x="38521" y="20979"/>
                  </a:lnTo>
                  <a:cubicBezTo>
                    <a:pt x="38772" y="20770"/>
                    <a:pt x="38939" y="20477"/>
                    <a:pt x="38960" y="20121"/>
                  </a:cubicBezTo>
                  <a:cubicBezTo>
                    <a:pt x="38981" y="19640"/>
                    <a:pt x="38542" y="19200"/>
                    <a:pt x="38228" y="18928"/>
                  </a:cubicBezTo>
                  <a:lnTo>
                    <a:pt x="37914" y="18698"/>
                  </a:lnTo>
                  <a:cubicBezTo>
                    <a:pt x="37935" y="18698"/>
                    <a:pt x="37977" y="18677"/>
                    <a:pt x="37998" y="18677"/>
                  </a:cubicBezTo>
                  <a:cubicBezTo>
                    <a:pt x="38228" y="18594"/>
                    <a:pt x="38458" y="18510"/>
                    <a:pt x="38709" y="18405"/>
                  </a:cubicBezTo>
                  <a:cubicBezTo>
                    <a:pt x="39190" y="18196"/>
                    <a:pt x="39776" y="17924"/>
                    <a:pt x="39965" y="17359"/>
                  </a:cubicBezTo>
                  <a:cubicBezTo>
                    <a:pt x="40048" y="16773"/>
                    <a:pt x="39525" y="16146"/>
                    <a:pt x="39148" y="15727"/>
                  </a:cubicBezTo>
                  <a:cubicBezTo>
                    <a:pt x="38939" y="15497"/>
                    <a:pt x="38688" y="15330"/>
                    <a:pt x="38416" y="15141"/>
                  </a:cubicBezTo>
                  <a:cubicBezTo>
                    <a:pt x="38312" y="15078"/>
                    <a:pt x="38228" y="15016"/>
                    <a:pt x="38102" y="14974"/>
                  </a:cubicBezTo>
                  <a:cubicBezTo>
                    <a:pt x="38835" y="14493"/>
                    <a:pt x="39462" y="13823"/>
                    <a:pt x="39672" y="12944"/>
                  </a:cubicBezTo>
                  <a:cubicBezTo>
                    <a:pt x="39944" y="11773"/>
                    <a:pt x="39232" y="10622"/>
                    <a:pt x="38332" y="9910"/>
                  </a:cubicBezTo>
                  <a:cubicBezTo>
                    <a:pt x="37600" y="9345"/>
                    <a:pt x="36742" y="8948"/>
                    <a:pt x="35801" y="8906"/>
                  </a:cubicBezTo>
                  <a:cubicBezTo>
                    <a:pt x="35926" y="8320"/>
                    <a:pt x="35884" y="7818"/>
                    <a:pt x="35780" y="7232"/>
                  </a:cubicBezTo>
                  <a:cubicBezTo>
                    <a:pt x="35591" y="6081"/>
                    <a:pt x="35299" y="5056"/>
                    <a:pt x="34629" y="4094"/>
                  </a:cubicBezTo>
                  <a:cubicBezTo>
                    <a:pt x="33980" y="3173"/>
                    <a:pt x="33039" y="2482"/>
                    <a:pt x="32014" y="2064"/>
                  </a:cubicBezTo>
                  <a:cubicBezTo>
                    <a:pt x="31344" y="1796"/>
                    <a:pt x="30703" y="1642"/>
                    <a:pt x="30049" y="1642"/>
                  </a:cubicBezTo>
                  <a:cubicBezTo>
                    <a:pt x="29579" y="1642"/>
                    <a:pt x="29102" y="1722"/>
                    <a:pt x="28603" y="1897"/>
                  </a:cubicBezTo>
                  <a:cubicBezTo>
                    <a:pt x="28038" y="2064"/>
                    <a:pt x="27515" y="2336"/>
                    <a:pt x="27034" y="2692"/>
                  </a:cubicBezTo>
                  <a:cubicBezTo>
                    <a:pt x="26197" y="1959"/>
                    <a:pt x="25297" y="1332"/>
                    <a:pt x="24251" y="955"/>
                  </a:cubicBezTo>
                  <a:cubicBezTo>
                    <a:pt x="23729" y="764"/>
                    <a:pt x="23192" y="675"/>
                    <a:pt x="22660" y="675"/>
                  </a:cubicBezTo>
                  <a:cubicBezTo>
                    <a:pt x="22083" y="675"/>
                    <a:pt x="21510" y="780"/>
                    <a:pt x="20966" y="976"/>
                  </a:cubicBezTo>
                  <a:cubicBezTo>
                    <a:pt x="20506" y="1122"/>
                    <a:pt x="20087" y="1373"/>
                    <a:pt x="19669" y="1625"/>
                  </a:cubicBezTo>
                  <a:cubicBezTo>
                    <a:pt x="19438" y="1792"/>
                    <a:pt x="19166" y="1938"/>
                    <a:pt x="18936" y="2127"/>
                  </a:cubicBezTo>
                  <a:cubicBezTo>
                    <a:pt x="18350" y="1415"/>
                    <a:pt x="17513" y="955"/>
                    <a:pt x="16739" y="537"/>
                  </a:cubicBezTo>
                  <a:cubicBezTo>
                    <a:pt x="16045" y="174"/>
                    <a:pt x="15279" y="1"/>
                    <a:pt x="14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7"/>
          <p:cNvGrpSpPr/>
          <p:nvPr/>
        </p:nvGrpSpPr>
        <p:grpSpPr>
          <a:xfrm>
            <a:off x="6871653" y="2745649"/>
            <a:ext cx="1476141" cy="1746429"/>
            <a:chOff x="5154600" y="5891450"/>
            <a:chExt cx="1254475" cy="1484175"/>
          </a:xfrm>
        </p:grpSpPr>
        <p:sp>
          <p:nvSpPr>
            <p:cNvPr id="421" name="Google Shape;421;p7"/>
            <p:cNvSpPr/>
            <p:nvPr/>
          </p:nvSpPr>
          <p:spPr>
            <a:xfrm>
              <a:off x="5237525" y="5893200"/>
              <a:ext cx="1123525" cy="296300"/>
            </a:xfrm>
            <a:custGeom>
              <a:rect b="b" l="l" r="r" t="t"/>
              <a:pathLst>
                <a:path extrusionOk="0" h="11852" w="44941">
                  <a:moveTo>
                    <a:pt x="4093" y="1"/>
                  </a:moveTo>
                  <a:cubicBezTo>
                    <a:pt x="2681" y="1"/>
                    <a:pt x="1753" y="2048"/>
                    <a:pt x="3274" y="2871"/>
                  </a:cubicBezTo>
                  <a:cubicBezTo>
                    <a:pt x="3442" y="2955"/>
                    <a:pt x="3588" y="3059"/>
                    <a:pt x="3755" y="3143"/>
                  </a:cubicBezTo>
                  <a:cubicBezTo>
                    <a:pt x="3755" y="3331"/>
                    <a:pt x="4174" y="3645"/>
                    <a:pt x="4237" y="3812"/>
                  </a:cubicBezTo>
                  <a:cubicBezTo>
                    <a:pt x="3965" y="3854"/>
                    <a:pt x="3232" y="4189"/>
                    <a:pt x="2918" y="4231"/>
                  </a:cubicBezTo>
                  <a:cubicBezTo>
                    <a:pt x="1684" y="4524"/>
                    <a:pt x="1726" y="5256"/>
                    <a:pt x="3693" y="6093"/>
                  </a:cubicBezTo>
                  <a:cubicBezTo>
                    <a:pt x="3379" y="6198"/>
                    <a:pt x="1872" y="6930"/>
                    <a:pt x="1579" y="7118"/>
                  </a:cubicBezTo>
                  <a:cubicBezTo>
                    <a:pt x="431" y="7808"/>
                    <a:pt x="0" y="8497"/>
                    <a:pt x="1202" y="8497"/>
                  </a:cubicBezTo>
                  <a:cubicBezTo>
                    <a:pt x="1313" y="8497"/>
                    <a:pt x="1439" y="8491"/>
                    <a:pt x="1579" y="8478"/>
                  </a:cubicBezTo>
                  <a:cubicBezTo>
                    <a:pt x="1661" y="8467"/>
                    <a:pt x="1896" y="8462"/>
                    <a:pt x="2227" y="8462"/>
                  </a:cubicBezTo>
                  <a:cubicBezTo>
                    <a:pt x="3254" y="8462"/>
                    <a:pt x="5208" y="8505"/>
                    <a:pt x="6382" y="8505"/>
                  </a:cubicBezTo>
                  <a:cubicBezTo>
                    <a:pt x="6857" y="8505"/>
                    <a:pt x="7205" y="8498"/>
                    <a:pt x="7312" y="8478"/>
                  </a:cubicBezTo>
                  <a:cubicBezTo>
                    <a:pt x="7417" y="9106"/>
                    <a:pt x="7543" y="9001"/>
                    <a:pt x="8170" y="9106"/>
                  </a:cubicBezTo>
                  <a:cubicBezTo>
                    <a:pt x="9157" y="9265"/>
                    <a:pt x="7620" y="10507"/>
                    <a:pt x="7712" y="10507"/>
                  </a:cubicBezTo>
                  <a:cubicBezTo>
                    <a:pt x="7729" y="10507"/>
                    <a:pt x="7803" y="10464"/>
                    <a:pt x="7961" y="10362"/>
                  </a:cubicBezTo>
                  <a:cubicBezTo>
                    <a:pt x="8924" y="9734"/>
                    <a:pt x="9572" y="9608"/>
                    <a:pt x="10660" y="9148"/>
                  </a:cubicBezTo>
                  <a:cubicBezTo>
                    <a:pt x="10681" y="9148"/>
                    <a:pt x="10681" y="9357"/>
                    <a:pt x="10681" y="9357"/>
                  </a:cubicBezTo>
                  <a:cubicBezTo>
                    <a:pt x="10809" y="9545"/>
                    <a:pt x="11040" y="9612"/>
                    <a:pt x="11316" y="9612"/>
                  </a:cubicBezTo>
                  <a:cubicBezTo>
                    <a:pt x="11808" y="9612"/>
                    <a:pt x="12444" y="9402"/>
                    <a:pt x="12899" y="9294"/>
                  </a:cubicBezTo>
                  <a:cubicBezTo>
                    <a:pt x="14029" y="9022"/>
                    <a:pt x="15054" y="8960"/>
                    <a:pt x="15933" y="8290"/>
                  </a:cubicBezTo>
                  <a:cubicBezTo>
                    <a:pt x="16038" y="8353"/>
                    <a:pt x="15996" y="8311"/>
                    <a:pt x="16100" y="8353"/>
                  </a:cubicBezTo>
                  <a:cubicBezTo>
                    <a:pt x="16432" y="8409"/>
                    <a:pt x="16736" y="8440"/>
                    <a:pt x="17028" y="8440"/>
                  </a:cubicBezTo>
                  <a:cubicBezTo>
                    <a:pt x="17600" y="8440"/>
                    <a:pt x="18127" y="8323"/>
                    <a:pt x="18737" y="8060"/>
                  </a:cubicBezTo>
                  <a:cubicBezTo>
                    <a:pt x="18883" y="7976"/>
                    <a:pt x="19071" y="7411"/>
                    <a:pt x="19260" y="7349"/>
                  </a:cubicBezTo>
                  <a:lnTo>
                    <a:pt x="19260" y="7349"/>
                  </a:lnTo>
                  <a:cubicBezTo>
                    <a:pt x="19406" y="7369"/>
                    <a:pt x="19239" y="7767"/>
                    <a:pt x="19385" y="7788"/>
                  </a:cubicBezTo>
                  <a:cubicBezTo>
                    <a:pt x="20108" y="7883"/>
                    <a:pt x="20900" y="7931"/>
                    <a:pt x="21700" y="7931"/>
                  </a:cubicBezTo>
                  <a:cubicBezTo>
                    <a:pt x="22661" y="7931"/>
                    <a:pt x="23633" y="7862"/>
                    <a:pt x="24512" y="7725"/>
                  </a:cubicBezTo>
                  <a:cubicBezTo>
                    <a:pt x="26144" y="8311"/>
                    <a:pt x="27838" y="9211"/>
                    <a:pt x="29533" y="9336"/>
                  </a:cubicBezTo>
                  <a:cubicBezTo>
                    <a:pt x="29973" y="9608"/>
                    <a:pt x="30349" y="9943"/>
                    <a:pt x="30789" y="10194"/>
                  </a:cubicBezTo>
                  <a:cubicBezTo>
                    <a:pt x="31054" y="10362"/>
                    <a:pt x="31328" y="10427"/>
                    <a:pt x="31606" y="10427"/>
                  </a:cubicBezTo>
                  <a:cubicBezTo>
                    <a:pt x="31744" y="10427"/>
                    <a:pt x="31884" y="10410"/>
                    <a:pt x="32023" y="10382"/>
                  </a:cubicBezTo>
                  <a:cubicBezTo>
                    <a:pt x="32044" y="10445"/>
                    <a:pt x="32107" y="10466"/>
                    <a:pt x="32128" y="10508"/>
                  </a:cubicBezTo>
                  <a:cubicBezTo>
                    <a:pt x="32636" y="10983"/>
                    <a:pt x="33297" y="11266"/>
                    <a:pt x="33922" y="11266"/>
                  </a:cubicBezTo>
                  <a:cubicBezTo>
                    <a:pt x="34095" y="11266"/>
                    <a:pt x="34266" y="11244"/>
                    <a:pt x="34429" y="11198"/>
                  </a:cubicBezTo>
                  <a:lnTo>
                    <a:pt x="34450" y="11219"/>
                  </a:lnTo>
                  <a:cubicBezTo>
                    <a:pt x="34491" y="11264"/>
                    <a:pt x="34523" y="11284"/>
                    <a:pt x="34548" y="11284"/>
                  </a:cubicBezTo>
                  <a:cubicBezTo>
                    <a:pt x="34747" y="11284"/>
                    <a:pt x="34553" y="10072"/>
                    <a:pt x="34896" y="10072"/>
                  </a:cubicBezTo>
                  <a:cubicBezTo>
                    <a:pt x="34919" y="10072"/>
                    <a:pt x="34945" y="10078"/>
                    <a:pt x="34973" y="10090"/>
                  </a:cubicBezTo>
                  <a:cubicBezTo>
                    <a:pt x="35308" y="10257"/>
                    <a:pt x="40288" y="11847"/>
                    <a:pt x="40644" y="11847"/>
                  </a:cubicBezTo>
                  <a:cubicBezTo>
                    <a:pt x="40777" y="11850"/>
                    <a:pt x="40903" y="11852"/>
                    <a:pt x="41021" y="11852"/>
                  </a:cubicBezTo>
                  <a:cubicBezTo>
                    <a:pt x="44941" y="11852"/>
                    <a:pt x="40608" y="10201"/>
                    <a:pt x="39430" y="9043"/>
                  </a:cubicBezTo>
                  <a:cubicBezTo>
                    <a:pt x="41146" y="8813"/>
                    <a:pt x="44284" y="7788"/>
                    <a:pt x="39807" y="7265"/>
                  </a:cubicBezTo>
                  <a:cubicBezTo>
                    <a:pt x="39769" y="7265"/>
                    <a:pt x="39173" y="7299"/>
                    <a:pt x="38992" y="7610"/>
                  </a:cubicBezTo>
                  <a:lnTo>
                    <a:pt x="38992" y="7610"/>
                  </a:lnTo>
                  <a:cubicBezTo>
                    <a:pt x="38827" y="7363"/>
                    <a:pt x="37529" y="6925"/>
                    <a:pt x="37882" y="6784"/>
                  </a:cubicBezTo>
                  <a:cubicBezTo>
                    <a:pt x="38489" y="6512"/>
                    <a:pt x="40790" y="5319"/>
                    <a:pt x="41376" y="5026"/>
                  </a:cubicBezTo>
                  <a:cubicBezTo>
                    <a:pt x="42756" y="4295"/>
                    <a:pt x="42581" y="3014"/>
                    <a:pt x="41137" y="3014"/>
                  </a:cubicBezTo>
                  <a:cubicBezTo>
                    <a:pt x="41093" y="3014"/>
                    <a:pt x="41047" y="3015"/>
                    <a:pt x="40999" y="3017"/>
                  </a:cubicBezTo>
                  <a:cubicBezTo>
                    <a:pt x="40246" y="3038"/>
                    <a:pt x="39535" y="3227"/>
                    <a:pt x="38823" y="3394"/>
                  </a:cubicBezTo>
                  <a:cubicBezTo>
                    <a:pt x="38091" y="3582"/>
                    <a:pt x="37380" y="3540"/>
                    <a:pt x="36689" y="3812"/>
                  </a:cubicBezTo>
                  <a:cubicBezTo>
                    <a:pt x="35392" y="4315"/>
                    <a:pt x="34199" y="5256"/>
                    <a:pt x="33300" y="6365"/>
                  </a:cubicBezTo>
                  <a:cubicBezTo>
                    <a:pt x="33028" y="6009"/>
                    <a:pt x="32651" y="5737"/>
                    <a:pt x="32295" y="5465"/>
                  </a:cubicBezTo>
                  <a:cubicBezTo>
                    <a:pt x="32330" y="5354"/>
                    <a:pt x="32225" y="5326"/>
                    <a:pt x="32068" y="5326"/>
                  </a:cubicBezTo>
                  <a:cubicBezTo>
                    <a:pt x="31911" y="5326"/>
                    <a:pt x="31701" y="5354"/>
                    <a:pt x="31525" y="5354"/>
                  </a:cubicBezTo>
                  <a:cubicBezTo>
                    <a:pt x="31349" y="5354"/>
                    <a:pt x="31207" y="5326"/>
                    <a:pt x="31186" y="5214"/>
                  </a:cubicBezTo>
                  <a:cubicBezTo>
                    <a:pt x="30956" y="3917"/>
                    <a:pt x="29701" y="3457"/>
                    <a:pt x="28550" y="3227"/>
                  </a:cubicBezTo>
                  <a:cubicBezTo>
                    <a:pt x="26960" y="2913"/>
                    <a:pt x="26562" y="1762"/>
                    <a:pt x="24930" y="1720"/>
                  </a:cubicBezTo>
                  <a:cubicBezTo>
                    <a:pt x="24280" y="1708"/>
                    <a:pt x="23615" y="1689"/>
                    <a:pt x="22946" y="1689"/>
                  </a:cubicBezTo>
                  <a:cubicBezTo>
                    <a:pt x="21288" y="1689"/>
                    <a:pt x="19609" y="1805"/>
                    <a:pt x="18088" y="2431"/>
                  </a:cubicBezTo>
                  <a:cubicBezTo>
                    <a:pt x="17973" y="2411"/>
                    <a:pt x="17853" y="2400"/>
                    <a:pt x="17727" y="2400"/>
                  </a:cubicBezTo>
                  <a:cubicBezTo>
                    <a:pt x="17602" y="2400"/>
                    <a:pt x="17471" y="2411"/>
                    <a:pt x="17335" y="2431"/>
                  </a:cubicBezTo>
                  <a:cubicBezTo>
                    <a:pt x="16875" y="2494"/>
                    <a:pt x="16477" y="2662"/>
                    <a:pt x="16121" y="2871"/>
                  </a:cubicBezTo>
                  <a:cubicBezTo>
                    <a:pt x="15907" y="2756"/>
                    <a:pt x="15679" y="2703"/>
                    <a:pt x="15448" y="2703"/>
                  </a:cubicBezTo>
                  <a:cubicBezTo>
                    <a:pt x="15045" y="2703"/>
                    <a:pt x="14631" y="2864"/>
                    <a:pt x="14259" y="3143"/>
                  </a:cubicBezTo>
                  <a:cubicBezTo>
                    <a:pt x="14067" y="3300"/>
                    <a:pt x="13904" y="3428"/>
                    <a:pt x="13783" y="3587"/>
                  </a:cubicBezTo>
                  <a:lnTo>
                    <a:pt x="13783" y="3587"/>
                  </a:lnTo>
                  <a:cubicBezTo>
                    <a:pt x="13750" y="3588"/>
                    <a:pt x="13676" y="3608"/>
                    <a:pt x="13527" y="3666"/>
                  </a:cubicBezTo>
                  <a:cubicBezTo>
                    <a:pt x="13317" y="3750"/>
                    <a:pt x="13004" y="3959"/>
                    <a:pt x="12669" y="4105"/>
                  </a:cubicBezTo>
                  <a:cubicBezTo>
                    <a:pt x="12188" y="4315"/>
                    <a:pt x="11706" y="4921"/>
                    <a:pt x="11225" y="5152"/>
                  </a:cubicBezTo>
                  <a:cubicBezTo>
                    <a:pt x="11204" y="5131"/>
                    <a:pt x="11204" y="5110"/>
                    <a:pt x="11183" y="5047"/>
                  </a:cubicBezTo>
                  <a:cubicBezTo>
                    <a:pt x="10514" y="3959"/>
                    <a:pt x="9468" y="3331"/>
                    <a:pt x="8505" y="2536"/>
                  </a:cubicBezTo>
                  <a:cubicBezTo>
                    <a:pt x="7375" y="1615"/>
                    <a:pt x="6162" y="841"/>
                    <a:pt x="4843" y="193"/>
                  </a:cubicBezTo>
                  <a:cubicBezTo>
                    <a:pt x="4586" y="59"/>
                    <a:pt x="4333" y="1"/>
                    <a:pt x="40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5415100" y="6092475"/>
              <a:ext cx="721350" cy="536575"/>
            </a:xfrm>
            <a:custGeom>
              <a:rect b="b" l="l" r="r" t="t"/>
              <a:pathLst>
                <a:path extrusionOk="0" h="21463" w="28854">
                  <a:moveTo>
                    <a:pt x="11241" y="0"/>
                  </a:moveTo>
                  <a:cubicBezTo>
                    <a:pt x="10446" y="0"/>
                    <a:pt x="9678" y="89"/>
                    <a:pt x="8976" y="382"/>
                  </a:cubicBezTo>
                  <a:cubicBezTo>
                    <a:pt x="8767" y="424"/>
                    <a:pt x="8516" y="507"/>
                    <a:pt x="8307" y="591"/>
                  </a:cubicBezTo>
                  <a:cubicBezTo>
                    <a:pt x="8112" y="515"/>
                    <a:pt x="7895" y="473"/>
                    <a:pt x="7679" y="473"/>
                  </a:cubicBezTo>
                  <a:cubicBezTo>
                    <a:pt x="7477" y="473"/>
                    <a:pt x="7275" y="510"/>
                    <a:pt x="7093" y="591"/>
                  </a:cubicBezTo>
                  <a:cubicBezTo>
                    <a:pt x="7051" y="591"/>
                    <a:pt x="7031" y="591"/>
                    <a:pt x="7010" y="549"/>
                  </a:cubicBezTo>
                  <a:cubicBezTo>
                    <a:pt x="6798" y="361"/>
                    <a:pt x="6566" y="287"/>
                    <a:pt x="6321" y="287"/>
                  </a:cubicBezTo>
                  <a:cubicBezTo>
                    <a:pt x="5693" y="287"/>
                    <a:pt x="4976" y="772"/>
                    <a:pt x="4269" y="1072"/>
                  </a:cubicBezTo>
                  <a:cubicBezTo>
                    <a:pt x="3599" y="1240"/>
                    <a:pt x="3160" y="1156"/>
                    <a:pt x="2637" y="1909"/>
                  </a:cubicBezTo>
                  <a:cubicBezTo>
                    <a:pt x="2574" y="1993"/>
                    <a:pt x="1339" y="2391"/>
                    <a:pt x="1277" y="2432"/>
                  </a:cubicBezTo>
                  <a:cubicBezTo>
                    <a:pt x="314" y="3227"/>
                    <a:pt x="440" y="4253"/>
                    <a:pt x="209" y="5445"/>
                  </a:cubicBezTo>
                  <a:cubicBezTo>
                    <a:pt x="0" y="6073"/>
                    <a:pt x="21" y="7349"/>
                    <a:pt x="147" y="8145"/>
                  </a:cubicBezTo>
                  <a:cubicBezTo>
                    <a:pt x="335" y="9505"/>
                    <a:pt x="1005" y="10906"/>
                    <a:pt x="1883" y="11911"/>
                  </a:cubicBezTo>
                  <a:cubicBezTo>
                    <a:pt x="2469" y="13501"/>
                    <a:pt x="3348" y="14401"/>
                    <a:pt x="4959" y="15070"/>
                  </a:cubicBezTo>
                  <a:cubicBezTo>
                    <a:pt x="5964" y="15509"/>
                    <a:pt x="6874" y="16475"/>
                    <a:pt x="7646" y="16475"/>
                  </a:cubicBezTo>
                  <a:cubicBezTo>
                    <a:pt x="7757" y="16475"/>
                    <a:pt x="7866" y="16454"/>
                    <a:pt x="7972" y="16409"/>
                  </a:cubicBezTo>
                  <a:cubicBezTo>
                    <a:pt x="8119" y="16598"/>
                    <a:pt x="8955" y="16744"/>
                    <a:pt x="9144" y="16870"/>
                  </a:cubicBezTo>
                  <a:cubicBezTo>
                    <a:pt x="9698" y="17291"/>
                    <a:pt x="10124" y="17460"/>
                    <a:pt x="10529" y="17460"/>
                  </a:cubicBezTo>
                  <a:cubicBezTo>
                    <a:pt x="10888" y="17460"/>
                    <a:pt x="11231" y="17327"/>
                    <a:pt x="11634" y="17121"/>
                  </a:cubicBezTo>
                  <a:cubicBezTo>
                    <a:pt x="12028" y="17208"/>
                    <a:pt x="12353" y="17239"/>
                    <a:pt x="12691" y="17239"/>
                  </a:cubicBezTo>
                  <a:cubicBezTo>
                    <a:pt x="12998" y="17239"/>
                    <a:pt x="13316" y="17213"/>
                    <a:pt x="13705" y="17184"/>
                  </a:cubicBezTo>
                  <a:cubicBezTo>
                    <a:pt x="13729" y="17212"/>
                    <a:pt x="13757" y="17222"/>
                    <a:pt x="13789" y="17222"/>
                  </a:cubicBezTo>
                  <a:cubicBezTo>
                    <a:pt x="13877" y="17222"/>
                    <a:pt x="13991" y="17144"/>
                    <a:pt x="14091" y="17144"/>
                  </a:cubicBezTo>
                  <a:cubicBezTo>
                    <a:pt x="14117" y="17144"/>
                    <a:pt x="14142" y="17149"/>
                    <a:pt x="14165" y="17163"/>
                  </a:cubicBezTo>
                  <a:cubicBezTo>
                    <a:pt x="13936" y="18163"/>
                    <a:pt x="13908" y="18410"/>
                    <a:pt x="13948" y="18410"/>
                  </a:cubicBezTo>
                  <a:cubicBezTo>
                    <a:pt x="13988" y="18410"/>
                    <a:pt x="14095" y="18171"/>
                    <a:pt x="14142" y="18171"/>
                  </a:cubicBezTo>
                  <a:cubicBezTo>
                    <a:pt x="14157" y="18171"/>
                    <a:pt x="14165" y="18193"/>
                    <a:pt x="14165" y="18251"/>
                  </a:cubicBezTo>
                  <a:cubicBezTo>
                    <a:pt x="14165" y="18753"/>
                    <a:pt x="14856" y="19653"/>
                    <a:pt x="15065" y="20803"/>
                  </a:cubicBezTo>
                  <a:cubicBezTo>
                    <a:pt x="15150" y="21272"/>
                    <a:pt x="15485" y="21463"/>
                    <a:pt x="15893" y="21463"/>
                  </a:cubicBezTo>
                  <a:cubicBezTo>
                    <a:pt x="16487" y="21463"/>
                    <a:pt x="17237" y="21056"/>
                    <a:pt x="17597" y="20510"/>
                  </a:cubicBezTo>
                  <a:cubicBezTo>
                    <a:pt x="17890" y="20217"/>
                    <a:pt x="17994" y="19820"/>
                    <a:pt x="17911" y="19464"/>
                  </a:cubicBezTo>
                  <a:cubicBezTo>
                    <a:pt x="18036" y="18523"/>
                    <a:pt x="18120" y="17456"/>
                    <a:pt x="18015" y="16451"/>
                  </a:cubicBezTo>
                  <a:cubicBezTo>
                    <a:pt x="19166" y="16347"/>
                    <a:pt x="20296" y="16033"/>
                    <a:pt x="21342" y="15593"/>
                  </a:cubicBezTo>
                  <a:cubicBezTo>
                    <a:pt x="23769" y="14610"/>
                    <a:pt x="25548" y="12957"/>
                    <a:pt x="26929" y="10802"/>
                  </a:cubicBezTo>
                  <a:cubicBezTo>
                    <a:pt x="27347" y="10153"/>
                    <a:pt x="28456" y="8500"/>
                    <a:pt x="28163" y="7977"/>
                  </a:cubicBezTo>
                  <a:cubicBezTo>
                    <a:pt x="28289" y="7705"/>
                    <a:pt x="28477" y="5759"/>
                    <a:pt x="28519" y="5445"/>
                  </a:cubicBezTo>
                  <a:cubicBezTo>
                    <a:pt x="28854" y="3646"/>
                    <a:pt x="25569" y="2704"/>
                    <a:pt x="23037" y="1344"/>
                  </a:cubicBezTo>
                  <a:cubicBezTo>
                    <a:pt x="21237" y="357"/>
                    <a:pt x="19618" y="35"/>
                    <a:pt x="17845" y="35"/>
                  </a:cubicBezTo>
                  <a:cubicBezTo>
                    <a:pt x="17062" y="35"/>
                    <a:pt x="16250" y="97"/>
                    <a:pt x="15379" y="194"/>
                  </a:cubicBezTo>
                  <a:cubicBezTo>
                    <a:pt x="15228" y="201"/>
                    <a:pt x="15076" y="204"/>
                    <a:pt x="14923" y="204"/>
                  </a:cubicBezTo>
                  <a:cubicBezTo>
                    <a:pt x="13720" y="204"/>
                    <a:pt x="12448" y="0"/>
                    <a:pt x="11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459025" y="6275325"/>
              <a:ext cx="142300" cy="140625"/>
            </a:xfrm>
            <a:custGeom>
              <a:rect b="b" l="l" r="r" t="t"/>
              <a:pathLst>
                <a:path extrusionOk="0" h="5625" w="5692">
                  <a:moveTo>
                    <a:pt x="3039" y="0"/>
                  </a:moveTo>
                  <a:cubicBezTo>
                    <a:pt x="2553" y="0"/>
                    <a:pt x="2061" y="139"/>
                    <a:pt x="1633" y="412"/>
                  </a:cubicBezTo>
                  <a:cubicBezTo>
                    <a:pt x="754" y="977"/>
                    <a:pt x="252" y="1877"/>
                    <a:pt x="126" y="2923"/>
                  </a:cubicBezTo>
                  <a:cubicBezTo>
                    <a:pt x="1" y="3969"/>
                    <a:pt x="733" y="4932"/>
                    <a:pt x="1675" y="5266"/>
                  </a:cubicBezTo>
                  <a:cubicBezTo>
                    <a:pt x="1989" y="5455"/>
                    <a:pt x="2344" y="5559"/>
                    <a:pt x="2784" y="5622"/>
                  </a:cubicBezTo>
                  <a:cubicBezTo>
                    <a:pt x="2813" y="5624"/>
                    <a:pt x="2843" y="5625"/>
                    <a:pt x="2874" y="5625"/>
                  </a:cubicBezTo>
                  <a:cubicBezTo>
                    <a:pt x="3584" y="5625"/>
                    <a:pt x="4372" y="5161"/>
                    <a:pt x="4834" y="4660"/>
                  </a:cubicBezTo>
                  <a:cubicBezTo>
                    <a:pt x="5336" y="4095"/>
                    <a:pt x="5608" y="3446"/>
                    <a:pt x="5650" y="2672"/>
                  </a:cubicBezTo>
                  <a:cubicBezTo>
                    <a:pt x="5692" y="1981"/>
                    <a:pt x="5232" y="1186"/>
                    <a:pt x="4750" y="705"/>
                  </a:cubicBezTo>
                  <a:cubicBezTo>
                    <a:pt x="4290" y="233"/>
                    <a:pt x="3669" y="0"/>
                    <a:pt x="30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5957025" y="6241475"/>
              <a:ext cx="148050" cy="140075"/>
            </a:xfrm>
            <a:custGeom>
              <a:rect b="b" l="l" r="r" t="t"/>
              <a:pathLst>
                <a:path extrusionOk="0" h="5603" w="5922">
                  <a:moveTo>
                    <a:pt x="3206" y="1"/>
                  </a:moveTo>
                  <a:cubicBezTo>
                    <a:pt x="2840" y="1"/>
                    <a:pt x="2474" y="100"/>
                    <a:pt x="2092" y="301"/>
                  </a:cubicBezTo>
                  <a:cubicBezTo>
                    <a:pt x="1214" y="741"/>
                    <a:pt x="544" y="1682"/>
                    <a:pt x="272" y="2603"/>
                  </a:cubicBezTo>
                  <a:cubicBezTo>
                    <a:pt x="0" y="3461"/>
                    <a:pt x="314" y="4277"/>
                    <a:pt x="900" y="4946"/>
                  </a:cubicBezTo>
                  <a:cubicBezTo>
                    <a:pt x="1230" y="5339"/>
                    <a:pt x="1808" y="5603"/>
                    <a:pt x="2368" y="5603"/>
                  </a:cubicBezTo>
                  <a:cubicBezTo>
                    <a:pt x="2553" y="5603"/>
                    <a:pt x="2737" y="5574"/>
                    <a:pt x="2908" y="5511"/>
                  </a:cubicBezTo>
                  <a:cubicBezTo>
                    <a:pt x="2950" y="5470"/>
                    <a:pt x="3013" y="5449"/>
                    <a:pt x="3097" y="5428"/>
                  </a:cubicBezTo>
                  <a:cubicBezTo>
                    <a:pt x="3222" y="5407"/>
                    <a:pt x="3369" y="5407"/>
                    <a:pt x="3515" y="5365"/>
                  </a:cubicBezTo>
                  <a:cubicBezTo>
                    <a:pt x="3892" y="5323"/>
                    <a:pt x="4268" y="5198"/>
                    <a:pt x="4624" y="4988"/>
                  </a:cubicBezTo>
                  <a:cubicBezTo>
                    <a:pt x="5566" y="4486"/>
                    <a:pt x="5921" y="3377"/>
                    <a:pt x="5670" y="2436"/>
                  </a:cubicBezTo>
                  <a:cubicBezTo>
                    <a:pt x="5670" y="2205"/>
                    <a:pt x="5628" y="1975"/>
                    <a:pt x="5524" y="1766"/>
                  </a:cubicBezTo>
                  <a:cubicBezTo>
                    <a:pt x="5336" y="1306"/>
                    <a:pt x="5231" y="1138"/>
                    <a:pt x="4917" y="762"/>
                  </a:cubicBezTo>
                  <a:cubicBezTo>
                    <a:pt x="4896" y="720"/>
                    <a:pt x="4833" y="699"/>
                    <a:pt x="4792" y="636"/>
                  </a:cubicBezTo>
                  <a:cubicBezTo>
                    <a:pt x="4666" y="532"/>
                    <a:pt x="4561" y="448"/>
                    <a:pt x="4415" y="343"/>
                  </a:cubicBezTo>
                  <a:lnTo>
                    <a:pt x="4415" y="343"/>
                  </a:lnTo>
                  <a:cubicBezTo>
                    <a:pt x="4591" y="480"/>
                    <a:pt x="4680" y="548"/>
                    <a:pt x="4676" y="548"/>
                  </a:cubicBezTo>
                  <a:cubicBezTo>
                    <a:pt x="4672" y="548"/>
                    <a:pt x="4546" y="459"/>
                    <a:pt x="4289" y="280"/>
                  </a:cubicBezTo>
                  <a:cubicBezTo>
                    <a:pt x="3918" y="95"/>
                    <a:pt x="3562" y="1"/>
                    <a:pt x="32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634800" y="6497525"/>
              <a:ext cx="468175" cy="399000"/>
            </a:xfrm>
            <a:custGeom>
              <a:rect b="b" l="l" r="r" t="t"/>
              <a:pathLst>
                <a:path extrusionOk="0" h="15960" w="18727">
                  <a:moveTo>
                    <a:pt x="11613" y="1"/>
                  </a:moveTo>
                  <a:cubicBezTo>
                    <a:pt x="11552" y="1"/>
                    <a:pt x="11489" y="13"/>
                    <a:pt x="11424" y="40"/>
                  </a:cubicBezTo>
                  <a:cubicBezTo>
                    <a:pt x="10671" y="354"/>
                    <a:pt x="9458" y="375"/>
                    <a:pt x="8997" y="375"/>
                  </a:cubicBezTo>
                  <a:cubicBezTo>
                    <a:pt x="8992" y="375"/>
                    <a:pt x="8987" y="375"/>
                    <a:pt x="8982" y="375"/>
                  </a:cubicBezTo>
                  <a:cubicBezTo>
                    <a:pt x="8047" y="375"/>
                    <a:pt x="9250" y="2368"/>
                    <a:pt x="9541" y="3346"/>
                  </a:cubicBezTo>
                  <a:cubicBezTo>
                    <a:pt x="9081" y="3555"/>
                    <a:pt x="8683" y="4015"/>
                    <a:pt x="8683" y="4706"/>
                  </a:cubicBezTo>
                  <a:cubicBezTo>
                    <a:pt x="8683" y="4811"/>
                    <a:pt x="8683" y="4936"/>
                    <a:pt x="8662" y="5041"/>
                  </a:cubicBezTo>
                  <a:cubicBezTo>
                    <a:pt x="8600" y="5083"/>
                    <a:pt x="8516" y="5166"/>
                    <a:pt x="8411" y="5250"/>
                  </a:cubicBezTo>
                  <a:cubicBezTo>
                    <a:pt x="8160" y="5480"/>
                    <a:pt x="7867" y="5689"/>
                    <a:pt x="7616" y="5899"/>
                  </a:cubicBezTo>
                  <a:cubicBezTo>
                    <a:pt x="7573" y="5935"/>
                    <a:pt x="7536" y="5949"/>
                    <a:pt x="7503" y="5949"/>
                  </a:cubicBezTo>
                  <a:cubicBezTo>
                    <a:pt x="7382" y="5949"/>
                    <a:pt x="7323" y="5755"/>
                    <a:pt x="7239" y="5755"/>
                  </a:cubicBezTo>
                  <a:cubicBezTo>
                    <a:pt x="7214" y="5755"/>
                    <a:pt x="7187" y="5772"/>
                    <a:pt x="7156" y="5815"/>
                  </a:cubicBezTo>
                  <a:cubicBezTo>
                    <a:pt x="7030" y="5250"/>
                    <a:pt x="6675" y="5145"/>
                    <a:pt x="6110" y="4957"/>
                  </a:cubicBezTo>
                  <a:cubicBezTo>
                    <a:pt x="6152" y="4622"/>
                    <a:pt x="5838" y="4643"/>
                    <a:pt x="5775" y="4308"/>
                  </a:cubicBezTo>
                  <a:cubicBezTo>
                    <a:pt x="5566" y="3178"/>
                    <a:pt x="5419" y="1798"/>
                    <a:pt x="4687" y="940"/>
                  </a:cubicBezTo>
                  <a:cubicBezTo>
                    <a:pt x="4478" y="689"/>
                    <a:pt x="4143" y="563"/>
                    <a:pt x="3808" y="563"/>
                  </a:cubicBezTo>
                  <a:cubicBezTo>
                    <a:pt x="3473" y="563"/>
                    <a:pt x="3139" y="689"/>
                    <a:pt x="2929" y="940"/>
                  </a:cubicBezTo>
                  <a:cubicBezTo>
                    <a:pt x="2009" y="2007"/>
                    <a:pt x="2072" y="2509"/>
                    <a:pt x="2281" y="3618"/>
                  </a:cubicBezTo>
                  <a:lnTo>
                    <a:pt x="1988" y="4120"/>
                  </a:lnTo>
                  <a:cubicBezTo>
                    <a:pt x="1067" y="7112"/>
                    <a:pt x="1025" y="10899"/>
                    <a:pt x="188" y="13912"/>
                  </a:cubicBezTo>
                  <a:cubicBezTo>
                    <a:pt x="0" y="14561"/>
                    <a:pt x="293" y="15335"/>
                    <a:pt x="921" y="15691"/>
                  </a:cubicBezTo>
                  <a:cubicBezTo>
                    <a:pt x="1291" y="15887"/>
                    <a:pt x="1814" y="15959"/>
                    <a:pt x="2389" y="15959"/>
                  </a:cubicBezTo>
                  <a:cubicBezTo>
                    <a:pt x="3474" y="15959"/>
                    <a:pt x="4745" y="15701"/>
                    <a:pt x="5524" y="15523"/>
                  </a:cubicBezTo>
                  <a:cubicBezTo>
                    <a:pt x="5812" y="15549"/>
                    <a:pt x="6098" y="15562"/>
                    <a:pt x="6383" y="15562"/>
                  </a:cubicBezTo>
                  <a:cubicBezTo>
                    <a:pt x="8623" y="15562"/>
                    <a:pt x="10763" y="14796"/>
                    <a:pt x="12805" y="13850"/>
                  </a:cubicBezTo>
                  <a:cubicBezTo>
                    <a:pt x="13391" y="13598"/>
                    <a:pt x="13935" y="13306"/>
                    <a:pt x="14479" y="12971"/>
                  </a:cubicBezTo>
                  <a:cubicBezTo>
                    <a:pt x="14647" y="12866"/>
                    <a:pt x="14730" y="12803"/>
                    <a:pt x="14730" y="12782"/>
                  </a:cubicBezTo>
                  <a:lnTo>
                    <a:pt x="14751" y="12782"/>
                  </a:lnTo>
                  <a:cubicBezTo>
                    <a:pt x="15044" y="12762"/>
                    <a:pt x="15400" y="12699"/>
                    <a:pt x="15672" y="12510"/>
                  </a:cubicBezTo>
                  <a:cubicBezTo>
                    <a:pt x="16760" y="11653"/>
                    <a:pt x="18727" y="11381"/>
                    <a:pt x="17785" y="10251"/>
                  </a:cubicBezTo>
                  <a:cubicBezTo>
                    <a:pt x="17660" y="10125"/>
                    <a:pt x="17555" y="9958"/>
                    <a:pt x="17450" y="9832"/>
                  </a:cubicBezTo>
                  <a:cubicBezTo>
                    <a:pt x="17388" y="9539"/>
                    <a:pt x="17346" y="9246"/>
                    <a:pt x="17241" y="8974"/>
                  </a:cubicBezTo>
                  <a:cubicBezTo>
                    <a:pt x="16865" y="7928"/>
                    <a:pt x="15086" y="5940"/>
                    <a:pt x="14521" y="4999"/>
                  </a:cubicBezTo>
                  <a:cubicBezTo>
                    <a:pt x="13998" y="4099"/>
                    <a:pt x="13726" y="3241"/>
                    <a:pt x="13077" y="2446"/>
                  </a:cubicBezTo>
                  <a:cubicBezTo>
                    <a:pt x="12788" y="1676"/>
                    <a:pt x="12322" y="1"/>
                    <a:pt x="116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5641075" y="6799375"/>
              <a:ext cx="506900" cy="235750"/>
            </a:xfrm>
            <a:custGeom>
              <a:rect b="b" l="l" r="r" t="t"/>
              <a:pathLst>
                <a:path extrusionOk="0" h="9430" w="20276">
                  <a:moveTo>
                    <a:pt x="17209" y="1"/>
                  </a:moveTo>
                  <a:cubicBezTo>
                    <a:pt x="16506" y="1"/>
                    <a:pt x="15791" y="981"/>
                    <a:pt x="15149" y="1273"/>
                  </a:cubicBezTo>
                  <a:cubicBezTo>
                    <a:pt x="14521" y="1587"/>
                    <a:pt x="13810" y="1524"/>
                    <a:pt x="13161" y="1776"/>
                  </a:cubicBezTo>
                  <a:cubicBezTo>
                    <a:pt x="12387" y="2089"/>
                    <a:pt x="11822" y="2257"/>
                    <a:pt x="11048" y="2571"/>
                  </a:cubicBezTo>
                  <a:cubicBezTo>
                    <a:pt x="9709" y="3136"/>
                    <a:pt x="8370" y="3617"/>
                    <a:pt x="6884" y="3659"/>
                  </a:cubicBezTo>
                  <a:cubicBezTo>
                    <a:pt x="6298" y="3680"/>
                    <a:pt x="5712" y="3826"/>
                    <a:pt x="5126" y="3868"/>
                  </a:cubicBezTo>
                  <a:lnTo>
                    <a:pt x="4666" y="3952"/>
                  </a:lnTo>
                  <a:cubicBezTo>
                    <a:pt x="4470" y="3878"/>
                    <a:pt x="4267" y="3848"/>
                    <a:pt x="4073" y="3848"/>
                  </a:cubicBezTo>
                  <a:cubicBezTo>
                    <a:pt x="3936" y="3848"/>
                    <a:pt x="3804" y="3863"/>
                    <a:pt x="3683" y="3889"/>
                  </a:cubicBezTo>
                  <a:cubicBezTo>
                    <a:pt x="3595" y="3905"/>
                    <a:pt x="3507" y="3912"/>
                    <a:pt x="3419" y="3912"/>
                  </a:cubicBezTo>
                  <a:cubicBezTo>
                    <a:pt x="2974" y="3912"/>
                    <a:pt x="2531" y="3738"/>
                    <a:pt x="2128" y="3738"/>
                  </a:cubicBezTo>
                  <a:cubicBezTo>
                    <a:pt x="1890" y="3738"/>
                    <a:pt x="1666" y="3799"/>
                    <a:pt x="1465" y="3993"/>
                  </a:cubicBezTo>
                  <a:cubicBezTo>
                    <a:pt x="942" y="4517"/>
                    <a:pt x="0" y="8053"/>
                    <a:pt x="293" y="8680"/>
                  </a:cubicBezTo>
                  <a:cubicBezTo>
                    <a:pt x="304" y="9057"/>
                    <a:pt x="617" y="9125"/>
                    <a:pt x="1025" y="9125"/>
                  </a:cubicBezTo>
                  <a:cubicBezTo>
                    <a:pt x="1256" y="9125"/>
                    <a:pt x="1517" y="9103"/>
                    <a:pt x="1770" y="9103"/>
                  </a:cubicBezTo>
                  <a:cubicBezTo>
                    <a:pt x="1964" y="9103"/>
                    <a:pt x="2154" y="9116"/>
                    <a:pt x="2323" y="9162"/>
                  </a:cubicBezTo>
                  <a:cubicBezTo>
                    <a:pt x="2861" y="9296"/>
                    <a:pt x="3399" y="9323"/>
                    <a:pt x="3937" y="9323"/>
                  </a:cubicBezTo>
                  <a:cubicBezTo>
                    <a:pt x="4295" y="9323"/>
                    <a:pt x="4654" y="9311"/>
                    <a:pt x="5013" y="9311"/>
                  </a:cubicBezTo>
                  <a:cubicBezTo>
                    <a:pt x="5372" y="9311"/>
                    <a:pt x="5730" y="9323"/>
                    <a:pt x="6089" y="9371"/>
                  </a:cubicBezTo>
                  <a:cubicBezTo>
                    <a:pt x="6390" y="9412"/>
                    <a:pt x="6695" y="9429"/>
                    <a:pt x="7001" y="9429"/>
                  </a:cubicBezTo>
                  <a:cubicBezTo>
                    <a:pt x="8268" y="9429"/>
                    <a:pt x="9563" y="9125"/>
                    <a:pt x="10776" y="8890"/>
                  </a:cubicBezTo>
                  <a:cubicBezTo>
                    <a:pt x="13580" y="8346"/>
                    <a:pt x="16007" y="7090"/>
                    <a:pt x="18204" y="5312"/>
                  </a:cubicBezTo>
                  <a:cubicBezTo>
                    <a:pt x="18413" y="5144"/>
                    <a:pt x="18580" y="4935"/>
                    <a:pt x="18643" y="4768"/>
                  </a:cubicBezTo>
                  <a:cubicBezTo>
                    <a:pt x="20087" y="4454"/>
                    <a:pt x="20275" y="1776"/>
                    <a:pt x="18601" y="1524"/>
                  </a:cubicBezTo>
                  <a:cubicBezTo>
                    <a:pt x="18183" y="1462"/>
                    <a:pt x="17869" y="164"/>
                    <a:pt x="17367" y="18"/>
                  </a:cubicBezTo>
                  <a:cubicBezTo>
                    <a:pt x="17314" y="6"/>
                    <a:pt x="17262" y="1"/>
                    <a:pt x="17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5608100" y="7294950"/>
              <a:ext cx="155950" cy="62475"/>
            </a:xfrm>
            <a:custGeom>
              <a:rect b="b" l="l" r="r" t="t"/>
              <a:pathLst>
                <a:path extrusionOk="0" h="2499" w="6238">
                  <a:moveTo>
                    <a:pt x="5214" y="0"/>
                  </a:moveTo>
                  <a:cubicBezTo>
                    <a:pt x="5158" y="0"/>
                    <a:pt x="5100" y="3"/>
                    <a:pt x="5044" y="10"/>
                  </a:cubicBezTo>
                  <a:cubicBezTo>
                    <a:pt x="5023" y="10"/>
                    <a:pt x="4981" y="10"/>
                    <a:pt x="4960" y="31"/>
                  </a:cubicBezTo>
                  <a:cubicBezTo>
                    <a:pt x="4923" y="29"/>
                    <a:pt x="4887" y="28"/>
                    <a:pt x="4851" y="28"/>
                  </a:cubicBezTo>
                  <a:cubicBezTo>
                    <a:pt x="4396" y="28"/>
                    <a:pt x="4001" y="147"/>
                    <a:pt x="3516" y="303"/>
                  </a:cubicBezTo>
                  <a:cubicBezTo>
                    <a:pt x="2721" y="533"/>
                    <a:pt x="2240" y="1056"/>
                    <a:pt x="1424" y="1265"/>
                  </a:cubicBezTo>
                  <a:cubicBezTo>
                    <a:pt x="1612" y="1663"/>
                    <a:pt x="984" y="1704"/>
                    <a:pt x="984" y="1704"/>
                  </a:cubicBezTo>
                  <a:cubicBezTo>
                    <a:pt x="168" y="1914"/>
                    <a:pt x="1" y="2248"/>
                    <a:pt x="1089" y="2437"/>
                  </a:cubicBezTo>
                  <a:cubicBezTo>
                    <a:pt x="1338" y="2480"/>
                    <a:pt x="1582" y="2499"/>
                    <a:pt x="1822" y="2499"/>
                  </a:cubicBezTo>
                  <a:cubicBezTo>
                    <a:pt x="3097" y="2499"/>
                    <a:pt x="4265" y="1965"/>
                    <a:pt x="5462" y="1684"/>
                  </a:cubicBezTo>
                  <a:cubicBezTo>
                    <a:pt x="5967" y="1567"/>
                    <a:pt x="6238" y="1198"/>
                    <a:pt x="6190" y="777"/>
                  </a:cubicBezTo>
                  <a:lnTo>
                    <a:pt x="6190" y="777"/>
                  </a:lnTo>
                  <a:cubicBezTo>
                    <a:pt x="6193" y="769"/>
                    <a:pt x="6194" y="751"/>
                    <a:pt x="6194" y="721"/>
                  </a:cubicBezTo>
                  <a:cubicBezTo>
                    <a:pt x="6194" y="251"/>
                    <a:pt x="5721" y="0"/>
                    <a:pt x="5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6248900" y="7050225"/>
              <a:ext cx="81300" cy="110250"/>
            </a:xfrm>
            <a:custGeom>
              <a:rect b="b" l="l" r="r" t="t"/>
              <a:pathLst>
                <a:path extrusionOk="0" h="4410" w="3252">
                  <a:moveTo>
                    <a:pt x="2066" y="1"/>
                  </a:moveTo>
                  <a:cubicBezTo>
                    <a:pt x="1917" y="1"/>
                    <a:pt x="1768" y="35"/>
                    <a:pt x="1632" y="111"/>
                  </a:cubicBezTo>
                  <a:cubicBezTo>
                    <a:pt x="440" y="843"/>
                    <a:pt x="0" y="2371"/>
                    <a:pt x="335" y="3710"/>
                  </a:cubicBezTo>
                  <a:cubicBezTo>
                    <a:pt x="439" y="4154"/>
                    <a:pt x="836" y="4410"/>
                    <a:pt x="1260" y="4410"/>
                  </a:cubicBezTo>
                  <a:cubicBezTo>
                    <a:pt x="1435" y="4410"/>
                    <a:pt x="1614" y="4366"/>
                    <a:pt x="1779" y="4275"/>
                  </a:cubicBezTo>
                  <a:cubicBezTo>
                    <a:pt x="2030" y="4128"/>
                    <a:pt x="2156" y="3919"/>
                    <a:pt x="2218" y="3668"/>
                  </a:cubicBezTo>
                  <a:cubicBezTo>
                    <a:pt x="2448" y="2810"/>
                    <a:pt x="2679" y="1973"/>
                    <a:pt x="3034" y="1136"/>
                  </a:cubicBezTo>
                  <a:cubicBezTo>
                    <a:pt x="3251" y="535"/>
                    <a:pt x="2656" y="1"/>
                    <a:pt x="20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5581425" y="6197600"/>
              <a:ext cx="36350" cy="62275"/>
            </a:xfrm>
            <a:custGeom>
              <a:rect b="b" l="l" r="r" t="t"/>
              <a:pathLst>
                <a:path extrusionOk="0" h="2491" w="1454">
                  <a:moveTo>
                    <a:pt x="733" y="0"/>
                  </a:moveTo>
                  <a:cubicBezTo>
                    <a:pt x="500" y="0"/>
                    <a:pt x="272" y="121"/>
                    <a:pt x="189" y="403"/>
                  </a:cubicBezTo>
                  <a:cubicBezTo>
                    <a:pt x="126" y="696"/>
                    <a:pt x="64" y="1010"/>
                    <a:pt x="43" y="1324"/>
                  </a:cubicBezTo>
                  <a:cubicBezTo>
                    <a:pt x="1" y="1471"/>
                    <a:pt x="43" y="1617"/>
                    <a:pt x="43" y="1763"/>
                  </a:cubicBezTo>
                  <a:cubicBezTo>
                    <a:pt x="64" y="1994"/>
                    <a:pt x="106" y="2098"/>
                    <a:pt x="252" y="2287"/>
                  </a:cubicBezTo>
                  <a:cubicBezTo>
                    <a:pt x="325" y="2423"/>
                    <a:pt x="456" y="2491"/>
                    <a:pt x="592" y="2491"/>
                  </a:cubicBezTo>
                  <a:cubicBezTo>
                    <a:pt x="728" y="2491"/>
                    <a:pt x="869" y="2423"/>
                    <a:pt x="963" y="2287"/>
                  </a:cubicBezTo>
                  <a:cubicBezTo>
                    <a:pt x="1005" y="2182"/>
                    <a:pt x="1089" y="2140"/>
                    <a:pt x="1131" y="1994"/>
                  </a:cubicBezTo>
                  <a:cubicBezTo>
                    <a:pt x="1194" y="1847"/>
                    <a:pt x="1194" y="1680"/>
                    <a:pt x="1194" y="1533"/>
                  </a:cubicBezTo>
                  <a:cubicBezTo>
                    <a:pt x="1214" y="1240"/>
                    <a:pt x="1235" y="989"/>
                    <a:pt x="1340" y="696"/>
                  </a:cubicBezTo>
                  <a:cubicBezTo>
                    <a:pt x="1454" y="280"/>
                    <a:pt x="1087" y="0"/>
                    <a:pt x="7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5889000" y="6183225"/>
              <a:ext cx="26200" cy="59775"/>
            </a:xfrm>
            <a:custGeom>
              <a:rect b="b" l="l" r="r" t="t"/>
              <a:pathLst>
                <a:path extrusionOk="0" h="2391" w="1048">
                  <a:moveTo>
                    <a:pt x="506" y="0"/>
                  </a:moveTo>
                  <a:cubicBezTo>
                    <a:pt x="294" y="0"/>
                    <a:pt x="85" y="152"/>
                    <a:pt x="64" y="455"/>
                  </a:cubicBezTo>
                  <a:cubicBezTo>
                    <a:pt x="1" y="937"/>
                    <a:pt x="1" y="1397"/>
                    <a:pt x="1" y="1878"/>
                  </a:cubicBezTo>
                  <a:cubicBezTo>
                    <a:pt x="1" y="2066"/>
                    <a:pt x="168" y="2318"/>
                    <a:pt x="378" y="2359"/>
                  </a:cubicBezTo>
                  <a:cubicBezTo>
                    <a:pt x="419" y="2380"/>
                    <a:pt x="461" y="2391"/>
                    <a:pt x="503" y="2391"/>
                  </a:cubicBezTo>
                  <a:cubicBezTo>
                    <a:pt x="545" y="2391"/>
                    <a:pt x="587" y="2380"/>
                    <a:pt x="629" y="2359"/>
                  </a:cubicBezTo>
                  <a:cubicBezTo>
                    <a:pt x="859" y="2318"/>
                    <a:pt x="984" y="2066"/>
                    <a:pt x="984" y="1878"/>
                  </a:cubicBezTo>
                  <a:cubicBezTo>
                    <a:pt x="1047" y="1397"/>
                    <a:pt x="1026" y="937"/>
                    <a:pt x="963" y="455"/>
                  </a:cubicBezTo>
                  <a:cubicBezTo>
                    <a:pt x="932" y="152"/>
                    <a:pt x="718" y="0"/>
                    <a:pt x="5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5624325" y="6292425"/>
              <a:ext cx="346975" cy="140725"/>
            </a:xfrm>
            <a:custGeom>
              <a:rect b="b" l="l" r="r" t="t"/>
              <a:pathLst>
                <a:path extrusionOk="0" h="5629" w="13879">
                  <a:moveTo>
                    <a:pt x="13474" y="1"/>
                  </a:moveTo>
                  <a:cubicBezTo>
                    <a:pt x="13366" y="1"/>
                    <a:pt x="13255" y="51"/>
                    <a:pt x="13182" y="167"/>
                  </a:cubicBezTo>
                  <a:cubicBezTo>
                    <a:pt x="12869" y="649"/>
                    <a:pt x="12785" y="1193"/>
                    <a:pt x="12450" y="1632"/>
                  </a:cubicBezTo>
                  <a:cubicBezTo>
                    <a:pt x="12115" y="2071"/>
                    <a:pt x="11655" y="2490"/>
                    <a:pt x="11237" y="2867"/>
                  </a:cubicBezTo>
                  <a:cubicBezTo>
                    <a:pt x="10232" y="3745"/>
                    <a:pt x="8977" y="4227"/>
                    <a:pt x="7659" y="4561"/>
                  </a:cubicBezTo>
                  <a:cubicBezTo>
                    <a:pt x="6711" y="4810"/>
                    <a:pt x="5671" y="4909"/>
                    <a:pt x="4649" y="4909"/>
                  </a:cubicBezTo>
                  <a:cubicBezTo>
                    <a:pt x="4296" y="4909"/>
                    <a:pt x="3944" y="4897"/>
                    <a:pt x="3599" y="4875"/>
                  </a:cubicBezTo>
                  <a:cubicBezTo>
                    <a:pt x="3035" y="4854"/>
                    <a:pt x="2511" y="4561"/>
                    <a:pt x="2009" y="4248"/>
                  </a:cubicBezTo>
                  <a:cubicBezTo>
                    <a:pt x="1549" y="3934"/>
                    <a:pt x="775" y="3285"/>
                    <a:pt x="879" y="2636"/>
                  </a:cubicBezTo>
                  <a:cubicBezTo>
                    <a:pt x="930" y="2360"/>
                    <a:pt x="693" y="2174"/>
                    <a:pt x="487" y="2174"/>
                  </a:cubicBezTo>
                  <a:cubicBezTo>
                    <a:pt x="350" y="2174"/>
                    <a:pt x="227" y="2256"/>
                    <a:pt x="210" y="2448"/>
                  </a:cubicBezTo>
                  <a:cubicBezTo>
                    <a:pt x="1" y="3745"/>
                    <a:pt x="1298" y="4771"/>
                    <a:pt x="2344" y="5294"/>
                  </a:cubicBezTo>
                  <a:cubicBezTo>
                    <a:pt x="2972" y="5608"/>
                    <a:pt x="3662" y="5629"/>
                    <a:pt x="4374" y="5629"/>
                  </a:cubicBezTo>
                  <a:cubicBezTo>
                    <a:pt x="5211" y="5629"/>
                    <a:pt x="6048" y="5608"/>
                    <a:pt x="6843" y="5503"/>
                  </a:cubicBezTo>
                  <a:cubicBezTo>
                    <a:pt x="9751" y="5064"/>
                    <a:pt x="12973" y="3473"/>
                    <a:pt x="13810" y="439"/>
                  </a:cubicBezTo>
                  <a:cubicBezTo>
                    <a:pt x="13879" y="180"/>
                    <a:pt x="13679" y="1"/>
                    <a:pt x="134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5154600" y="5891450"/>
              <a:ext cx="1254475" cy="1484175"/>
            </a:xfrm>
            <a:custGeom>
              <a:rect b="b" l="l" r="r" t="t"/>
              <a:pathLst>
                <a:path extrusionOk="0" h="59367" w="50179">
                  <a:moveTo>
                    <a:pt x="31344" y="3422"/>
                  </a:moveTo>
                  <a:lnTo>
                    <a:pt x="31344" y="3422"/>
                  </a:lnTo>
                  <a:cubicBezTo>
                    <a:pt x="31532" y="3506"/>
                    <a:pt x="31699" y="3569"/>
                    <a:pt x="31888" y="3673"/>
                  </a:cubicBezTo>
                  <a:cubicBezTo>
                    <a:pt x="32704" y="4071"/>
                    <a:pt x="33457" y="4552"/>
                    <a:pt x="34148" y="5117"/>
                  </a:cubicBezTo>
                  <a:cubicBezTo>
                    <a:pt x="34420" y="5389"/>
                    <a:pt x="34692" y="5661"/>
                    <a:pt x="34943" y="5975"/>
                  </a:cubicBezTo>
                  <a:cubicBezTo>
                    <a:pt x="34943" y="6121"/>
                    <a:pt x="34984" y="6268"/>
                    <a:pt x="35110" y="6393"/>
                  </a:cubicBezTo>
                  <a:cubicBezTo>
                    <a:pt x="35612" y="6958"/>
                    <a:pt x="35842" y="7628"/>
                    <a:pt x="36345" y="8172"/>
                  </a:cubicBezTo>
                  <a:cubicBezTo>
                    <a:pt x="36826" y="8695"/>
                    <a:pt x="37035" y="9427"/>
                    <a:pt x="37328" y="10076"/>
                  </a:cubicBezTo>
                  <a:cubicBezTo>
                    <a:pt x="37433" y="10327"/>
                    <a:pt x="37537" y="10557"/>
                    <a:pt x="37621" y="10766"/>
                  </a:cubicBezTo>
                  <a:cubicBezTo>
                    <a:pt x="36930" y="10432"/>
                    <a:pt x="36177" y="10180"/>
                    <a:pt x="35654" y="9950"/>
                  </a:cubicBezTo>
                  <a:cubicBezTo>
                    <a:pt x="34608" y="9511"/>
                    <a:pt x="33562" y="8946"/>
                    <a:pt x="32474" y="8590"/>
                  </a:cubicBezTo>
                  <a:cubicBezTo>
                    <a:pt x="32411" y="7963"/>
                    <a:pt x="32285" y="7314"/>
                    <a:pt x="32181" y="6728"/>
                  </a:cubicBezTo>
                  <a:cubicBezTo>
                    <a:pt x="31992" y="5619"/>
                    <a:pt x="31679" y="4510"/>
                    <a:pt x="31344" y="3422"/>
                  </a:cubicBezTo>
                  <a:close/>
                  <a:moveTo>
                    <a:pt x="25611" y="8486"/>
                  </a:moveTo>
                  <a:cubicBezTo>
                    <a:pt x="26280" y="8486"/>
                    <a:pt x="26971" y="8527"/>
                    <a:pt x="27619" y="8569"/>
                  </a:cubicBezTo>
                  <a:cubicBezTo>
                    <a:pt x="27619" y="8653"/>
                    <a:pt x="27661" y="8695"/>
                    <a:pt x="27682" y="8779"/>
                  </a:cubicBezTo>
                  <a:cubicBezTo>
                    <a:pt x="27720" y="8904"/>
                    <a:pt x="27864" y="8992"/>
                    <a:pt x="27995" y="8992"/>
                  </a:cubicBezTo>
                  <a:cubicBezTo>
                    <a:pt x="28082" y="8992"/>
                    <a:pt x="28164" y="8954"/>
                    <a:pt x="28205" y="8862"/>
                  </a:cubicBezTo>
                  <a:cubicBezTo>
                    <a:pt x="28226" y="8779"/>
                    <a:pt x="28247" y="8695"/>
                    <a:pt x="28268" y="8653"/>
                  </a:cubicBezTo>
                  <a:cubicBezTo>
                    <a:pt x="28875" y="8695"/>
                    <a:pt x="29461" y="8779"/>
                    <a:pt x="30047" y="8862"/>
                  </a:cubicBezTo>
                  <a:cubicBezTo>
                    <a:pt x="30570" y="8925"/>
                    <a:pt x="31093" y="9009"/>
                    <a:pt x="31616" y="9134"/>
                  </a:cubicBezTo>
                  <a:cubicBezTo>
                    <a:pt x="31658" y="9385"/>
                    <a:pt x="31679" y="9595"/>
                    <a:pt x="31720" y="9825"/>
                  </a:cubicBezTo>
                  <a:cubicBezTo>
                    <a:pt x="31762" y="9971"/>
                    <a:pt x="31893" y="10044"/>
                    <a:pt x="32021" y="10044"/>
                  </a:cubicBezTo>
                  <a:cubicBezTo>
                    <a:pt x="32149" y="10044"/>
                    <a:pt x="32275" y="9971"/>
                    <a:pt x="32306" y="9825"/>
                  </a:cubicBezTo>
                  <a:cubicBezTo>
                    <a:pt x="32369" y="9657"/>
                    <a:pt x="32369" y="9511"/>
                    <a:pt x="32390" y="9364"/>
                  </a:cubicBezTo>
                  <a:cubicBezTo>
                    <a:pt x="32976" y="9553"/>
                    <a:pt x="33604" y="9888"/>
                    <a:pt x="34189" y="10139"/>
                  </a:cubicBezTo>
                  <a:lnTo>
                    <a:pt x="36847" y="11310"/>
                  </a:lnTo>
                  <a:cubicBezTo>
                    <a:pt x="37161" y="11478"/>
                    <a:pt x="37621" y="11645"/>
                    <a:pt x="37977" y="11896"/>
                  </a:cubicBezTo>
                  <a:cubicBezTo>
                    <a:pt x="38290" y="12859"/>
                    <a:pt x="38479" y="13821"/>
                    <a:pt x="38290" y="14867"/>
                  </a:cubicBezTo>
                  <a:cubicBezTo>
                    <a:pt x="38186" y="15579"/>
                    <a:pt x="37997" y="16227"/>
                    <a:pt x="37725" y="16897"/>
                  </a:cubicBezTo>
                  <a:cubicBezTo>
                    <a:pt x="37558" y="17211"/>
                    <a:pt x="37370" y="17525"/>
                    <a:pt x="37161" y="17838"/>
                  </a:cubicBezTo>
                  <a:cubicBezTo>
                    <a:pt x="36930" y="18173"/>
                    <a:pt x="36826" y="18634"/>
                    <a:pt x="36679" y="19010"/>
                  </a:cubicBezTo>
                  <a:cubicBezTo>
                    <a:pt x="36093" y="20349"/>
                    <a:pt x="35131" y="21521"/>
                    <a:pt x="33917" y="22295"/>
                  </a:cubicBezTo>
                  <a:cubicBezTo>
                    <a:pt x="31281" y="24116"/>
                    <a:pt x="27870" y="24701"/>
                    <a:pt x="24627" y="24722"/>
                  </a:cubicBezTo>
                  <a:cubicBezTo>
                    <a:pt x="24365" y="24728"/>
                    <a:pt x="24103" y="24732"/>
                    <a:pt x="23843" y="24732"/>
                  </a:cubicBezTo>
                  <a:cubicBezTo>
                    <a:pt x="22295" y="24732"/>
                    <a:pt x="20778" y="24611"/>
                    <a:pt x="19292" y="24199"/>
                  </a:cubicBezTo>
                  <a:cubicBezTo>
                    <a:pt x="17848" y="23823"/>
                    <a:pt x="16488" y="23195"/>
                    <a:pt x="15233" y="22358"/>
                  </a:cubicBezTo>
                  <a:cubicBezTo>
                    <a:pt x="12659" y="20621"/>
                    <a:pt x="10671" y="17546"/>
                    <a:pt x="10734" y="14365"/>
                  </a:cubicBezTo>
                  <a:cubicBezTo>
                    <a:pt x="10755" y="13528"/>
                    <a:pt x="10943" y="12670"/>
                    <a:pt x="11194" y="11896"/>
                  </a:cubicBezTo>
                  <a:cubicBezTo>
                    <a:pt x="11362" y="11415"/>
                    <a:pt x="11508" y="10955"/>
                    <a:pt x="11676" y="10515"/>
                  </a:cubicBezTo>
                  <a:cubicBezTo>
                    <a:pt x="12094" y="10348"/>
                    <a:pt x="12513" y="10139"/>
                    <a:pt x="12952" y="10013"/>
                  </a:cubicBezTo>
                  <a:cubicBezTo>
                    <a:pt x="14103" y="9678"/>
                    <a:pt x="15233" y="9323"/>
                    <a:pt x="16404" y="9092"/>
                  </a:cubicBezTo>
                  <a:cubicBezTo>
                    <a:pt x="16425" y="9092"/>
                    <a:pt x="16467" y="9092"/>
                    <a:pt x="16488" y="9071"/>
                  </a:cubicBezTo>
                  <a:cubicBezTo>
                    <a:pt x="16614" y="9030"/>
                    <a:pt x="16760" y="9009"/>
                    <a:pt x="16906" y="8988"/>
                  </a:cubicBezTo>
                  <a:cubicBezTo>
                    <a:pt x="18287" y="8758"/>
                    <a:pt x="19689" y="8737"/>
                    <a:pt x="21091" y="8632"/>
                  </a:cubicBezTo>
                  <a:cubicBezTo>
                    <a:pt x="22577" y="8527"/>
                    <a:pt x="24125" y="8527"/>
                    <a:pt x="25611" y="8486"/>
                  </a:cubicBezTo>
                  <a:close/>
                  <a:moveTo>
                    <a:pt x="27515" y="25497"/>
                  </a:moveTo>
                  <a:cubicBezTo>
                    <a:pt x="27598" y="25727"/>
                    <a:pt x="27724" y="25936"/>
                    <a:pt x="27808" y="26166"/>
                  </a:cubicBezTo>
                  <a:cubicBezTo>
                    <a:pt x="27996" y="26647"/>
                    <a:pt x="27912" y="27066"/>
                    <a:pt x="27787" y="27526"/>
                  </a:cubicBezTo>
                  <a:cubicBezTo>
                    <a:pt x="27675" y="27972"/>
                    <a:pt x="27266" y="29508"/>
                    <a:pt x="26590" y="29508"/>
                  </a:cubicBezTo>
                  <a:cubicBezTo>
                    <a:pt x="26505" y="29508"/>
                    <a:pt x="26416" y="29484"/>
                    <a:pt x="26322" y="29430"/>
                  </a:cubicBezTo>
                  <a:cubicBezTo>
                    <a:pt x="25673" y="29074"/>
                    <a:pt x="25527" y="28133"/>
                    <a:pt x="25276" y="27505"/>
                  </a:cubicBezTo>
                  <a:cubicBezTo>
                    <a:pt x="25192" y="27317"/>
                    <a:pt x="24753" y="26103"/>
                    <a:pt x="24795" y="25685"/>
                  </a:cubicBezTo>
                  <a:cubicBezTo>
                    <a:pt x="25569" y="25685"/>
                    <a:pt x="26322" y="25622"/>
                    <a:pt x="27075" y="25538"/>
                  </a:cubicBezTo>
                  <a:cubicBezTo>
                    <a:pt x="27243" y="25517"/>
                    <a:pt x="27368" y="25517"/>
                    <a:pt x="27515" y="25497"/>
                  </a:cubicBezTo>
                  <a:close/>
                  <a:moveTo>
                    <a:pt x="30716" y="24827"/>
                  </a:moveTo>
                  <a:cubicBezTo>
                    <a:pt x="30842" y="25099"/>
                    <a:pt x="30967" y="25350"/>
                    <a:pt x="31155" y="25601"/>
                  </a:cubicBezTo>
                  <a:cubicBezTo>
                    <a:pt x="31469" y="26103"/>
                    <a:pt x="31762" y="26564"/>
                    <a:pt x="32055" y="27045"/>
                  </a:cubicBezTo>
                  <a:cubicBezTo>
                    <a:pt x="32578" y="27945"/>
                    <a:pt x="33101" y="28844"/>
                    <a:pt x="33645" y="29723"/>
                  </a:cubicBezTo>
                  <a:cubicBezTo>
                    <a:pt x="34189" y="30644"/>
                    <a:pt x="34712" y="31585"/>
                    <a:pt x="35194" y="32548"/>
                  </a:cubicBezTo>
                  <a:cubicBezTo>
                    <a:pt x="35424" y="33008"/>
                    <a:pt x="35675" y="33364"/>
                    <a:pt x="35884" y="33824"/>
                  </a:cubicBezTo>
                  <a:cubicBezTo>
                    <a:pt x="36073" y="34305"/>
                    <a:pt x="36198" y="34766"/>
                    <a:pt x="36407" y="35226"/>
                  </a:cubicBezTo>
                  <a:cubicBezTo>
                    <a:pt x="36470" y="35352"/>
                    <a:pt x="36575" y="35372"/>
                    <a:pt x="36679" y="35372"/>
                  </a:cubicBezTo>
                  <a:cubicBezTo>
                    <a:pt x="36575" y="35582"/>
                    <a:pt x="36365" y="35770"/>
                    <a:pt x="36177" y="35896"/>
                  </a:cubicBezTo>
                  <a:cubicBezTo>
                    <a:pt x="35675" y="36272"/>
                    <a:pt x="34984" y="36419"/>
                    <a:pt x="34399" y="36691"/>
                  </a:cubicBezTo>
                  <a:cubicBezTo>
                    <a:pt x="32955" y="37360"/>
                    <a:pt x="31365" y="37758"/>
                    <a:pt x="29858" y="38260"/>
                  </a:cubicBezTo>
                  <a:cubicBezTo>
                    <a:pt x="28289" y="38741"/>
                    <a:pt x="26678" y="39160"/>
                    <a:pt x="25067" y="39348"/>
                  </a:cubicBezTo>
                  <a:cubicBezTo>
                    <a:pt x="24454" y="39423"/>
                    <a:pt x="23831" y="39433"/>
                    <a:pt x="23212" y="39433"/>
                  </a:cubicBezTo>
                  <a:cubicBezTo>
                    <a:pt x="22964" y="39433"/>
                    <a:pt x="22717" y="39432"/>
                    <a:pt x="22472" y="39432"/>
                  </a:cubicBezTo>
                  <a:cubicBezTo>
                    <a:pt x="21698" y="39453"/>
                    <a:pt x="20882" y="39536"/>
                    <a:pt x="20087" y="39536"/>
                  </a:cubicBezTo>
                  <a:cubicBezTo>
                    <a:pt x="19982" y="37214"/>
                    <a:pt x="20254" y="34870"/>
                    <a:pt x="20715" y="32569"/>
                  </a:cubicBezTo>
                  <a:cubicBezTo>
                    <a:pt x="20987" y="31355"/>
                    <a:pt x="21175" y="30100"/>
                    <a:pt x="21405" y="28844"/>
                  </a:cubicBezTo>
                  <a:cubicBezTo>
                    <a:pt x="21531" y="28175"/>
                    <a:pt x="21656" y="27526"/>
                    <a:pt x="21803" y="26898"/>
                  </a:cubicBezTo>
                  <a:cubicBezTo>
                    <a:pt x="21844" y="26689"/>
                    <a:pt x="21844" y="26354"/>
                    <a:pt x="21949" y="26082"/>
                  </a:cubicBezTo>
                  <a:cubicBezTo>
                    <a:pt x="22221" y="26061"/>
                    <a:pt x="22472" y="25852"/>
                    <a:pt x="22535" y="25559"/>
                  </a:cubicBezTo>
                  <a:cubicBezTo>
                    <a:pt x="23079" y="25601"/>
                    <a:pt x="23602" y="25601"/>
                    <a:pt x="24146" y="25622"/>
                  </a:cubicBezTo>
                  <a:cubicBezTo>
                    <a:pt x="24062" y="26229"/>
                    <a:pt x="24313" y="26982"/>
                    <a:pt x="24439" y="27401"/>
                  </a:cubicBezTo>
                  <a:cubicBezTo>
                    <a:pt x="24753" y="28384"/>
                    <a:pt x="25046" y="29577"/>
                    <a:pt x="26008" y="30142"/>
                  </a:cubicBezTo>
                  <a:cubicBezTo>
                    <a:pt x="26216" y="30265"/>
                    <a:pt x="26415" y="30319"/>
                    <a:pt x="26603" y="30319"/>
                  </a:cubicBezTo>
                  <a:cubicBezTo>
                    <a:pt x="27529" y="30319"/>
                    <a:pt x="28195" y="29007"/>
                    <a:pt x="28456" y="28258"/>
                  </a:cubicBezTo>
                  <a:cubicBezTo>
                    <a:pt x="28707" y="27610"/>
                    <a:pt x="28854" y="26919"/>
                    <a:pt x="28749" y="26250"/>
                  </a:cubicBezTo>
                  <a:cubicBezTo>
                    <a:pt x="28707" y="25936"/>
                    <a:pt x="28603" y="25601"/>
                    <a:pt x="28414" y="25287"/>
                  </a:cubicBezTo>
                  <a:cubicBezTo>
                    <a:pt x="28812" y="25204"/>
                    <a:pt x="29168" y="25120"/>
                    <a:pt x="29565" y="25078"/>
                  </a:cubicBezTo>
                  <a:cubicBezTo>
                    <a:pt x="29963" y="25015"/>
                    <a:pt x="30339" y="24932"/>
                    <a:pt x="30716" y="24827"/>
                  </a:cubicBezTo>
                  <a:close/>
                  <a:moveTo>
                    <a:pt x="36721" y="36774"/>
                  </a:moveTo>
                  <a:cubicBezTo>
                    <a:pt x="36972" y="37193"/>
                    <a:pt x="37433" y="37549"/>
                    <a:pt x="37705" y="37967"/>
                  </a:cubicBezTo>
                  <a:cubicBezTo>
                    <a:pt x="37935" y="38365"/>
                    <a:pt x="38165" y="38699"/>
                    <a:pt x="38500" y="38992"/>
                  </a:cubicBezTo>
                  <a:cubicBezTo>
                    <a:pt x="38646" y="39097"/>
                    <a:pt x="38751" y="39285"/>
                    <a:pt x="38855" y="39411"/>
                  </a:cubicBezTo>
                  <a:cubicBezTo>
                    <a:pt x="38876" y="39432"/>
                    <a:pt x="38876" y="39453"/>
                    <a:pt x="38897" y="39453"/>
                  </a:cubicBezTo>
                  <a:cubicBezTo>
                    <a:pt x="38437" y="39808"/>
                    <a:pt x="37956" y="40227"/>
                    <a:pt x="37872" y="40771"/>
                  </a:cubicBezTo>
                  <a:lnTo>
                    <a:pt x="37872" y="40917"/>
                  </a:lnTo>
                  <a:cubicBezTo>
                    <a:pt x="37830" y="40980"/>
                    <a:pt x="37767" y="41001"/>
                    <a:pt x="37725" y="41064"/>
                  </a:cubicBezTo>
                  <a:cubicBezTo>
                    <a:pt x="37453" y="41231"/>
                    <a:pt x="37307" y="41482"/>
                    <a:pt x="37098" y="41712"/>
                  </a:cubicBezTo>
                  <a:cubicBezTo>
                    <a:pt x="36575" y="42277"/>
                    <a:pt x="35821" y="42633"/>
                    <a:pt x="35131" y="42989"/>
                  </a:cubicBezTo>
                  <a:cubicBezTo>
                    <a:pt x="34378" y="43407"/>
                    <a:pt x="33645" y="43826"/>
                    <a:pt x="32913" y="44265"/>
                  </a:cubicBezTo>
                  <a:cubicBezTo>
                    <a:pt x="32013" y="44788"/>
                    <a:pt x="31155" y="45081"/>
                    <a:pt x="30130" y="45248"/>
                  </a:cubicBezTo>
                  <a:cubicBezTo>
                    <a:pt x="29107" y="45425"/>
                    <a:pt x="28058" y="45489"/>
                    <a:pt x="27005" y="45489"/>
                  </a:cubicBezTo>
                  <a:cubicBezTo>
                    <a:pt x="26183" y="45489"/>
                    <a:pt x="25359" y="45450"/>
                    <a:pt x="24544" y="45395"/>
                  </a:cubicBezTo>
                  <a:cubicBezTo>
                    <a:pt x="23644" y="45353"/>
                    <a:pt x="22786" y="45207"/>
                    <a:pt x="21865" y="45186"/>
                  </a:cubicBezTo>
                  <a:cubicBezTo>
                    <a:pt x="21327" y="45186"/>
                    <a:pt x="20712" y="45278"/>
                    <a:pt x="20139" y="45278"/>
                  </a:cubicBezTo>
                  <a:cubicBezTo>
                    <a:pt x="20044" y="45278"/>
                    <a:pt x="19949" y="45275"/>
                    <a:pt x="19857" y="45269"/>
                  </a:cubicBezTo>
                  <a:cubicBezTo>
                    <a:pt x="19940" y="44976"/>
                    <a:pt x="20045" y="44683"/>
                    <a:pt x="20087" y="44370"/>
                  </a:cubicBezTo>
                  <a:cubicBezTo>
                    <a:pt x="20171" y="43951"/>
                    <a:pt x="20254" y="43533"/>
                    <a:pt x="20359" y="43156"/>
                  </a:cubicBezTo>
                  <a:cubicBezTo>
                    <a:pt x="20610" y="42256"/>
                    <a:pt x="20652" y="41315"/>
                    <a:pt x="21175" y="40541"/>
                  </a:cubicBezTo>
                  <a:cubicBezTo>
                    <a:pt x="21196" y="40499"/>
                    <a:pt x="21196" y="40478"/>
                    <a:pt x="21217" y="40457"/>
                  </a:cubicBezTo>
                  <a:cubicBezTo>
                    <a:pt x="22094" y="40483"/>
                    <a:pt x="22963" y="40532"/>
                    <a:pt x="23838" y="40532"/>
                  </a:cubicBezTo>
                  <a:cubicBezTo>
                    <a:pt x="24384" y="40532"/>
                    <a:pt x="24931" y="40513"/>
                    <a:pt x="25485" y="40457"/>
                  </a:cubicBezTo>
                  <a:cubicBezTo>
                    <a:pt x="27368" y="40248"/>
                    <a:pt x="29168" y="39704"/>
                    <a:pt x="30946" y="39118"/>
                  </a:cubicBezTo>
                  <a:cubicBezTo>
                    <a:pt x="31762" y="38867"/>
                    <a:pt x="32578" y="38595"/>
                    <a:pt x="33352" y="38302"/>
                  </a:cubicBezTo>
                  <a:cubicBezTo>
                    <a:pt x="34106" y="38051"/>
                    <a:pt x="34817" y="37674"/>
                    <a:pt x="35570" y="37360"/>
                  </a:cubicBezTo>
                  <a:cubicBezTo>
                    <a:pt x="35863" y="37235"/>
                    <a:pt x="36156" y="37130"/>
                    <a:pt x="36449" y="36984"/>
                  </a:cubicBezTo>
                  <a:cubicBezTo>
                    <a:pt x="36554" y="36921"/>
                    <a:pt x="36637" y="36837"/>
                    <a:pt x="36721" y="36774"/>
                  </a:cubicBezTo>
                  <a:close/>
                  <a:moveTo>
                    <a:pt x="46095" y="46345"/>
                  </a:moveTo>
                  <a:cubicBezTo>
                    <a:pt x="46138" y="46345"/>
                    <a:pt x="46174" y="46361"/>
                    <a:pt x="46200" y="46399"/>
                  </a:cubicBezTo>
                  <a:cubicBezTo>
                    <a:pt x="46451" y="46818"/>
                    <a:pt x="46346" y="47571"/>
                    <a:pt x="46283" y="48031"/>
                  </a:cubicBezTo>
                  <a:cubicBezTo>
                    <a:pt x="46116" y="48973"/>
                    <a:pt x="45656" y="49768"/>
                    <a:pt x="44986" y="50437"/>
                  </a:cubicBezTo>
                  <a:cubicBezTo>
                    <a:pt x="44965" y="50479"/>
                    <a:pt x="44965" y="50500"/>
                    <a:pt x="44944" y="50521"/>
                  </a:cubicBezTo>
                  <a:cubicBezTo>
                    <a:pt x="44923" y="49663"/>
                    <a:pt x="44735" y="48805"/>
                    <a:pt x="44923" y="47968"/>
                  </a:cubicBezTo>
                  <a:cubicBezTo>
                    <a:pt x="45028" y="47487"/>
                    <a:pt x="45237" y="47048"/>
                    <a:pt x="45551" y="46713"/>
                  </a:cubicBezTo>
                  <a:cubicBezTo>
                    <a:pt x="45651" y="46596"/>
                    <a:pt x="45925" y="46345"/>
                    <a:pt x="46095" y="46345"/>
                  </a:cubicBezTo>
                  <a:close/>
                  <a:moveTo>
                    <a:pt x="23100" y="56484"/>
                  </a:moveTo>
                  <a:cubicBezTo>
                    <a:pt x="23463" y="56484"/>
                    <a:pt x="23822" y="56549"/>
                    <a:pt x="24062" y="56756"/>
                  </a:cubicBezTo>
                  <a:cubicBezTo>
                    <a:pt x="24000" y="56903"/>
                    <a:pt x="23895" y="57028"/>
                    <a:pt x="23749" y="57133"/>
                  </a:cubicBezTo>
                  <a:cubicBezTo>
                    <a:pt x="23539" y="57300"/>
                    <a:pt x="23309" y="57384"/>
                    <a:pt x="23079" y="57426"/>
                  </a:cubicBezTo>
                  <a:cubicBezTo>
                    <a:pt x="22409" y="57635"/>
                    <a:pt x="21782" y="57865"/>
                    <a:pt x="21133" y="58075"/>
                  </a:cubicBezTo>
                  <a:cubicBezTo>
                    <a:pt x="20673" y="58242"/>
                    <a:pt x="20171" y="58368"/>
                    <a:pt x="19689" y="58493"/>
                  </a:cubicBezTo>
                  <a:cubicBezTo>
                    <a:pt x="19550" y="58536"/>
                    <a:pt x="19346" y="58600"/>
                    <a:pt x="19215" y="58600"/>
                  </a:cubicBezTo>
                  <a:cubicBezTo>
                    <a:pt x="19090" y="58600"/>
                    <a:pt x="19033" y="58541"/>
                    <a:pt x="19166" y="58347"/>
                  </a:cubicBezTo>
                  <a:cubicBezTo>
                    <a:pt x="19543" y="57803"/>
                    <a:pt x="20296" y="57384"/>
                    <a:pt x="20840" y="57070"/>
                  </a:cubicBezTo>
                  <a:cubicBezTo>
                    <a:pt x="21259" y="56819"/>
                    <a:pt x="21719" y="56694"/>
                    <a:pt x="22179" y="56589"/>
                  </a:cubicBezTo>
                  <a:cubicBezTo>
                    <a:pt x="22430" y="56539"/>
                    <a:pt x="22766" y="56484"/>
                    <a:pt x="23100" y="56484"/>
                  </a:cubicBezTo>
                  <a:close/>
                  <a:moveTo>
                    <a:pt x="6789" y="0"/>
                  </a:moveTo>
                  <a:cubicBezTo>
                    <a:pt x="6458" y="0"/>
                    <a:pt x="6136" y="64"/>
                    <a:pt x="5859" y="221"/>
                  </a:cubicBezTo>
                  <a:cubicBezTo>
                    <a:pt x="4457" y="1058"/>
                    <a:pt x="5880" y="2836"/>
                    <a:pt x="6696" y="3464"/>
                  </a:cubicBezTo>
                  <a:cubicBezTo>
                    <a:pt x="6926" y="3652"/>
                    <a:pt x="7177" y="3778"/>
                    <a:pt x="7407" y="3903"/>
                  </a:cubicBezTo>
                  <a:cubicBezTo>
                    <a:pt x="6717" y="3903"/>
                    <a:pt x="6068" y="3987"/>
                    <a:pt x="5440" y="4322"/>
                  </a:cubicBezTo>
                  <a:cubicBezTo>
                    <a:pt x="4520" y="4824"/>
                    <a:pt x="5231" y="5514"/>
                    <a:pt x="5817" y="5891"/>
                  </a:cubicBezTo>
                  <a:cubicBezTo>
                    <a:pt x="6089" y="6100"/>
                    <a:pt x="6403" y="6247"/>
                    <a:pt x="6759" y="6372"/>
                  </a:cubicBezTo>
                  <a:cubicBezTo>
                    <a:pt x="5984" y="6477"/>
                    <a:pt x="5210" y="6603"/>
                    <a:pt x="4499" y="6916"/>
                  </a:cubicBezTo>
                  <a:cubicBezTo>
                    <a:pt x="4164" y="7084"/>
                    <a:pt x="3474" y="7356"/>
                    <a:pt x="3327" y="7732"/>
                  </a:cubicBezTo>
                  <a:cubicBezTo>
                    <a:pt x="3118" y="8235"/>
                    <a:pt x="3369" y="8548"/>
                    <a:pt x="3829" y="8758"/>
                  </a:cubicBezTo>
                  <a:cubicBezTo>
                    <a:pt x="4618" y="9144"/>
                    <a:pt x="5509" y="9211"/>
                    <a:pt x="6385" y="9211"/>
                  </a:cubicBezTo>
                  <a:cubicBezTo>
                    <a:pt x="6695" y="9211"/>
                    <a:pt x="7002" y="9202"/>
                    <a:pt x="7303" y="9197"/>
                  </a:cubicBezTo>
                  <a:cubicBezTo>
                    <a:pt x="7930" y="9197"/>
                    <a:pt x="8558" y="9176"/>
                    <a:pt x="9186" y="9092"/>
                  </a:cubicBezTo>
                  <a:cubicBezTo>
                    <a:pt x="9583" y="9030"/>
                    <a:pt x="10023" y="9009"/>
                    <a:pt x="10441" y="8925"/>
                  </a:cubicBezTo>
                  <a:lnTo>
                    <a:pt x="10441" y="8925"/>
                  </a:lnTo>
                  <a:cubicBezTo>
                    <a:pt x="10106" y="9134"/>
                    <a:pt x="9751" y="9343"/>
                    <a:pt x="9416" y="9532"/>
                  </a:cubicBezTo>
                  <a:cubicBezTo>
                    <a:pt x="9269" y="9636"/>
                    <a:pt x="9102" y="9741"/>
                    <a:pt x="8914" y="9846"/>
                  </a:cubicBezTo>
                  <a:cubicBezTo>
                    <a:pt x="8883" y="9706"/>
                    <a:pt x="8760" y="9590"/>
                    <a:pt x="8605" y="9590"/>
                  </a:cubicBezTo>
                  <a:cubicBezTo>
                    <a:pt x="8550" y="9590"/>
                    <a:pt x="8492" y="9604"/>
                    <a:pt x="8432" y="9636"/>
                  </a:cubicBezTo>
                  <a:cubicBezTo>
                    <a:pt x="7867" y="9908"/>
                    <a:pt x="7386" y="10222"/>
                    <a:pt x="6863" y="10536"/>
                  </a:cubicBezTo>
                  <a:cubicBezTo>
                    <a:pt x="6466" y="10766"/>
                    <a:pt x="6131" y="10850"/>
                    <a:pt x="5838" y="11227"/>
                  </a:cubicBezTo>
                  <a:cubicBezTo>
                    <a:pt x="5671" y="11478"/>
                    <a:pt x="5838" y="11812"/>
                    <a:pt x="6089" y="11896"/>
                  </a:cubicBezTo>
                  <a:cubicBezTo>
                    <a:pt x="6230" y="11927"/>
                    <a:pt x="6373" y="11942"/>
                    <a:pt x="6516" y="11942"/>
                  </a:cubicBezTo>
                  <a:cubicBezTo>
                    <a:pt x="7526" y="11942"/>
                    <a:pt x="8581" y="11232"/>
                    <a:pt x="9332" y="10683"/>
                  </a:cubicBezTo>
                  <a:cubicBezTo>
                    <a:pt x="10002" y="10180"/>
                    <a:pt x="10776" y="9846"/>
                    <a:pt x="11487" y="9406"/>
                  </a:cubicBezTo>
                  <a:lnTo>
                    <a:pt x="11487" y="9406"/>
                  </a:lnTo>
                  <a:cubicBezTo>
                    <a:pt x="11383" y="9616"/>
                    <a:pt x="11278" y="9825"/>
                    <a:pt x="11194" y="10055"/>
                  </a:cubicBezTo>
                  <a:cubicBezTo>
                    <a:pt x="11173" y="10055"/>
                    <a:pt x="11111" y="10076"/>
                    <a:pt x="11090" y="10076"/>
                  </a:cubicBezTo>
                  <a:cubicBezTo>
                    <a:pt x="10797" y="10160"/>
                    <a:pt x="10629" y="10432"/>
                    <a:pt x="10316" y="10473"/>
                  </a:cubicBezTo>
                  <a:cubicBezTo>
                    <a:pt x="9925" y="10494"/>
                    <a:pt x="9918" y="11081"/>
                    <a:pt x="10296" y="11081"/>
                  </a:cubicBezTo>
                  <a:cubicBezTo>
                    <a:pt x="10302" y="11081"/>
                    <a:pt x="10309" y="11081"/>
                    <a:pt x="10316" y="11080"/>
                  </a:cubicBezTo>
                  <a:cubicBezTo>
                    <a:pt x="10546" y="11059"/>
                    <a:pt x="10692" y="10976"/>
                    <a:pt x="10880" y="10892"/>
                  </a:cubicBezTo>
                  <a:lnTo>
                    <a:pt x="10880" y="10892"/>
                  </a:lnTo>
                  <a:cubicBezTo>
                    <a:pt x="10692" y="11394"/>
                    <a:pt x="10525" y="11896"/>
                    <a:pt x="10378" y="12419"/>
                  </a:cubicBezTo>
                  <a:cubicBezTo>
                    <a:pt x="9583" y="15265"/>
                    <a:pt x="10462" y="18382"/>
                    <a:pt x="12282" y="20642"/>
                  </a:cubicBezTo>
                  <a:cubicBezTo>
                    <a:pt x="13768" y="22567"/>
                    <a:pt x="15777" y="23864"/>
                    <a:pt x="18036" y="24701"/>
                  </a:cubicBezTo>
                  <a:cubicBezTo>
                    <a:pt x="17953" y="24681"/>
                    <a:pt x="17890" y="24681"/>
                    <a:pt x="17827" y="24660"/>
                  </a:cubicBezTo>
                  <a:cubicBezTo>
                    <a:pt x="17367" y="24513"/>
                    <a:pt x="16948" y="24346"/>
                    <a:pt x="16530" y="24157"/>
                  </a:cubicBezTo>
                  <a:cubicBezTo>
                    <a:pt x="15651" y="23781"/>
                    <a:pt x="14730" y="23613"/>
                    <a:pt x="13873" y="23153"/>
                  </a:cubicBezTo>
                  <a:cubicBezTo>
                    <a:pt x="12952" y="22714"/>
                    <a:pt x="12094" y="22212"/>
                    <a:pt x="11236" y="21688"/>
                  </a:cubicBezTo>
                  <a:cubicBezTo>
                    <a:pt x="10420" y="21228"/>
                    <a:pt x="9667" y="20705"/>
                    <a:pt x="8872" y="20182"/>
                  </a:cubicBezTo>
                  <a:cubicBezTo>
                    <a:pt x="8056" y="19638"/>
                    <a:pt x="7219" y="19073"/>
                    <a:pt x="6528" y="18382"/>
                  </a:cubicBezTo>
                  <a:cubicBezTo>
                    <a:pt x="5838" y="17692"/>
                    <a:pt x="5147" y="17022"/>
                    <a:pt x="4520" y="16290"/>
                  </a:cubicBezTo>
                  <a:cubicBezTo>
                    <a:pt x="4248" y="15934"/>
                    <a:pt x="3997" y="15600"/>
                    <a:pt x="3683" y="15286"/>
                  </a:cubicBezTo>
                  <a:cubicBezTo>
                    <a:pt x="3327" y="14951"/>
                    <a:pt x="2950" y="14512"/>
                    <a:pt x="2909" y="14009"/>
                  </a:cubicBezTo>
                  <a:cubicBezTo>
                    <a:pt x="2950" y="13926"/>
                    <a:pt x="3013" y="13842"/>
                    <a:pt x="3055" y="13737"/>
                  </a:cubicBezTo>
                  <a:cubicBezTo>
                    <a:pt x="3202" y="13507"/>
                    <a:pt x="3348" y="13277"/>
                    <a:pt x="3515" y="13047"/>
                  </a:cubicBezTo>
                  <a:cubicBezTo>
                    <a:pt x="3641" y="12838"/>
                    <a:pt x="3766" y="12566"/>
                    <a:pt x="3808" y="12315"/>
                  </a:cubicBezTo>
                  <a:cubicBezTo>
                    <a:pt x="3808" y="12231"/>
                    <a:pt x="3913" y="11959"/>
                    <a:pt x="3871" y="11959"/>
                  </a:cubicBezTo>
                  <a:cubicBezTo>
                    <a:pt x="4200" y="11794"/>
                    <a:pt x="4084" y="11205"/>
                    <a:pt x="3683" y="11205"/>
                  </a:cubicBezTo>
                  <a:cubicBezTo>
                    <a:pt x="3676" y="11205"/>
                    <a:pt x="3669" y="11205"/>
                    <a:pt x="3662" y="11206"/>
                  </a:cubicBezTo>
                  <a:cubicBezTo>
                    <a:pt x="3411" y="11227"/>
                    <a:pt x="3243" y="11373"/>
                    <a:pt x="3097" y="11582"/>
                  </a:cubicBezTo>
                  <a:cubicBezTo>
                    <a:pt x="3013" y="11687"/>
                    <a:pt x="2950" y="11833"/>
                    <a:pt x="2930" y="11938"/>
                  </a:cubicBezTo>
                  <a:cubicBezTo>
                    <a:pt x="2930" y="11957"/>
                    <a:pt x="2843" y="12218"/>
                    <a:pt x="2859" y="12218"/>
                  </a:cubicBezTo>
                  <a:cubicBezTo>
                    <a:pt x="2860" y="12218"/>
                    <a:pt x="2863" y="12216"/>
                    <a:pt x="2867" y="12210"/>
                  </a:cubicBezTo>
                  <a:lnTo>
                    <a:pt x="2867" y="12210"/>
                  </a:lnTo>
                  <a:cubicBezTo>
                    <a:pt x="2783" y="12356"/>
                    <a:pt x="2658" y="12545"/>
                    <a:pt x="2511" y="12733"/>
                  </a:cubicBezTo>
                  <a:cubicBezTo>
                    <a:pt x="2365" y="11959"/>
                    <a:pt x="2239" y="11206"/>
                    <a:pt x="2155" y="10432"/>
                  </a:cubicBezTo>
                  <a:cubicBezTo>
                    <a:pt x="2145" y="10201"/>
                    <a:pt x="1972" y="10086"/>
                    <a:pt x="1800" y="10086"/>
                  </a:cubicBezTo>
                  <a:cubicBezTo>
                    <a:pt x="1627" y="10086"/>
                    <a:pt x="1454" y="10201"/>
                    <a:pt x="1444" y="10432"/>
                  </a:cubicBezTo>
                  <a:cubicBezTo>
                    <a:pt x="1381" y="11289"/>
                    <a:pt x="1528" y="12147"/>
                    <a:pt x="1758" y="13005"/>
                  </a:cubicBezTo>
                  <a:cubicBezTo>
                    <a:pt x="1716" y="12942"/>
                    <a:pt x="1653" y="12880"/>
                    <a:pt x="1611" y="12796"/>
                  </a:cubicBezTo>
                  <a:cubicBezTo>
                    <a:pt x="1214" y="12336"/>
                    <a:pt x="900" y="11812"/>
                    <a:pt x="377" y="11436"/>
                  </a:cubicBezTo>
                  <a:cubicBezTo>
                    <a:pt x="339" y="11411"/>
                    <a:pt x="301" y="11400"/>
                    <a:pt x="265" y="11400"/>
                  </a:cubicBezTo>
                  <a:cubicBezTo>
                    <a:pt x="118" y="11400"/>
                    <a:pt x="0" y="11578"/>
                    <a:pt x="84" y="11729"/>
                  </a:cubicBezTo>
                  <a:cubicBezTo>
                    <a:pt x="440" y="12315"/>
                    <a:pt x="774" y="12901"/>
                    <a:pt x="1193" y="13465"/>
                  </a:cubicBezTo>
                  <a:cubicBezTo>
                    <a:pt x="1437" y="13811"/>
                    <a:pt x="1858" y="14472"/>
                    <a:pt x="2361" y="14472"/>
                  </a:cubicBezTo>
                  <a:cubicBezTo>
                    <a:pt x="2376" y="14472"/>
                    <a:pt x="2391" y="14471"/>
                    <a:pt x="2406" y="14470"/>
                  </a:cubicBezTo>
                  <a:lnTo>
                    <a:pt x="2448" y="14470"/>
                  </a:lnTo>
                  <a:cubicBezTo>
                    <a:pt x="2595" y="14993"/>
                    <a:pt x="2971" y="15453"/>
                    <a:pt x="3327" y="15830"/>
                  </a:cubicBezTo>
                  <a:cubicBezTo>
                    <a:pt x="3662" y="16206"/>
                    <a:pt x="3955" y="16688"/>
                    <a:pt x="4290" y="17064"/>
                  </a:cubicBezTo>
                  <a:cubicBezTo>
                    <a:pt x="4666" y="17483"/>
                    <a:pt x="5022" y="17880"/>
                    <a:pt x="5399" y="18299"/>
                  </a:cubicBezTo>
                  <a:cubicBezTo>
                    <a:pt x="6863" y="19847"/>
                    <a:pt x="8663" y="21019"/>
                    <a:pt x="10441" y="22149"/>
                  </a:cubicBezTo>
                  <a:cubicBezTo>
                    <a:pt x="11362" y="22714"/>
                    <a:pt x="12303" y="23237"/>
                    <a:pt x="13245" y="23739"/>
                  </a:cubicBezTo>
                  <a:cubicBezTo>
                    <a:pt x="14166" y="24220"/>
                    <a:pt x="15107" y="24492"/>
                    <a:pt x="16070" y="24848"/>
                  </a:cubicBezTo>
                  <a:cubicBezTo>
                    <a:pt x="17032" y="25204"/>
                    <a:pt x="17869" y="25580"/>
                    <a:pt x="18936" y="25622"/>
                  </a:cubicBezTo>
                  <a:cubicBezTo>
                    <a:pt x="19334" y="25643"/>
                    <a:pt x="19940" y="25685"/>
                    <a:pt x="20296" y="25831"/>
                  </a:cubicBezTo>
                  <a:cubicBezTo>
                    <a:pt x="20547" y="25936"/>
                    <a:pt x="20777" y="26020"/>
                    <a:pt x="21008" y="26061"/>
                  </a:cubicBezTo>
                  <a:cubicBezTo>
                    <a:pt x="21008" y="26103"/>
                    <a:pt x="21008" y="26124"/>
                    <a:pt x="20987" y="26124"/>
                  </a:cubicBezTo>
                  <a:cubicBezTo>
                    <a:pt x="20819" y="26752"/>
                    <a:pt x="20694" y="27380"/>
                    <a:pt x="20568" y="27986"/>
                  </a:cubicBezTo>
                  <a:cubicBezTo>
                    <a:pt x="20254" y="29367"/>
                    <a:pt x="20045" y="30748"/>
                    <a:pt x="19752" y="32108"/>
                  </a:cubicBezTo>
                  <a:cubicBezTo>
                    <a:pt x="19187" y="34745"/>
                    <a:pt x="18685" y="37569"/>
                    <a:pt x="19355" y="40248"/>
                  </a:cubicBezTo>
                  <a:cubicBezTo>
                    <a:pt x="19402" y="40437"/>
                    <a:pt x="19583" y="40526"/>
                    <a:pt x="19758" y="40526"/>
                  </a:cubicBezTo>
                  <a:cubicBezTo>
                    <a:pt x="19892" y="40526"/>
                    <a:pt x="20023" y="40473"/>
                    <a:pt x="20087" y="40373"/>
                  </a:cubicBezTo>
                  <a:lnTo>
                    <a:pt x="20484" y="40373"/>
                  </a:lnTo>
                  <a:cubicBezTo>
                    <a:pt x="20338" y="40666"/>
                    <a:pt x="20192" y="40959"/>
                    <a:pt x="20087" y="41273"/>
                  </a:cubicBezTo>
                  <a:cubicBezTo>
                    <a:pt x="19919" y="41754"/>
                    <a:pt x="19919" y="42340"/>
                    <a:pt x="19710" y="42800"/>
                  </a:cubicBezTo>
                  <a:cubicBezTo>
                    <a:pt x="19543" y="43156"/>
                    <a:pt x="19396" y="43700"/>
                    <a:pt x="19334" y="44056"/>
                  </a:cubicBezTo>
                  <a:cubicBezTo>
                    <a:pt x="19292" y="44579"/>
                    <a:pt x="18999" y="45060"/>
                    <a:pt x="18978" y="45583"/>
                  </a:cubicBezTo>
                  <a:cubicBezTo>
                    <a:pt x="18936" y="45772"/>
                    <a:pt x="19103" y="45939"/>
                    <a:pt x="19292" y="46002"/>
                  </a:cubicBezTo>
                  <a:cubicBezTo>
                    <a:pt x="19555" y="46069"/>
                    <a:pt x="19819" y="46091"/>
                    <a:pt x="20083" y="46091"/>
                  </a:cubicBezTo>
                  <a:cubicBezTo>
                    <a:pt x="20551" y="46091"/>
                    <a:pt x="21020" y="46023"/>
                    <a:pt x="21489" y="46023"/>
                  </a:cubicBezTo>
                  <a:cubicBezTo>
                    <a:pt x="22137" y="46023"/>
                    <a:pt x="22786" y="46085"/>
                    <a:pt x="23435" y="46127"/>
                  </a:cubicBezTo>
                  <a:cubicBezTo>
                    <a:pt x="23435" y="47906"/>
                    <a:pt x="23414" y="49684"/>
                    <a:pt x="23539" y="51463"/>
                  </a:cubicBezTo>
                  <a:cubicBezTo>
                    <a:pt x="23602" y="52321"/>
                    <a:pt x="23623" y="53199"/>
                    <a:pt x="23728" y="54057"/>
                  </a:cubicBezTo>
                  <a:cubicBezTo>
                    <a:pt x="23811" y="54664"/>
                    <a:pt x="23832" y="55396"/>
                    <a:pt x="24021" y="56024"/>
                  </a:cubicBezTo>
                  <a:cubicBezTo>
                    <a:pt x="23761" y="55929"/>
                    <a:pt x="23476" y="55895"/>
                    <a:pt x="23192" y="55895"/>
                  </a:cubicBezTo>
                  <a:cubicBezTo>
                    <a:pt x="23041" y="55895"/>
                    <a:pt x="22890" y="55905"/>
                    <a:pt x="22744" y="55919"/>
                  </a:cubicBezTo>
                  <a:cubicBezTo>
                    <a:pt x="22033" y="55940"/>
                    <a:pt x="21280" y="56129"/>
                    <a:pt x="20610" y="56443"/>
                  </a:cubicBezTo>
                  <a:cubicBezTo>
                    <a:pt x="19857" y="56819"/>
                    <a:pt x="18601" y="57405"/>
                    <a:pt x="18350" y="58284"/>
                  </a:cubicBezTo>
                  <a:cubicBezTo>
                    <a:pt x="18204" y="58702"/>
                    <a:pt x="18392" y="59184"/>
                    <a:pt x="18831" y="59309"/>
                  </a:cubicBezTo>
                  <a:cubicBezTo>
                    <a:pt x="18976" y="59350"/>
                    <a:pt x="19121" y="59367"/>
                    <a:pt x="19266" y="59367"/>
                  </a:cubicBezTo>
                  <a:cubicBezTo>
                    <a:pt x="19795" y="59367"/>
                    <a:pt x="20322" y="59138"/>
                    <a:pt x="20798" y="58974"/>
                  </a:cubicBezTo>
                  <a:cubicBezTo>
                    <a:pt x="21656" y="58660"/>
                    <a:pt x="22556" y="58430"/>
                    <a:pt x="23414" y="58075"/>
                  </a:cubicBezTo>
                  <a:cubicBezTo>
                    <a:pt x="23937" y="57865"/>
                    <a:pt x="24732" y="57405"/>
                    <a:pt x="24648" y="56756"/>
                  </a:cubicBezTo>
                  <a:cubicBezTo>
                    <a:pt x="24648" y="56715"/>
                    <a:pt x="24648" y="56715"/>
                    <a:pt x="24627" y="56694"/>
                  </a:cubicBezTo>
                  <a:cubicBezTo>
                    <a:pt x="24669" y="56673"/>
                    <a:pt x="24732" y="56610"/>
                    <a:pt x="24753" y="56547"/>
                  </a:cubicBezTo>
                  <a:cubicBezTo>
                    <a:pt x="24941" y="55815"/>
                    <a:pt x="24648" y="54936"/>
                    <a:pt x="24565" y="54204"/>
                  </a:cubicBezTo>
                  <a:cubicBezTo>
                    <a:pt x="24439" y="53304"/>
                    <a:pt x="24418" y="52383"/>
                    <a:pt x="24334" y="51463"/>
                  </a:cubicBezTo>
                  <a:cubicBezTo>
                    <a:pt x="24167" y="49705"/>
                    <a:pt x="24167" y="47968"/>
                    <a:pt x="24167" y="46190"/>
                  </a:cubicBezTo>
                  <a:cubicBezTo>
                    <a:pt x="24313" y="46190"/>
                    <a:pt x="24439" y="46211"/>
                    <a:pt x="24544" y="46211"/>
                  </a:cubicBezTo>
                  <a:cubicBezTo>
                    <a:pt x="25138" y="46247"/>
                    <a:pt x="25732" y="46265"/>
                    <a:pt x="26325" y="46265"/>
                  </a:cubicBezTo>
                  <a:cubicBezTo>
                    <a:pt x="27822" y="46265"/>
                    <a:pt x="29316" y="46146"/>
                    <a:pt x="30800" y="45876"/>
                  </a:cubicBezTo>
                  <a:cubicBezTo>
                    <a:pt x="31783" y="45688"/>
                    <a:pt x="32620" y="45269"/>
                    <a:pt x="33478" y="44746"/>
                  </a:cubicBezTo>
                  <a:cubicBezTo>
                    <a:pt x="34252" y="44307"/>
                    <a:pt x="35005" y="43888"/>
                    <a:pt x="35759" y="43428"/>
                  </a:cubicBezTo>
                  <a:cubicBezTo>
                    <a:pt x="35759" y="43470"/>
                    <a:pt x="35780" y="43470"/>
                    <a:pt x="35780" y="43491"/>
                  </a:cubicBezTo>
                  <a:cubicBezTo>
                    <a:pt x="36449" y="44160"/>
                    <a:pt x="37014" y="44872"/>
                    <a:pt x="37705" y="45520"/>
                  </a:cubicBezTo>
                  <a:cubicBezTo>
                    <a:pt x="38458" y="46253"/>
                    <a:pt x="39232" y="46943"/>
                    <a:pt x="40048" y="47613"/>
                  </a:cubicBezTo>
                  <a:cubicBezTo>
                    <a:pt x="40864" y="48303"/>
                    <a:pt x="41617" y="49057"/>
                    <a:pt x="42412" y="49768"/>
                  </a:cubicBezTo>
                  <a:cubicBezTo>
                    <a:pt x="43040" y="50333"/>
                    <a:pt x="43814" y="50793"/>
                    <a:pt x="44233" y="51546"/>
                  </a:cubicBezTo>
                  <a:cubicBezTo>
                    <a:pt x="44308" y="51690"/>
                    <a:pt x="44422" y="51749"/>
                    <a:pt x="44539" y="51749"/>
                  </a:cubicBezTo>
                  <a:cubicBezTo>
                    <a:pt x="44745" y="51749"/>
                    <a:pt x="44959" y="51564"/>
                    <a:pt x="44986" y="51337"/>
                  </a:cubicBezTo>
                  <a:cubicBezTo>
                    <a:pt x="45028" y="51149"/>
                    <a:pt x="45028" y="51002"/>
                    <a:pt x="45028" y="50814"/>
                  </a:cubicBezTo>
                  <a:cubicBezTo>
                    <a:pt x="45073" y="50905"/>
                    <a:pt x="45162" y="50973"/>
                    <a:pt x="45263" y="50973"/>
                  </a:cubicBezTo>
                  <a:cubicBezTo>
                    <a:pt x="45302" y="50973"/>
                    <a:pt x="45343" y="50963"/>
                    <a:pt x="45384" y="50940"/>
                  </a:cubicBezTo>
                  <a:cubicBezTo>
                    <a:pt x="46513" y="50542"/>
                    <a:pt x="47036" y="49140"/>
                    <a:pt x="47183" y="48031"/>
                  </a:cubicBezTo>
                  <a:cubicBezTo>
                    <a:pt x="47288" y="47278"/>
                    <a:pt x="47371" y="46211"/>
                    <a:pt x="46764" y="45625"/>
                  </a:cubicBezTo>
                  <a:cubicBezTo>
                    <a:pt x="46584" y="45454"/>
                    <a:pt x="46390" y="45383"/>
                    <a:pt x="46192" y="45383"/>
                  </a:cubicBezTo>
                  <a:cubicBezTo>
                    <a:pt x="45470" y="45383"/>
                    <a:pt x="44705" y="46330"/>
                    <a:pt x="44442" y="46839"/>
                  </a:cubicBezTo>
                  <a:cubicBezTo>
                    <a:pt x="44191" y="47383"/>
                    <a:pt x="44044" y="48010"/>
                    <a:pt x="44023" y="48617"/>
                  </a:cubicBezTo>
                  <a:cubicBezTo>
                    <a:pt x="44003" y="49140"/>
                    <a:pt x="44107" y="49663"/>
                    <a:pt x="44149" y="50186"/>
                  </a:cubicBezTo>
                  <a:cubicBezTo>
                    <a:pt x="43877" y="49914"/>
                    <a:pt x="43584" y="49705"/>
                    <a:pt x="43270" y="49454"/>
                  </a:cubicBezTo>
                  <a:cubicBezTo>
                    <a:pt x="42454" y="48764"/>
                    <a:pt x="41701" y="48031"/>
                    <a:pt x="40906" y="47341"/>
                  </a:cubicBezTo>
                  <a:cubicBezTo>
                    <a:pt x="40132" y="46629"/>
                    <a:pt x="39316" y="45981"/>
                    <a:pt x="38542" y="45269"/>
                  </a:cubicBezTo>
                  <a:cubicBezTo>
                    <a:pt x="37767" y="44558"/>
                    <a:pt x="37119" y="43784"/>
                    <a:pt x="36386" y="43051"/>
                  </a:cubicBezTo>
                  <a:cubicBezTo>
                    <a:pt x="36993" y="42675"/>
                    <a:pt x="37537" y="42319"/>
                    <a:pt x="38018" y="41712"/>
                  </a:cubicBezTo>
                  <a:cubicBezTo>
                    <a:pt x="38144" y="41524"/>
                    <a:pt x="38437" y="41398"/>
                    <a:pt x="38583" y="41231"/>
                  </a:cubicBezTo>
                  <a:cubicBezTo>
                    <a:pt x="38751" y="41085"/>
                    <a:pt x="38855" y="40896"/>
                    <a:pt x="38897" y="40708"/>
                  </a:cubicBezTo>
                  <a:cubicBezTo>
                    <a:pt x="39274" y="40394"/>
                    <a:pt x="39588" y="40038"/>
                    <a:pt x="40006" y="39808"/>
                  </a:cubicBezTo>
                  <a:cubicBezTo>
                    <a:pt x="40236" y="39662"/>
                    <a:pt x="40341" y="39243"/>
                    <a:pt x="40111" y="39076"/>
                  </a:cubicBezTo>
                  <a:cubicBezTo>
                    <a:pt x="39839" y="38867"/>
                    <a:pt x="39588" y="38720"/>
                    <a:pt x="39378" y="38448"/>
                  </a:cubicBezTo>
                  <a:cubicBezTo>
                    <a:pt x="39169" y="38176"/>
                    <a:pt x="38897" y="37988"/>
                    <a:pt x="38688" y="37716"/>
                  </a:cubicBezTo>
                  <a:cubicBezTo>
                    <a:pt x="38479" y="37423"/>
                    <a:pt x="38290" y="37109"/>
                    <a:pt x="38018" y="36879"/>
                  </a:cubicBezTo>
                  <a:cubicBezTo>
                    <a:pt x="37746" y="36628"/>
                    <a:pt x="37453" y="36419"/>
                    <a:pt x="37307" y="36147"/>
                  </a:cubicBezTo>
                  <a:cubicBezTo>
                    <a:pt x="37663" y="35728"/>
                    <a:pt x="37830" y="34933"/>
                    <a:pt x="37516" y="34494"/>
                  </a:cubicBezTo>
                  <a:cubicBezTo>
                    <a:pt x="37443" y="34384"/>
                    <a:pt x="37341" y="34331"/>
                    <a:pt x="37236" y="34331"/>
                  </a:cubicBezTo>
                  <a:cubicBezTo>
                    <a:pt x="37161" y="34331"/>
                    <a:pt x="37084" y="34358"/>
                    <a:pt x="37014" y="34410"/>
                  </a:cubicBezTo>
                  <a:cubicBezTo>
                    <a:pt x="36909" y="33678"/>
                    <a:pt x="36575" y="32945"/>
                    <a:pt x="36177" y="32339"/>
                  </a:cubicBezTo>
                  <a:cubicBezTo>
                    <a:pt x="35570" y="31397"/>
                    <a:pt x="35110" y="30351"/>
                    <a:pt x="34524" y="29388"/>
                  </a:cubicBezTo>
                  <a:cubicBezTo>
                    <a:pt x="33959" y="28447"/>
                    <a:pt x="33373" y="27484"/>
                    <a:pt x="32808" y="26543"/>
                  </a:cubicBezTo>
                  <a:cubicBezTo>
                    <a:pt x="32536" y="26124"/>
                    <a:pt x="32285" y="25706"/>
                    <a:pt x="31971" y="25329"/>
                  </a:cubicBezTo>
                  <a:cubicBezTo>
                    <a:pt x="31804" y="25162"/>
                    <a:pt x="31679" y="24953"/>
                    <a:pt x="31553" y="24764"/>
                  </a:cubicBezTo>
                  <a:cubicBezTo>
                    <a:pt x="31587" y="24760"/>
                    <a:pt x="31621" y="24758"/>
                    <a:pt x="31655" y="24758"/>
                  </a:cubicBezTo>
                  <a:cubicBezTo>
                    <a:pt x="32098" y="24758"/>
                    <a:pt x="32630" y="25104"/>
                    <a:pt x="33018" y="25162"/>
                  </a:cubicBezTo>
                  <a:cubicBezTo>
                    <a:pt x="33237" y="25180"/>
                    <a:pt x="33456" y="25189"/>
                    <a:pt x="33673" y="25189"/>
                  </a:cubicBezTo>
                  <a:cubicBezTo>
                    <a:pt x="34221" y="25189"/>
                    <a:pt x="34765" y="25129"/>
                    <a:pt x="35319" y="24994"/>
                  </a:cubicBezTo>
                  <a:cubicBezTo>
                    <a:pt x="36826" y="24681"/>
                    <a:pt x="38311" y="23906"/>
                    <a:pt x="39692" y="23195"/>
                  </a:cubicBezTo>
                  <a:cubicBezTo>
                    <a:pt x="41094" y="22442"/>
                    <a:pt x="42371" y="21458"/>
                    <a:pt x="43626" y="20454"/>
                  </a:cubicBezTo>
                  <a:cubicBezTo>
                    <a:pt x="44254" y="19952"/>
                    <a:pt x="44881" y="19429"/>
                    <a:pt x="45509" y="18885"/>
                  </a:cubicBezTo>
                  <a:cubicBezTo>
                    <a:pt x="45969" y="18508"/>
                    <a:pt x="46451" y="18194"/>
                    <a:pt x="46848" y="17776"/>
                  </a:cubicBezTo>
                  <a:cubicBezTo>
                    <a:pt x="46911" y="17823"/>
                    <a:pt x="46985" y="17846"/>
                    <a:pt x="47063" y="17846"/>
                  </a:cubicBezTo>
                  <a:cubicBezTo>
                    <a:pt x="47089" y="17846"/>
                    <a:pt x="47115" y="17844"/>
                    <a:pt x="47141" y="17838"/>
                  </a:cubicBezTo>
                  <a:cubicBezTo>
                    <a:pt x="47434" y="17776"/>
                    <a:pt x="47581" y="17546"/>
                    <a:pt x="47685" y="17274"/>
                  </a:cubicBezTo>
                  <a:cubicBezTo>
                    <a:pt x="48689" y="17148"/>
                    <a:pt x="49757" y="16416"/>
                    <a:pt x="50091" y="15558"/>
                  </a:cubicBezTo>
                  <a:cubicBezTo>
                    <a:pt x="50179" y="15400"/>
                    <a:pt x="49988" y="15198"/>
                    <a:pt x="49800" y="15198"/>
                  </a:cubicBezTo>
                  <a:cubicBezTo>
                    <a:pt x="49764" y="15198"/>
                    <a:pt x="49728" y="15206"/>
                    <a:pt x="49694" y="15223"/>
                  </a:cubicBezTo>
                  <a:cubicBezTo>
                    <a:pt x="49045" y="15453"/>
                    <a:pt x="48585" y="15997"/>
                    <a:pt x="47957" y="16290"/>
                  </a:cubicBezTo>
                  <a:cubicBezTo>
                    <a:pt x="48104" y="15579"/>
                    <a:pt x="48271" y="14909"/>
                    <a:pt x="48229" y="14177"/>
                  </a:cubicBezTo>
                  <a:cubicBezTo>
                    <a:pt x="48229" y="13957"/>
                    <a:pt x="48072" y="13847"/>
                    <a:pt x="47913" y="13847"/>
                  </a:cubicBezTo>
                  <a:cubicBezTo>
                    <a:pt x="47753" y="13847"/>
                    <a:pt x="47591" y="13957"/>
                    <a:pt x="47581" y="14177"/>
                  </a:cubicBezTo>
                  <a:cubicBezTo>
                    <a:pt x="47539" y="14867"/>
                    <a:pt x="47350" y="15558"/>
                    <a:pt x="47141" y="16206"/>
                  </a:cubicBezTo>
                  <a:cubicBezTo>
                    <a:pt x="47099" y="16269"/>
                    <a:pt x="47099" y="16311"/>
                    <a:pt x="47078" y="16395"/>
                  </a:cubicBezTo>
                  <a:cubicBezTo>
                    <a:pt x="46660" y="16227"/>
                    <a:pt x="46513" y="15683"/>
                    <a:pt x="46492" y="15223"/>
                  </a:cubicBezTo>
                  <a:cubicBezTo>
                    <a:pt x="46472" y="14930"/>
                    <a:pt x="46241" y="14784"/>
                    <a:pt x="46019" y="14784"/>
                  </a:cubicBezTo>
                  <a:cubicBezTo>
                    <a:pt x="45797" y="14784"/>
                    <a:pt x="45582" y="14930"/>
                    <a:pt x="45593" y="15223"/>
                  </a:cubicBezTo>
                  <a:cubicBezTo>
                    <a:pt x="45593" y="16081"/>
                    <a:pt x="45907" y="16876"/>
                    <a:pt x="46660" y="17232"/>
                  </a:cubicBezTo>
                  <a:cubicBezTo>
                    <a:pt x="46137" y="17546"/>
                    <a:pt x="45656" y="17776"/>
                    <a:pt x="45153" y="18152"/>
                  </a:cubicBezTo>
                  <a:cubicBezTo>
                    <a:pt x="44526" y="18613"/>
                    <a:pt x="43940" y="19136"/>
                    <a:pt x="43354" y="19617"/>
                  </a:cubicBezTo>
                  <a:cubicBezTo>
                    <a:pt x="42036" y="20663"/>
                    <a:pt x="40676" y="21647"/>
                    <a:pt x="39211" y="22442"/>
                  </a:cubicBezTo>
                  <a:cubicBezTo>
                    <a:pt x="37809" y="23216"/>
                    <a:pt x="36261" y="23906"/>
                    <a:pt x="34671" y="24241"/>
                  </a:cubicBezTo>
                  <a:cubicBezTo>
                    <a:pt x="34315" y="24314"/>
                    <a:pt x="33959" y="24351"/>
                    <a:pt x="33609" y="24351"/>
                  </a:cubicBezTo>
                  <a:cubicBezTo>
                    <a:pt x="33258" y="24351"/>
                    <a:pt x="32913" y="24314"/>
                    <a:pt x="32578" y="24241"/>
                  </a:cubicBezTo>
                  <a:cubicBezTo>
                    <a:pt x="33541" y="23781"/>
                    <a:pt x="34482" y="23237"/>
                    <a:pt x="35257" y="22609"/>
                  </a:cubicBezTo>
                  <a:cubicBezTo>
                    <a:pt x="36052" y="22023"/>
                    <a:pt x="36763" y="21123"/>
                    <a:pt x="37244" y="20287"/>
                  </a:cubicBezTo>
                  <a:cubicBezTo>
                    <a:pt x="37516" y="19847"/>
                    <a:pt x="37705" y="19366"/>
                    <a:pt x="37914" y="18906"/>
                  </a:cubicBezTo>
                  <a:cubicBezTo>
                    <a:pt x="38123" y="18382"/>
                    <a:pt x="38437" y="17901"/>
                    <a:pt x="38688" y="17399"/>
                  </a:cubicBezTo>
                  <a:cubicBezTo>
                    <a:pt x="39378" y="16123"/>
                    <a:pt x="39588" y="14721"/>
                    <a:pt x="39420" y="13298"/>
                  </a:cubicBezTo>
                  <a:cubicBezTo>
                    <a:pt x="39525" y="13256"/>
                    <a:pt x="39609" y="13152"/>
                    <a:pt x="39609" y="12984"/>
                  </a:cubicBezTo>
                  <a:cubicBezTo>
                    <a:pt x="39609" y="12545"/>
                    <a:pt x="39420" y="12147"/>
                    <a:pt x="39169" y="11833"/>
                  </a:cubicBezTo>
                  <a:cubicBezTo>
                    <a:pt x="39086" y="11540"/>
                    <a:pt x="39002" y="11289"/>
                    <a:pt x="38897" y="10996"/>
                  </a:cubicBezTo>
                  <a:lnTo>
                    <a:pt x="38814" y="10766"/>
                  </a:lnTo>
                  <a:lnTo>
                    <a:pt x="38814" y="10766"/>
                  </a:lnTo>
                  <a:cubicBezTo>
                    <a:pt x="39839" y="11331"/>
                    <a:pt x="40948" y="11792"/>
                    <a:pt x="42036" y="12043"/>
                  </a:cubicBezTo>
                  <a:cubicBezTo>
                    <a:pt x="42935" y="12252"/>
                    <a:pt x="43835" y="12440"/>
                    <a:pt x="44756" y="12482"/>
                  </a:cubicBezTo>
                  <a:cubicBezTo>
                    <a:pt x="44965" y="12503"/>
                    <a:pt x="45200" y="12522"/>
                    <a:pt x="45439" y="12522"/>
                  </a:cubicBezTo>
                  <a:cubicBezTo>
                    <a:pt x="45918" y="12522"/>
                    <a:pt x="46416" y="12447"/>
                    <a:pt x="46764" y="12168"/>
                  </a:cubicBezTo>
                  <a:cubicBezTo>
                    <a:pt x="47664" y="11499"/>
                    <a:pt x="46492" y="10683"/>
                    <a:pt x="45886" y="10390"/>
                  </a:cubicBezTo>
                  <a:cubicBezTo>
                    <a:pt x="45363" y="10139"/>
                    <a:pt x="44840" y="9867"/>
                    <a:pt x="44337" y="9616"/>
                  </a:cubicBezTo>
                  <a:cubicBezTo>
                    <a:pt x="44254" y="9595"/>
                    <a:pt x="44191" y="9532"/>
                    <a:pt x="44128" y="9511"/>
                  </a:cubicBezTo>
                  <a:lnTo>
                    <a:pt x="44442" y="9511"/>
                  </a:lnTo>
                  <a:cubicBezTo>
                    <a:pt x="45174" y="9490"/>
                    <a:pt x="46346" y="9448"/>
                    <a:pt x="46430" y="8507"/>
                  </a:cubicBezTo>
                  <a:cubicBezTo>
                    <a:pt x="46492" y="7983"/>
                    <a:pt x="45969" y="7628"/>
                    <a:pt x="45572" y="7439"/>
                  </a:cubicBezTo>
                  <a:cubicBezTo>
                    <a:pt x="45363" y="7335"/>
                    <a:pt x="45132" y="7251"/>
                    <a:pt x="44860" y="7209"/>
                  </a:cubicBezTo>
                  <a:cubicBezTo>
                    <a:pt x="44463" y="7126"/>
                    <a:pt x="44086" y="6979"/>
                    <a:pt x="43668" y="6895"/>
                  </a:cubicBezTo>
                  <a:cubicBezTo>
                    <a:pt x="43207" y="6812"/>
                    <a:pt x="42768" y="6770"/>
                    <a:pt x="42350" y="6728"/>
                  </a:cubicBezTo>
                  <a:cubicBezTo>
                    <a:pt x="42538" y="6665"/>
                    <a:pt x="42726" y="6519"/>
                    <a:pt x="42935" y="6414"/>
                  </a:cubicBezTo>
                  <a:cubicBezTo>
                    <a:pt x="43605" y="6058"/>
                    <a:pt x="44316" y="5766"/>
                    <a:pt x="44986" y="5410"/>
                  </a:cubicBezTo>
                  <a:cubicBezTo>
                    <a:pt x="45467" y="5138"/>
                    <a:pt x="45907" y="4803"/>
                    <a:pt x="46116" y="4301"/>
                  </a:cubicBezTo>
                  <a:cubicBezTo>
                    <a:pt x="46346" y="3757"/>
                    <a:pt x="45823" y="3317"/>
                    <a:pt x="45363" y="3150"/>
                  </a:cubicBezTo>
                  <a:cubicBezTo>
                    <a:pt x="45083" y="3070"/>
                    <a:pt x="44779" y="3043"/>
                    <a:pt x="44474" y="3043"/>
                  </a:cubicBezTo>
                  <a:cubicBezTo>
                    <a:pt x="44141" y="3043"/>
                    <a:pt x="43806" y="3075"/>
                    <a:pt x="43500" y="3108"/>
                  </a:cubicBezTo>
                  <a:cubicBezTo>
                    <a:pt x="42580" y="3150"/>
                    <a:pt x="41701" y="3317"/>
                    <a:pt x="40843" y="3631"/>
                  </a:cubicBezTo>
                  <a:cubicBezTo>
                    <a:pt x="39274" y="4196"/>
                    <a:pt x="37705" y="5075"/>
                    <a:pt x="36805" y="6498"/>
                  </a:cubicBezTo>
                  <a:cubicBezTo>
                    <a:pt x="36604" y="6828"/>
                    <a:pt x="36886" y="7129"/>
                    <a:pt x="37171" y="7129"/>
                  </a:cubicBezTo>
                  <a:cubicBezTo>
                    <a:pt x="37301" y="7129"/>
                    <a:pt x="37431" y="7067"/>
                    <a:pt x="37516" y="6916"/>
                  </a:cubicBezTo>
                  <a:cubicBezTo>
                    <a:pt x="38270" y="5703"/>
                    <a:pt x="39588" y="5033"/>
                    <a:pt x="40864" y="4489"/>
                  </a:cubicBezTo>
                  <a:cubicBezTo>
                    <a:pt x="41850" y="4074"/>
                    <a:pt x="42992" y="3902"/>
                    <a:pt x="44092" y="3902"/>
                  </a:cubicBezTo>
                  <a:cubicBezTo>
                    <a:pt x="44323" y="3902"/>
                    <a:pt x="44552" y="3910"/>
                    <a:pt x="44777" y="3924"/>
                  </a:cubicBezTo>
                  <a:cubicBezTo>
                    <a:pt x="44860" y="3924"/>
                    <a:pt x="45258" y="3945"/>
                    <a:pt x="45279" y="4029"/>
                  </a:cubicBezTo>
                  <a:cubicBezTo>
                    <a:pt x="45342" y="4134"/>
                    <a:pt x="44923" y="4385"/>
                    <a:pt x="44860" y="4447"/>
                  </a:cubicBezTo>
                  <a:cubicBezTo>
                    <a:pt x="44442" y="4698"/>
                    <a:pt x="44003" y="4866"/>
                    <a:pt x="43563" y="5075"/>
                  </a:cubicBezTo>
                  <a:cubicBezTo>
                    <a:pt x="42977" y="5347"/>
                    <a:pt x="42266" y="5870"/>
                    <a:pt x="41638" y="5912"/>
                  </a:cubicBezTo>
                  <a:cubicBezTo>
                    <a:pt x="41052" y="5933"/>
                    <a:pt x="40487" y="6142"/>
                    <a:pt x="40027" y="6498"/>
                  </a:cubicBezTo>
                  <a:cubicBezTo>
                    <a:pt x="39860" y="6644"/>
                    <a:pt x="39839" y="6875"/>
                    <a:pt x="39860" y="7063"/>
                  </a:cubicBezTo>
                  <a:cubicBezTo>
                    <a:pt x="40048" y="7858"/>
                    <a:pt x="41596" y="7795"/>
                    <a:pt x="42203" y="7837"/>
                  </a:cubicBezTo>
                  <a:cubicBezTo>
                    <a:pt x="43166" y="7942"/>
                    <a:pt x="44149" y="8067"/>
                    <a:pt x="44986" y="8444"/>
                  </a:cubicBezTo>
                  <a:cubicBezTo>
                    <a:pt x="44630" y="8507"/>
                    <a:pt x="44233" y="8548"/>
                    <a:pt x="43877" y="8548"/>
                  </a:cubicBezTo>
                  <a:cubicBezTo>
                    <a:pt x="43505" y="8548"/>
                    <a:pt x="43060" y="8490"/>
                    <a:pt x="42632" y="8490"/>
                  </a:cubicBezTo>
                  <a:cubicBezTo>
                    <a:pt x="42338" y="8490"/>
                    <a:pt x="42053" y="8517"/>
                    <a:pt x="41806" y="8611"/>
                  </a:cubicBezTo>
                  <a:cubicBezTo>
                    <a:pt x="41513" y="8716"/>
                    <a:pt x="41303" y="9071"/>
                    <a:pt x="41492" y="9385"/>
                  </a:cubicBezTo>
                  <a:cubicBezTo>
                    <a:pt x="41743" y="9741"/>
                    <a:pt x="42099" y="9867"/>
                    <a:pt x="42517" y="9971"/>
                  </a:cubicBezTo>
                  <a:cubicBezTo>
                    <a:pt x="43166" y="10139"/>
                    <a:pt x="43731" y="10494"/>
                    <a:pt x="44337" y="10808"/>
                  </a:cubicBezTo>
                  <a:cubicBezTo>
                    <a:pt x="44714" y="10996"/>
                    <a:pt x="45070" y="11164"/>
                    <a:pt x="45446" y="11331"/>
                  </a:cubicBezTo>
                  <a:cubicBezTo>
                    <a:pt x="45572" y="11415"/>
                    <a:pt x="45718" y="11478"/>
                    <a:pt x="45865" y="11540"/>
                  </a:cubicBezTo>
                  <a:cubicBezTo>
                    <a:pt x="45802" y="11554"/>
                    <a:pt x="45737" y="11559"/>
                    <a:pt x="45675" y="11559"/>
                  </a:cubicBezTo>
                  <a:cubicBezTo>
                    <a:pt x="45551" y="11559"/>
                    <a:pt x="45439" y="11540"/>
                    <a:pt x="45384" y="11540"/>
                  </a:cubicBezTo>
                  <a:cubicBezTo>
                    <a:pt x="44986" y="11540"/>
                    <a:pt x="44609" y="11520"/>
                    <a:pt x="44233" y="11436"/>
                  </a:cubicBezTo>
                  <a:cubicBezTo>
                    <a:pt x="43459" y="11310"/>
                    <a:pt x="42663" y="11122"/>
                    <a:pt x="41910" y="10871"/>
                  </a:cubicBezTo>
                  <a:cubicBezTo>
                    <a:pt x="40655" y="10432"/>
                    <a:pt x="39420" y="9867"/>
                    <a:pt x="38228" y="9281"/>
                  </a:cubicBezTo>
                  <a:cubicBezTo>
                    <a:pt x="38060" y="8883"/>
                    <a:pt x="37872" y="8507"/>
                    <a:pt x="37725" y="8151"/>
                  </a:cubicBezTo>
                  <a:cubicBezTo>
                    <a:pt x="37516" y="7711"/>
                    <a:pt x="37077" y="7398"/>
                    <a:pt x="36826" y="6979"/>
                  </a:cubicBezTo>
                  <a:cubicBezTo>
                    <a:pt x="36554" y="6498"/>
                    <a:pt x="36282" y="6058"/>
                    <a:pt x="35926" y="5640"/>
                  </a:cubicBezTo>
                  <a:cubicBezTo>
                    <a:pt x="35821" y="5535"/>
                    <a:pt x="35717" y="5473"/>
                    <a:pt x="35612" y="5473"/>
                  </a:cubicBezTo>
                  <a:cubicBezTo>
                    <a:pt x="34880" y="4573"/>
                    <a:pt x="33792" y="3799"/>
                    <a:pt x="32829" y="3338"/>
                  </a:cubicBezTo>
                  <a:cubicBezTo>
                    <a:pt x="31114" y="2439"/>
                    <a:pt x="29293" y="1811"/>
                    <a:pt x="27368" y="1644"/>
                  </a:cubicBezTo>
                  <a:cubicBezTo>
                    <a:pt x="26723" y="1582"/>
                    <a:pt x="26065" y="1554"/>
                    <a:pt x="25402" y="1554"/>
                  </a:cubicBezTo>
                  <a:cubicBezTo>
                    <a:pt x="24024" y="1554"/>
                    <a:pt x="22629" y="1676"/>
                    <a:pt x="21300" y="1874"/>
                  </a:cubicBezTo>
                  <a:cubicBezTo>
                    <a:pt x="20233" y="2020"/>
                    <a:pt x="19229" y="2334"/>
                    <a:pt x="18246" y="2711"/>
                  </a:cubicBezTo>
                  <a:cubicBezTo>
                    <a:pt x="17890" y="2836"/>
                    <a:pt x="17555" y="3004"/>
                    <a:pt x="17220" y="3150"/>
                  </a:cubicBezTo>
                  <a:cubicBezTo>
                    <a:pt x="16823" y="3338"/>
                    <a:pt x="16572" y="3778"/>
                    <a:pt x="16111" y="3862"/>
                  </a:cubicBezTo>
                  <a:cubicBezTo>
                    <a:pt x="16049" y="3862"/>
                    <a:pt x="15986" y="3945"/>
                    <a:pt x="15986" y="4008"/>
                  </a:cubicBezTo>
                  <a:cubicBezTo>
                    <a:pt x="16007" y="4259"/>
                    <a:pt x="16090" y="4322"/>
                    <a:pt x="16321" y="4322"/>
                  </a:cubicBezTo>
                  <a:cubicBezTo>
                    <a:pt x="16467" y="4322"/>
                    <a:pt x="16488" y="4196"/>
                    <a:pt x="16467" y="4113"/>
                  </a:cubicBezTo>
                  <a:cubicBezTo>
                    <a:pt x="16906" y="3966"/>
                    <a:pt x="17262" y="3631"/>
                    <a:pt x="17723" y="3464"/>
                  </a:cubicBezTo>
                  <a:cubicBezTo>
                    <a:pt x="18601" y="3171"/>
                    <a:pt x="19459" y="2857"/>
                    <a:pt x="20380" y="2690"/>
                  </a:cubicBezTo>
                  <a:cubicBezTo>
                    <a:pt x="22014" y="2366"/>
                    <a:pt x="23731" y="2306"/>
                    <a:pt x="25407" y="2306"/>
                  </a:cubicBezTo>
                  <a:cubicBezTo>
                    <a:pt x="25791" y="2306"/>
                    <a:pt x="26174" y="2309"/>
                    <a:pt x="26552" y="2313"/>
                  </a:cubicBezTo>
                  <a:cubicBezTo>
                    <a:pt x="27933" y="2334"/>
                    <a:pt x="29293" y="2648"/>
                    <a:pt x="30611" y="3129"/>
                  </a:cubicBezTo>
                  <a:cubicBezTo>
                    <a:pt x="30549" y="3213"/>
                    <a:pt x="30549" y="3276"/>
                    <a:pt x="30591" y="3422"/>
                  </a:cubicBezTo>
                  <a:cubicBezTo>
                    <a:pt x="30904" y="4426"/>
                    <a:pt x="31176" y="5473"/>
                    <a:pt x="31386" y="6561"/>
                  </a:cubicBezTo>
                  <a:cubicBezTo>
                    <a:pt x="31532" y="7126"/>
                    <a:pt x="31595" y="7732"/>
                    <a:pt x="31658" y="8297"/>
                  </a:cubicBezTo>
                  <a:lnTo>
                    <a:pt x="31658" y="8402"/>
                  </a:lnTo>
                  <a:cubicBezTo>
                    <a:pt x="30632" y="8193"/>
                    <a:pt x="29565" y="8046"/>
                    <a:pt x="28519" y="7942"/>
                  </a:cubicBezTo>
                  <a:cubicBezTo>
                    <a:pt x="28540" y="7774"/>
                    <a:pt x="28561" y="7628"/>
                    <a:pt x="28603" y="7502"/>
                  </a:cubicBezTo>
                  <a:cubicBezTo>
                    <a:pt x="28707" y="7021"/>
                    <a:pt x="28749" y="6519"/>
                    <a:pt x="28749" y="6058"/>
                  </a:cubicBezTo>
                  <a:cubicBezTo>
                    <a:pt x="28749" y="5117"/>
                    <a:pt x="28938" y="3966"/>
                    <a:pt x="28561" y="3066"/>
                  </a:cubicBezTo>
                  <a:cubicBezTo>
                    <a:pt x="28495" y="2902"/>
                    <a:pt x="28352" y="2831"/>
                    <a:pt x="28213" y="2831"/>
                  </a:cubicBezTo>
                  <a:cubicBezTo>
                    <a:pt x="27997" y="2831"/>
                    <a:pt x="27790" y="3001"/>
                    <a:pt x="27891" y="3255"/>
                  </a:cubicBezTo>
                  <a:cubicBezTo>
                    <a:pt x="28226" y="4071"/>
                    <a:pt x="28038" y="5201"/>
                    <a:pt x="28038" y="6058"/>
                  </a:cubicBezTo>
                  <a:cubicBezTo>
                    <a:pt x="28038" y="6561"/>
                    <a:pt x="27975" y="7021"/>
                    <a:pt x="27870" y="7523"/>
                  </a:cubicBezTo>
                  <a:lnTo>
                    <a:pt x="27787" y="7921"/>
                  </a:lnTo>
                  <a:cubicBezTo>
                    <a:pt x="27598" y="7921"/>
                    <a:pt x="27410" y="7900"/>
                    <a:pt x="27243" y="7900"/>
                  </a:cubicBezTo>
                  <a:cubicBezTo>
                    <a:pt x="26776" y="7874"/>
                    <a:pt x="26308" y="7864"/>
                    <a:pt x="25842" y="7864"/>
                  </a:cubicBezTo>
                  <a:cubicBezTo>
                    <a:pt x="24804" y="7864"/>
                    <a:pt x="23769" y="7913"/>
                    <a:pt x="22744" y="7942"/>
                  </a:cubicBezTo>
                  <a:cubicBezTo>
                    <a:pt x="22786" y="7816"/>
                    <a:pt x="22765" y="7691"/>
                    <a:pt x="22681" y="7586"/>
                  </a:cubicBezTo>
                  <a:cubicBezTo>
                    <a:pt x="22702" y="7481"/>
                    <a:pt x="22744" y="7398"/>
                    <a:pt x="22765" y="7293"/>
                  </a:cubicBezTo>
                  <a:cubicBezTo>
                    <a:pt x="22807" y="7063"/>
                    <a:pt x="22912" y="6791"/>
                    <a:pt x="22995" y="6665"/>
                  </a:cubicBezTo>
                  <a:cubicBezTo>
                    <a:pt x="23246" y="6226"/>
                    <a:pt x="23330" y="5556"/>
                    <a:pt x="23560" y="5096"/>
                  </a:cubicBezTo>
                  <a:cubicBezTo>
                    <a:pt x="23832" y="4510"/>
                    <a:pt x="24167" y="3966"/>
                    <a:pt x="24606" y="3527"/>
                  </a:cubicBezTo>
                  <a:cubicBezTo>
                    <a:pt x="24899" y="3234"/>
                    <a:pt x="24623" y="2828"/>
                    <a:pt x="24309" y="2828"/>
                  </a:cubicBezTo>
                  <a:cubicBezTo>
                    <a:pt x="24219" y="2828"/>
                    <a:pt x="24126" y="2861"/>
                    <a:pt x="24041" y="2941"/>
                  </a:cubicBezTo>
                  <a:cubicBezTo>
                    <a:pt x="23539" y="3443"/>
                    <a:pt x="23142" y="4050"/>
                    <a:pt x="22828" y="4678"/>
                  </a:cubicBezTo>
                  <a:cubicBezTo>
                    <a:pt x="22577" y="5201"/>
                    <a:pt x="22472" y="5870"/>
                    <a:pt x="22200" y="6330"/>
                  </a:cubicBezTo>
                  <a:cubicBezTo>
                    <a:pt x="21991" y="6665"/>
                    <a:pt x="21656" y="7502"/>
                    <a:pt x="21844" y="7963"/>
                  </a:cubicBezTo>
                  <a:cubicBezTo>
                    <a:pt x="20526" y="8025"/>
                    <a:pt x="19208" y="8130"/>
                    <a:pt x="17890" y="8276"/>
                  </a:cubicBezTo>
                  <a:cubicBezTo>
                    <a:pt x="17534" y="8318"/>
                    <a:pt x="17179" y="8360"/>
                    <a:pt x="16844" y="8444"/>
                  </a:cubicBezTo>
                  <a:cubicBezTo>
                    <a:pt x="16927" y="7753"/>
                    <a:pt x="17283" y="7084"/>
                    <a:pt x="17597" y="6456"/>
                  </a:cubicBezTo>
                  <a:cubicBezTo>
                    <a:pt x="17806" y="6038"/>
                    <a:pt x="18015" y="5598"/>
                    <a:pt x="18267" y="5180"/>
                  </a:cubicBezTo>
                  <a:cubicBezTo>
                    <a:pt x="18518" y="4698"/>
                    <a:pt x="19020" y="3610"/>
                    <a:pt x="19627" y="3464"/>
                  </a:cubicBezTo>
                  <a:cubicBezTo>
                    <a:pt x="19867" y="3424"/>
                    <a:pt x="19839" y="2980"/>
                    <a:pt x="19578" y="2980"/>
                  </a:cubicBezTo>
                  <a:cubicBezTo>
                    <a:pt x="19567" y="2980"/>
                    <a:pt x="19555" y="2981"/>
                    <a:pt x="19543" y="2983"/>
                  </a:cubicBezTo>
                  <a:cubicBezTo>
                    <a:pt x="18831" y="3045"/>
                    <a:pt x="18329" y="3841"/>
                    <a:pt x="17953" y="4364"/>
                  </a:cubicBezTo>
                  <a:cubicBezTo>
                    <a:pt x="17534" y="4908"/>
                    <a:pt x="17220" y="5514"/>
                    <a:pt x="16865" y="6121"/>
                  </a:cubicBezTo>
                  <a:cubicBezTo>
                    <a:pt x="16634" y="6561"/>
                    <a:pt x="15860" y="7816"/>
                    <a:pt x="15923" y="8590"/>
                  </a:cubicBezTo>
                  <a:cubicBezTo>
                    <a:pt x="15191" y="8758"/>
                    <a:pt x="14500" y="8967"/>
                    <a:pt x="13768" y="9197"/>
                  </a:cubicBezTo>
                  <a:cubicBezTo>
                    <a:pt x="13161" y="9385"/>
                    <a:pt x="12617" y="9595"/>
                    <a:pt x="12031" y="9825"/>
                  </a:cubicBezTo>
                  <a:lnTo>
                    <a:pt x="12199" y="9511"/>
                  </a:lnTo>
                  <a:cubicBezTo>
                    <a:pt x="12366" y="9176"/>
                    <a:pt x="12533" y="8862"/>
                    <a:pt x="12722" y="8527"/>
                  </a:cubicBezTo>
                  <a:cubicBezTo>
                    <a:pt x="12973" y="8318"/>
                    <a:pt x="13245" y="8067"/>
                    <a:pt x="13475" y="7837"/>
                  </a:cubicBezTo>
                  <a:cubicBezTo>
                    <a:pt x="13621" y="7691"/>
                    <a:pt x="13580" y="7481"/>
                    <a:pt x="13454" y="7377"/>
                  </a:cubicBezTo>
                  <a:cubicBezTo>
                    <a:pt x="13475" y="7314"/>
                    <a:pt x="13496" y="7293"/>
                    <a:pt x="13559" y="7230"/>
                  </a:cubicBezTo>
                  <a:cubicBezTo>
                    <a:pt x="14124" y="6540"/>
                    <a:pt x="14835" y="5912"/>
                    <a:pt x="15651" y="5494"/>
                  </a:cubicBezTo>
                  <a:cubicBezTo>
                    <a:pt x="15936" y="5333"/>
                    <a:pt x="15766" y="4930"/>
                    <a:pt x="15490" y="4930"/>
                  </a:cubicBezTo>
                  <a:cubicBezTo>
                    <a:pt x="15442" y="4930"/>
                    <a:pt x="15390" y="4942"/>
                    <a:pt x="15337" y="4970"/>
                  </a:cubicBezTo>
                  <a:cubicBezTo>
                    <a:pt x="14145" y="5556"/>
                    <a:pt x="13098" y="6582"/>
                    <a:pt x="12408" y="7732"/>
                  </a:cubicBezTo>
                  <a:cubicBezTo>
                    <a:pt x="12052" y="7942"/>
                    <a:pt x="11697" y="8151"/>
                    <a:pt x="11362" y="8360"/>
                  </a:cubicBezTo>
                  <a:cubicBezTo>
                    <a:pt x="11320" y="8276"/>
                    <a:pt x="11299" y="8235"/>
                    <a:pt x="11215" y="8172"/>
                  </a:cubicBezTo>
                  <a:cubicBezTo>
                    <a:pt x="10960" y="8041"/>
                    <a:pt x="10670" y="7994"/>
                    <a:pt x="10366" y="7994"/>
                  </a:cubicBezTo>
                  <a:cubicBezTo>
                    <a:pt x="9645" y="7994"/>
                    <a:pt x="8841" y="8259"/>
                    <a:pt x="8223" y="8318"/>
                  </a:cubicBezTo>
                  <a:cubicBezTo>
                    <a:pt x="7705" y="8353"/>
                    <a:pt x="7161" y="8368"/>
                    <a:pt x="6620" y="8368"/>
                  </a:cubicBezTo>
                  <a:cubicBezTo>
                    <a:pt x="6178" y="8368"/>
                    <a:pt x="5738" y="8358"/>
                    <a:pt x="5315" y="8339"/>
                  </a:cubicBezTo>
                  <a:cubicBezTo>
                    <a:pt x="4875" y="8318"/>
                    <a:pt x="4478" y="8214"/>
                    <a:pt x="4080" y="8046"/>
                  </a:cubicBezTo>
                  <a:lnTo>
                    <a:pt x="4143" y="7983"/>
                  </a:lnTo>
                  <a:lnTo>
                    <a:pt x="4373" y="7837"/>
                  </a:lnTo>
                  <a:cubicBezTo>
                    <a:pt x="4624" y="7649"/>
                    <a:pt x="4917" y="7523"/>
                    <a:pt x="5210" y="7419"/>
                  </a:cubicBezTo>
                  <a:cubicBezTo>
                    <a:pt x="6173" y="7042"/>
                    <a:pt x="7240" y="6979"/>
                    <a:pt x="8244" y="6728"/>
                  </a:cubicBezTo>
                  <a:cubicBezTo>
                    <a:pt x="8349" y="6728"/>
                    <a:pt x="8453" y="6770"/>
                    <a:pt x="8558" y="6770"/>
                  </a:cubicBezTo>
                  <a:cubicBezTo>
                    <a:pt x="9050" y="6801"/>
                    <a:pt x="9583" y="6838"/>
                    <a:pt x="10117" y="6838"/>
                  </a:cubicBezTo>
                  <a:cubicBezTo>
                    <a:pt x="10650" y="6838"/>
                    <a:pt x="11184" y="6801"/>
                    <a:pt x="11676" y="6686"/>
                  </a:cubicBezTo>
                  <a:cubicBezTo>
                    <a:pt x="11927" y="6623"/>
                    <a:pt x="11927" y="6184"/>
                    <a:pt x="11676" y="6142"/>
                  </a:cubicBezTo>
                  <a:cubicBezTo>
                    <a:pt x="11397" y="6077"/>
                    <a:pt x="11107" y="6058"/>
                    <a:pt x="10813" y="6058"/>
                  </a:cubicBezTo>
                  <a:cubicBezTo>
                    <a:pt x="10444" y="6058"/>
                    <a:pt x="10070" y="6089"/>
                    <a:pt x="9709" y="6100"/>
                  </a:cubicBezTo>
                  <a:cubicBezTo>
                    <a:pt x="9549" y="6109"/>
                    <a:pt x="9390" y="6113"/>
                    <a:pt x="9233" y="6113"/>
                  </a:cubicBezTo>
                  <a:cubicBezTo>
                    <a:pt x="8588" y="6113"/>
                    <a:pt x="7963" y="6042"/>
                    <a:pt x="7323" y="5891"/>
                  </a:cubicBezTo>
                  <a:cubicBezTo>
                    <a:pt x="6989" y="5828"/>
                    <a:pt x="6654" y="5682"/>
                    <a:pt x="6340" y="5556"/>
                  </a:cubicBezTo>
                  <a:cubicBezTo>
                    <a:pt x="6089" y="5452"/>
                    <a:pt x="5210" y="5033"/>
                    <a:pt x="5775" y="4782"/>
                  </a:cubicBezTo>
                  <a:cubicBezTo>
                    <a:pt x="6277" y="4573"/>
                    <a:pt x="6654" y="4426"/>
                    <a:pt x="7198" y="4406"/>
                  </a:cubicBezTo>
                  <a:cubicBezTo>
                    <a:pt x="7330" y="4399"/>
                    <a:pt x="7461" y="4396"/>
                    <a:pt x="7590" y="4396"/>
                  </a:cubicBezTo>
                  <a:cubicBezTo>
                    <a:pt x="7849" y="4396"/>
                    <a:pt x="8105" y="4406"/>
                    <a:pt x="8370" y="4406"/>
                  </a:cubicBezTo>
                  <a:cubicBezTo>
                    <a:pt x="8642" y="4510"/>
                    <a:pt x="8872" y="4594"/>
                    <a:pt x="9123" y="4678"/>
                  </a:cubicBezTo>
                  <a:cubicBezTo>
                    <a:pt x="9541" y="4803"/>
                    <a:pt x="9960" y="4929"/>
                    <a:pt x="10420" y="5012"/>
                  </a:cubicBezTo>
                  <a:cubicBezTo>
                    <a:pt x="10860" y="5096"/>
                    <a:pt x="11299" y="5012"/>
                    <a:pt x="11717" y="5242"/>
                  </a:cubicBezTo>
                  <a:cubicBezTo>
                    <a:pt x="11793" y="5289"/>
                    <a:pt x="11868" y="5309"/>
                    <a:pt x="11939" y="5309"/>
                  </a:cubicBezTo>
                  <a:cubicBezTo>
                    <a:pt x="12315" y="5309"/>
                    <a:pt x="12562" y="4736"/>
                    <a:pt x="12157" y="4489"/>
                  </a:cubicBezTo>
                  <a:cubicBezTo>
                    <a:pt x="11634" y="4196"/>
                    <a:pt x="11090" y="4259"/>
                    <a:pt x="10525" y="4154"/>
                  </a:cubicBezTo>
                  <a:cubicBezTo>
                    <a:pt x="9730" y="4008"/>
                    <a:pt x="8956" y="3694"/>
                    <a:pt x="8223" y="3422"/>
                  </a:cubicBezTo>
                  <a:cubicBezTo>
                    <a:pt x="7533" y="3150"/>
                    <a:pt x="6989" y="2732"/>
                    <a:pt x="6507" y="2209"/>
                  </a:cubicBezTo>
                  <a:cubicBezTo>
                    <a:pt x="6173" y="1853"/>
                    <a:pt x="5817" y="1058"/>
                    <a:pt x="6507" y="869"/>
                  </a:cubicBezTo>
                  <a:cubicBezTo>
                    <a:pt x="6597" y="848"/>
                    <a:pt x="6692" y="838"/>
                    <a:pt x="6789" y="838"/>
                  </a:cubicBezTo>
                  <a:cubicBezTo>
                    <a:pt x="7349" y="838"/>
                    <a:pt x="8005" y="1161"/>
                    <a:pt x="8432" y="1393"/>
                  </a:cubicBezTo>
                  <a:cubicBezTo>
                    <a:pt x="9102" y="1790"/>
                    <a:pt x="9855" y="2083"/>
                    <a:pt x="10588" y="2397"/>
                  </a:cubicBezTo>
                  <a:cubicBezTo>
                    <a:pt x="12052" y="3066"/>
                    <a:pt x="13203" y="4092"/>
                    <a:pt x="14438" y="5117"/>
                  </a:cubicBezTo>
                  <a:cubicBezTo>
                    <a:pt x="14523" y="5188"/>
                    <a:pt x="14613" y="5218"/>
                    <a:pt x="14699" y="5218"/>
                  </a:cubicBezTo>
                  <a:cubicBezTo>
                    <a:pt x="14991" y="5218"/>
                    <a:pt x="15224" y="4864"/>
                    <a:pt x="14982" y="4573"/>
                  </a:cubicBezTo>
                  <a:cubicBezTo>
                    <a:pt x="13810" y="3171"/>
                    <a:pt x="12157" y="2125"/>
                    <a:pt x="10483" y="1393"/>
                  </a:cubicBezTo>
                  <a:cubicBezTo>
                    <a:pt x="9646" y="1037"/>
                    <a:pt x="8851" y="556"/>
                    <a:pt x="8014" y="242"/>
                  </a:cubicBezTo>
                  <a:cubicBezTo>
                    <a:pt x="7640" y="102"/>
                    <a:pt x="7208" y="0"/>
                    <a:pt x="67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7"/>
          <p:cNvSpPr/>
          <p:nvPr/>
        </p:nvSpPr>
        <p:spPr>
          <a:xfrm flipH="1" rot="-1107443">
            <a:off x="6036877" y="3463710"/>
            <a:ext cx="392348" cy="165598"/>
          </a:xfrm>
          <a:custGeom>
            <a:rect b="b" l="l" r="r" t="t"/>
            <a:pathLst>
              <a:path extrusionOk="0" h="5629" w="13879">
                <a:moveTo>
                  <a:pt x="13474" y="1"/>
                </a:moveTo>
                <a:cubicBezTo>
                  <a:pt x="13366" y="1"/>
                  <a:pt x="13255" y="51"/>
                  <a:pt x="13182" y="167"/>
                </a:cubicBezTo>
                <a:cubicBezTo>
                  <a:pt x="12869" y="649"/>
                  <a:pt x="12785" y="1193"/>
                  <a:pt x="12450" y="1632"/>
                </a:cubicBezTo>
                <a:cubicBezTo>
                  <a:pt x="12115" y="2071"/>
                  <a:pt x="11655" y="2490"/>
                  <a:pt x="11237" y="2867"/>
                </a:cubicBezTo>
                <a:cubicBezTo>
                  <a:pt x="10232" y="3745"/>
                  <a:pt x="8977" y="4227"/>
                  <a:pt x="7659" y="4561"/>
                </a:cubicBezTo>
                <a:cubicBezTo>
                  <a:pt x="6711" y="4810"/>
                  <a:pt x="5671" y="4909"/>
                  <a:pt x="4649" y="4909"/>
                </a:cubicBezTo>
                <a:cubicBezTo>
                  <a:pt x="4296" y="4909"/>
                  <a:pt x="3944" y="4897"/>
                  <a:pt x="3599" y="4875"/>
                </a:cubicBezTo>
                <a:cubicBezTo>
                  <a:pt x="3035" y="4854"/>
                  <a:pt x="2511" y="4561"/>
                  <a:pt x="2009" y="4248"/>
                </a:cubicBezTo>
                <a:cubicBezTo>
                  <a:pt x="1549" y="3934"/>
                  <a:pt x="775" y="3285"/>
                  <a:pt x="879" y="2636"/>
                </a:cubicBezTo>
                <a:cubicBezTo>
                  <a:pt x="930" y="2360"/>
                  <a:pt x="693" y="2174"/>
                  <a:pt x="487" y="2174"/>
                </a:cubicBezTo>
                <a:cubicBezTo>
                  <a:pt x="350" y="2174"/>
                  <a:pt x="227" y="2256"/>
                  <a:pt x="210" y="2448"/>
                </a:cubicBezTo>
                <a:cubicBezTo>
                  <a:pt x="1" y="3745"/>
                  <a:pt x="1298" y="4771"/>
                  <a:pt x="2344" y="5294"/>
                </a:cubicBezTo>
                <a:cubicBezTo>
                  <a:pt x="2972" y="5608"/>
                  <a:pt x="3662" y="5629"/>
                  <a:pt x="4374" y="5629"/>
                </a:cubicBezTo>
                <a:cubicBezTo>
                  <a:pt x="5211" y="5629"/>
                  <a:pt x="6048" y="5608"/>
                  <a:pt x="6843" y="5503"/>
                </a:cubicBezTo>
                <a:cubicBezTo>
                  <a:pt x="9751" y="5064"/>
                  <a:pt x="12973" y="3473"/>
                  <a:pt x="13810" y="439"/>
                </a:cubicBezTo>
                <a:cubicBezTo>
                  <a:pt x="13879" y="180"/>
                  <a:pt x="13679" y="1"/>
                  <a:pt x="1347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4" name="Google Shape;434;p7"/>
          <p:cNvGrpSpPr/>
          <p:nvPr/>
        </p:nvGrpSpPr>
        <p:grpSpPr>
          <a:xfrm>
            <a:off x="8305550" y="2671062"/>
            <a:ext cx="296625" cy="308125"/>
            <a:chOff x="7653400" y="2205913"/>
            <a:chExt cx="296625" cy="308125"/>
          </a:xfrm>
        </p:grpSpPr>
        <p:sp>
          <p:nvSpPr>
            <p:cNvPr id="435" name="Google Shape;435;p7"/>
            <p:cNvSpPr/>
            <p:nvPr/>
          </p:nvSpPr>
          <p:spPr>
            <a:xfrm>
              <a:off x="7774250" y="2463788"/>
              <a:ext cx="175775" cy="50250"/>
            </a:xfrm>
            <a:custGeom>
              <a:rect b="b" l="l" r="r" t="t"/>
              <a:pathLst>
                <a:path extrusionOk="0" h="2010" w="7031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7747575" y="2299013"/>
              <a:ext cx="115100" cy="84250"/>
            </a:xfrm>
            <a:custGeom>
              <a:rect b="b" l="l" r="r" t="t"/>
              <a:pathLst>
                <a:path extrusionOk="0" h="3370" w="4604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7653400" y="2205913"/>
              <a:ext cx="36650" cy="138125"/>
            </a:xfrm>
            <a:custGeom>
              <a:rect b="b" l="l" r="r" t="t"/>
              <a:pathLst>
                <a:path extrusionOk="0" h="5525" w="1466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p7"/>
          <p:cNvGrpSpPr/>
          <p:nvPr/>
        </p:nvGrpSpPr>
        <p:grpSpPr>
          <a:xfrm flipH="1" rot="-2700000">
            <a:off x="5297663" y="3378746"/>
            <a:ext cx="296622" cy="308122"/>
            <a:chOff x="7653400" y="2205913"/>
            <a:chExt cx="296625" cy="308125"/>
          </a:xfrm>
        </p:grpSpPr>
        <p:sp>
          <p:nvSpPr>
            <p:cNvPr id="439" name="Google Shape;439;p7"/>
            <p:cNvSpPr/>
            <p:nvPr/>
          </p:nvSpPr>
          <p:spPr>
            <a:xfrm>
              <a:off x="7774250" y="2463788"/>
              <a:ext cx="175775" cy="50250"/>
            </a:xfrm>
            <a:custGeom>
              <a:rect b="b" l="l" r="r" t="t"/>
              <a:pathLst>
                <a:path extrusionOk="0" h="2010" w="7031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7747575" y="2299013"/>
              <a:ext cx="115100" cy="84250"/>
            </a:xfrm>
            <a:custGeom>
              <a:rect b="b" l="l" r="r" t="t"/>
              <a:pathLst>
                <a:path extrusionOk="0" h="3370" w="4604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7653400" y="2205913"/>
              <a:ext cx="36650" cy="138125"/>
            </a:xfrm>
            <a:custGeom>
              <a:rect b="b" l="l" r="r" t="t"/>
              <a:pathLst>
                <a:path extrusionOk="0" h="5525" w="1466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7"/>
          <p:cNvGrpSpPr/>
          <p:nvPr/>
        </p:nvGrpSpPr>
        <p:grpSpPr>
          <a:xfrm flipH="1">
            <a:off x="7958213" y="4644475"/>
            <a:ext cx="643950" cy="195675"/>
            <a:chOff x="806663" y="3241275"/>
            <a:chExt cx="643950" cy="195675"/>
          </a:xfrm>
        </p:grpSpPr>
        <p:sp>
          <p:nvSpPr>
            <p:cNvPr id="443" name="Google Shape;443;p7"/>
            <p:cNvSpPr/>
            <p:nvPr/>
          </p:nvSpPr>
          <p:spPr>
            <a:xfrm>
              <a:off x="808238" y="3264300"/>
              <a:ext cx="600025" cy="172650"/>
            </a:xfrm>
            <a:custGeom>
              <a:rect b="b" l="l" r="r" t="t"/>
              <a:pathLst>
                <a:path extrusionOk="0" h="6906" w="24001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806663" y="3241275"/>
              <a:ext cx="643950" cy="188350"/>
            </a:xfrm>
            <a:custGeom>
              <a:rect b="b" l="l" r="r" t="t"/>
              <a:pathLst>
                <a:path extrusionOk="0" h="7534" w="25758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5" name="Google Shape;445;p7"/>
          <p:cNvSpPr txBox="1"/>
          <p:nvPr>
            <p:ph type="title"/>
          </p:nvPr>
        </p:nvSpPr>
        <p:spPr>
          <a:xfrm>
            <a:off x="211252" y="1518619"/>
            <a:ext cx="6256398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9600">
                <a:solidFill>
                  <a:srgbClr val="F69F00"/>
                </a:solidFill>
              </a:rPr>
              <a:t>VOCABULARY</a:t>
            </a:r>
            <a:endParaRPr/>
          </a:p>
        </p:txBody>
      </p:sp>
      <p:grpSp>
        <p:nvGrpSpPr>
          <p:cNvPr id="446" name="Google Shape;446;p7"/>
          <p:cNvGrpSpPr/>
          <p:nvPr/>
        </p:nvGrpSpPr>
        <p:grpSpPr>
          <a:xfrm flipH="1" rot="5202478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447" name="Google Shape;447;p7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rect b="b" l="l" r="r" t="t"/>
              <a:pathLst>
                <a:path extrusionOk="0" h="8967" w="11719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7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rect b="b" l="l" r="r" t="t"/>
              <a:pathLst>
                <a:path extrusionOk="0" h="7307" w="8754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7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rect b="b" l="l" r="r" t="t"/>
              <a:pathLst>
                <a:path extrusionOk="0" h="3464" w="4769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" name="Google Shape;450;p7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451" name="Google Shape;451;p7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rect b="b" l="l" r="r" t="t"/>
                <a:pathLst>
                  <a:path extrusionOk="0" h="16107" w="18906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2" name="Google Shape;452;p7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453" name="Google Shape;453;p7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rect b="b" l="l" r="r" t="t"/>
                  <a:pathLst>
                    <a:path extrusionOk="0" h="2089" w="2207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7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rect b="b" l="l" r="r" t="t"/>
                  <a:pathLst>
                    <a:path extrusionOk="0" h="2041" w="2041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7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rect b="b" l="l" r="r" t="t"/>
                  <a:pathLst>
                    <a:path extrusionOk="0" h="2729" w="2966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7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rect b="b" l="l" r="r" t="t"/>
                  <a:pathLst>
                    <a:path extrusionOk="0" h="2444" w="2349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7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rect b="b" l="l" r="r" t="t"/>
                  <a:pathLst>
                    <a:path extrusionOk="0" h="2207" w="2041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7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rect b="b" l="l" r="r" t="t"/>
                  <a:pathLst>
                    <a:path extrusionOk="0" h="1970" w="1756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7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rect b="b" l="l" r="r" t="t"/>
                  <a:pathLst>
                    <a:path extrusionOk="0" h="2230" w="2325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7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rect b="b" l="l" r="r" t="t"/>
                  <a:pathLst>
                    <a:path extrusionOk="0" h="1448" w="1851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7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rect b="b" l="l" r="r" t="t"/>
                  <a:pathLst>
                    <a:path extrusionOk="0" h="1685" w="1662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7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rect b="b" l="l" r="r" t="t"/>
                  <a:pathLst>
                    <a:path extrusionOk="0" h="1922" w="2041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7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rect b="b" l="l" r="r" t="t"/>
                  <a:pathLst>
                    <a:path extrusionOk="0" h="2349" w="2183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7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rect b="b" l="l" r="r" t="t"/>
                  <a:pathLst>
                    <a:path extrusionOk="0" h="1590" w="1519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7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rect b="b" l="l" r="r" t="t"/>
                  <a:pathLst>
                    <a:path extrusionOk="0" h="1828" w="1614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7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rect b="b" l="l" r="r" t="t"/>
                  <a:pathLst>
                    <a:path extrusionOk="0" h="1590" w="1614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7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rect b="b" l="l" r="r" t="t"/>
                  <a:pathLst>
                    <a:path extrusionOk="0" h="1566" w="1567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7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rect b="b" l="l" r="r" t="t"/>
                  <a:pathLst>
                    <a:path extrusionOk="0" h="1614" w="1354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69" name="Google Shape;469;p7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470" name="Google Shape;470;p7"/>
            <p:cNvSpPr/>
            <p:nvPr/>
          </p:nvSpPr>
          <p:spPr>
            <a:xfrm>
              <a:off x="-2848250" y="2598675"/>
              <a:ext cx="266800" cy="290350"/>
            </a:xfrm>
            <a:custGeom>
              <a:rect b="b" l="l" r="r" t="t"/>
              <a:pathLst>
                <a:path extrusionOk="0" h="11614" w="10672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7"/>
            <p:cNvSpPr/>
            <p:nvPr/>
          </p:nvSpPr>
          <p:spPr>
            <a:xfrm>
              <a:off x="-2877550" y="2577750"/>
              <a:ext cx="325375" cy="344750"/>
            </a:xfrm>
            <a:custGeom>
              <a:rect b="b" l="l" r="r" t="t"/>
              <a:pathLst>
                <a:path extrusionOk="0" h="13790" w="13015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7"/>
            <p:cNvSpPr/>
            <p:nvPr/>
          </p:nvSpPr>
          <p:spPr>
            <a:xfrm>
              <a:off x="-3102475" y="2877500"/>
              <a:ext cx="144400" cy="69050"/>
            </a:xfrm>
            <a:custGeom>
              <a:rect b="b" l="l" r="r" t="t"/>
              <a:pathLst>
                <a:path extrusionOk="0" h="2762" w="5776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7"/>
            <p:cNvSpPr/>
            <p:nvPr/>
          </p:nvSpPr>
          <p:spPr>
            <a:xfrm>
              <a:off x="-2830475" y="2365900"/>
              <a:ext cx="54950" cy="134475"/>
            </a:xfrm>
            <a:custGeom>
              <a:rect b="b" l="l" r="r" t="t"/>
              <a:pathLst>
                <a:path extrusionOk="0" h="5379" w="2198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7"/>
            <p:cNvSpPr/>
            <p:nvPr/>
          </p:nvSpPr>
          <p:spPr>
            <a:xfrm>
              <a:off x="-3118700" y="2615950"/>
              <a:ext cx="139700" cy="50750"/>
            </a:xfrm>
            <a:custGeom>
              <a:rect b="b" l="l" r="r" t="t"/>
              <a:pathLst>
                <a:path extrusionOk="0" h="2030" w="5588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7"/>
            <p:cNvSpPr/>
            <p:nvPr/>
          </p:nvSpPr>
          <p:spPr>
            <a:xfrm>
              <a:off x="-2646875" y="2412450"/>
              <a:ext cx="59150" cy="106225"/>
            </a:xfrm>
            <a:custGeom>
              <a:rect b="b" l="l" r="r" t="t"/>
              <a:pathLst>
                <a:path extrusionOk="0" h="4249" w="2366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7"/>
            <p:cNvSpPr/>
            <p:nvPr/>
          </p:nvSpPr>
          <p:spPr>
            <a:xfrm>
              <a:off x="-2480525" y="2633725"/>
              <a:ext cx="103075" cy="53375"/>
            </a:xfrm>
            <a:custGeom>
              <a:rect b="b" l="l" r="r" t="t"/>
              <a:pathLst>
                <a:path extrusionOk="0" h="2135" w="4123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7"/>
            <p:cNvSpPr/>
            <p:nvPr/>
          </p:nvSpPr>
          <p:spPr>
            <a:xfrm>
              <a:off x="-2797525" y="3065275"/>
              <a:ext cx="46050" cy="92625"/>
            </a:xfrm>
            <a:custGeom>
              <a:rect b="b" l="l" r="r" t="t"/>
              <a:pathLst>
                <a:path extrusionOk="0" h="3705" w="1842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7"/>
            <p:cNvSpPr/>
            <p:nvPr/>
          </p:nvSpPr>
          <p:spPr>
            <a:xfrm>
              <a:off x="-2633800" y="3047500"/>
              <a:ext cx="65950" cy="71675"/>
            </a:xfrm>
            <a:custGeom>
              <a:rect b="b" l="l" r="r" t="t"/>
              <a:pathLst>
                <a:path extrusionOk="0" h="2867" w="2638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7"/>
            <p:cNvSpPr/>
            <p:nvPr/>
          </p:nvSpPr>
          <p:spPr>
            <a:xfrm>
              <a:off x="-2507725" y="2909400"/>
              <a:ext cx="75350" cy="59650"/>
            </a:xfrm>
            <a:custGeom>
              <a:rect b="b" l="l" r="r" t="t"/>
              <a:pathLst>
                <a:path extrusionOk="0" h="2386" w="3014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7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481" name="Google Shape;481;p7"/>
            <p:cNvSpPr/>
            <p:nvPr/>
          </p:nvSpPr>
          <p:spPr>
            <a:xfrm>
              <a:off x="4168063" y="559925"/>
              <a:ext cx="556575" cy="353625"/>
            </a:xfrm>
            <a:custGeom>
              <a:rect b="b" l="l" r="r" t="t"/>
              <a:pathLst>
                <a:path extrusionOk="0" h="14145" w="22263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7"/>
            <p:cNvSpPr/>
            <p:nvPr/>
          </p:nvSpPr>
          <p:spPr>
            <a:xfrm>
              <a:off x="4137713" y="525925"/>
              <a:ext cx="608900" cy="407500"/>
            </a:xfrm>
            <a:custGeom>
              <a:rect b="b" l="l" r="r" t="t"/>
              <a:pathLst>
                <a:path extrusionOk="0" h="16300" w="24356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3" name="Google Shape;483;p7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484" name="Google Shape;484;p7"/>
            <p:cNvSpPr/>
            <p:nvPr/>
          </p:nvSpPr>
          <p:spPr>
            <a:xfrm>
              <a:off x="650263" y="929225"/>
              <a:ext cx="423725" cy="240125"/>
            </a:xfrm>
            <a:custGeom>
              <a:rect b="b" l="l" r="r" t="t"/>
              <a:pathLst>
                <a:path extrusionOk="0" h="9605" w="16949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7"/>
            <p:cNvSpPr/>
            <p:nvPr/>
          </p:nvSpPr>
          <p:spPr>
            <a:xfrm>
              <a:off x="622013" y="907250"/>
              <a:ext cx="475525" cy="287725"/>
            </a:xfrm>
            <a:custGeom>
              <a:rect b="b" l="l" r="r" t="t"/>
              <a:pathLst>
                <a:path extrusionOk="0" h="11509" w="19021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8"/>
          <p:cNvSpPr txBox="1"/>
          <p:nvPr/>
        </p:nvSpPr>
        <p:spPr>
          <a:xfrm>
            <a:off x="1643441" y="1001591"/>
            <a:ext cx="5857118" cy="4315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Our new _____________ is very nice. 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have a red ____________________.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This is my ___________ for writing English words. 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often use a ______________ in a maths class. 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you lend me your ___________ for a minute? </a:t>
            </a:r>
            <a:endParaRPr/>
          </a:p>
          <a:p>
            <a:pPr indent="-457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My new ______________ is short. 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491" name="Google Shape;4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2029064">
            <a:off x="458540" y="822059"/>
            <a:ext cx="979342" cy="139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5445" y="2261932"/>
            <a:ext cx="799227" cy="962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9841" y="3359294"/>
            <a:ext cx="938212" cy="1214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5074" y="1027669"/>
            <a:ext cx="1157720" cy="115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755075" y="2331028"/>
            <a:ext cx="823480" cy="966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2141979">
            <a:off x="7196467" y="3651407"/>
            <a:ext cx="1834840" cy="981004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8"/>
          <p:cNvSpPr txBox="1"/>
          <p:nvPr/>
        </p:nvSpPr>
        <p:spPr>
          <a:xfrm>
            <a:off x="765707" y="352768"/>
            <a:ext cx="7737087" cy="40011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Ex1: Look at the pictures. Write the correct words in the gaps.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8"/>
          <p:cNvSpPr txBox="1"/>
          <p:nvPr/>
        </p:nvSpPr>
        <p:spPr>
          <a:xfrm flipH="1">
            <a:off x="3435691" y="1226635"/>
            <a:ext cx="17682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uniform</a:t>
            </a:r>
            <a:endParaRPr/>
          </a:p>
        </p:txBody>
      </p:sp>
      <p:sp>
        <p:nvSpPr>
          <p:cNvPr id="499" name="Google Shape;499;p8"/>
          <p:cNvSpPr txBox="1"/>
          <p:nvPr/>
        </p:nvSpPr>
        <p:spPr>
          <a:xfrm>
            <a:off x="3714967" y="1841061"/>
            <a:ext cx="23696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pencil sharpener</a:t>
            </a:r>
            <a:endParaRPr b="1" i="0" sz="20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8"/>
          <p:cNvSpPr txBox="1"/>
          <p:nvPr/>
        </p:nvSpPr>
        <p:spPr>
          <a:xfrm>
            <a:off x="3320833" y="2425669"/>
            <a:ext cx="202766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notebook 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8"/>
          <p:cNvSpPr txBox="1"/>
          <p:nvPr/>
        </p:nvSpPr>
        <p:spPr>
          <a:xfrm flipH="1">
            <a:off x="4123348" y="3047529"/>
            <a:ext cx="1768212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compass</a:t>
            </a:r>
            <a:endParaRPr/>
          </a:p>
        </p:txBody>
      </p:sp>
      <p:sp>
        <p:nvSpPr>
          <p:cNvPr id="502" name="Google Shape;502;p8"/>
          <p:cNvSpPr txBox="1"/>
          <p:nvPr/>
        </p:nvSpPr>
        <p:spPr>
          <a:xfrm>
            <a:off x="4599629" y="3661873"/>
            <a:ext cx="151260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8"/>
          <p:cNvSpPr txBox="1"/>
          <p:nvPr/>
        </p:nvSpPr>
        <p:spPr>
          <a:xfrm>
            <a:off x="3801986" y="4267988"/>
            <a:ext cx="83969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ruler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"/>
          <p:cNvSpPr txBox="1"/>
          <p:nvPr/>
        </p:nvSpPr>
        <p:spPr>
          <a:xfrm>
            <a:off x="1363312" y="395237"/>
            <a:ext cx="6417375" cy="369332"/>
          </a:xfrm>
          <a:prstGeom prst="rect">
            <a:avLst/>
          </a:prstGeom>
          <a:gradFill>
            <a:gsLst>
              <a:gs pos="0">
                <a:schemeClr val="accent1"/>
              </a:gs>
              <a:gs pos="35000">
                <a:schemeClr val="accent1"/>
              </a:gs>
              <a:gs pos="100000">
                <a:schemeClr val="accent1"/>
              </a:gs>
            </a:gsLst>
            <a:lin ang="16200000" scaled="0"/>
          </a:gradFill>
          <a:ln cap="flat" cmpd="sng" w="28575">
            <a:solidFill>
              <a:srgbClr val="1F788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Ex2: Match the words in A with the words / phrases in B.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9"/>
          <p:cNvSpPr/>
          <p:nvPr/>
        </p:nvSpPr>
        <p:spPr>
          <a:xfrm>
            <a:off x="5739163" y="3920479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new words</a:t>
            </a:r>
            <a:endParaRPr/>
          </a:p>
        </p:txBody>
      </p:sp>
      <p:sp>
        <p:nvSpPr>
          <p:cNvPr id="510" name="Google Shape;510;p9"/>
          <p:cNvSpPr/>
          <p:nvPr/>
        </p:nvSpPr>
        <p:spPr>
          <a:xfrm>
            <a:off x="5739163" y="3307162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exercise</a:t>
            </a:r>
            <a:endParaRPr/>
          </a:p>
        </p:txBody>
      </p:sp>
      <p:sp>
        <p:nvSpPr>
          <p:cNvPr id="511" name="Google Shape;511;p9"/>
          <p:cNvSpPr/>
          <p:nvPr/>
        </p:nvSpPr>
        <p:spPr>
          <a:xfrm>
            <a:off x="5739163" y="2693845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a uniform</a:t>
            </a:r>
            <a:endParaRPr/>
          </a:p>
        </p:txBody>
      </p:sp>
      <p:sp>
        <p:nvSpPr>
          <p:cNvPr id="512" name="Google Shape;512;p9"/>
          <p:cNvSpPr/>
          <p:nvPr/>
        </p:nvSpPr>
        <p:spPr>
          <a:xfrm>
            <a:off x="5739163" y="2080528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the Piano</a:t>
            </a:r>
            <a:endParaRPr/>
          </a:p>
        </p:txBody>
      </p:sp>
      <p:sp>
        <p:nvSpPr>
          <p:cNvPr id="513" name="Google Shape;513;p9"/>
          <p:cNvSpPr/>
          <p:nvPr/>
        </p:nvSpPr>
        <p:spPr>
          <a:xfrm>
            <a:off x="5739163" y="1467211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lunch</a:t>
            </a:r>
            <a:endParaRPr/>
          </a:p>
        </p:txBody>
      </p:sp>
      <p:sp>
        <p:nvSpPr>
          <p:cNvPr id="514" name="Google Shape;514;p9"/>
          <p:cNvSpPr/>
          <p:nvPr/>
        </p:nvSpPr>
        <p:spPr>
          <a:xfrm>
            <a:off x="1906845" y="3922466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wear</a:t>
            </a:r>
            <a:endParaRPr/>
          </a:p>
        </p:txBody>
      </p:sp>
      <p:sp>
        <p:nvSpPr>
          <p:cNvPr id="515" name="Google Shape;515;p9"/>
          <p:cNvSpPr/>
          <p:nvPr/>
        </p:nvSpPr>
        <p:spPr>
          <a:xfrm>
            <a:off x="1906845" y="3309149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have</a:t>
            </a:r>
            <a:endParaRPr/>
          </a:p>
        </p:txBody>
      </p:sp>
      <p:sp>
        <p:nvSpPr>
          <p:cNvPr id="516" name="Google Shape;516;p9"/>
          <p:cNvSpPr/>
          <p:nvPr/>
        </p:nvSpPr>
        <p:spPr>
          <a:xfrm>
            <a:off x="1906845" y="2695832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play</a:t>
            </a:r>
            <a:endParaRPr/>
          </a:p>
        </p:txBody>
      </p:sp>
      <p:sp>
        <p:nvSpPr>
          <p:cNvPr id="517" name="Google Shape;517;p9"/>
          <p:cNvSpPr/>
          <p:nvPr/>
        </p:nvSpPr>
        <p:spPr>
          <a:xfrm>
            <a:off x="1906845" y="2082515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do</a:t>
            </a:r>
            <a:endParaRPr/>
          </a:p>
        </p:txBody>
      </p:sp>
      <p:sp>
        <p:nvSpPr>
          <p:cNvPr id="518" name="Google Shape;518;p9"/>
          <p:cNvSpPr/>
          <p:nvPr/>
        </p:nvSpPr>
        <p:spPr>
          <a:xfrm>
            <a:off x="1906845" y="1465269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study</a:t>
            </a:r>
            <a:endParaRPr/>
          </a:p>
        </p:txBody>
      </p:sp>
      <p:sp>
        <p:nvSpPr>
          <p:cNvPr id="519" name="Google Shape;519;p9"/>
          <p:cNvSpPr/>
          <p:nvPr/>
        </p:nvSpPr>
        <p:spPr>
          <a:xfrm>
            <a:off x="3823004" y="1465269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new words</a:t>
            </a:r>
            <a:endParaRPr/>
          </a:p>
        </p:txBody>
      </p:sp>
      <p:sp>
        <p:nvSpPr>
          <p:cNvPr id="520" name="Google Shape;520;p9"/>
          <p:cNvSpPr/>
          <p:nvPr/>
        </p:nvSpPr>
        <p:spPr>
          <a:xfrm>
            <a:off x="3830438" y="2080528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exercise</a:t>
            </a:r>
            <a:endParaRPr/>
          </a:p>
        </p:txBody>
      </p:sp>
      <p:sp>
        <p:nvSpPr>
          <p:cNvPr id="521" name="Google Shape;521;p9"/>
          <p:cNvSpPr/>
          <p:nvPr/>
        </p:nvSpPr>
        <p:spPr>
          <a:xfrm>
            <a:off x="3830438" y="2693845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the Piano</a:t>
            </a:r>
            <a:endParaRPr/>
          </a:p>
        </p:txBody>
      </p:sp>
      <p:sp>
        <p:nvSpPr>
          <p:cNvPr id="522" name="Google Shape;522;p9"/>
          <p:cNvSpPr/>
          <p:nvPr/>
        </p:nvSpPr>
        <p:spPr>
          <a:xfrm>
            <a:off x="3830438" y="3307162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lunch</a:t>
            </a:r>
            <a:endParaRPr/>
          </a:p>
        </p:txBody>
      </p:sp>
      <p:sp>
        <p:nvSpPr>
          <p:cNvPr id="523" name="Google Shape;523;p9"/>
          <p:cNvSpPr/>
          <p:nvPr/>
        </p:nvSpPr>
        <p:spPr>
          <a:xfrm>
            <a:off x="3830438" y="3920479"/>
            <a:ext cx="1750724" cy="369332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a uniform</a:t>
            </a:r>
            <a:endParaRPr/>
          </a:p>
        </p:txBody>
      </p:sp>
      <p:sp>
        <p:nvSpPr>
          <p:cNvPr id="524" name="Google Shape;524;p9"/>
          <p:cNvSpPr/>
          <p:nvPr/>
        </p:nvSpPr>
        <p:spPr>
          <a:xfrm>
            <a:off x="8045687" y="2909612"/>
            <a:ext cx="969325" cy="795100"/>
          </a:xfrm>
          <a:custGeom>
            <a:rect b="b" l="l" r="r" t="t"/>
            <a:pathLst>
              <a:path extrusionOk="0" h="31804" w="38773">
                <a:moveTo>
                  <a:pt x="8349" y="2616"/>
                </a:moveTo>
                <a:cubicBezTo>
                  <a:pt x="8370" y="2929"/>
                  <a:pt x="8370" y="3160"/>
                  <a:pt x="8412" y="3390"/>
                </a:cubicBezTo>
                <a:cubicBezTo>
                  <a:pt x="8454" y="3662"/>
                  <a:pt x="8684" y="3850"/>
                  <a:pt x="8956" y="3850"/>
                </a:cubicBezTo>
                <a:cubicBezTo>
                  <a:pt x="9207" y="3850"/>
                  <a:pt x="9416" y="3704"/>
                  <a:pt x="9458" y="3452"/>
                </a:cubicBezTo>
                <a:cubicBezTo>
                  <a:pt x="9500" y="2929"/>
                  <a:pt x="9814" y="2657"/>
                  <a:pt x="10149" y="2344"/>
                </a:cubicBezTo>
                <a:cubicBezTo>
                  <a:pt x="10316" y="2197"/>
                  <a:pt x="10442" y="2051"/>
                  <a:pt x="10546" y="1883"/>
                </a:cubicBezTo>
                <a:cubicBezTo>
                  <a:pt x="11174" y="879"/>
                  <a:pt x="12241" y="586"/>
                  <a:pt x="13287" y="293"/>
                </a:cubicBezTo>
                <a:cubicBezTo>
                  <a:pt x="13873" y="147"/>
                  <a:pt x="14501" y="167"/>
                  <a:pt x="15108" y="105"/>
                </a:cubicBezTo>
                <a:cubicBezTo>
                  <a:pt x="16175" y="0"/>
                  <a:pt x="17221" y="105"/>
                  <a:pt x="18246" y="460"/>
                </a:cubicBezTo>
                <a:cubicBezTo>
                  <a:pt x="19104" y="732"/>
                  <a:pt x="19857" y="1193"/>
                  <a:pt x="20569" y="1716"/>
                </a:cubicBezTo>
                <a:cubicBezTo>
                  <a:pt x="20924" y="1988"/>
                  <a:pt x="21217" y="2406"/>
                  <a:pt x="21510" y="2804"/>
                </a:cubicBezTo>
                <a:cubicBezTo>
                  <a:pt x="21594" y="2929"/>
                  <a:pt x="21615" y="3118"/>
                  <a:pt x="21594" y="3306"/>
                </a:cubicBezTo>
                <a:cubicBezTo>
                  <a:pt x="21594" y="3620"/>
                  <a:pt x="21531" y="3934"/>
                  <a:pt x="21531" y="4248"/>
                </a:cubicBezTo>
                <a:cubicBezTo>
                  <a:pt x="21531" y="4771"/>
                  <a:pt x="21971" y="5001"/>
                  <a:pt x="22452" y="4708"/>
                </a:cubicBezTo>
                <a:cubicBezTo>
                  <a:pt x="22598" y="4645"/>
                  <a:pt x="22745" y="4499"/>
                  <a:pt x="22870" y="4394"/>
                </a:cubicBezTo>
                <a:cubicBezTo>
                  <a:pt x="23205" y="4122"/>
                  <a:pt x="23624" y="4038"/>
                  <a:pt x="24063" y="4059"/>
                </a:cubicBezTo>
                <a:cubicBezTo>
                  <a:pt x="25402" y="4164"/>
                  <a:pt x="26678" y="4457"/>
                  <a:pt x="27829" y="5105"/>
                </a:cubicBezTo>
                <a:cubicBezTo>
                  <a:pt x="29168" y="5838"/>
                  <a:pt x="30235" y="6842"/>
                  <a:pt x="30968" y="8202"/>
                </a:cubicBezTo>
                <a:cubicBezTo>
                  <a:pt x="31051" y="8328"/>
                  <a:pt x="31114" y="8537"/>
                  <a:pt x="31072" y="8683"/>
                </a:cubicBezTo>
                <a:cubicBezTo>
                  <a:pt x="31051" y="9039"/>
                  <a:pt x="30968" y="9374"/>
                  <a:pt x="30905" y="9709"/>
                </a:cubicBezTo>
                <a:cubicBezTo>
                  <a:pt x="30821" y="10043"/>
                  <a:pt x="30696" y="10336"/>
                  <a:pt x="30340" y="10546"/>
                </a:cubicBezTo>
                <a:cubicBezTo>
                  <a:pt x="30110" y="10713"/>
                  <a:pt x="30047" y="10964"/>
                  <a:pt x="30152" y="11236"/>
                </a:cubicBezTo>
                <a:cubicBezTo>
                  <a:pt x="30256" y="11487"/>
                  <a:pt x="30570" y="11696"/>
                  <a:pt x="30863" y="11571"/>
                </a:cubicBezTo>
                <a:cubicBezTo>
                  <a:pt x="31658" y="11278"/>
                  <a:pt x="32411" y="11550"/>
                  <a:pt x="33144" y="11613"/>
                </a:cubicBezTo>
                <a:cubicBezTo>
                  <a:pt x="33939" y="11717"/>
                  <a:pt x="34588" y="12136"/>
                  <a:pt x="35194" y="12638"/>
                </a:cubicBezTo>
                <a:cubicBezTo>
                  <a:pt x="35843" y="13161"/>
                  <a:pt x="36324" y="13810"/>
                  <a:pt x="36826" y="14500"/>
                </a:cubicBezTo>
                <a:cubicBezTo>
                  <a:pt x="37119" y="14898"/>
                  <a:pt x="37119" y="15756"/>
                  <a:pt x="36847" y="16111"/>
                </a:cubicBezTo>
                <a:cubicBezTo>
                  <a:pt x="36764" y="16258"/>
                  <a:pt x="36596" y="16362"/>
                  <a:pt x="36471" y="16404"/>
                </a:cubicBezTo>
                <a:cubicBezTo>
                  <a:pt x="36324" y="16467"/>
                  <a:pt x="36178" y="16467"/>
                  <a:pt x="36052" y="16509"/>
                </a:cubicBezTo>
                <a:cubicBezTo>
                  <a:pt x="35864" y="16593"/>
                  <a:pt x="35676" y="16697"/>
                  <a:pt x="35529" y="16802"/>
                </a:cubicBezTo>
                <a:cubicBezTo>
                  <a:pt x="35341" y="16948"/>
                  <a:pt x="35257" y="17199"/>
                  <a:pt x="35341" y="17429"/>
                </a:cubicBezTo>
                <a:cubicBezTo>
                  <a:pt x="35424" y="17660"/>
                  <a:pt x="35592" y="17785"/>
                  <a:pt x="35864" y="17827"/>
                </a:cubicBezTo>
                <a:cubicBezTo>
                  <a:pt x="35989" y="17848"/>
                  <a:pt x="36157" y="17848"/>
                  <a:pt x="36282" y="17785"/>
                </a:cubicBezTo>
                <a:cubicBezTo>
                  <a:pt x="36596" y="17660"/>
                  <a:pt x="36847" y="17764"/>
                  <a:pt x="37057" y="17973"/>
                </a:cubicBezTo>
                <a:cubicBezTo>
                  <a:pt x="37475" y="18371"/>
                  <a:pt x="37935" y="18769"/>
                  <a:pt x="38249" y="19208"/>
                </a:cubicBezTo>
                <a:cubicBezTo>
                  <a:pt x="38668" y="19815"/>
                  <a:pt x="38772" y="20547"/>
                  <a:pt x="38668" y="21238"/>
                </a:cubicBezTo>
                <a:cubicBezTo>
                  <a:pt x="38626" y="21405"/>
                  <a:pt x="38479" y="21614"/>
                  <a:pt x="38333" y="21719"/>
                </a:cubicBezTo>
                <a:cubicBezTo>
                  <a:pt x="37935" y="21949"/>
                  <a:pt x="37517" y="22137"/>
                  <a:pt x="37119" y="22347"/>
                </a:cubicBezTo>
                <a:cubicBezTo>
                  <a:pt x="36785" y="22535"/>
                  <a:pt x="36617" y="22807"/>
                  <a:pt x="36701" y="23183"/>
                </a:cubicBezTo>
                <a:cubicBezTo>
                  <a:pt x="36722" y="23330"/>
                  <a:pt x="36805" y="23497"/>
                  <a:pt x="36889" y="23644"/>
                </a:cubicBezTo>
                <a:cubicBezTo>
                  <a:pt x="37349" y="24753"/>
                  <a:pt x="37559" y="25904"/>
                  <a:pt x="37517" y="27075"/>
                </a:cubicBezTo>
                <a:cubicBezTo>
                  <a:pt x="37517" y="27138"/>
                  <a:pt x="37475" y="27180"/>
                  <a:pt x="37433" y="27347"/>
                </a:cubicBezTo>
                <a:cubicBezTo>
                  <a:pt x="37015" y="27661"/>
                  <a:pt x="36512" y="27996"/>
                  <a:pt x="35989" y="28393"/>
                </a:cubicBezTo>
                <a:cubicBezTo>
                  <a:pt x="35968" y="28603"/>
                  <a:pt x="35968" y="28875"/>
                  <a:pt x="35885" y="29147"/>
                </a:cubicBezTo>
                <a:cubicBezTo>
                  <a:pt x="35822" y="29398"/>
                  <a:pt x="35780" y="29649"/>
                  <a:pt x="35780" y="29900"/>
                </a:cubicBezTo>
                <a:cubicBezTo>
                  <a:pt x="35780" y="29984"/>
                  <a:pt x="35738" y="30088"/>
                  <a:pt x="35676" y="30130"/>
                </a:cubicBezTo>
                <a:cubicBezTo>
                  <a:pt x="35341" y="30507"/>
                  <a:pt x="35090" y="30967"/>
                  <a:pt x="34588" y="31218"/>
                </a:cubicBezTo>
                <a:cubicBezTo>
                  <a:pt x="34357" y="31323"/>
                  <a:pt x="34148" y="31469"/>
                  <a:pt x="33897" y="31595"/>
                </a:cubicBezTo>
                <a:cubicBezTo>
                  <a:pt x="33583" y="31762"/>
                  <a:pt x="33248" y="31804"/>
                  <a:pt x="32914" y="31574"/>
                </a:cubicBezTo>
                <a:cubicBezTo>
                  <a:pt x="32914" y="31365"/>
                  <a:pt x="32935" y="31134"/>
                  <a:pt x="32935" y="30925"/>
                </a:cubicBezTo>
                <a:cubicBezTo>
                  <a:pt x="32955" y="30318"/>
                  <a:pt x="32809" y="29795"/>
                  <a:pt x="32474" y="29335"/>
                </a:cubicBezTo>
                <a:cubicBezTo>
                  <a:pt x="32202" y="28979"/>
                  <a:pt x="31888" y="28812"/>
                  <a:pt x="31470" y="28728"/>
                </a:cubicBezTo>
                <a:cubicBezTo>
                  <a:pt x="30633" y="28603"/>
                  <a:pt x="29817" y="28728"/>
                  <a:pt x="29085" y="29168"/>
                </a:cubicBezTo>
                <a:cubicBezTo>
                  <a:pt x="28917" y="29063"/>
                  <a:pt x="29022" y="28937"/>
                  <a:pt x="29043" y="28812"/>
                </a:cubicBezTo>
                <a:cubicBezTo>
                  <a:pt x="29147" y="28310"/>
                  <a:pt x="29252" y="27808"/>
                  <a:pt x="29357" y="27243"/>
                </a:cubicBezTo>
                <a:cubicBezTo>
                  <a:pt x="29545" y="27243"/>
                  <a:pt x="29712" y="27201"/>
                  <a:pt x="29901" y="27201"/>
                </a:cubicBezTo>
                <a:cubicBezTo>
                  <a:pt x="30214" y="27243"/>
                  <a:pt x="30528" y="27305"/>
                  <a:pt x="30842" y="27305"/>
                </a:cubicBezTo>
                <a:cubicBezTo>
                  <a:pt x="30947" y="27305"/>
                  <a:pt x="31051" y="27180"/>
                  <a:pt x="31261" y="27054"/>
                </a:cubicBezTo>
                <a:cubicBezTo>
                  <a:pt x="30947" y="26971"/>
                  <a:pt x="30800" y="26887"/>
                  <a:pt x="30612" y="26866"/>
                </a:cubicBezTo>
                <a:cubicBezTo>
                  <a:pt x="29545" y="26678"/>
                  <a:pt x="28624" y="26238"/>
                  <a:pt x="27871" y="25422"/>
                </a:cubicBezTo>
                <a:cubicBezTo>
                  <a:pt x="27306" y="24836"/>
                  <a:pt x="26846" y="24209"/>
                  <a:pt x="26574" y="23414"/>
                </a:cubicBezTo>
                <a:cubicBezTo>
                  <a:pt x="26532" y="23288"/>
                  <a:pt x="26448" y="23163"/>
                  <a:pt x="26344" y="23058"/>
                </a:cubicBezTo>
                <a:cubicBezTo>
                  <a:pt x="26260" y="22974"/>
                  <a:pt x="26134" y="22891"/>
                  <a:pt x="26051" y="22911"/>
                </a:cubicBezTo>
                <a:cubicBezTo>
                  <a:pt x="25486" y="23058"/>
                  <a:pt x="24858" y="22995"/>
                  <a:pt x="24419" y="23518"/>
                </a:cubicBezTo>
                <a:cubicBezTo>
                  <a:pt x="24209" y="23748"/>
                  <a:pt x="23916" y="23916"/>
                  <a:pt x="23686" y="24104"/>
                </a:cubicBezTo>
                <a:cubicBezTo>
                  <a:pt x="23372" y="24334"/>
                  <a:pt x="23059" y="24334"/>
                  <a:pt x="22745" y="24104"/>
                </a:cubicBezTo>
                <a:cubicBezTo>
                  <a:pt x="22180" y="23707"/>
                  <a:pt x="21699" y="23288"/>
                  <a:pt x="21427" y="22660"/>
                </a:cubicBezTo>
                <a:cubicBezTo>
                  <a:pt x="21134" y="22012"/>
                  <a:pt x="20924" y="21321"/>
                  <a:pt x="20673" y="20652"/>
                </a:cubicBezTo>
                <a:cubicBezTo>
                  <a:pt x="20569" y="20359"/>
                  <a:pt x="20485" y="20045"/>
                  <a:pt x="20359" y="19752"/>
                </a:cubicBezTo>
                <a:cubicBezTo>
                  <a:pt x="20067" y="19208"/>
                  <a:pt x="19606" y="19145"/>
                  <a:pt x="19146" y="19564"/>
                </a:cubicBezTo>
                <a:cubicBezTo>
                  <a:pt x="19041" y="19668"/>
                  <a:pt x="18979" y="19773"/>
                  <a:pt x="18874" y="19878"/>
                </a:cubicBezTo>
                <a:cubicBezTo>
                  <a:pt x="18790" y="19982"/>
                  <a:pt x="18707" y="20129"/>
                  <a:pt x="18623" y="20254"/>
                </a:cubicBezTo>
                <a:cubicBezTo>
                  <a:pt x="17556" y="21907"/>
                  <a:pt x="15673" y="21217"/>
                  <a:pt x="14961" y="20170"/>
                </a:cubicBezTo>
                <a:cubicBezTo>
                  <a:pt x="14292" y="19124"/>
                  <a:pt x="13852" y="18057"/>
                  <a:pt x="13957" y="16802"/>
                </a:cubicBezTo>
                <a:cubicBezTo>
                  <a:pt x="13978" y="16572"/>
                  <a:pt x="13957" y="16321"/>
                  <a:pt x="13957" y="16111"/>
                </a:cubicBezTo>
                <a:cubicBezTo>
                  <a:pt x="13957" y="15756"/>
                  <a:pt x="13915" y="15358"/>
                  <a:pt x="14166" y="15044"/>
                </a:cubicBezTo>
                <a:cubicBezTo>
                  <a:pt x="14208" y="14960"/>
                  <a:pt x="14271" y="14835"/>
                  <a:pt x="14271" y="14730"/>
                </a:cubicBezTo>
                <a:cubicBezTo>
                  <a:pt x="14333" y="14333"/>
                  <a:pt x="14124" y="14019"/>
                  <a:pt x="13769" y="13977"/>
                </a:cubicBezTo>
                <a:cubicBezTo>
                  <a:pt x="13455" y="13914"/>
                  <a:pt x="13162" y="14103"/>
                  <a:pt x="13057" y="14437"/>
                </a:cubicBezTo>
                <a:cubicBezTo>
                  <a:pt x="12973" y="14730"/>
                  <a:pt x="12932" y="15065"/>
                  <a:pt x="12806" y="15337"/>
                </a:cubicBezTo>
                <a:cubicBezTo>
                  <a:pt x="12346" y="16300"/>
                  <a:pt x="11551" y="16844"/>
                  <a:pt x="10567" y="17241"/>
                </a:cubicBezTo>
                <a:cubicBezTo>
                  <a:pt x="10232" y="17367"/>
                  <a:pt x="9898" y="17367"/>
                  <a:pt x="9584" y="17262"/>
                </a:cubicBezTo>
                <a:cubicBezTo>
                  <a:pt x="9061" y="17095"/>
                  <a:pt x="8559" y="16906"/>
                  <a:pt x="8056" y="16697"/>
                </a:cubicBezTo>
                <a:cubicBezTo>
                  <a:pt x="7680" y="16530"/>
                  <a:pt x="7387" y="16279"/>
                  <a:pt x="7157" y="15944"/>
                </a:cubicBezTo>
                <a:cubicBezTo>
                  <a:pt x="6550" y="14960"/>
                  <a:pt x="6069" y="13977"/>
                  <a:pt x="5859" y="12868"/>
                </a:cubicBezTo>
                <a:cubicBezTo>
                  <a:pt x="5797" y="12450"/>
                  <a:pt x="5755" y="12094"/>
                  <a:pt x="6110" y="11780"/>
                </a:cubicBezTo>
                <a:cubicBezTo>
                  <a:pt x="5943" y="11571"/>
                  <a:pt x="5755" y="11383"/>
                  <a:pt x="5734" y="11194"/>
                </a:cubicBezTo>
                <a:cubicBezTo>
                  <a:pt x="5692" y="10943"/>
                  <a:pt x="5713" y="10629"/>
                  <a:pt x="5755" y="10336"/>
                </a:cubicBezTo>
                <a:cubicBezTo>
                  <a:pt x="5901" y="9499"/>
                  <a:pt x="6027" y="8642"/>
                  <a:pt x="6215" y="7805"/>
                </a:cubicBezTo>
                <a:cubicBezTo>
                  <a:pt x="6424" y="6758"/>
                  <a:pt x="6989" y="5921"/>
                  <a:pt x="7931" y="5377"/>
                </a:cubicBezTo>
                <a:cubicBezTo>
                  <a:pt x="8015" y="5315"/>
                  <a:pt x="8056" y="5294"/>
                  <a:pt x="8140" y="5231"/>
                </a:cubicBezTo>
                <a:cubicBezTo>
                  <a:pt x="7805" y="4917"/>
                  <a:pt x="7429" y="5085"/>
                  <a:pt x="7073" y="5126"/>
                </a:cubicBezTo>
                <a:cubicBezTo>
                  <a:pt x="6738" y="5189"/>
                  <a:pt x="6487" y="5336"/>
                  <a:pt x="6278" y="5629"/>
                </a:cubicBezTo>
                <a:cubicBezTo>
                  <a:pt x="5755" y="6319"/>
                  <a:pt x="5315" y="7010"/>
                  <a:pt x="5127" y="7909"/>
                </a:cubicBezTo>
                <a:cubicBezTo>
                  <a:pt x="4897" y="8997"/>
                  <a:pt x="4667" y="10085"/>
                  <a:pt x="4604" y="11236"/>
                </a:cubicBezTo>
                <a:cubicBezTo>
                  <a:pt x="4353" y="11487"/>
                  <a:pt x="4018" y="11655"/>
                  <a:pt x="3641" y="11759"/>
                </a:cubicBezTo>
                <a:cubicBezTo>
                  <a:pt x="2972" y="11927"/>
                  <a:pt x="2365" y="12240"/>
                  <a:pt x="1842" y="12722"/>
                </a:cubicBezTo>
                <a:cubicBezTo>
                  <a:pt x="1737" y="12805"/>
                  <a:pt x="1612" y="12847"/>
                  <a:pt x="1445" y="12952"/>
                </a:cubicBezTo>
                <a:cubicBezTo>
                  <a:pt x="1089" y="12554"/>
                  <a:pt x="733" y="12199"/>
                  <a:pt x="398" y="11822"/>
                </a:cubicBezTo>
                <a:cubicBezTo>
                  <a:pt x="356" y="11780"/>
                  <a:pt x="273" y="11696"/>
                  <a:pt x="273" y="11613"/>
                </a:cubicBezTo>
                <a:cubicBezTo>
                  <a:pt x="189" y="11131"/>
                  <a:pt x="1" y="10629"/>
                  <a:pt x="64" y="10106"/>
                </a:cubicBezTo>
                <a:cubicBezTo>
                  <a:pt x="168" y="8851"/>
                  <a:pt x="461" y="7616"/>
                  <a:pt x="901" y="6445"/>
                </a:cubicBezTo>
                <a:cubicBezTo>
                  <a:pt x="1005" y="6173"/>
                  <a:pt x="1152" y="5942"/>
                  <a:pt x="1319" y="5712"/>
                </a:cubicBezTo>
                <a:cubicBezTo>
                  <a:pt x="1361" y="5608"/>
                  <a:pt x="1465" y="5545"/>
                  <a:pt x="1549" y="5440"/>
                </a:cubicBezTo>
                <a:cubicBezTo>
                  <a:pt x="2344" y="4394"/>
                  <a:pt x="3432" y="3766"/>
                  <a:pt x="4541" y="3180"/>
                </a:cubicBezTo>
                <a:cubicBezTo>
                  <a:pt x="4813" y="3013"/>
                  <a:pt x="5169" y="2908"/>
                  <a:pt x="5504" y="2825"/>
                </a:cubicBezTo>
                <a:cubicBezTo>
                  <a:pt x="6445" y="2657"/>
                  <a:pt x="7345" y="2595"/>
                  <a:pt x="8349" y="2616"/>
                </a:cubicBezTo>
                <a:close/>
              </a:path>
            </a:pathLst>
          </a:custGeom>
          <a:solidFill>
            <a:srgbClr val="E7BA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9"/>
          <p:cNvSpPr/>
          <p:nvPr/>
        </p:nvSpPr>
        <p:spPr>
          <a:xfrm>
            <a:off x="7984487" y="3217712"/>
            <a:ext cx="768975" cy="662050"/>
          </a:xfrm>
          <a:custGeom>
            <a:rect b="b" l="l" r="r" t="t"/>
            <a:pathLst>
              <a:path extrusionOk="0" h="26482" w="30759">
                <a:moveTo>
                  <a:pt x="7073" y="0"/>
                </a:moveTo>
                <a:cubicBezTo>
                  <a:pt x="6759" y="126"/>
                  <a:pt x="6529" y="272"/>
                  <a:pt x="6299" y="335"/>
                </a:cubicBezTo>
                <a:cubicBezTo>
                  <a:pt x="5671" y="544"/>
                  <a:pt x="5190" y="921"/>
                  <a:pt x="4750" y="1381"/>
                </a:cubicBezTo>
                <a:cubicBezTo>
                  <a:pt x="2763" y="3432"/>
                  <a:pt x="2407" y="3934"/>
                  <a:pt x="1152" y="6465"/>
                </a:cubicBezTo>
                <a:cubicBezTo>
                  <a:pt x="1152" y="6486"/>
                  <a:pt x="1110" y="6507"/>
                  <a:pt x="1110" y="6549"/>
                </a:cubicBezTo>
                <a:cubicBezTo>
                  <a:pt x="775" y="7114"/>
                  <a:pt x="587" y="7742"/>
                  <a:pt x="461" y="8390"/>
                </a:cubicBezTo>
                <a:cubicBezTo>
                  <a:pt x="377" y="8788"/>
                  <a:pt x="273" y="9186"/>
                  <a:pt x="231" y="9583"/>
                </a:cubicBezTo>
                <a:cubicBezTo>
                  <a:pt x="126" y="10462"/>
                  <a:pt x="1" y="11320"/>
                  <a:pt x="1" y="12219"/>
                </a:cubicBezTo>
                <a:cubicBezTo>
                  <a:pt x="1" y="13559"/>
                  <a:pt x="63" y="14919"/>
                  <a:pt x="126" y="16237"/>
                </a:cubicBezTo>
                <a:cubicBezTo>
                  <a:pt x="126" y="16509"/>
                  <a:pt x="147" y="16760"/>
                  <a:pt x="231" y="17011"/>
                </a:cubicBezTo>
                <a:cubicBezTo>
                  <a:pt x="880" y="19103"/>
                  <a:pt x="1905" y="20945"/>
                  <a:pt x="3516" y="22451"/>
                </a:cubicBezTo>
                <a:cubicBezTo>
                  <a:pt x="3621" y="22556"/>
                  <a:pt x="3725" y="22660"/>
                  <a:pt x="3872" y="22702"/>
                </a:cubicBezTo>
                <a:cubicBezTo>
                  <a:pt x="5483" y="23665"/>
                  <a:pt x="7115" y="24648"/>
                  <a:pt x="8998" y="25025"/>
                </a:cubicBezTo>
                <a:cubicBezTo>
                  <a:pt x="9061" y="25067"/>
                  <a:pt x="9144" y="25088"/>
                  <a:pt x="9228" y="25129"/>
                </a:cubicBezTo>
                <a:cubicBezTo>
                  <a:pt x="9751" y="25443"/>
                  <a:pt x="10358" y="25569"/>
                  <a:pt x="10923" y="25715"/>
                </a:cubicBezTo>
                <a:cubicBezTo>
                  <a:pt x="11446" y="25820"/>
                  <a:pt x="11969" y="25945"/>
                  <a:pt x="12471" y="26196"/>
                </a:cubicBezTo>
                <a:cubicBezTo>
                  <a:pt x="12618" y="26280"/>
                  <a:pt x="12785" y="26301"/>
                  <a:pt x="12973" y="26343"/>
                </a:cubicBezTo>
                <a:cubicBezTo>
                  <a:pt x="13681" y="26425"/>
                  <a:pt x="14401" y="26482"/>
                  <a:pt x="15124" y="26482"/>
                </a:cubicBezTo>
                <a:cubicBezTo>
                  <a:pt x="15321" y="26482"/>
                  <a:pt x="15518" y="26477"/>
                  <a:pt x="15714" y="26468"/>
                </a:cubicBezTo>
                <a:cubicBezTo>
                  <a:pt x="16021" y="26441"/>
                  <a:pt x="16323" y="26436"/>
                  <a:pt x="16624" y="26436"/>
                </a:cubicBezTo>
                <a:cubicBezTo>
                  <a:pt x="16774" y="26436"/>
                  <a:pt x="16924" y="26437"/>
                  <a:pt x="17074" y="26437"/>
                </a:cubicBezTo>
                <a:cubicBezTo>
                  <a:pt x="17524" y="26437"/>
                  <a:pt x="17974" y="26427"/>
                  <a:pt x="18434" y="26343"/>
                </a:cubicBezTo>
                <a:cubicBezTo>
                  <a:pt x="19606" y="26092"/>
                  <a:pt x="20820" y="25945"/>
                  <a:pt x="21991" y="25757"/>
                </a:cubicBezTo>
                <a:cubicBezTo>
                  <a:pt x="22598" y="25652"/>
                  <a:pt x="23142" y="25443"/>
                  <a:pt x="23686" y="25192"/>
                </a:cubicBezTo>
                <a:cubicBezTo>
                  <a:pt x="24419" y="24836"/>
                  <a:pt x="25151" y="24502"/>
                  <a:pt x="25862" y="24146"/>
                </a:cubicBezTo>
                <a:cubicBezTo>
                  <a:pt x="26218" y="23937"/>
                  <a:pt x="26616" y="23686"/>
                  <a:pt x="26908" y="23393"/>
                </a:cubicBezTo>
                <a:cubicBezTo>
                  <a:pt x="27515" y="22723"/>
                  <a:pt x="28143" y="22095"/>
                  <a:pt x="28624" y="21342"/>
                </a:cubicBezTo>
                <a:cubicBezTo>
                  <a:pt x="29147" y="20526"/>
                  <a:pt x="29566" y="19647"/>
                  <a:pt x="29733" y="18643"/>
                </a:cubicBezTo>
                <a:cubicBezTo>
                  <a:pt x="29775" y="18392"/>
                  <a:pt x="29817" y="18120"/>
                  <a:pt x="29942" y="17911"/>
                </a:cubicBezTo>
                <a:cubicBezTo>
                  <a:pt x="30256" y="17283"/>
                  <a:pt x="30382" y="16613"/>
                  <a:pt x="30549" y="15944"/>
                </a:cubicBezTo>
                <a:cubicBezTo>
                  <a:pt x="30654" y="15484"/>
                  <a:pt x="30758" y="15044"/>
                  <a:pt x="30675" y="14542"/>
                </a:cubicBezTo>
                <a:cubicBezTo>
                  <a:pt x="30570" y="14458"/>
                  <a:pt x="30445" y="14354"/>
                  <a:pt x="30340" y="14312"/>
                </a:cubicBezTo>
                <a:cubicBezTo>
                  <a:pt x="29649" y="13935"/>
                  <a:pt x="29168" y="13391"/>
                  <a:pt x="28750" y="12784"/>
                </a:cubicBezTo>
                <a:cubicBezTo>
                  <a:pt x="28582" y="12575"/>
                  <a:pt x="28478" y="12345"/>
                  <a:pt x="28352" y="12136"/>
                </a:cubicBezTo>
                <a:cubicBezTo>
                  <a:pt x="28274" y="12005"/>
                  <a:pt x="28171" y="11940"/>
                  <a:pt x="28053" y="11940"/>
                </a:cubicBezTo>
                <a:cubicBezTo>
                  <a:pt x="27983" y="11940"/>
                  <a:pt x="27908" y="11963"/>
                  <a:pt x="27829" y="12010"/>
                </a:cubicBezTo>
                <a:cubicBezTo>
                  <a:pt x="27662" y="12115"/>
                  <a:pt x="27536" y="12219"/>
                  <a:pt x="27411" y="12324"/>
                </a:cubicBezTo>
                <a:cubicBezTo>
                  <a:pt x="27181" y="12491"/>
                  <a:pt x="26971" y="12680"/>
                  <a:pt x="26720" y="12847"/>
                </a:cubicBezTo>
                <a:cubicBezTo>
                  <a:pt x="26333" y="13098"/>
                  <a:pt x="25983" y="13229"/>
                  <a:pt x="25637" y="13229"/>
                </a:cubicBezTo>
                <a:cubicBezTo>
                  <a:pt x="25292" y="13229"/>
                  <a:pt x="24952" y="13098"/>
                  <a:pt x="24586" y="12826"/>
                </a:cubicBezTo>
                <a:cubicBezTo>
                  <a:pt x="23833" y="12261"/>
                  <a:pt x="23163" y="11634"/>
                  <a:pt x="22828" y="10755"/>
                </a:cubicBezTo>
                <a:cubicBezTo>
                  <a:pt x="22619" y="10253"/>
                  <a:pt x="22473" y="9730"/>
                  <a:pt x="22243" y="9227"/>
                </a:cubicBezTo>
                <a:cubicBezTo>
                  <a:pt x="22201" y="9102"/>
                  <a:pt x="22222" y="8893"/>
                  <a:pt x="21929" y="8809"/>
                </a:cubicBezTo>
                <a:cubicBezTo>
                  <a:pt x="21761" y="8997"/>
                  <a:pt x="21594" y="9227"/>
                  <a:pt x="21385" y="9416"/>
                </a:cubicBezTo>
                <a:cubicBezTo>
                  <a:pt x="20832" y="9882"/>
                  <a:pt x="20209" y="10191"/>
                  <a:pt x="19479" y="10191"/>
                </a:cubicBezTo>
                <a:cubicBezTo>
                  <a:pt x="19324" y="10191"/>
                  <a:pt x="19164" y="10177"/>
                  <a:pt x="18999" y="10148"/>
                </a:cubicBezTo>
                <a:cubicBezTo>
                  <a:pt x="17890" y="9960"/>
                  <a:pt x="17012" y="9437"/>
                  <a:pt x="16447" y="8453"/>
                </a:cubicBezTo>
                <a:cubicBezTo>
                  <a:pt x="16279" y="8223"/>
                  <a:pt x="16175" y="7930"/>
                  <a:pt x="16028" y="7700"/>
                </a:cubicBezTo>
                <a:cubicBezTo>
                  <a:pt x="15589" y="7030"/>
                  <a:pt x="15421" y="6277"/>
                  <a:pt x="15401" y="5503"/>
                </a:cubicBezTo>
                <a:cubicBezTo>
                  <a:pt x="15401" y="5336"/>
                  <a:pt x="15484" y="5147"/>
                  <a:pt x="15233" y="5043"/>
                </a:cubicBezTo>
                <a:cubicBezTo>
                  <a:pt x="14919" y="5189"/>
                  <a:pt x="14710" y="5461"/>
                  <a:pt x="14438" y="5649"/>
                </a:cubicBezTo>
                <a:cubicBezTo>
                  <a:pt x="13863" y="6022"/>
                  <a:pt x="13254" y="6303"/>
                  <a:pt x="12610" y="6303"/>
                </a:cubicBezTo>
                <a:cubicBezTo>
                  <a:pt x="12387" y="6303"/>
                  <a:pt x="12159" y="6269"/>
                  <a:pt x="11927" y="6193"/>
                </a:cubicBezTo>
                <a:cubicBezTo>
                  <a:pt x="11216" y="5984"/>
                  <a:pt x="10504" y="5733"/>
                  <a:pt x="9835" y="5419"/>
                </a:cubicBezTo>
                <a:cubicBezTo>
                  <a:pt x="9375" y="5210"/>
                  <a:pt x="9019" y="4875"/>
                  <a:pt x="8747" y="4457"/>
                </a:cubicBezTo>
                <a:cubicBezTo>
                  <a:pt x="8098" y="3369"/>
                  <a:pt x="7491" y="2281"/>
                  <a:pt x="7282" y="1004"/>
                </a:cubicBezTo>
                <a:cubicBezTo>
                  <a:pt x="7240" y="691"/>
                  <a:pt x="7157" y="398"/>
                  <a:pt x="707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9"/>
          <p:cNvSpPr/>
          <p:nvPr/>
        </p:nvSpPr>
        <p:spPr>
          <a:xfrm>
            <a:off x="8152412" y="3885162"/>
            <a:ext cx="533575" cy="545600"/>
          </a:xfrm>
          <a:custGeom>
            <a:rect b="b" l="l" r="r" t="t"/>
            <a:pathLst>
              <a:path extrusionOk="0" h="21824" w="21343">
                <a:moveTo>
                  <a:pt x="5231" y="419"/>
                </a:moveTo>
                <a:cubicBezTo>
                  <a:pt x="5608" y="461"/>
                  <a:pt x="5963" y="461"/>
                  <a:pt x="6340" y="503"/>
                </a:cubicBezTo>
                <a:cubicBezTo>
                  <a:pt x="7135" y="628"/>
                  <a:pt x="7972" y="733"/>
                  <a:pt x="8809" y="712"/>
                </a:cubicBezTo>
                <a:cubicBezTo>
                  <a:pt x="9311" y="712"/>
                  <a:pt x="9792" y="733"/>
                  <a:pt x="10274" y="796"/>
                </a:cubicBezTo>
                <a:cubicBezTo>
                  <a:pt x="11006" y="879"/>
                  <a:pt x="11697" y="628"/>
                  <a:pt x="12408" y="566"/>
                </a:cubicBezTo>
                <a:cubicBezTo>
                  <a:pt x="13621" y="398"/>
                  <a:pt x="14835" y="189"/>
                  <a:pt x="16028" y="1"/>
                </a:cubicBezTo>
                <a:cubicBezTo>
                  <a:pt x="16425" y="607"/>
                  <a:pt x="16760" y="1193"/>
                  <a:pt x="16906" y="1884"/>
                </a:cubicBezTo>
                <a:cubicBezTo>
                  <a:pt x="16948" y="2198"/>
                  <a:pt x="17053" y="2491"/>
                  <a:pt x="17220" y="2783"/>
                </a:cubicBezTo>
                <a:cubicBezTo>
                  <a:pt x="17681" y="3620"/>
                  <a:pt x="17869" y="4541"/>
                  <a:pt x="18120" y="5441"/>
                </a:cubicBezTo>
                <a:cubicBezTo>
                  <a:pt x="18748" y="7763"/>
                  <a:pt x="19417" y="10065"/>
                  <a:pt x="20045" y="12408"/>
                </a:cubicBezTo>
                <a:cubicBezTo>
                  <a:pt x="20150" y="12806"/>
                  <a:pt x="20191" y="13183"/>
                  <a:pt x="20275" y="13580"/>
                </a:cubicBezTo>
                <a:cubicBezTo>
                  <a:pt x="20296" y="13706"/>
                  <a:pt x="20296" y="13873"/>
                  <a:pt x="20359" y="13999"/>
                </a:cubicBezTo>
                <a:cubicBezTo>
                  <a:pt x="20798" y="15379"/>
                  <a:pt x="20924" y="16844"/>
                  <a:pt x="21238" y="18288"/>
                </a:cubicBezTo>
                <a:cubicBezTo>
                  <a:pt x="21300" y="18518"/>
                  <a:pt x="21321" y="18790"/>
                  <a:pt x="21342" y="19020"/>
                </a:cubicBezTo>
                <a:cubicBezTo>
                  <a:pt x="20631" y="19732"/>
                  <a:pt x="19794" y="20171"/>
                  <a:pt x="18957" y="20589"/>
                </a:cubicBezTo>
                <a:cubicBezTo>
                  <a:pt x="17576" y="21238"/>
                  <a:pt x="16090" y="21740"/>
                  <a:pt x="14521" y="21803"/>
                </a:cubicBezTo>
                <a:cubicBezTo>
                  <a:pt x="14375" y="21803"/>
                  <a:pt x="14228" y="21824"/>
                  <a:pt x="14103" y="21824"/>
                </a:cubicBezTo>
                <a:cubicBezTo>
                  <a:pt x="12178" y="21740"/>
                  <a:pt x="10274" y="21824"/>
                  <a:pt x="8370" y="21552"/>
                </a:cubicBezTo>
                <a:cubicBezTo>
                  <a:pt x="6633" y="21322"/>
                  <a:pt x="4896" y="21133"/>
                  <a:pt x="3160" y="20966"/>
                </a:cubicBezTo>
                <a:cubicBezTo>
                  <a:pt x="2553" y="20903"/>
                  <a:pt x="1988" y="20799"/>
                  <a:pt x="1402" y="20569"/>
                </a:cubicBezTo>
                <a:cubicBezTo>
                  <a:pt x="963" y="20380"/>
                  <a:pt x="461" y="20338"/>
                  <a:pt x="21" y="19983"/>
                </a:cubicBezTo>
                <a:cubicBezTo>
                  <a:pt x="21" y="19836"/>
                  <a:pt x="0" y="19648"/>
                  <a:pt x="21" y="19439"/>
                </a:cubicBezTo>
                <a:cubicBezTo>
                  <a:pt x="147" y="18183"/>
                  <a:pt x="314" y="16928"/>
                  <a:pt x="461" y="15672"/>
                </a:cubicBezTo>
                <a:cubicBezTo>
                  <a:pt x="523" y="15233"/>
                  <a:pt x="628" y="14752"/>
                  <a:pt x="733" y="14333"/>
                </a:cubicBezTo>
                <a:cubicBezTo>
                  <a:pt x="921" y="13643"/>
                  <a:pt x="1088" y="12952"/>
                  <a:pt x="1277" y="12283"/>
                </a:cubicBezTo>
                <a:cubicBezTo>
                  <a:pt x="1360" y="11927"/>
                  <a:pt x="1444" y="11592"/>
                  <a:pt x="1465" y="11258"/>
                </a:cubicBezTo>
                <a:cubicBezTo>
                  <a:pt x="1590" y="9625"/>
                  <a:pt x="2093" y="8119"/>
                  <a:pt x="2595" y="6592"/>
                </a:cubicBezTo>
                <a:cubicBezTo>
                  <a:pt x="3034" y="5211"/>
                  <a:pt x="3578" y="3851"/>
                  <a:pt x="4080" y="2491"/>
                </a:cubicBezTo>
                <a:cubicBezTo>
                  <a:pt x="4352" y="1737"/>
                  <a:pt x="4729" y="1089"/>
                  <a:pt x="5231" y="419"/>
                </a:cubicBezTo>
                <a:close/>
              </a:path>
            </a:pathLst>
          </a:custGeom>
          <a:solidFill>
            <a:srgbClr val="F1BA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9"/>
          <p:cNvSpPr/>
          <p:nvPr/>
        </p:nvSpPr>
        <p:spPr>
          <a:xfrm>
            <a:off x="8111087" y="4399362"/>
            <a:ext cx="616750" cy="311800"/>
          </a:xfrm>
          <a:custGeom>
            <a:rect b="b" l="l" r="r" t="t"/>
            <a:pathLst>
              <a:path extrusionOk="0" h="12472" w="24670">
                <a:moveTo>
                  <a:pt x="0" y="9395"/>
                </a:moveTo>
                <a:cubicBezTo>
                  <a:pt x="0" y="8872"/>
                  <a:pt x="42" y="8391"/>
                  <a:pt x="168" y="7910"/>
                </a:cubicBezTo>
                <a:cubicBezTo>
                  <a:pt x="398" y="7052"/>
                  <a:pt x="670" y="6215"/>
                  <a:pt x="1025" y="5399"/>
                </a:cubicBezTo>
                <a:cubicBezTo>
                  <a:pt x="1109" y="5231"/>
                  <a:pt x="1214" y="5043"/>
                  <a:pt x="1214" y="4834"/>
                </a:cubicBezTo>
                <a:cubicBezTo>
                  <a:pt x="1214" y="4185"/>
                  <a:pt x="1465" y="3599"/>
                  <a:pt x="1737" y="3034"/>
                </a:cubicBezTo>
                <a:cubicBezTo>
                  <a:pt x="1988" y="2407"/>
                  <a:pt x="2093" y="1716"/>
                  <a:pt x="2134" y="984"/>
                </a:cubicBezTo>
                <a:cubicBezTo>
                  <a:pt x="2302" y="984"/>
                  <a:pt x="2469" y="942"/>
                  <a:pt x="2574" y="984"/>
                </a:cubicBezTo>
                <a:cubicBezTo>
                  <a:pt x="3432" y="1423"/>
                  <a:pt x="4394" y="1402"/>
                  <a:pt x="5336" y="1549"/>
                </a:cubicBezTo>
                <a:cubicBezTo>
                  <a:pt x="7282" y="1779"/>
                  <a:pt x="9207" y="1988"/>
                  <a:pt x="11153" y="2198"/>
                </a:cubicBezTo>
                <a:cubicBezTo>
                  <a:pt x="11697" y="2239"/>
                  <a:pt x="12241" y="2239"/>
                  <a:pt x="12764" y="2281"/>
                </a:cubicBezTo>
                <a:cubicBezTo>
                  <a:pt x="13433" y="2302"/>
                  <a:pt x="14082" y="2344"/>
                  <a:pt x="14730" y="2323"/>
                </a:cubicBezTo>
                <a:cubicBezTo>
                  <a:pt x="15337" y="2323"/>
                  <a:pt x="15944" y="2302"/>
                  <a:pt x="16530" y="2198"/>
                </a:cubicBezTo>
                <a:cubicBezTo>
                  <a:pt x="17555" y="2030"/>
                  <a:pt x="18559" y="1821"/>
                  <a:pt x="19522" y="1444"/>
                </a:cubicBezTo>
                <a:cubicBezTo>
                  <a:pt x="20505" y="1026"/>
                  <a:pt x="21531" y="628"/>
                  <a:pt x="22451" y="42"/>
                </a:cubicBezTo>
                <a:cubicBezTo>
                  <a:pt x="22535" y="1"/>
                  <a:pt x="22598" y="21"/>
                  <a:pt x="22681" y="21"/>
                </a:cubicBezTo>
                <a:cubicBezTo>
                  <a:pt x="22702" y="42"/>
                  <a:pt x="22744" y="63"/>
                  <a:pt x="22744" y="105"/>
                </a:cubicBezTo>
                <a:cubicBezTo>
                  <a:pt x="23100" y="2030"/>
                  <a:pt x="23435" y="3976"/>
                  <a:pt x="23811" y="5901"/>
                </a:cubicBezTo>
                <a:cubicBezTo>
                  <a:pt x="23895" y="6319"/>
                  <a:pt x="24000" y="6738"/>
                  <a:pt x="24041" y="7156"/>
                </a:cubicBezTo>
                <a:cubicBezTo>
                  <a:pt x="24146" y="7826"/>
                  <a:pt x="24376" y="8412"/>
                  <a:pt x="24334" y="9102"/>
                </a:cubicBezTo>
                <a:cubicBezTo>
                  <a:pt x="24313" y="9479"/>
                  <a:pt x="24460" y="9876"/>
                  <a:pt x="24565" y="10274"/>
                </a:cubicBezTo>
                <a:cubicBezTo>
                  <a:pt x="24669" y="10693"/>
                  <a:pt x="24669" y="11048"/>
                  <a:pt x="24251" y="11299"/>
                </a:cubicBezTo>
                <a:cubicBezTo>
                  <a:pt x="23916" y="11885"/>
                  <a:pt x="23330" y="11948"/>
                  <a:pt x="22702" y="11990"/>
                </a:cubicBezTo>
                <a:cubicBezTo>
                  <a:pt x="22054" y="12032"/>
                  <a:pt x="21342" y="11990"/>
                  <a:pt x="20715" y="12366"/>
                </a:cubicBezTo>
                <a:cubicBezTo>
                  <a:pt x="20568" y="12471"/>
                  <a:pt x="20338" y="12471"/>
                  <a:pt x="20150" y="12471"/>
                </a:cubicBezTo>
                <a:cubicBezTo>
                  <a:pt x="19731" y="12450"/>
                  <a:pt x="19292" y="12387"/>
                  <a:pt x="18873" y="12345"/>
                </a:cubicBezTo>
                <a:cubicBezTo>
                  <a:pt x="17995" y="12241"/>
                  <a:pt x="17576" y="11885"/>
                  <a:pt x="17409" y="11027"/>
                </a:cubicBezTo>
                <a:cubicBezTo>
                  <a:pt x="17346" y="10776"/>
                  <a:pt x="17304" y="10525"/>
                  <a:pt x="17137" y="10316"/>
                </a:cubicBezTo>
                <a:cubicBezTo>
                  <a:pt x="17116" y="10295"/>
                  <a:pt x="17116" y="10274"/>
                  <a:pt x="17095" y="10253"/>
                </a:cubicBezTo>
                <a:cubicBezTo>
                  <a:pt x="16990" y="9793"/>
                  <a:pt x="16907" y="9353"/>
                  <a:pt x="16781" y="8914"/>
                </a:cubicBezTo>
                <a:cubicBezTo>
                  <a:pt x="16676" y="8516"/>
                  <a:pt x="16383" y="8182"/>
                  <a:pt x="16383" y="7700"/>
                </a:cubicBezTo>
                <a:cubicBezTo>
                  <a:pt x="16383" y="7177"/>
                  <a:pt x="16153" y="6717"/>
                  <a:pt x="15756" y="6319"/>
                </a:cubicBezTo>
                <a:cubicBezTo>
                  <a:pt x="15672" y="6236"/>
                  <a:pt x="15588" y="6131"/>
                  <a:pt x="15484" y="6089"/>
                </a:cubicBezTo>
                <a:cubicBezTo>
                  <a:pt x="15023" y="5859"/>
                  <a:pt x="14542" y="5545"/>
                  <a:pt x="14019" y="5399"/>
                </a:cubicBezTo>
                <a:cubicBezTo>
                  <a:pt x="13245" y="5190"/>
                  <a:pt x="12429" y="5022"/>
                  <a:pt x="11571" y="5252"/>
                </a:cubicBezTo>
                <a:cubicBezTo>
                  <a:pt x="10295" y="5587"/>
                  <a:pt x="10295" y="5566"/>
                  <a:pt x="9772" y="6738"/>
                </a:cubicBezTo>
                <a:cubicBezTo>
                  <a:pt x="9688" y="6926"/>
                  <a:pt x="9562" y="7073"/>
                  <a:pt x="9458" y="7240"/>
                </a:cubicBezTo>
                <a:cubicBezTo>
                  <a:pt x="9165" y="7680"/>
                  <a:pt x="8830" y="8098"/>
                  <a:pt x="8684" y="8684"/>
                </a:cubicBezTo>
                <a:cubicBezTo>
                  <a:pt x="8642" y="8956"/>
                  <a:pt x="8412" y="9228"/>
                  <a:pt x="8223" y="9479"/>
                </a:cubicBezTo>
                <a:cubicBezTo>
                  <a:pt x="8014" y="9835"/>
                  <a:pt x="7826" y="10169"/>
                  <a:pt x="7700" y="10567"/>
                </a:cubicBezTo>
                <a:cubicBezTo>
                  <a:pt x="7491" y="11090"/>
                  <a:pt x="7156" y="11550"/>
                  <a:pt x="6863" y="12053"/>
                </a:cubicBezTo>
                <a:cubicBezTo>
                  <a:pt x="6759" y="12241"/>
                  <a:pt x="6570" y="12262"/>
                  <a:pt x="6424" y="12157"/>
                </a:cubicBezTo>
                <a:cubicBezTo>
                  <a:pt x="6068" y="11948"/>
                  <a:pt x="5691" y="11864"/>
                  <a:pt x="5294" y="11781"/>
                </a:cubicBezTo>
                <a:cubicBezTo>
                  <a:pt x="5085" y="11739"/>
                  <a:pt x="4875" y="11571"/>
                  <a:pt x="4687" y="11467"/>
                </a:cubicBezTo>
                <a:cubicBezTo>
                  <a:pt x="4164" y="11153"/>
                  <a:pt x="3662" y="10839"/>
                  <a:pt x="3034" y="10776"/>
                </a:cubicBezTo>
                <a:cubicBezTo>
                  <a:pt x="2909" y="10734"/>
                  <a:pt x="2762" y="10693"/>
                  <a:pt x="2658" y="10609"/>
                </a:cubicBezTo>
                <a:cubicBezTo>
                  <a:pt x="1946" y="10190"/>
                  <a:pt x="1193" y="9960"/>
                  <a:pt x="461" y="9667"/>
                </a:cubicBezTo>
                <a:cubicBezTo>
                  <a:pt x="314" y="9646"/>
                  <a:pt x="168" y="9521"/>
                  <a:pt x="0" y="9395"/>
                </a:cubicBezTo>
                <a:close/>
              </a:path>
            </a:pathLst>
          </a:custGeom>
          <a:solidFill>
            <a:srgbClr val="6884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9"/>
          <p:cNvSpPr/>
          <p:nvPr/>
        </p:nvSpPr>
        <p:spPr>
          <a:xfrm>
            <a:off x="8719437" y="3651337"/>
            <a:ext cx="128700" cy="125575"/>
          </a:xfrm>
          <a:custGeom>
            <a:rect b="b" l="l" r="r" t="t"/>
            <a:pathLst>
              <a:path extrusionOk="0" h="5023" w="5148">
                <a:moveTo>
                  <a:pt x="0" y="4750"/>
                </a:moveTo>
                <a:cubicBezTo>
                  <a:pt x="126" y="4081"/>
                  <a:pt x="398" y="3495"/>
                  <a:pt x="816" y="3035"/>
                </a:cubicBezTo>
                <a:cubicBezTo>
                  <a:pt x="1130" y="2658"/>
                  <a:pt x="1360" y="2302"/>
                  <a:pt x="1402" y="1821"/>
                </a:cubicBezTo>
                <a:cubicBezTo>
                  <a:pt x="1465" y="1486"/>
                  <a:pt x="1653" y="1256"/>
                  <a:pt x="1904" y="1068"/>
                </a:cubicBezTo>
                <a:cubicBezTo>
                  <a:pt x="2093" y="942"/>
                  <a:pt x="2302" y="817"/>
                  <a:pt x="2428" y="649"/>
                </a:cubicBezTo>
                <a:cubicBezTo>
                  <a:pt x="2846" y="210"/>
                  <a:pt x="3453" y="189"/>
                  <a:pt x="3976" y="43"/>
                </a:cubicBezTo>
                <a:cubicBezTo>
                  <a:pt x="4227" y="1"/>
                  <a:pt x="4478" y="105"/>
                  <a:pt x="4645" y="315"/>
                </a:cubicBezTo>
                <a:cubicBezTo>
                  <a:pt x="5001" y="712"/>
                  <a:pt x="5148" y="1089"/>
                  <a:pt x="5064" y="1654"/>
                </a:cubicBezTo>
                <a:cubicBezTo>
                  <a:pt x="4917" y="2721"/>
                  <a:pt x="4917" y="2742"/>
                  <a:pt x="4164" y="3495"/>
                </a:cubicBezTo>
                <a:cubicBezTo>
                  <a:pt x="3955" y="3704"/>
                  <a:pt x="3767" y="3913"/>
                  <a:pt x="3557" y="4102"/>
                </a:cubicBezTo>
                <a:cubicBezTo>
                  <a:pt x="3327" y="4290"/>
                  <a:pt x="3055" y="4520"/>
                  <a:pt x="2762" y="4604"/>
                </a:cubicBezTo>
                <a:cubicBezTo>
                  <a:pt x="1904" y="4730"/>
                  <a:pt x="1026" y="5022"/>
                  <a:pt x="0" y="47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9"/>
          <p:cNvSpPr/>
          <p:nvPr/>
        </p:nvSpPr>
        <p:spPr>
          <a:xfrm>
            <a:off x="8665562" y="4940237"/>
            <a:ext cx="156425" cy="60700"/>
          </a:xfrm>
          <a:custGeom>
            <a:rect b="b" l="l" r="r" t="t"/>
            <a:pathLst>
              <a:path extrusionOk="0" h="2428" w="6257">
                <a:moveTo>
                  <a:pt x="6173" y="1402"/>
                </a:moveTo>
                <a:cubicBezTo>
                  <a:pt x="6256" y="1674"/>
                  <a:pt x="6256" y="1905"/>
                  <a:pt x="6068" y="2051"/>
                </a:cubicBezTo>
                <a:cubicBezTo>
                  <a:pt x="5943" y="2198"/>
                  <a:pt x="5712" y="2260"/>
                  <a:pt x="5524" y="2260"/>
                </a:cubicBezTo>
                <a:cubicBezTo>
                  <a:pt x="4562" y="2260"/>
                  <a:pt x="3599" y="2428"/>
                  <a:pt x="2616" y="2239"/>
                </a:cubicBezTo>
                <a:cubicBezTo>
                  <a:pt x="1821" y="2114"/>
                  <a:pt x="1088" y="1800"/>
                  <a:pt x="377" y="1402"/>
                </a:cubicBezTo>
                <a:cubicBezTo>
                  <a:pt x="42" y="1214"/>
                  <a:pt x="0" y="879"/>
                  <a:pt x="293" y="628"/>
                </a:cubicBezTo>
                <a:cubicBezTo>
                  <a:pt x="607" y="335"/>
                  <a:pt x="942" y="126"/>
                  <a:pt x="1423" y="105"/>
                </a:cubicBezTo>
                <a:cubicBezTo>
                  <a:pt x="1988" y="63"/>
                  <a:pt x="2553" y="1"/>
                  <a:pt x="3118" y="42"/>
                </a:cubicBezTo>
                <a:cubicBezTo>
                  <a:pt x="4290" y="168"/>
                  <a:pt x="5336" y="566"/>
                  <a:pt x="6173" y="1402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9"/>
          <p:cNvSpPr/>
          <p:nvPr/>
        </p:nvSpPr>
        <p:spPr>
          <a:xfrm>
            <a:off x="7972987" y="3220837"/>
            <a:ext cx="80050" cy="125050"/>
          </a:xfrm>
          <a:custGeom>
            <a:rect b="b" l="l" r="r" t="t"/>
            <a:pathLst>
              <a:path extrusionOk="0" h="5002" w="3202">
                <a:moveTo>
                  <a:pt x="649" y="5001"/>
                </a:moveTo>
                <a:cubicBezTo>
                  <a:pt x="84" y="4457"/>
                  <a:pt x="126" y="3746"/>
                  <a:pt x="63" y="3118"/>
                </a:cubicBezTo>
                <a:cubicBezTo>
                  <a:pt x="0" y="2365"/>
                  <a:pt x="168" y="1570"/>
                  <a:pt x="565" y="900"/>
                </a:cubicBezTo>
                <a:cubicBezTo>
                  <a:pt x="837" y="398"/>
                  <a:pt x="1193" y="1"/>
                  <a:pt x="1821" y="42"/>
                </a:cubicBezTo>
                <a:cubicBezTo>
                  <a:pt x="1925" y="42"/>
                  <a:pt x="2072" y="42"/>
                  <a:pt x="2135" y="105"/>
                </a:cubicBezTo>
                <a:cubicBezTo>
                  <a:pt x="2574" y="482"/>
                  <a:pt x="2992" y="838"/>
                  <a:pt x="3181" y="1423"/>
                </a:cubicBezTo>
                <a:cubicBezTo>
                  <a:pt x="3202" y="1549"/>
                  <a:pt x="3181" y="1675"/>
                  <a:pt x="3139" y="1842"/>
                </a:cubicBezTo>
                <a:cubicBezTo>
                  <a:pt x="3139" y="1884"/>
                  <a:pt x="3097" y="1947"/>
                  <a:pt x="3076" y="1988"/>
                </a:cubicBezTo>
                <a:cubicBezTo>
                  <a:pt x="2846" y="2407"/>
                  <a:pt x="1130" y="4541"/>
                  <a:pt x="649" y="500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9"/>
          <p:cNvSpPr/>
          <p:nvPr/>
        </p:nvSpPr>
        <p:spPr>
          <a:xfrm>
            <a:off x="7954162" y="4910937"/>
            <a:ext cx="137600" cy="45550"/>
          </a:xfrm>
          <a:custGeom>
            <a:rect b="b" l="l" r="r" t="t"/>
            <a:pathLst>
              <a:path extrusionOk="0" h="1822" w="5504">
                <a:moveTo>
                  <a:pt x="5503" y="377"/>
                </a:moveTo>
                <a:cubicBezTo>
                  <a:pt x="5398" y="880"/>
                  <a:pt x="5106" y="1068"/>
                  <a:pt x="4771" y="1193"/>
                </a:cubicBezTo>
                <a:cubicBezTo>
                  <a:pt x="3515" y="1696"/>
                  <a:pt x="2197" y="1821"/>
                  <a:pt x="900" y="1549"/>
                </a:cubicBezTo>
                <a:cubicBezTo>
                  <a:pt x="565" y="1507"/>
                  <a:pt x="293" y="1277"/>
                  <a:pt x="0" y="1005"/>
                </a:cubicBezTo>
                <a:cubicBezTo>
                  <a:pt x="398" y="461"/>
                  <a:pt x="942" y="252"/>
                  <a:pt x="1528" y="168"/>
                </a:cubicBezTo>
                <a:cubicBezTo>
                  <a:pt x="2176" y="64"/>
                  <a:pt x="2825" y="1"/>
                  <a:pt x="3494" y="147"/>
                </a:cubicBezTo>
                <a:cubicBezTo>
                  <a:pt x="4143" y="252"/>
                  <a:pt x="4792" y="294"/>
                  <a:pt x="5503" y="377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9"/>
          <p:cNvSpPr/>
          <p:nvPr/>
        </p:nvSpPr>
        <p:spPr>
          <a:xfrm>
            <a:off x="8191637" y="3632512"/>
            <a:ext cx="272025" cy="162175"/>
          </a:xfrm>
          <a:custGeom>
            <a:rect b="b" l="l" r="r" t="t"/>
            <a:pathLst>
              <a:path extrusionOk="0" h="6487" w="10881">
                <a:moveTo>
                  <a:pt x="10881" y="63"/>
                </a:moveTo>
                <a:cubicBezTo>
                  <a:pt x="10797" y="963"/>
                  <a:pt x="10672" y="1779"/>
                  <a:pt x="10358" y="2553"/>
                </a:cubicBezTo>
                <a:cubicBezTo>
                  <a:pt x="10044" y="3369"/>
                  <a:pt x="9688" y="4122"/>
                  <a:pt x="9270" y="4855"/>
                </a:cubicBezTo>
                <a:cubicBezTo>
                  <a:pt x="8767" y="5713"/>
                  <a:pt x="7889" y="6027"/>
                  <a:pt x="7073" y="6403"/>
                </a:cubicBezTo>
                <a:cubicBezTo>
                  <a:pt x="6884" y="6487"/>
                  <a:pt x="6675" y="6445"/>
                  <a:pt x="6466" y="6424"/>
                </a:cubicBezTo>
                <a:cubicBezTo>
                  <a:pt x="5734" y="6340"/>
                  <a:pt x="4980" y="6299"/>
                  <a:pt x="4248" y="6194"/>
                </a:cubicBezTo>
                <a:cubicBezTo>
                  <a:pt x="3662" y="6110"/>
                  <a:pt x="3139" y="5901"/>
                  <a:pt x="2700" y="5503"/>
                </a:cubicBezTo>
                <a:cubicBezTo>
                  <a:pt x="2386" y="5231"/>
                  <a:pt x="2009" y="4980"/>
                  <a:pt x="1674" y="4708"/>
                </a:cubicBezTo>
                <a:cubicBezTo>
                  <a:pt x="942" y="4122"/>
                  <a:pt x="419" y="3390"/>
                  <a:pt x="168" y="2470"/>
                </a:cubicBezTo>
                <a:cubicBezTo>
                  <a:pt x="21" y="2009"/>
                  <a:pt x="0" y="1507"/>
                  <a:pt x="84" y="1047"/>
                </a:cubicBezTo>
                <a:cubicBezTo>
                  <a:pt x="126" y="628"/>
                  <a:pt x="377" y="482"/>
                  <a:pt x="796" y="524"/>
                </a:cubicBezTo>
                <a:cubicBezTo>
                  <a:pt x="837" y="524"/>
                  <a:pt x="900" y="545"/>
                  <a:pt x="963" y="545"/>
                </a:cubicBezTo>
                <a:cubicBezTo>
                  <a:pt x="2616" y="879"/>
                  <a:pt x="4269" y="649"/>
                  <a:pt x="5922" y="461"/>
                </a:cubicBezTo>
                <a:cubicBezTo>
                  <a:pt x="6591" y="377"/>
                  <a:pt x="7282" y="335"/>
                  <a:pt x="7951" y="252"/>
                </a:cubicBezTo>
                <a:cubicBezTo>
                  <a:pt x="8182" y="231"/>
                  <a:pt x="8433" y="231"/>
                  <a:pt x="8642" y="168"/>
                </a:cubicBezTo>
                <a:cubicBezTo>
                  <a:pt x="9395" y="1"/>
                  <a:pt x="10107" y="42"/>
                  <a:pt x="10881" y="63"/>
                </a:cubicBezTo>
                <a:close/>
              </a:path>
            </a:pathLst>
          </a:custGeom>
          <a:solidFill>
            <a:srgbClr val="FB657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9"/>
          <p:cNvSpPr/>
          <p:nvPr/>
        </p:nvSpPr>
        <p:spPr>
          <a:xfrm>
            <a:off x="8479337" y="3587012"/>
            <a:ext cx="177350" cy="206125"/>
          </a:xfrm>
          <a:custGeom>
            <a:rect b="b" l="l" r="r" t="t"/>
            <a:pathLst>
              <a:path extrusionOk="0" h="8245" w="7094">
                <a:moveTo>
                  <a:pt x="6968" y="3494"/>
                </a:moveTo>
                <a:cubicBezTo>
                  <a:pt x="6968" y="2867"/>
                  <a:pt x="6780" y="2197"/>
                  <a:pt x="6382" y="1674"/>
                </a:cubicBezTo>
                <a:cubicBezTo>
                  <a:pt x="5524" y="502"/>
                  <a:pt x="3871" y="0"/>
                  <a:pt x="2532" y="419"/>
                </a:cubicBezTo>
                <a:cubicBezTo>
                  <a:pt x="2156" y="440"/>
                  <a:pt x="1758" y="544"/>
                  <a:pt x="1528" y="816"/>
                </a:cubicBezTo>
                <a:cubicBezTo>
                  <a:pt x="1277" y="1067"/>
                  <a:pt x="1151" y="1297"/>
                  <a:pt x="1109" y="1465"/>
                </a:cubicBezTo>
                <a:cubicBezTo>
                  <a:pt x="1109" y="1486"/>
                  <a:pt x="1068" y="1486"/>
                  <a:pt x="1068" y="1528"/>
                </a:cubicBezTo>
                <a:cubicBezTo>
                  <a:pt x="0" y="3118"/>
                  <a:pt x="335" y="5545"/>
                  <a:pt x="1863" y="6759"/>
                </a:cubicBezTo>
                <a:cubicBezTo>
                  <a:pt x="3767" y="8244"/>
                  <a:pt x="6298" y="7051"/>
                  <a:pt x="6926" y="4834"/>
                </a:cubicBezTo>
                <a:cubicBezTo>
                  <a:pt x="7094" y="4373"/>
                  <a:pt x="7073" y="3913"/>
                  <a:pt x="6968" y="34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9"/>
          <p:cNvSpPr/>
          <p:nvPr/>
        </p:nvSpPr>
        <p:spPr>
          <a:xfrm>
            <a:off x="7961487" y="3505412"/>
            <a:ext cx="204025" cy="190425"/>
          </a:xfrm>
          <a:custGeom>
            <a:rect b="b" l="l" r="r" t="t"/>
            <a:pathLst>
              <a:path extrusionOk="0" h="7617" w="8161">
                <a:moveTo>
                  <a:pt x="7302" y="1779"/>
                </a:moveTo>
                <a:cubicBezTo>
                  <a:pt x="6612" y="732"/>
                  <a:pt x="5189" y="0"/>
                  <a:pt x="3996" y="502"/>
                </a:cubicBezTo>
                <a:cubicBezTo>
                  <a:pt x="2783" y="607"/>
                  <a:pt x="1569" y="1256"/>
                  <a:pt x="1067" y="2364"/>
                </a:cubicBezTo>
                <a:cubicBezTo>
                  <a:pt x="0" y="4687"/>
                  <a:pt x="2511" y="7449"/>
                  <a:pt x="4771" y="7554"/>
                </a:cubicBezTo>
                <a:cubicBezTo>
                  <a:pt x="5838" y="7616"/>
                  <a:pt x="6800" y="6675"/>
                  <a:pt x="7386" y="5859"/>
                </a:cubicBezTo>
                <a:cubicBezTo>
                  <a:pt x="8160" y="4771"/>
                  <a:pt x="8014" y="2908"/>
                  <a:pt x="7302" y="1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9"/>
          <p:cNvSpPr/>
          <p:nvPr/>
        </p:nvSpPr>
        <p:spPr>
          <a:xfrm>
            <a:off x="8207862" y="4020637"/>
            <a:ext cx="415350" cy="84775"/>
          </a:xfrm>
          <a:custGeom>
            <a:rect b="b" l="l" r="r" t="t"/>
            <a:pathLst>
              <a:path extrusionOk="0" h="3391" w="16614">
                <a:moveTo>
                  <a:pt x="16488" y="1758"/>
                </a:moveTo>
                <a:cubicBezTo>
                  <a:pt x="16111" y="712"/>
                  <a:pt x="14960" y="1235"/>
                  <a:pt x="14124" y="1131"/>
                </a:cubicBezTo>
                <a:cubicBezTo>
                  <a:pt x="12596" y="963"/>
                  <a:pt x="10504" y="1842"/>
                  <a:pt x="9039" y="1173"/>
                </a:cubicBezTo>
                <a:cubicBezTo>
                  <a:pt x="7784" y="608"/>
                  <a:pt x="7198" y="1"/>
                  <a:pt x="5733" y="503"/>
                </a:cubicBezTo>
                <a:cubicBezTo>
                  <a:pt x="5105" y="712"/>
                  <a:pt x="4520" y="1047"/>
                  <a:pt x="3913" y="1256"/>
                </a:cubicBezTo>
                <a:cubicBezTo>
                  <a:pt x="3013" y="1570"/>
                  <a:pt x="2092" y="817"/>
                  <a:pt x="1339" y="461"/>
                </a:cubicBezTo>
                <a:cubicBezTo>
                  <a:pt x="712" y="189"/>
                  <a:pt x="0" y="775"/>
                  <a:pt x="377" y="1445"/>
                </a:cubicBezTo>
                <a:cubicBezTo>
                  <a:pt x="942" y="2449"/>
                  <a:pt x="2239" y="3160"/>
                  <a:pt x="3390" y="3244"/>
                </a:cubicBezTo>
                <a:cubicBezTo>
                  <a:pt x="4708" y="3349"/>
                  <a:pt x="6277" y="1800"/>
                  <a:pt x="7470" y="2554"/>
                </a:cubicBezTo>
                <a:cubicBezTo>
                  <a:pt x="8704" y="3390"/>
                  <a:pt x="9918" y="3390"/>
                  <a:pt x="11383" y="3265"/>
                </a:cubicBezTo>
                <a:cubicBezTo>
                  <a:pt x="12303" y="3181"/>
                  <a:pt x="13182" y="3077"/>
                  <a:pt x="14103" y="3139"/>
                </a:cubicBezTo>
                <a:cubicBezTo>
                  <a:pt x="14814" y="3181"/>
                  <a:pt x="15421" y="3223"/>
                  <a:pt x="16007" y="2826"/>
                </a:cubicBezTo>
                <a:cubicBezTo>
                  <a:pt x="16404" y="2616"/>
                  <a:pt x="16613" y="2177"/>
                  <a:pt x="16488" y="1758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9"/>
          <p:cNvSpPr/>
          <p:nvPr/>
        </p:nvSpPr>
        <p:spPr>
          <a:xfrm>
            <a:off x="8165487" y="4135737"/>
            <a:ext cx="483875" cy="102550"/>
          </a:xfrm>
          <a:custGeom>
            <a:rect b="b" l="l" r="r" t="t"/>
            <a:pathLst>
              <a:path extrusionOk="0" h="4102" w="19355">
                <a:moveTo>
                  <a:pt x="18434" y="1214"/>
                </a:moveTo>
                <a:cubicBezTo>
                  <a:pt x="17011" y="732"/>
                  <a:pt x="15254" y="816"/>
                  <a:pt x="13894" y="1548"/>
                </a:cubicBezTo>
                <a:cubicBezTo>
                  <a:pt x="13768" y="1632"/>
                  <a:pt x="13140" y="1779"/>
                  <a:pt x="13370" y="1967"/>
                </a:cubicBezTo>
                <a:cubicBezTo>
                  <a:pt x="13098" y="1737"/>
                  <a:pt x="12973" y="1360"/>
                  <a:pt x="12617" y="1172"/>
                </a:cubicBezTo>
                <a:cubicBezTo>
                  <a:pt x="11843" y="837"/>
                  <a:pt x="11215" y="795"/>
                  <a:pt x="10441" y="1067"/>
                </a:cubicBezTo>
                <a:cubicBezTo>
                  <a:pt x="8474" y="1758"/>
                  <a:pt x="7135" y="1590"/>
                  <a:pt x="5420" y="481"/>
                </a:cubicBezTo>
                <a:cubicBezTo>
                  <a:pt x="4876" y="105"/>
                  <a:pt x="3997" y="126"/>
                  <a:pt x="3411" y="398"/>
                </a:cubicBezTo>
                <a:cubicBezTo>
                  <a:pt x="3055" y="544"/>
                  <a:pt x="2699" y="816"/>
                  <a:pt x="2302" y="858"/>
                </a:cubicBezTo>
                <a:cubicBezTo>
                  <a:pt x="2176" y="900"/>
                  <a:pt x="1570" y="314"/>
                  <a:pt x="1423" y="188"/>
                </a:cubicBezTo>
                <a:cubicBezTo>
                  <a:pt x="1214" y="0"/>
                  <a:pt x="900" y="21"/>
                  <a:pt x="733" y="272"/>
                </a:cubicBezTo>
                <a:cubicBezTo>
                  <a:pt x="0" y="1465"/>
                  <a:pt x="1549" y="3034"/>
                  <a:pt x="2804" y="2720"/>
                </a:cubicBezTo>
                <a:cubicBezTo>
                  <a:pt x="3264" y="2595"/>
                  <a:pt x="3683" y="2385"/>
                  <a:pt x="4122" y="2197"/>
                </a:cubicBezTo>
                <a:cubicBezTo>
                  <a:pt x="4415" y="2092"/>
                  <a:pt x="5231" y="2804"/>
                  <a:pt x="5461" y="2929"/>
                </a:cubicBezTo>
                <a:cubicBezTo>
                  <a:pt x="6298" y="3369"/>
                  <a:pt x="7303" y="3515"/>
                  <a:pt x="8244" y="3578"/>
                </a:cubicBezTo>
                <a:cubicBezTo>
                  <a:pt x="9060" y="3641"/>
                  <a:pt x="10127" y="3515"/>
                  <a:pt x="10839" y="3118"/>
                </a:cubicBezTo>
                <a:cubicBezTo>
                  <a:pt x="11718" y="2615"/>
                  <a:pt x="11969" y="3662"/>
                  <a:pt x="12847" y="3892"/>
                </a:cubicBezTo>
                <a:cubicBezTo>
                  <a:pt x="13684" y="4101"/>
                  <a:pt x="14647" y="3327"/>
                  <a:pt x="15400" y="3055"/>
                </a:cubicBezTo>
                <a:cubicBezTo>
                  <a:pt x="16425" y="2720"/>
                  <a:pt x="17367" y="3055"/>
                  <a:pt x="18392" y="2908"/>
                </a:cubicBezTo>
                <a:cubicBezTo>
                  <a:pt x="19355" y="2720"/>
                  <a:pt x="19208" y="1465"/>
                  <a:pt x="18434" y="1214"/>
                </a:cubicBezTo>
                <a:close/>
              </a:path>
            </a:pathLst>
          </a:custGeom>
          <a:solidFill>
            <a:srgbClr val="F1754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7" name="Google Shape;537;p9"/>
          <p:cNvGrpSpPr/>
          <p:nvPr/>
        </p:nvGrpSpPr>
        <p:grpSpPr>
          <a:xfrm>
            <a:off x="8984112" y="2860437"/>
            <a:ext cx="296625" cy="308125"/>
            <a:chOff x="7653400" y="2205913"/>
            <a:chExt cx="296625" cy="308125"/>
          </a:xfrm>
        </p:grpSpPr>
        <p:sp>
          <p:nvSpPr>
            <p:cNvPr id="538" name="Google Shape;538;p9"/>
            <p:cNvSpPr/>
            <p:nvPr/>
          </p:nvSpPr>
          <p:spPr>
            <a:xfrm>
              <a:off x="7774250" y="2463788"/>
              <a:ext cx="175775" cy="50250"/>
            </a:xfrm>
            <a:custGeom>
              <a:rect b="b" l="l" r="r" t="t"/>
              <a:pathLst>
                <a:path extrusionOk="0" h="2010" w="7031">
                  <a:moveTo>
                    <a:pt x="1088" y="2009"/>
                  </a:moveTo>
                  <a:cubicBezTo>
                    <a:pt x="795" y="1967"/>
                    <a:pt x="565" y="1905"/>
                    <a:pt x="293" y="1842"/>
                  </a:cubicBezTo>
                  <a:cubicBezTo>
                    <a:pt x="105" y="1779"/>
                    <a:pt x="0" y="1654"/>
                    <a:pt x="0" y="1444"/>
                  </a:cubicBezTo>
                  <a:cubicBezTo>
                    <a:pt x="0" y="1256"/>
                    <a:pt x="167" y="1047"/>
                    <a:pt x="377" y="1047"/>
                  </a:cubicBezTo>
                  <a:cubicBezTo>
                    <a:pt x="900" y="1068"/>
                    <a:pt x="1360" y="858"/>
                    <a:pt x="1862" y="754"/>
                  </a:cubicBezTo>
                  <a:cubicBezTo>
                    <a:pt x="2051" y="712"/>
                    <a:pt x="2260" y="649"/>
                    <a:pt x="2469" y="691"/>
                  </a:cubicBezTo>
                  <a:cubicBezTo>
                    <a:pt x="3013" y="733"/>
                    <a:pt x="3557" y="607"/>
                    <a:pt x="4059" y="440"/>
                  </a:cubicBezTo>
                  <a:cubicBezTo>
                    <a:pt x="4687" y="273"/>
                    <a:pt x="5336" y="210"/>
                    <a:pt x="5963" y="84"/>
                  </a:cubicBezTo>
                  <a:cubicBezTo>
                    <a:pt x="6256" y="1"/>
                    <a:pt x="6549" y="105"/>
                    <a:pt x="6779" y="231"/>
                  </a:cubicBezTo>
                  <a:cubicBezTo>
                    <a:pt x="6947" y="335"/>
                    <a:pt x="7030" y="503"/>
                    <a:pt x="6989" y="649"/>
                  </a:cubicBezTo>
                  <a:cubicBezTo>
                    <a:pt x="6926" y="796"/>
                    <a:pt x="6821" y="921"/>
                    <a:pt x="6717" y="963"/>
                  </a:cubicBezTo>
                  <a:cubicBezTo>
                    <a:pt x="6445" y="1068"/>
                    <a:pt x="6131" y="1172"/>
                    <a:pt x="5817" y="1172"/>
                  </a:cubicBezTo>
                  <a:cubicBezTo>
                    <a:pt x="5043" y="1214"/>
                    <a:pt x="4373" y="1486"/>
                    <a:pt x="3641" y="1591"/>
                  </a:cubicBezTo>
                  <a:cubicBezTo>
                    <a:pt x="3432" y="1633"/>
                    <a:pt x="3243" y="1695"/>
                    <a:pt x="3055" y="1695"/>
                  </a:cubicBezTo>
                  <a:cubicBezTo>
                    <a:pt x="2490" y="1675"/>
                    <a:pt x="1946" y="1758"/>
                    <a:pt x="1381" y="194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7747575" y="2299013"/>
              <a:ext cx="115100" cy="84250"/>
            </a:xfrm>
            <a:custGeom>
              <a:rect b="b" l="l" r="r" t="t"/>
              <a:pathLst>
                <a:path extrusionOk="0" h="3370" w="4604">
                  <a:moveTo>
                    <a:pt x="3955" y="1"/>
                  </a:moveTo>
                  <a:cubicBezTo>
                    <a:pt x="4143" y="22"/>
                    <a:pt x="4268" y="63"/>
                    <a:pt x="4373" y="84"/>
                  </a:cubicBezTo>
                  <a:cubicBezTo>
                    <a:pt x="4499" y="105"/>
                    <a:pt x="4603" y="315"/>
                    <a:pt x="4520" y="419"/>
                  </a:cubicBezTo>
                  <a:cubicBezTo>
                    <a:pt x="4247" y="838"/>
                    <a:pt x="4038" y="1340"/>
                    <a:pt x="3536" y="1570"/>
                  </a:cubicBezTo>
                  <a:cubicBezTo>
                    <a:pt x="3348" y="1654"/>
                    <a:pt x="3159" y="1737"/>
                    <a:pt x="3013" y="1863"/>
                  </a:cubicBezTo>
                  <a:cubicBezTo>
                    <a:pt x="2427" y="2428"/>
                    <a:pt x="1653" y="2700"/>
                    <a:pt x="1004" y="3160"/>
                  </a:cubicBezTo>
                  <a:cubicBezTo>
                    <a:pt x="900" y="3244"/>
                    <a:pt x="732" y="3307"/>
                    <a:pt x="607" y="3328"/>
                  </a:cubicBezTo>
                  <a:cubicBezTo>
                    <a:pt x="418" y="3369"/>
                    <a:pt x="272" y="3328"/>
                    <a:pt x="126" y="3160"/>
                  </a:cubicBezTo>
                  <a:cubicBezTo>
                    <a:pt x="21" y="3014"/>
                    <a:pt x="0" y="2825"/>
                    <a:pt x="105" y="2700"/>
                  </a:cubicBezTo>
                  <a:cubicBezTo>
                    <a:pt x="377" y="2407"/>
                    <a:pt x="628" y="2072"/>
                    <a:pt x="962" y="1884"/>
                  </a:cubicBezTo>
                  <a:cubicBezTo>
                    <a:pt x="1423" y="1633"/>
                    <a:pt x="1883" y="1382"/>
                    <a:pt x="2260" y="1047"/>
                  </a:cubicBezTo>
                  <a:cubicBezTo>
                    <a:pt x="2615" y="712"/>
                    <a:pt x="3118" y="607"/>
                    <a:pt x="3431" y="210"/>
                  </a:cubicBezTo>
                  <a:cubicBezTo>
                    <a:pt x="3578" y="84"/>
                    <a:pt x="3829" y="63"/>
                    <a:pt x="3955" y="1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9"/>
            <p:cNvSpPr/>
            <p:nvPr/>
          </p:nvSpPr>
          <p:spPr>
            <a:xfrm>
              <a:off x="7653400" y="2205913"/>
              <a:ext cx="36650" cy="138125"/>
            </a:xfrm>
            <a:custGeom>
              <a:rect b="b" l="l" r="r" t="t"/>
              <a:pathLst>
                <a:path extrusionOk="0" h="5525" w="1466">
                  <a:moveTo>
                    <a:pt x="1444" y="1277"/>
                  </a:moveTo>
                  <a:cubicBezTo>
                    <a:pt x="1319" y="2365"/>
                    <a:pt x="1214" y="3536"/>
                    <a:pt x="1047" y="4687"/>
                  </a:cubicBezTo>
                  <a:cubicBezTo>
                    <a:pt x="1026" y="4875"/>
                    <a:pt x="942" y="5085"/>
                    <a:pt x="838" y="5231"/>
                  </a:cubicBezTo>
                  <a:cubicBezTo>
                    <a:pt x="754" y="5399"/>
                    <a:pt x="587" y="5524"/>
                    <a:pt x="419" y="5461"/>
                  </a:cubicBezTo>
                  <a:cubicBezTo>
                    <a:pt x="294" y="5399"/>
                    <a:pt x="126" y="5231"/>
                    <a:pt x="84" y="5106"/>
                  </a:cubicBezTo>
                  <a:cubicBezTo>
                    <a:pt x="1" y="4938"/>
                    <a:pt x="1" y="4708"/>
                    <a:pt x="22" y="4499"/>
                  </a:cubicBezTo>
                  <a:cubicBezTo>
                    <a:pt x="105" y="3808"/>
                    <a:pt x="168" y="3097"/>
                    <a:pt x="273" y="2386"/>
                  </a:cubicBezTo>
                  <a:cubicBezTo>
                    <a:pt x="336" y="1842"/>
                    <a:pt x="419" y="1318"/>
                    <a:pt x="503" y="774"/>
                  </a:cubicBezTo>
                  <a:cubicBezTo>
                    <a:pt x="524" y="670"/>
                    <a:pt x="524" y="523"/>
                    <a:pt x="545" y="419"/>
                  </a:cubicBezTo>
                  <a:cubicBezTo>
                    <a:pt x="628" y="168"/>
                    <a:pt x="817" y="0"/>
                    <a:pt x="1026" y="0"/>
                  </a:cubicBezTo>
                  <a:cubicBezTo>
                    <a:pt x="1235" y="0"/>
                    <a:pt x="1382" y="210"/>
                    <a:pt x="1424" y="482"/>
                  </a:cubicBezTo>
                  <a:cubicBezTo>
                    <a:pt x="1465" y="754"/>
                    <a:pt x="1444" y="963"/>
                    <a:pt x="1444" y="1277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1" name="Google Shape;541;p9"/>
          <p:cNvSpPr/>
          <p:nvPr/>
        </p:nvSpPr>
        <p:spPr>
          <a:xfrm>
            <a:off x="7699412" y="2885012"/>
            <a:ext cx="1345400" cy="2147850"/>
          </a:xfrm>
          <a:custGeom>
            <a:rect b="b" l="l" r="r" t="t"/>
            <a:pathLst>
              <a:path extrusionOk="0" h="85914" w="53816">
                <a:moveTo>
                  <a:pt x="16928" y="81791"/>
                </a:moveTo>
                <a:cubicBezTo>
                  <a:pt x="16593" y="82544"/>
                  <a:pt x="16028" y="82984"/>
                  <a:pt x="15316" y="83277"/>
                </a:cubicBezTo>
                <a:cubicBezTo>
                  <a:pt x="13873" y="83842"/>
                  <a:pt x="12366" y="83988"/>
                  <a:pt x="10839" y="83695"/>
                </a:cubicBezTo>
                <a:cubicBezTo>
                  <a:pt x="10190" y="83570"/>
                  <a:pt x="9688" y="83193"/>
                  <a:pt x="9249" y="82733"/>
                </a:cubicBezTo>
                <a:cubicBezTo>
                  <a:pt x="8851" y="82314"/>
                  <a:pt x="8914" y="81645"/>
                  <a:pt x="9311" y="81226"/>
                </a:cubicBezTo>
                <a:cubicBezTo>
                  <a:pt x="9981" y="80557"/>
                  <a:pt x="10839" y="80138"/>
                  <a:pt x="11822" y="80054"/>
                </a:cubicBezTo>
                <a:cubicBezTo>
                  <a:pt x="12680" y="79971"/>
                  <a:pt x="13538" y="80013"/>
                  <a:pt x="14375" y="80138"/>
                </a:cubicBezTo>
                <a:cubicBezTo>
                  <a:pt x="15233" y="80264"/>
                  <a:pt x="16132" y="80326"/>
                  <a:pt x="17053" y="80431"/>
                </a:cubicBezTo>
                <a:cubicBezTo>
                  <a:pt x="17116" y="80243"/>
                  <a:pt x="17200" y="80075"/>
                  <a:pt x="17241" y="79929"/>
                </a:cubicBezTo>
                <a:cubicBezTo>
                  <a:pt x="17283" y="79657"/>
                  <a:pt x="17304" y="79427"/>
                  <a:pt x="17346" y="79176"/>
                </a:cubicBezTo>
                <a:cubicBezTo>
                  <a:pt x="17472" y="77816"/>
                  <a:pt x="17723" y="76497"/>
                  <a:pt x="18225" y="75242"/>
                </a:cubicBezTo>
                <a:cubicBezTo>
                  <a:pt x="18246" y="75200"/>
                  <a:pt x="18288" y="75137"/>
                  <a:pt x="18288" y="75096"/>
                </a:cubicBezTo>
                <a:cubicBezTo>
                  <a:pt x="18309" y="74217"/>
                  <a:pt x="18748" y="73443"/>
                  <a:pt x="18936" y="72606"/>
                </a:cubicBezTo>
                <a:cubicBezTo>
                  <a:pt x="18936" y="72543"/>
                  <a:pt x="18936" y="72501"/>
                  <a:pt x="18915" y="72438"/>
                </a:cubicBezTo>
                <a:cubicBezTo>
                  <a:pt x="18246" y="71915"/>
                  <a:pt x="17409" y="71769"/>
                  <a:pt x="16656" y="71434"/>
                </a:cubicBezTo>
                <a:cubicBezTo>
                  <a:pt x="16321" y="71267"/>
                  <a:pt x="15965" y="71141"/>
                  <a:pt x="15630" y="71015"/>
                </a:cubicBezTo>
                <a:cubicBezTo>
                  <a:pt x="15316" y="70869"/>
                  <a:pt x="15191" y="70639"/>
                  <a:pt x="15254" y="70325"/>
                </a:cubicBezTo>
                <a:cubicBezTo>
                  <a:pt x="15316" y="69676"/>
                  <a:pt x="15316" y="68986"/>
                  <a:pt x="15505" y="68358"/>
                </a:cubicBezTo>
                <a:cubicBezTo>
                  <a:pt x="15735" y="67479"/>
                  <a:pt x="16091" y="66642"/>
                  <a:pt x="16363" y="65743"/>
                </a:cubicBezTo>
                <a:cubicBezTo>
                  <a:pt x="16446" y="65533"/>
                  <a:pt x="16593" y="65324"/>
                  <a:pt x="16593" y="65094"/>
                </a:cubicBezTo>
                <a:cubicBezTo>
                  <a:pt x="16635" y="64445"/>
                  <a:pt x="16865" y="63860"/>
                  <a:pt x="17158" y="63295"/>
                </a:cubicBezTo>
                <a:cubicBezTo>
                  <a:pt x="17472" y="62646"/>
                  <a:pt x="17534" y="61935"/>
                  <a:pt x="17639" y="61181"/>
                </a:cubicBezTo>
                <a:cubicBezTo>
                  <a:pt x="17576" y="61119"/>
                  <a:pt x="17472" y="61077"/>
                  <a:pt x="17388" y="60993"/>
                </a:cubicBezTo>
                <a:cubicBezTo>
                  <a:pt x="17011" y="60721"/>
                  <a:pt x="16886" y="60386"/>
                  <a:pt x="16948" y="59947"/>
                </a:cubicBezTo>
                <a:cubicBezTo>
                  <a:pt x="17053" y="59026"/>
                  <a:pt x="17158" y="58106"/>
                  <a:pt x="17220" y="57206"/>
                </a:cubicBezTo>
                <a:cubicBezTo>
                  <a:pt x="17262" y="56850"/>
                  <a:pt x="17304" y="56515"/>
                  <a:pt x="17367" y="56181"/>
                </a:cubicBezTo>
                <a:cubicBezTo>
                  <a:pt x="17430" y="55344"/>
                  <a:pt x="17597" y="54528"/>
                  <a:pt x="17827" y="53753"/>
                </a:cubicBezTo>
                <a:cubicBezTo>
                  <a:pt x="18162" y="52603"/>
                  <a:pt x="18518" y="51452"/>
                  <a:pt x="18581" y="50217"/>
                </a:cubicBezTo>
                <a:cubicBezTo>
                  <a:pt x="18622" y="49904"/>
                  <a:pt x="18727" y="49590"/>
                  <a:pt x="18790" y="49297"/>
                </a:cubicBezTo>
                <a:cubicBezTo>
                  <a:pt x="19250" y="47497"/>
                  <a:pt x="19836" y="45740"/>
                  <a:pt x="20547" y="43982"/>
                </a:cubicBezTo>
                <a:cubicBezTo>
                  <a:pt x="20652" y="43710"/>
                  <a:pt x="20840" y="43438"/>
                  <a:pt x="20819" y="43124"/>
                </a:cubicBezTo>
                <a:cubicBezTo>
                  <a:pt x="20631" y="42999"/>
                  <a:pt x="20526" y="43124"/>
                  <a:pt x="20401" y="43187"/>
                </a:cubicBezTo>
                <a:cubicBezTo>
                  <a:pt x="20024" y="43333"/>
                  <a:pt x="19689" y="43543"/>
                  <a:pt x="19292" y="43710"/>
                </a:cubicBezTo>
                <a:cubicBezTo>
                  <a:pt x="18769" y="43940"/>
                  <a:pt x="18225" y="44087"/>
                  <a:pt x="17639" y="44087"/>
                </a:cubicBezTo>
                <a:cubicBezTo>
                  <a:pt x="17430" y="44087"/>
                  <a:pt x="17262" y="44129"/>
                  <a:pt x="17053" y="44170"/>
                </a:cubicBezTo>
                <a:cubicBezTo>
                  <a:pt x="16321" y="44296"/>
                  <a:pt x="15547" y="44275"/>
                  <a:pt x="14814" y="44191"/>
                </a:cubicBezTo>
                <a:cubicBezTo>
                  <a:pt x="14647" y="44170"/>
                  <a:pt x="14479" y="44129"/>
                  <a:pt x="14333" y="44129"/>
                </a:cubicBezTo>
                <a:cubicBezTo>
                  <a:pt x="13433" y="44170"/>
                  <a:pt x="12701" y="43773"/>
                  <a:pt x="11990" y="43333"/>
                </a:cubicBezTo>
                <a:cubicBezTo>
                  <a:pt x="10483" y="42392"/>
                  <a:pt x="8998" y="41450"/>
                  <a:pt x="7575" y="40362"/>
                </a:cubicBezTo>
                <a:cubicBezTo>
                  <a:pt x="7324" y="40153"/>
                  <a:pt x="7073" y="39881"/>
                  <a:pt x="6905" y="39588"/>
                </a:cubicBezTo>
                <a:cubicBezTo>
                  <a:pt x="6382" y="38751"/>
                  <a:pt x="5775" y="37998"/>
                  <a:pt x="5085" y="37328"/>
                </a:cubicBezTo>
                <a:cubicBezTo>
                  <a:pt x="4457" y="36701"/>
                  <a:pt x="4018" y="35906"/>
                  <a:pt x="3662" y="35090"/>
                </a:cubicBezTo>
                <a:cubicBezTo>
                  <a:pt x="3264" y="34211"/>
                  <a:pt x="2930" y="33290"/>
                  <a:pt x="2553" y="32370"/>
                </a:cubicBezTo>
                <a:cubicBezTo>
                  <a:pt x="2448" y="32118"/>
                  <a:pt x="2407" y="31826"/>
                  <a:pt x="2323" y="31512"/>
                </a:cubicBezTo>
                <a:cubicBezTo>
                  <a:pt x="2051" y="31491"/>
                  <a:pt x="1779" y="31470"/>
                  <a:pt x="1507" y="31428"/>
                </a:cubicBezTo>
                <a:cubicBezTo>
                  <a:pt x="1088" y="31386"/>
                  <a:pt x="837" y="31156"/>
                  <a:pt x="691" y="30758"/>
                </a:cubicBezTo>
                <a:cubicBezTo>
                  <a:pt x="586" y="30361"/>
                  <a:pt x="482" y="30005"/>
                  <a:pt x="210" y="29691"/>
                </a:cubicBezTo>
                <a:cubicBezTo>
                  <a:pt x="42" y="29503"/>
                  <a:pt x="0" y="29294"/>
                  <a:pt x="63" y="29022"/>
                </a:cubicBezTo>
                <a:cubicBezTo>
                  <a:pt x="126" y="28813"/>
                  <a:pt x="168" y="28771"/>
                  <a:pt x="649" y="28540"/>
                </a:cubicBezTo>
                <a:cubicBezTo>
                  <a:pt x="1067" y="28917"/>
                  <a:pt x="1151" y="29608"/>
                  <a:pt x="1674" y="30026"/>
                </a:cubicBezTo>
                <a:cubicBezTo>
                  <a:pt x="1695" y="29901"/>
                  <a:pt x="1737" y="29817"/>
                  <a:pt x="1716" y="29733"/>
                </a:cubicBezTo>
                <a:cubicBezTo>
                  <a:pt x="1674" y="29377"/>
                  <a:pt x="1591" y="29001"/>
                  <a:pt x="1528" y="28645"/>
                </a:cubicBezTo>
                <a:cubicBezTo>
                  <a:pt x="1507" y="28289"/>
                  <a:pt x="1360" y="28038"/>
                  <a:pt x="1193" y="27766"/>
                </a:cubicBezTo>
                <a:cubicBezTo>
                  <a:pt x="1067" y="27557"/>
                  <a:pt x="963" y="27390"/>
                  <a:pt x="1130" y="27139"/>
                </a:cubicBezTo>
                <a:cubicBezTo>
                  <a:pt x="1298" y="26888"/>
                  <a:pt x="1549" y="26908"/>
                  <a:pt x="1800" y="26992"/>
                </a:cubicBezTo>
                <a:lnTo>
                  <a:pt x="2114" y="27097"/>
                </a:lnTo>
                <a:cubicBezTo>
                  <a:pt x="2197" y="27390"/>
                  <a:pt x="2323" y="27724"/>
                  <a:pt x="2386" y="28038"/>
                </a:cubicBezTo>
                <a:cubicBezTo>
                  <a:pt x="2448" y="28352"/>
                  <a:pt x="2386" y="28708"/>
                  <a:pt x="2616" y="29105"/>
                </a:cubicBezTo>
                <a:cubicBezTo>
                  <a:pt x="2762" y="28708"/>
                  <a:pt x="2720" y="28436"/>
                  <a:pt x="2700" y="28143"/>
                </a:cubicBezTo>
                <a:cubicBezTo>
                  <a:pt x="2658" y="27850"/>
                  <a:pt x="2637" y="27557"/>
                  <a:pt x="2825" y="27327"/>
                </a:cubicBezTo>
                <a:cubicBezTo>
                  <a:pt x="2867" y="27243"/>
                  <a:pt x="2972" y="27222"/>
                  <a:pt x="3139" y="27139"/>
                </a:cubicBezTo>
                <a:cubicBezTo>
                  <a:pt x="3348" y="27850"/>
                  <a:pt x="3599" y="28478"/>
                  <a:pt x="3474" y="29210"/>
                </a:cubicBezTo>
                <a:cubicBezTo>
                  <a:pt x="3369" y="29963"/>
                  <a:pt x="3285" y="30758"/>
                  <a:pt x="3244" y="31512"/>
                </a:cubicBezTo>
                <a:cubicBezTo>
                  <a:pt x="3223" y="31700"/>
                  <a:pt x="3264" y="31909"/>
                  <a:pt x="3348" y="32098"/>
                </a:cubicBezTo>
                <a:cubicBezTo>
                  <a:pt x="3662" y="32767"/>
                  <a:pt x="3997" y="33416"/>
                  <a:pt x="4290" y="34106"/>
                </a:cubicBezTo>
                <a:cubicBezTo>
                  <a:pt x="4750" y="35236"/>
                  <a:pt x="5378" y="36240"/>
                  <a:pt x="6277" y="37077"/>
                </a:cubicBezTo>
                <a:cubicBezTo>
                  <a:pt x="6801" y="37579"/>
                  <a:pt x="7219" y="38186"/>
                  <a:pt x="7575" y="38793"/>
                </a:cubicBezTo>
                <a:cubicBezTo>
                  <a:pt x="7826" y="39170"/>
                  <a:pt x="8140" y="39525"/>
                  <a:pt x="8516" y="39776"/>
                </a:cubicBezTo>
                <a:lnTo>
                  <a:pt x="12847" y="42601"/>
                </a:lnTo>
                <a:cubicBezTo>
                  <a:pt x="13308" y="42915"/>
                  <a:pt x="13810" y="43082"/>
                  <a:pt x="14375" y="43082"/>
                </a:cubicBezTo>
                <a:cubicBezTo>
                  <a:pt x="14647" y="43082"/>
                  <a:pt x="14898" y="43124"/>
                  <a:pt x="15149" y="43187"/>
                </a:cubicBezTo>
                <a:cubicBezTo>
                  <a:pt x="15672" y="43250"/>
                  <a:pt x="16153" y="43250"/>
                  <a:pt x="16676" y="43187"/>
                </a:cubicBezTo>
                <a:cubicBezTo>
                  <a:pt x="16948" y="43124"/>
                  <a:pt x="17200" y="43082"/>
                  <a:pt x="17451" y="43103"/>
                </a:cubicBezTo>
                <a:cubicBezTo>
                  <a:pt x="18120" y="43103"/>
                  <a:pt x="18727" y="42894"/>
                  <a:pt x="19334" y="42601"/>
                </a:cubicBezTo>
                <a:cubicBezTo>
                  <a:pt x="19689" y="42455"/>
                  <a:pt x="20066" y="42266"/>
                  <a:pt x="20401" y="42078"/>
                </a:cubicBezTo>
                <a:cubicBezTo>
                  <a:pt x="20589" y="41973"/>
                  <a:pt x="20736" y="41869"/>
                  <a:pt x="20903" y="41743"/>
                </a:cubicBezTo>
                <a:cubicBezTo>
                  <a:pt x="21175" y="41513"/>
                  <a:pt x="21447" y="41241"/>
                  <a:pt x="21698" y="40990"/>
                </a:cubicBezTo>
                <a:cubicBezTo>
                  <a:pt x="21907" y="40781"/>
                  <a:pt x="22096" y="40572"/>
                  <a:pt x="22096" y="40258"/>
                </a:cubicBezTo>
                <a:cubicBezTo>
                  <a:pt x="21656" y="40111"/>
                  <a:pt x="21217" y="39965"/>
                  <a:pt x="20798" y="39839"/>
                </a:cubicBezTo>
                <a:cubicBezTo>
                  <a:pt x="19459" y="39463"/>
                  <a:pt x="18183" y="38940"/>
                  <a:pt x="16948" y="38333"/>
                </a:cubicBezTo>
                <a:cubicBezTo>
                  <a:pt x="16091" y="37956"/>
                  <a:pt x="15296" y="37433"/>
                  <a:pt x="14479" y="36952"/>
                </a:cubicBezTo>
                <a:cubicBezTo>
                  <a:pt x="14417" y="36910"/>
                  <a:pt x="14333" y="36868"/>
                  <a:pt x="14270" y="36805"/>
                </a:cubicBezTo>
                <a:cubicBezTo>
                  <a:pt x="13517" y="35989"/>
                  <a:pt x="12701" y="35236"/>
                  <a:pt x="12136" y="34232"/>
                </a:cubicBezTo>
                <a:cubicBezTo>
                  <a:pt x="11508" y="33165"/>
                  <a:pt x="10964" y="32056"/>
                  <a:pt x="10588" y="30884"/>
                </a:cubicBezTo>
                <a:cubicBezTo>
                  <a:pt x="10504" y="30591"/>
                  <a:pt x="10399" y="30277"/>
                  <a:pt x="10399" y="29963"/>
                </a:cubicBezTo>
                <a:cubicBezTo>
                  <a:pt x="10337" y="28436"/>
                  <a:pt x="10253" y="26888"/>
                  <a:pt x="10253" y="25339"/>
                </a:cubicBezTo>
                <a:cubicBezTo>
                  <a:pt x="10253" y="24460"/>
                  <a:pt x="10378" y="23561"/>
                  <a:pt x="10504" y="22703"/>
                </a:cubicBezTo>
                <a:cubicBezTo>
                  <a:pt x="10650" y="21803"/>
                  <a:pt x="10881" y="20924"/>
                  <a:pt x="11090" y="19962"/>
                </a:cubicBezTo>
                <a:cubicBezTo>
                  <a:pt x="10902" y="19606"/>
                  <a:pt x="10671" y="19167"/>
                  <a:pt x="10441" y="18748"/>
                </a:cubicBezTo>
                <a:cubicBezTo>
                  <a:pt x="9960" y="17974"/>
                  <a:pt x="9939" y="17137"/>
                  <a:pt x="9960" y="16258"/>
                </a:cubicBezTo>
                <a:cubicBezTo>
                  <a:pt x="9960" y="15924"/>
                  <a:pt x="10023" y="15589"/>
                  <a:pt x="10086" y="15254"/>
                </a:cubicBezTo>
                <a:cubicBezTo>
                  <a:pt x="10337" y="14145"/>
                  <a:pt x="10881" y="13287"/>
                  <a:pt x="11843" y="12701"/>
                </a:cubicBezTo>
                <a:cubicBezTo>
                  <a:pt x="11969" y="12639"/>
                  <a:pt x="12178" y="12659"/>
                  <a:pt x="12345" y="12597"/>
                </a:cubicBezTo>
                <a:cubicBezTo>
                  <a:pt x="12534" y="12555"/>
                  <a:pt x="12701" y="12471"/>
                  <a:pt x="12889" y="12387"/>
                </a:cubicBezTo>
                <a:cubicBezTo>
                  <a:pt x="12701" y="10400"/>
                  <a:pt x="13182" y="8600"/>
                  <a:pt x="13852" y="6822"/>
                </a:cubicBezTo>
                <a:cubicBezTo>
                  <a:pt x="13935" y="6592"/>
                  <a:pt x="14103" y="6382"/>
                  <a:pt x="14270" y="6173"/>
                </a:cubicBezTo>
                <a:cubicBezTo>
                  <a:pt x="14689" y="5692"/>
                  <a:pt x="15149" y="5232"/>
                  <a:pt x="15588" y="4792"/>
                </a:cubicBezTo>
                <a:cubicBezTo>
                  <a:pt x="15798" y="4583"/>
                  <a:pt x="16028" y="4416"/>
                  <a:pt x="16258" y="4269"/>
                </a:cubicBezTo>
                <a:cubicBezTo>
                  <a:pt x="16656" y="4018"/>
                  <a:pt x="17074" y="3809"/>
                  <a:pt x="17451" y="3558"/>
                </a:cubicBezTo>
                <a:cubicBezTo>
                  <a:pt x="18309" y="2972"/>
                  <a:pt x="19271" y="2763"/>
                  <a:pt x="20275" y="2637"/>
                </a:cubicBezTo>
                <a:cubicBezTo>
                  <a:pt x="20694" y="2595"/>
                  <a:pt x="21133" y="2553"/>
                  <a:pt x="21552" y="2532"/>
                </a:cubicBezTo>
                <a:cubicBezTo>
                  <a:pt x="22284" y="2491"/>
                  <a:pt x="22284" y="2491"/>
                  <a:pt x="23016" y="2742"/>
                </a:cubicBezTo>
                <a:cubicBezTo>
                  <a:pt x="23351" y="2344"/>
                  <a:pt x="23749" y="1968"/>
                  <a:pt x="24083" y="1549"/>
                </a:cubicBezTo>
                <a:cubicBezTo>
                  <a:pt x="24397" y="1172"/>
                  <a:pt x="24732" y="921"/>
                  <a:pt x="25213" y="775"/>
                </a:cubicBezTo>
                <a:lnTo>
                  <a:pt x="25443" y="712"/>
                </a:lnTo>
                <a:cubicBezTo>
                  <a:pt x="26490" y="231"/>
                  <a:pt x="27557" y="22"/>
                  <a:pt x="28708" y="43"/>
                </a:cubicBezTo>
                <a:cubicBezTo>
                  <a:pt x="29210" y="43"/>
                  <a:pt x="29691" y="1"/>
                  <a:pt x="30172" y="1"/>
                </a:cubicBezTo>
                <a:cubicBezTo>
                  <a:pt x="31700" y="22"/>
                  <a:pt x="33039" y="545"/>
                  <a:pt x="34315" y="1298"/>
                </a:cubicBezTo>
                <a:cubicBezTo>
                  <a:pt x="35403" y="1968"/>
                  <a:pt x="36177" y="2867"/>
                  <a:pt x="36721" y="3976"/>
                </a:cubicBezTo>
                <a:cubicBezTo>
                  <a:pt x="37328" y="3997"/>
                  <a:pt x="37914" y="3976"/>
                  <a:pt x="38521" y="4018"/>
                </a:cubicBezTo>
                <a:cubicBezTo>
                  <a:pt x="40613" y="4206"/>
                  <a:pt x="42413" y="5043"/>
                  <a:pt x="44024" y="6403"/>
                </a:cubicBezTo>
                <a:cubicBezTo>
                  <a:pt x="44798" y="7094"/>
                  <a:pt x="45384" y="7952"/>
                  <a:pt x="45928" y="8810"/>
                </a:cubicBezTo>
                <a:cubicBezTo>
                  <a:pt x="46074" y="9040"/>
                  <a:pt x="46116" y="9291"/>
                  <a:pt x="46074" y="9542"/>
                </a:cubicBezTo>
                <a:cubicBezTo>
                  <a:pt x="46032" y="10086"/>
                  <a:pt x="45949" y="10609"/>
                  <a:pt x="45865" y="11195"/>
                </a:cubicBezTo>
                <a:cubicBezTo>
                  <a:pt x="46032" y="11425"/>
                  <a:pt x="46325" y="11341"/>
                  <a:pt x="46555" y="11383"/>
                </a:cubicBezTo>
                <a:cubicBezTo>
                  <a:pt x="47748" y="11446"/>
                  <a:pt x="48773" y="11927"/>
                  <a:pt x="49694" y="12659"/>
                </a:cubicBezTo>
                <a:cubicBezTo>
                  <a:pt x="50154" y="13015"/>
                  <a:pt x="50552" y="13496"/>
                  <a:pt x="50970" y="13936"/>
                </a:cubicBezTo>
                <a:cubicBezTo>
                  <a:pt x="51096" y="14103"/>
                  <a:pt x="51200" y="14250"/>
                  <a:pt x="51347" y="14417"/>
                </a:cubicBezTo>
                <a:cubicBezTo>
                  <a:pt x="52330" y="15463"/>
                  <a:pt x="52288" y="16614"/>
                  <a:pt x="51724" y="17828"/>
                </a:cubicBezTo>
                <a:cubicBezTo>
                  <a:pt x="51703" y="17890"/>
                  <a:pt x="51703" y="17932"/>
                  <a:pt x="51682" y="18037"/>
                </a:cubicBezTo>
                <a:cubicBezTo>
                  <a:pt x="51912" y="18288"/>
                  <a:pt x="52184" y="18560"/>
                  <a:pt x="52435" y="18811"/>
                </a:cubicBezTo>
                <a:cubicBezTo>
                  <a:pt x="53146" y="19439"/>
                  <a:pt x="53586" y="20192"/>
                  <a:pt x="53711" y="21154"/>
                </a:cubicBezTo>
                <a:cubicBezTo>
                  <a:pt x="53774" y="21657"/>
                  <a:pt x="53816" y="22117"/>
                  <a:pt x="53753" y="22598"/>
                </a:cubicBezTo>
                <a:cubicBezTo>
                  <a:pt x="53690" y="22954"/>
                  <a:pt x="53565" y="23247"/>
                  <a:pt x="53251" y="23456"/>
                </a:cubicBezTo>
                <a:cubicBezTo>
                  <a:pt x="52853" y="23749"/>
                  <a:pt x="52456" y="24000"/>
                  <a:pt x="51996" y="24314"/>
                </a:cubicBezTo>
                <a:cubicBezTo>
                  <a:pt x="52100" y="24795"/>
                  <a:pt x="52247" y="25318"/>
                  <a:pt x="52330" y="25841"/>
                </a:cubicBezTo>
                <a:cubicBezTo>
                  <a:pt x="52435" y="26448"/>
                  <a:pt x="52519" y="27013"/>
                  <a:pt x="52560" y="27620"/>
                </a:cubicBezTo>
                <a:cubicBezTo>
                  <a:pt x="52602" y="27871"/>
                  <a:pt x="52560" y="28143"/>
                  <a:pt x="52540" y="28373"/>
                </a:cubicBezTo>
                <a:cubicBezTo>
                  <a:pt x="52519" y="28771"/>
                  <a:pt x="52330" y="29085"/>
                  <a:pt x="52016" y="29315"/>
                </a:cubicBezTo>
                <a:cubicBezTo>
                  <a:pt x="51619" y="29608"/>
                  <a:pt x="51263" y="29921"/>
                  <a:pt x="50824" y="30256"/>
                </a:cubicBezTo>
                <a:cubicBezTo>
                  <a:pt x="50761" y="31219"/>
                  <a:pt x="50217" y="32056"/>
                  <a:pt x="49527" y="32746"/>
                </a:cubicBezTo>
                <a:cubicBezTo>
                  <a:pt x="49045" y="33248"/>
                  <a:pt x="48376" y="33625"/>
                  <a:pt x="47685" y="33792"/>
                </a:cubicBezTo>
                <a:cubicBezTo>
                  <a:pt x="47371" y="33876"/>
                  <a:pt x="46995" y="33792"/>
                  <a:pt x="46576" y="33792"/>
                </a:cubicBezTo>
                <a:cubicBezTo>
                  <a:pt x="46137" y="34253"/>
                  <a:pt x="45614" y="34755"/>
                  <a:pt x="45133" y="35278"/>
                </a:cubicBezTo>
                <a:cubicBezTo>
                  <a:pt x="44819" y="35613"/>
                  <a:pt x="44421" y="35885"/>
                  <a:pt x="44024" y="36073"/>
                </a:cubicBezTo>
                <a:cubicBezTo>
                  <a:pt x="43856" y="36136"/>
                  <a:pt x="43710" y="36219"/>
                  <a:pt x="43542" y="36240"/>
                </a:cubicBezTo>
                <a:cubicBezTo>
                  <a:pt x="42496" y="36408"/>
                  <a:pt x="41450" y="36659"/>
                  <a:pt x="40404" y="36387"/>
                </a:cubicBezTo>
                <a:cubicBezTo>
                  <a:pt x="40320" y="36345"/>
                  <a:pt x="40257" y="36387"/>
                  <a:pt x="40090" y="36387"/>
                </a:cubicBezTo>
                <a:cubicBezTo>
                  <a:pt x="39944" y="36533"/>
                  <a:pt x="39755" y="36722"/>
                  <a:pt x="39588" y="36910"/>
                </a:cubicBezTo>
                <a:cubicBezTo>
                  <a:pt x="39044" y="37579"/>
                  <a:pt x="38374" y="38103"/>
                  <a:pt x="37579" y="38479"/>
                </a:cubicBezTo>
                <a:cubicBezTo>
                  <a:pt x="36951" y="38751"/>
                  <a:pt x="36345" y="39065"/>
                  <a:pt x="35717" y="39358"/>
                </a:cubicBezTo>
                <a:lnTo>
                  <a:pt x="35194" y="39630"/>
                </a:lnTo>
                <a:cubicBezTo>
                  <a:pt x="35403" y="39797"/>
                  <a:pt x="35591" y="39944"/>
                  <a:pt x="35759" y="40069"/>
                </a:cubicBezTo>
                <a:cubicBezTo>
                  <a:pt x="36449" y="40676"/>
                  <a:pt x="37140" y="41262"/>
                  <a:pt x="37851" y="41848"/>
                </a:cubicBezTo>
                <a:cubicBezTo>
                  <a:pt x="38060" y="42036"/>
                  <a:pt x="38291" y="42204"/>
                  <a:pt x="38542" y="42350"/>
                </a:cubicBezTo>
                <a:cubicBezTo>
                  <a:pt x="39462" y="42789"/>
                  <a:pt x="40257" y="43417"/>
                  <a:pt x="41011" y="44066"/>
                </a:cubicBezTo>
                <a:cubicBezTo>
                  <a:pt x="41659" y="44610"/>
                  <a:pt x="42350" y="45175"/>
                  <a:pt x="43082" y="45614"/>
                </a:cubicBezTo>
                <a:cubicBezTo>
                  <a:pt x="43354" y="45802"/>
                  <a:pt x="43647" y="46012"/>
                  <a:pt x="43919" y="46221"/>
                </a:cubicBezTo>
                <a:cubicBezTo>
                  <a:pt x="44568" y="46765"/>
                  <a:pt x="45237" y="47288"/>
                  <a:pt x="45970" y="47748"/>
                </a:cubicBezTo>
                <a:cubicBezTo>
                  <a:pt x="46283" y="47958"/>
                  <a:pt x="46576" y="48209"/>
                  <a:pt x="46848" y="48460"/>
                </a:cubicBezTo>
                <a:cubicBezTo>
                  <a:pt x="47518" y="49108"/>
                  <a:pt x="48167" y="49799"/>
                  <a:pt x="48878" y="50427"/>
                </a:cubicBezTo>
                <a:cubicBezTo>
                  <a:pt x="49485" y="50950"/>
                  <a:pt x="49903" y="51577"/>
                  <a:pt x="50112" y="52352"/>
                </a:cubicBezTo>
                <a:cubicBezTo>
                  <a:pt x="50154" y="52519"/>
                  <a:pt x="50217" y="52665"/>
                  <a:pt x="50301" y="52854"/>
                </a:cubicBezTo>
                <a:cubicBezTo>
                  <a:pt x="50782" y="52854"/>
                  <a:pt x="51159" y="53084"/>
                  <a:pt x="51452" y="53481"/>
                </a:cubicBezTo>
                <a:cubicBezTo>
                  <a:pt x="51598" y="53691"/>
                  <a:pt x="51786" y="53879"/>
                  <a:pt x="51996" y="54005"/>
                </a:cubicBezTo>
                <a:cubicBezTo>
                  <a:pt x="52540" y="54360"/>
                  <a:pt x="52707" y="54946"/>
                  <a:pt x="52853" y="55553"/>
                </a:cubicBezTo>
                <a:cubicBezTo>
                  <a:pt x="52916" y="55720"/>
                  <a:pt x="52832" y="55909"/>
                  <a:pt x="52644" y="55971"/>
                </a:cubicBezTo>
                <a:cubicBezTo>
                  <a:pt x="52519" y="56013"/>
                  <a:pt x="52351" y="55992"/>
                  <a:pt x="52247" y="55971"/>
                </a:cubicBezTo>
                <a:cubicBezTo>
                  <a:pt x="51996" y="55867"/>
                  <a:pt x="51828" y="55657"/>
                  <a:pt x="51765" y="55406"/>
                </a:cubicBezTo>
                <a:cubicBezTo>
                  <a:pt x="51661" y="55134"/>
                  <a:pt x="51452" y="54946"/>
                  <a:pt x="51242" y="54758"/>
                </a:cubicBezTo>
                <a:cubicBezTo>
                  <a:pt x="50970" y="54528"/>
                  <a:pt x="50761" y="54277"/>
                  <a:pt x="50531" y="54005"/>
                </a:cubicBezTo>
                <a:cubicBezTo>
                  <a:pt x="50343" y="53816"/>
                  <a:pt x="50196" y="53649"/>
                  <a:pt x="49819" y="53712"/>
                </a:cubicBezTo>
                <a:cubicBezTo>
                  <a:pt x="50468" y="54297"/>
                  <a:pt x="50531" y="55051"/>
                  <a:pt x="50677" y="55762"/>
                </a:cubicBezTo>
                <a:cubicBezTo>
                  <a:pt x="50761" y="56055"/>
                  <a:pt x="50761" y="56390"/>
                  <a:pt x="50761" y="56704"/>
                </a:cubicBezTo>
                <a:cubicBezTo>
                  <a:pt x="50782" y="57038"/>
                  <a:pt x="50384" y="57269"/>
                  <a:pt x="50071" y="57101"/>
                </a:cubicBezTo>
                <a:cubicBezTo>
                  <a:pt x="49757" y="56913"/>
                  <a:pt x="49610" y="56620"/>
                  <a:pt x="49610" y="56222"/>
                </a:cubicBezTo>
                <a:cubicBezTo>
                  <a:pt x="49610" y="56055"/>
                  <a:pt x="49589" y="55846"/>
                  <a:pt x="49547" y="55657"/>
                </a:cubicBezTo>
                <a:cubicBezTo>
                  <a:pt x="49506" y="55385"/>
                  <a:pt x="49443" y="55113"/>
                  <a:pt x="49380" y="54758"/>
                </a:cubicBezTo>
                <a:cubicBezTo>
                  <a:pt x="49024" y="55113"/>
                  <a:pt x="48899" y="55427"/>
                  <a:pt x="48857" y="55783"/>
                </a:cubicBezTo>
                <a:cubicBezTo>
                  <a:pt x="48815" y="55992"/>
                  <a:pt x="48794" y="56181"/>
                  <a:pt x="48711" y="56369"/>
                </a:cubicBezTo>
                <a:cubicBezTo>
                  <a:pt x="48648" y="56578"/>
                  <a:pt x="48439" y="56683"/>
                  <a:pt x="48250" y="56641"/>
                </a:cubicBezTo>
                <a:cubicBezTo>
                  <a:pt x="48041" y="56620"/>
                  <a:pt x="47874" y="56474"/>
                  <a:pt x="47853" y="56264"/>
                </a:cubicBezTo>
                <a:cubicBezTo>
                  <a:pt x="47811" y="55804"/>
                  <a:pt x="47853" y="55385"/>
                  <a:pt x="48020" y="55009"/>
                </a:cubicBezTo>
                <a:cubicBezTo>
                  <a:pt x="48334" y="54235"/>
                  <a:pt x="48606" y="53461"/>
                  <a:pt x="49171" y="52812"/>
                </a:cubicBezTo>
                <a:cubicBezTo>
                  <a:pt x="49003" y="52226"/>
                  <a:pt x="48690" y="51766"/>
                  <a:pt x="48271" y="51368"/>
                </a:cubicBezTo>
                <a:cubicBezTo>
                  <a:pt x="47811" y="50950"/>
                  <a:pt x="47350" y="50510"/>
                  <a:pt x="46911" y="50050"/>
                </a:cubicBezTo>
                <a:cubicBezTo>
                  <a:pt x="46200" y="49359"/>
                  <a:pt x="45405" y="48753"/>
                  <a:pt x="44610" y="48146"/>
                </a:cubicBezTo>
                <a:cubicBezTo>
                  <a:pt x="43375" y="47204"/>
                  <a:pt x="42120" y="46326"/>
                  <a:pt x="40906" y="45363"/>
                </a:cubicBezTo>
                <a:cubicBezTo>
                  <a:pt x="40341" y="44945"/>
                  <a:pt x="39818" y="44505"/>
                  <a:pt x="39295" y="44087"/>
                </a:cubicBezTo>
                <a:cubicBezTo>
                  <a:pt x="39065" y="43919"/>
                  <a:pt x="38814" y="43731"/>
                  <a:pt x="38521" y="43564"/>
                </a:cubicBezTo>
                <a:cubicBezTo>
                  <a:pt x="37893" y="43250"/>
                  <a:pt x="37349" y="42831"/>
                  <a:pt x="36868" y="42350"/>
                </a:cubicBezTo>
                <a:cubicBezTo>
                  <a:pt x="36679" y="42162"/>
                  <a:pt x="36470" y="42036"/>
                  <a:pt x="36240" y="41827"/>
                </a:cubicBezTo>
                <a:cubicBezTo>
                  <a:pt x="36198" y="42204"/>
                  <a:pt x="36345" y="42455"/>
                  <a:pt x="36470" y="42706"/>
                </a:cubicBezTo>
                <a:cubicBezTo>
                  <a:pt x="36742" y="43145"/>
                  <a:pt x="36889" y="43647"/>
                  <a:pt x="37035" y="44150"/>
                </a:cubicBezTo>
                <a:cubicBezTo>
                  <a:pt x="37767" y="46786"/>
                  <a:pt x="38500" y="49464"/>
                  <a:pt x="39232" y="52100"/>
                </a:cubicBezTo>
                <a:cubicBezTo>
                  <a:pt x="39337" y="52519"/>
                  <a:pt x="39400" y="52937"/>
                  <a:pt x="39483" y="53356"/>
                </a:cubicBezTo>
                <a:cubicBezTo>
                  <a:pt x="39504" y="53502"/>
                  <a:pt x="39546" y="53691"/>
                  <a:pt x="39588" y="53837"/>
                </a:cubicBezTo>
                <a:cubicBezTo>
                  <a:pt x="40006" y="55260"/>
                  <a:pt x="40174" y="56704"/>
                  <a:pt x="40488" y="58126"/>
                </a:cubicBezTo>
                <a:cubicBezTo>
                  <a:pt x="40592" y="58650"/>
                  <a:pt x="40613" y="59215"/>
                  <a:pt x="40697" y="59759"/>
                </a:cubicBezTo>
                <a:cubicBezTo>
                  <a:pt x="40529" y="59947"/>
                  <a:pt x="40404" y="60072"/>
                  <a:pt x="40216" y="60282"/>
                </a:cubicBezTo>
                <a:cubicBezTo>
                  <a:pt x="40425" y="61223"/>
                  <a:pt x="40655" y="62186"/>
                  <a:pt x="40864" y="63190"/>
                </a:cubicBezTo>
                <a:cubicBezTo>
                  <a:pt x="41157" y="64696"/>
                  <a:pt x="41429" y="66224"/>
                  <a:pt x="41701" y="67751"/>
                </a:cubicBezTo>
                <a:cubicBezTo>
                  <a:pt x="41764" y="68044"/>
                  <a:pt x="41848" y="68316"/>
                  <a:pt x="41910" y="68588"/>
                </a:cubicBezTo>
                <a:cubicBezTo>
                  <a:pt x="41973" y="68756"/>
                  <a:pt x="42057" y="68944"/>
                  <a:pt x="42015" y="69090"/>
                </a:cubicBezTo>
                <a:cubicBezTo>
                  <a:pt x="41952" y="69990"/>
                  <a:pt x="42287" y="70785"/>
                  <a:pt x="42392" y="71622"/>
                </a:cubicBezTo>
                <a:cubicBezTo>
                  <a:pt x="42413" y="71831"/>
                  <a:pt x="42433" y="72020"/>
                  <a:pt x="42433" y="72229"/>
                </a:cubicBezTo>
                <a:cubicBezTo>
                  <a:pt x="42433" y="72564"/>
                  <a:pt x="42287" y="72815"/>
                  <a:pt x="41952" y="72940"/>
                </a:cubicBezTo>
                <a:cubicBezTo>
                  <a:pt x="41429" y="73129"/>
                  <a:pt x="40969" y="73547"/>
                  <a:pt x="40404" y="73652"/>
                </a:cubicBezTo>
                <a:cubicBezTo>
                  <a:pt x="40236" y="73673"/>
                  <a:pt x="40069" y="73798"/>
                  <a:pt x="39902" y="73756"/>
                </a:cubicBezTo>
                <a:cubicBezTo>
                  <a:pt x="39253" y="73610"/>
                  <a:pt x="38667" y="73966"/>
                  <a:pt x="38039" y="73882"/>
                </a:cubicBezTo>
                <a:cubicBezTo>
                  <a:pt x="38039" y="74196"/>
                  <a:pt x="37998" y="74489"/>
                  <a:pt x="38039" y="74719"/>
                </a:cubicBezTo>
                <a:cubicBezTo>
                  <a:pt x="38228" y="75263"/>
                  <a:pt x="38123" y="75786"/>
                  <a:pt x="38102" y="76330"/>
                </a:cubicBezTo>
                <a:cubicBezTo>
                  <a:pt x="38081" y="76832"/>
                  <a:pt x="38102" y="77313"/>
                  <a:pt x="38102" y="77795"/>
                </a:cubicBezTo>
                <a:cubicBezTo>
                  <a:pt x="38102" y="77899"/>
                  <a:pt x="38123" y="78046"/>
                  <a:pt x="38123" y="78150"/>
                </a:cubicBezTo>
                <a:cubicBezTo>
                  <a:pt x="37998" y="79343"/>
                  <a:pt x="38332" y="80473"/>
                  <a:pt x="38521" y="81707"/>
                </a:cubicBezTo>
                <a:cubicBezTo>
                  <a:pt x="38667" y="81645"/>
                  <a:pt x="38814" y="81624"/>
                  <a:pt x="38918" y="81561"/>
                </a:cubicBezTo>
                <a:cubicBezTo>
                  <a:pt x="39253" y="81394"/>
                  <a:pt x="39588" y="81289"/>
                  <a:pt x="39985" y="81289"/>
                </a:cubicBezTo>
                <a:cubicBezTo>
                  <a:pt x="40341" y="81289"/>
                  <a:pt x="40718" y="81122"/>
                  <a:pt x="41094" y="81142"/>
                </a:cubicBezTo>
                <a:cubicBezTo>
                  <a:pt x="41743" y="81184"/>
                  <a:pt x="42413" y="81205"/>
                  <a:pt x="43040" y="81394"/>
                </a:cubicBezTo>
                <a:cubicBezTo>
                  <a:pt x="43731" y="81561"/>
                  <a:pt x="44421" y="81749"/>
                  <a:pt x="44986" y="82272"/>
                </a:cubicBezTo>
                <a:cubicBezTo>
                  <a:pt x="45195" y="82461"/>
                  <a:pt x="45446" y="82607"/>
                  <a:pt x="45656" y="82795"/>
                </a:cubicBezTo>
                <a:cubicBezTo>
                  <a:pt x="45990" y="83067"/>
                  <a:pt x="46179" y="83402"/>
                  <a:pt x="46116" y="83842"/>
                </a:cubicBezTo>
                <a:cubicBezTo>
                  <a:pt x="46053" y="84114"/>
                  <a:pt x="46053" y="84365"/>
                  <a:pt x="46032" y="84595"/>
                </a:cubicBezTo>
                <a:cubicBezTo>
                  <a:pt x="46011" y="85013"/>
                  <a:pt x="45760" y="85285"/>
                  <a:pt x="45384" y="85411"/>
                </a:cubicBezTo>
                <a:cubicBezTo>
                  <a:pt x="44861" y="85599"/>
                  <a:pt x="44358" y="85829"/>
                  <a:pt x="43814" y="85704"/>
                </a:cubicBezTo>
                <a:cubicBezTo>
                  <a:pt x="43668" y="85683"/>
                  <a:pt x="43521" y="85704"/>
                  <a:pt x="43396" y="85725"/>
                </a:cubicBezTo>
                <a:cubicBezTo>
                  <a:pt x="41764" y="85913"/>
                  <a:pt x="40257" y="85599"/>
                  <a:pt x="38814" y="84846"/>
                </a:cubicBezTo>
                <a:cubicBezTo>
                  <a:pt x="38604" y="84741"/>
                  <a:pt x="38416" y="84595"/>
                  <a:pt x="38228" y="84469"/>
                </a:cubicBezTo>
                <a:cubicBezTo>
                  <a:pt x="38081" y="84323"/>
                  <a:pt x="37893" y="84135"/>
                  <a:pt x="37809" y="83946"/>
                </a:cubicBezTo>
                <a:cubicBezTo>
                  <a:pt x="37600" y="83319"/>
                  <a:pt x="37370" y="82712"/>
                  <a:pt x="37370" y="82042"/>
                </a:cubicBezTo>
                <a:cubicBezTo>
                  <a:pt x="37370" y="81603"/>
                  <a:pt x="37265" y="81122"/>
                  <a:pt x="37182" y="80682"/>
                </a:cubicBezTo>
                <a:cubicBezTo>
                  <a:pt x="37056" y="79887"/>
                  <a:pt x="36868" y="79113"/>
                  <a:pt x="37035" y="78297"/>
                </a:cubicBezTo>
                <a:cubicBezTo>
                  <a:pt x="36847" y="77418"/>
                  <a:pt x="36972" y="76539"/>
                  <a:pt x="37056" y="75660"/>
                </a:cubicBezTo>
                <a:cubicBezTo>
                  <a:pt x="37077" y="75242"/>
                  <a:pt x="36972" y="74824"/>
                  <a:pt x="36931" y="74342"/>
                </a:cubicBezTo>
                <a:cubicBezTo>
                  <a:pt x="36512" y="74196"/>
                  <a:pt x="36052" y="74175"/>
                  <a:pt x="35612" y="74112"/>
                </a:cubicBezTo>
                <a:cubicBezTo>
                  <a:pt x="35298" y="74070"/>
                  <a:pt x="34985" y="74028"/>
                  <a:pt x="34671" y="74008"/>
                </a:cubicBezTo>
                <a:cubicBezTo>
                  <a:pt x="34169" y="73987"/>
                  <a:pt x="33792" y="73756"/>
                  <a:pt x="33541" y="73338"/>
                </a:cubicBezTo>
                <a:cubicBezTo>
                  <a:pt x="33311" y="72940"/>
                  <a:pt x="33018" y="72543"/>
                  <a:pt x="32955" y="72124"/>
                </a:cubicBezTo>
                <a:cubicBezTo>
                  <a:pt x="32830" y="71413"/>
                  <a:pt x="32390" y="70785"/>
                  <a:pt x="32432" y="70053"/>
                </a:cubicBezTo>
                <a:cubicBezTo>
                  <a:pt x="32432" y="69948"/>
                  <a:pt x="32369" y="69844"/>
                  <a:pt x="32327" y="69739"/>
                </a:cubicBezTo>
                <a:cubicBezTo>
                  <a:pt x="32118" y="69362"/>
                  <a:pt x="31993" y="68965"/>
                  <a:pt x="31951" y="68526"/>
                </a:cubicBezTo>
                <a:cubicBezTo>
                  <a:pt x="31930" y="68274"/>
                  <a:pt x="31804" y="68023"/>
                  <a:pt x="31721" y="67814"/>
                </a:cubicBezTo>
                <a:cubicBezTo>
                  <a:pt x="31428" y="67647"/>
                  <a:pt x="31135" y="67521"/>
                  <a:pt x="30884" y="67375"/>
                </a:cubicBezTo>
                <a:cubicBezTo>
                  <a:pt x="30381" y="67061"/>
                  <a:pt x="29837" y="66914"/>
                  <a:pt x="29252" y="66873"/>
                </a:cubicBezTo>
                <a:cubicBezTo>
                  <a:pt x="28791" y="66831"/>
                  <a:pt x="28352" y="66956"/>
                  <a:pt x="27954" y="67186"/>
                </a:cubicBezTo>
                <a:cubicBezTo>
                  <a:pt x="27766" y="67291"/>
                  <a:pt x="27578" y="67479"/>
                  <a:pt x="27515" y="67689"/>
                </a:cubicBezTo>
                <a:cubicBezTo>
                  <a:pt x="27368" y="68065"/>
                  <a:pt x="27138" y="68379"/>
                  <a:pt x="26908" y="68693"/>
                </a:cubicBezTo>
                <a:cubicBezTo>
                  <a:pt x="26699" y="68965"/>
                  <a:pt x="26532" y="69279"/>
                  <a:pt x="26469" y="69614"/>
                </a:cubicBezTo>
                <a:cubicBezTo>
                  <a:pt x="26385" y="69927"/>
                  <a:pt x="26176" y="70241"/>
                  <a:pt x="25987" y="70534"/>
                </a:cubicBezTo>
                <a:cubicBezTo>
                  <a:pt x="25778" y="70890"/>
                  <a:pt x="25590" y="71267"/>
                  <a:pt x="25423" y="71685"/>
                </a:cubicBezTo>
                <a:cubicBezTo>
                  <a:pt x="25130" y="72396"/>
                  <a:pt x="24711" y="73045"/>
                  <a:pt x="24293" y="73694"/>
                </a:cubicBezTo>
                <a:cubicBezTo>
                  <a:pt x="24104" y="74008"/>
                  <a:pt x="23749" y="74112"/>
                  <a:pt x="23372" y="74070"/>
                </a:cubicBezTo>
                <a:cubicBezTo>
                  <a:pt x="23267" y="74070"/>
                  <a:pt x="23142" y="74070"/>
                  <a:pt x="23037" y="74008"/>
                </a:cubicBezTo>
                <a:cubicBezTo>
                  <a:pt x="22242" y="73673"/>
                  <a:pt x="21363" y="73652"/>
                  <a:pt x="20652" y="73087"/>
                </a:cubicBezTo>
                <a:cubicBezTo>
                  <a:pt x="20547" y="73024"/>
                  <a:pt x="20422" y="72961"/>
                  <a:pt x="20254" y="72919"/>
                </a:cubicBezTo>
                <a:cubicBezTo>
                  <a:pt x="20087" y="73443"/>
                  <a:pt x="19836" y="73903"/>
                  <a:pt x="19773" y="74405"/>
                </a:cubicBezTo>
                <a:cubicBezTo>
                  <a:pt x="19606" y="75556"/>
                  <a:pt x="19062" y="76581"/>
                  <a:pt x="18873" y="77732"/>
                </a:cubicBezTo>
                <a:cubicBezTo>
                  <a:pt x="18769" y="78464"/>
                  <a:pt x="18622" y="79197"/>
                  <a:pt x="18560" y="79929"/>
                </a:cubicBezTo>
                <a:cubicBezTo>
                  <a:pt x="18518" y="80473"/>
                  <a:pt x="18329" y="80975"/>
                  <a:pt x="18120" y="81456"/>
                </a:cubicBezTo>
                <a:cubicBezTo>
                  <a:pt x="17953" y="81812"/>
                  <a:pt x="17744" y="81958"/>
                  <a:pt x="17388" y="81917"/>
                </a:cubicBezTo>
                <a:cubicBezTo>
                  <a:pt x="17137" y="81791"/>
                  <a:pt x="17011" y="81791"/>
                  <a:pt x="16928" y="81791"/>
                </a:cubicBezTo>
                <a:close/>
                <a:moveTo>
                  <a:pt x="22200" y="3600"/>
                </a:moveTo>
                <a:cubicBezTo>
                  <a:pt x="21217" y="3579"/>
                  <a:pt x="20296" y="3620"/>
                  <a:pt x="19397" y="3892"/>
                </a:cubicBezTo>
                <a:cubicBezTo>
                  <a:pt x="19062" y="3997"/>
                  <a:pt x="18727" y="4081"/>
                  <a:pt x="18434" y="4227"/>
                </a:cubicBezTo>
                <a:cubicBezTo>
                  <a:pt x="17304" y="4834"/>
                  <a:pt x="16237" y="5462"/>
                  <a:pt x="15442" y="6508"/>
                </a:cubicBezTo>
                <a:cubicBezTo>
                  <a:pt x="15379" y="6592"/>
                  <a:pt x="15275" y="6654"/>
                  <a:pt x="15212" y="6759"/>
                </a:cubicBezTo>
                <a:cubicBezTo>
                  <a:pt x="15065" y="7010"/>
                  <a:pt x="14898" y="7240"/>
                  <a:pt x="14793" y="7512"/>
                </a:cubicBezTo>
                <a:cubicBezTo>
                  <a:pt x="14354" y="8684"/>
                  <a:pt x="14061" y="9898"/>
                  <a:pt x="13956" y="11174"/>
                </a:cubicBezTo>
                <a:cubicBezTo>
                  <a:pt x="13915" y="11697"/>
                  <a:pt x="14082" y="12178"/>
                  <a:pt x="14166" y="12680"/>
                </a:cubicBezTo>
                <a:cubicBezTo>
                  <a:pt x="14166" y="12764"/>
                  <a:pt x="14249" y="12848"/>
                  <a:pt x="14291" y="12890"/>
                </a:cubicBezTo>
                <a:cubicBezTo>
                  <a:pt x="14647" y="13266"/>
                  <a:pt x="14982" y="13622"/>
                  <a:pt x="15337" y="14020"/>
                </a:cubicBezTo>
                <a:cubicBezTo>
                  <a:pt x="15505" y="13936"/>
                  <a:pt x="15630" y="13894"/>
                  <a:pt x="15735" y="13789"/>
                </a:cubicBezTo>
                <a:cubicBezTo>
                  <a:pt x="16258" y="13329"/>
                  <a:pt x="16865" y="13015"/>
                  <a:pt x="17534" y="12806"/>
                </a:cubicBezTo>
                <a:cubicBezTo>
                  <a:pt x="17911" y="12701"/>
                  <a:pt x="18225" y="12555"/>
                  <a:pt x="18518" y="12283"/>
                </a:cubicBezTo>
                <a:cubicBezTo>
                  <a:pt x="18560" y="11132"/>
                  <a:pt x="18790" y="10065"/>
                  <a:pt x="19041" y="8977"/>
                </a:cubicBezTo>
                <a:cubicBezTo>
                  <a:pt x="19208" y="8077"/>
                  <a:pt x="19689" y="7408"/>
                  <a:pt x="20192" y="6696"/>
                </a:cubicBezTo>
                <a:cubicBezTo>
                  <a:pt x="20401" y="6424"/>
                  <a:pt x="20631" y="6278"/>
                  <a:pt x="20966" y="6194"/>
                </a:cubicBezTo>
                <a:cubicBezTo>
                  <a:pt x="21342" y="6152"/>
                  <a:pt x="21698" y="5985"/>
                  <a:pt x="22033" y="6299"/>
                </a:cubicBezTo>
                <a:cubicBezTo>
                  <a:pt x="21970" y="6361"/>
                  <a:pt x="21886" y="6382"/>
                  <a:pt x="21824" y="6424"/>
                </a:cubicBezTo>
                <a:cubicBezTo>
                  <a:pt x="20882" y="6989"/>
                  <a:pt x="20317" y="7784"/>
                  <a:pt x="20108" y="8872"/>
                </a:cubicBezTo>
                <a:cubicBezTo>
                  <a:pt x="19920" y="9709"/>
                  <a:pt x="19794" y="10567"/>
                  <a:pt x="19669" y="11404"/>
                </a:cubicBezTo>
                <a:cubicBezTo>
                  <a:pt x="19606" y="11697"/>
                  <a:pt x="19585" y="11969"/>
                  <a:pt x="19627" y="12262"/>
                </a:cubicBezTo>
                <a:cubicBezTo>
                  <a:pt x="19689" y="12471"/>
                  <a:pt x="19878" y="12639"/>
                  <a:pt x="20003" y="12848"/>
                </a:cubicBezTo>
                <a:cubicBezTo>
                  <a:pt x="19627" y="13162"/>
                  <a:pt x="19689" y="13538"/>
                  <a:pt x="19773" y="13936"/>
                </a:cubicBezTo>
                <a:cubicBezTo>
                  <a:pt x="19982" y="15066"/>
                  <a:pt x="20464" y="16049"/>
                  <a:pt x="21050" y="16991"/>
                </a:cubicBezTo>
                <a:cubicBezTo>
                  <a:pt x="21259" y="17346"/>
                  <a:pt x="21573" y="17597"/>
                  <a:pt x="21970" y="17765"/>
                </a:cubicBezTo>
                <a:cubicBezTo>
                  <a:pt x="22451" y="17932"/>
                  <a:pt x="22974" y="18141"/>
                  <a:pt x="23477" y="18330"/>
                </a:cubicBezTo>
                <a:cubicBezTo>
                  <a:pt x="23811" y="18434"/>
                  <a:pt x="24125" y="18455"/>
                  <a:pt x="24481" y="18309"/>
                </a:cubicBezTo>
                <a:cubicBezTo>
                  <a:pt x="25423" y="17911"/>
                  <a:pt x="26218" y="17346"/>
                  <a:pt x="26699" y="16405"/>
                </a:cubicBezTo>
                <a:cubicBezTo>
                  <a:pt x="26824" y="16112"/>
                  <a:pt x="26887" y="15798"/>
                  <a:pt x="26950" y="15505"/>
                </a:cubicBezTo>
                <a:cubicBezTo>
                  <a:pt x="27055" y="15170"/>
                  <a:pt x="27348" y="14982"/>
                  <a:pt x="27661" y="15045"/>
                </a:cubicBezTo>
                <a:cubicBezTo>
                  <a:pt x="28038" y="15108"/>
                  <a:pt x="28247" y="15421"/>
                  <a:pt x="28164" y="15798"/>
                </a:cubicBezTo>
                <a:cubicBezTo>
                  <a:pt x="28143" y="15903"/>
                  <a:pt x="28101" y="16028"/>
                  <a:pt x="28059" y="16112"/>
                </a:cubicBezTo>
                <a:cubicBezTo>
                  <a:pt x="27829" y="16426"/>
                  <a:pt x="27829" y="16823"/>
                  <a:pt x="27850" y="17179"/>
                </a:cubicBezTo>
                <a:cubicBezTo>
                  <a:pt x="27850" y="17409"/>
                  <a:pt x="27871" y="17660"/>
                  <a:pt x="27850" y="17869"/>
                </a:cubicBezTo>
                <a:cubicBezTo>
                  <a:pt x="27745" y="19125"/>
                  <a:pt x="28184" y="20213"/>
                  <a:pt x="28875" y="21238"/>
                </a:cubicBezTo>
                <a:cubicBezTo>
                  <a:pt x="29545" y="22284"/>
                  <a:pt x="31449" y="22996"/>
                  <a:pt x="32537" y="21322"/>
                </a:cubicBezTo>
                <a:cubicBezTo>
                  <a:pt x="32599" y="21175"/>
                  <a:pt x="32683" y="21071"/>
                  <a:pt x="32767" y="20945"/>
                </a:cubicBezTo>
                <a:cubicBezTo>
                  <a:pt x="32850" y="20841"/>
                  <a:pt x="32955" y="20715"/>
                  <a:pt x="33060" y="20631"/>
                </a:cubicBezTo>
                <a:cubicBezTo>
                  <a:pt x="33499" y="20213"/>
                  <a:pt x="33959" y="20276"/>
                  <a:pt x="34252" y="20820"/>
                </a:cubicBezTo>
                <a:cubicBezTo>
                  <a:pt x="34420" y="21071"/>
                  <a:pt x="34462" y="21426"/>
                  <a:pt x="34566" y="21698"/>
                </a:cubicBezTo>
                <a:cubicBezTo>
                  <a:pt x="34796" y="22389"/>
                  <a:pt x="35047" y="23059"/>
                  <a:pt x="35319" y="23728"/>
                </a:cubicBezTo>
                <a:cubicBezTo>
                  <a:pt x="35591" y="24356"/>
                  <a:pt x="36094" y="24795"/>
                  <a:pt x="36638" y="25151"/>
                </a:cubicBezTo>
                <a:cubicBezTo>
                  <a:pt x="36951" y="25402"/>
                  <a:pt x="37286" y="25360"/>
                  <a:pt x="37579" y="25151"/>
                </a:cubicBezTo>
                <a:cubicBezTo>
                  <a:pt x="37830" y="24983"/>
                  <a:pt x="38123" y="24816"/>
                  <a:pt x="38311" y="24586"/>
                </a:cubicBezTo>
                <a:cubicBezTo>
                  <a:pt x="38751" y="24063"/>
                  <a:pt x="39379" y="24147"/>
                  <a:pt x="39964" y="23979"/>
                </a:cubicBezTo>
                <a:cubicBezTo>
                  <a:pt x="40027" y="23958"/>
                  <a:pt x="40195" y="24042"/>
                  <a:pt x="40236" y="24105"/>
                </a:cubicBezTo>
                <a:cubicBezTo>
                  <a:pt x="40341" y="24209"/>
                  <a:pt x="40425" y="24356"/>
                  <a:pt x="40488" y="24481"/>
                </a:cubicBezTo>
                <a:cubicBezTo>
                  <a:pt x="40739" y="25235"/>
                  <a:pt x="41220" y="25862"/>
                  <a:pt x="41764" y="26490"/>
                </a:cubicBezTo>
                <a:cubicBezTo>
                  <a:pt x="42517" y="27327"/>
                  <a:pt x="43438" y="27745"/>
                  <a:pt x="44505" y="27934"/>
                </a:cubicBezTo>
                <a:cubicBezTo>
                  <a:pt x="44693" y="27955"/>
                  <a:pt x="44882" y="28038"/>
                  <a:pt x="45154" y="28101"/>
                </a:cubicBezTo>
                <a:cubicBezTo>
                  <a:pt x="44944" y="28248"/>
                  <a:pt x="44840" y="28373"/>
                  <a:pt x="44735" y="28373"/>
                </a:cubicBezTo>
                <a:cubicBezTo>
                  <a:pt x="44421" y="28373"/>
                  <a:pt x="44107" y="28289"/>
                  <a:pt x="43793" y="28268"/>
                </a:cubicBezTo>
                <a:cubicBezTo>
                  <a:pt x="43626" y="28248"/>
                  <a:pt x="43417" y="28289"/>
                  <a:pt x="43249" y="28289"/>
                </a:cubicBezTo>
                <a:cubicBezTo>
                  <a:pt x="43145" y="28833"/>
                  <a:pt x="43040" y="29357"/>
                  <a:pt x="42936" y="29859"/>
                </a:cubicBezTo>
                <a:cubicBezTo>
                  <a:pt x="42915" y="29984"/>
                  <a:pt x="42810" y="30131"/>
                  <a:pt x="42998" y="30235"/>
                </a:cubicBezTo>
                <a:cubicBezTo>
                  <a:pt x="43731" y="29796"/>
                  <a:pt x="44505" y="29649"/>
                  <a:pt x="45363" y="29796"/>
                </a:cubicBezTo>
                <a:cubicBezTo>
                  <a:pt x="45781" y="29859"/>
                  <a:pt x="46137" y="30047"/>
                  <a:pt x="46367" y="30382"/>
                </a:cubicBezTo>
                <a:cubicBezTo>
                  <a:pt x="46702" y="30863"/>
                  <a:pt x="46890" y="31407"/>
                  <a:pt x="46827" y="31993"/>
                </a:cubicBezTo>
                <a:cubicBezTo>
                  <a:pt x="46806" y="32223"/>
                  <a:pt x="46806" y="32432"/>
                  <a:pt x="46806" y="32642"/>
                </a:cubicBezTo>
                <a:cubicBezTo>
                  <a:pt x="47183" y="32872"/>
                  <a:pt x="47497" y="32809"/>
                  <a:pt x="47811" y="32662"/>
                </a:cubicBezTo>
                <a:cubicBezTo>
                  <a:pt x="48041" y="32537"/>
                  <a:pt x="48250" y="32411"/>
                  <a:pt x="48480" y="32265"/>
                </a:cubicBezTo>
                <a:cubicBezTo>
                  <a:pt x="48962" y="32035"/>
                  <a:pt x="49213" y="31574"/>
                  <a:pt x="49589" y="31198"/>
                </a:cubicBezTo>
                <a:cubicBezTo>
                  <a:pt x="49631" y="31156"/>
                  <a:pt x="49694" y="31051"/>
                  <a:pt x="49694" y="30968"/>
                </a:cubicBezTo>
                <a:cubicBezTo>
                  <a:pt x="49694" y="30696"/>
                  <a:pt x="49715" y="30465"/>
                  <a:pt x="49799" y="30193"/>
                </a:cubicBezTo>
                <a:cubicBezTo>
                  <a:pt x="49861" y="29942"/>
                  <a:pt x="49861" y="29649"/>
                  <a:pt x="49903" y="29440"/>
                </a:cubicBezTo>
                <a:cubicBezTo>
                  <a:pt x="50426" y="29043"/>
                  <a:pt x="50908" y="28708"/>
                  <a:pt x="51326" y="28394"/>
                </a:cubicBezTo>
                <a:cubicBezTo>
                  <a:pt x="51368" y="28268"/>
                  <a:pt x="51389" y="28227"/>
                  <a:pt x="51410" y="28143"/>
                </a:cubicBezTo>
                <a:cubicBezTo>
                  <a:pt x="51472" y="26950"/>
                  <a:pt x="51263" y="25799"/>
                  <a:pt x="50782" y="24711"/>
                </a:cubicBezTo>
                <a:cubicBezTo>
                  <a:pt x="50698" y="24565"/>
                  <a:pt x="50636" y="24398"/>
                  <a:pt x="50594" y="24230"/>
                </a:cubicBezTo>
                <a:cubicBezTo>
                  <a:pt x="50531" y="23875"/>
                  <a:pt x="50677" y="23582"/>
                  <a:pt x="51012" y="23393"/>
                </a:cubicBezTo>
                <a:cubicBezTo>
                  <a:pt x="51431" y="23184"/>
                  <a:pt x="51849" y="23017"/>
                  <a:pt x="52226" y="22766"/>
                </a:cubicBezTo>
                <a:cubicBezTo>
                  <a:pt x="52372" y="22661"/>
                  <a:pt x="52540" y="22494"/>
                  <a:pt x="52560" y="22305"/>
                </a:cubicBezTo>
                <a:cubicBezTo>
                  <a:pt x="52665" y="21573"/>
                  <a:pt x="52560" y="20862"/>
                  <a:pt x="52142" y="20255"/>
                </a:cubicBezTo>
                <a:cubicBezTo>
                  <a:pt x="51807" y="19794"/>
                  <a:pt x="51368" y="19418"/>
                  <a:pt x="50970" y="19041"/>
                </a:cubicBezTo>
                <a:cubicBezTo>
                  <a:pt x="50761" y="18832"/>
                  <a:pt x="50489" y="18748"/>
                  <a:pt x="50175" y="18853"/>
                </a:cubicBezTo>
                <a:cubicBezTo>
                  <a:pt x="50050" y="18895"/>
                  <a:pt x="49903" y="18895"/>
                  <a:pt x="49757" y="18874"/>
                </a:cubicBezTo>
                <a:cubicBezTo>
                  <a:pt x="49527" y="18853"/>
                  <a:pt x="49338" y="18727"/>
                  <a:pt x="49234" y="18476"/>
                </a:cubicBezTo>
                <a:cubicBezTo>
                  <a:pt x="49171" y="18246"/>
                  <a:pt x="49234" y="18016"/>
                  <a:pt x="49422" y="17849"/>
                </a:cubicBezTo>
                <a:cubicBezTo>
                  <a:pt x="49589" y="17723"/>
                  <a:pt x="49757" y="17639"/>
                  <a:pt x="49945" y="17577"/>
                </a:cubicBezTo>
                <a:cubicBezTo>
                  <a:pt x="50071" y="17514"/>
                  <a:pt x="50238" y="17514"/>
                  <a:pt x="50363" y="17472"/>
                </a:cubicBezTo>
                <a:cubicBezTo>
                  <a:pt x="50531" y="17388"/>
                  <a:pt x="50677" y="17284"/>
                  <a:pt x="50761" y="17179"/>
                </a:cubicBezTo>
                <a:cubicBezTo>
                  <a:pt x="51054" y="16781"/>
                  <a:pt x="51012" y="15944"/>
                  <a:pt x="50740" y="15547"/>
                </a:cubicBezTo>
                <a:cubicBezTo>
                  <a:pt x="50238" y="14877"/>
                  <a:pt x="49715" y="14229"/>
                  <a:pt x="49087" y="13706"/>
                </a:cubicBezTo>
                <a:cubicBezTo>
                  <a:pt x="48480" y="13203"/>
                  <a:pt x="47832" y="12764"/>
                  <a:pt x="47037" y="12680"/>
                </a:cubicBezTo>
                <a:cubicBezTo>
                  <a:pt x="46283" y="12597"/>
                  <a:pt x="45530" y="12346"/>
                  <a:pt x="44777" y="12639"/>
                </a:cubicBezTo>
                <a:cubicBezTo>
                  <a:pt x="44484" y="12743"/>
                  <a:pt x="44170" y="12534"/>
                  <a:pt x="44065" y="12283"/>
                </a:cubicBezTo>
                <a:cubicBezTo>
                  <a:pt x="43961" y="12032"/>
                  <a:pt x="44003" y="11760"/>
                  <a:pt x="44254" y="11613"/>
                </a:cubicBezTo>
                <a:cubicBezTo>
                  <a:pt x="44568" y="11404"/>
                  <a:pt x="44693" y="11090"/>
                  <a:pt x="44798" y="10776"/>
                </a:cubicBezTo>
                <a:cubicBezTo>
                  <a:pt x="44882" y="10421"/>
                  <a:pt x="44944" y="10086"/>
                  <a:pt x="44986" y="9751"/>
                </a:cubicBezTo>
                <a:cubicBezTo>
                  <a:pt x="45007" y="9605"/>
                  <a:pt x="44944" y="9416"/>
                  <a:pt x="44882" y="9249"/>
                </a:cubicBezTo>
                <a:cubicBezTo>
                  <a:pt x="44149" y="7910"/>
                  <a:pt x="43040" y="6905"/>
                  <a:pt x="41743" y="6173"/>
                </a:cubicBezTo>
                <a:cubicBezTo>
                  <a:pt x="40550" y="5504"/>
                  <a:pt x="39274" y="5232"/>
                  <a:pt x="37977" y="5127"/>
                </a:cubicBezTo>
                <a:cubicBezTo>
                  <a:pt x="37516" y="5085"/>
                  <a:pt x="37098" y="5169"/>
                  <a:pt x="36763" y="5462"/>
                </a:cubicBezTo>
                <a:cubicBezTo>
                  <a:pt x="36638" y="5566"/>
                  <a:pt x="36512" y="5671"/>
                  <a:pt x="36345" y="5776"/>
                </a:cubicBezTo>
                <a:cubicBezTo>
                  <a:pt x="35905" y="6027"/>
                  <a:pt x="35466" y="5817"/>
                  <a:pt x="35424" y="5294"/>
                </a:cubicBezTo>
                <a:cubicBezTo>
                  <a:pt x="35424" y="4981"/>
                  <a:pt x="35487" y="4667"/>
                  <a:pt x="35487" y="4353"/>
                </a:cubicBezTo>
                <a:cubicBezTo>
                  <a:pt x="35487" y="4206"/>
                  <a:pt x="35487" y="3997"/>
                  <a:pt x="35403" y="3872"/>
                </a:cubicBezTo>
                <a:cubicBezTo>
                  <a:pt x="35110" y="3474"/>
                  <a:pt x="34838" y="3056"/>
                  <a:pt x="34462" y="2763"/>
                </a:cubicBezTo>
                <a:cubicBezTo>
                  <a:pt x="33750" y="2219"/>
                  <a:pt x="32976" y="1779"/>
                  <a:pt x="32139" y="1507"/>
                </a:cubicBezTo>
                <a:cubicBezTo>
                  <a:pt x="31114" y="1172"/>
                  <a:pt x="30068" y="1089"/>
                  <a:pt x="29000" y="1172"/>
                </a:cubicBezTo>
                <a:cubicBezTo>
                  <a:pt x="28394" y="1214"/>
                  <a:pt x="27766" y="1193"/>
                  <a:pt x="27201" y="1361"/>
                </a:cubicBezTo>
                <a:cubicBezTo>
                  <a:pt x="26155" y="1633"/>
                  <a:pt x="25067" y="1926"/>
                  <a:pt x="24439" y="2951"/>
                </a:cubicBezTo>
                <a:cubicBezTo>
                  <a:pt x="24335" y="3097"/>
                  <a:pt x="24188" y="3265"/>
                  <a:pt x="24063" y="3390"/>
                </a:cubicBezTo>
                <a:cubicBezTo>
                  <a:pt x="23707" y="3704"/>
                  <a:pt x="23372" y="3997"/>
                  <a:pt x="23351" y="4520"/>
                </a:cubicBezTo>
                <a:cubicBezTo>
                  <a:pt x="23330" y="4750"/>
                  <a:pt x="23121" y="4918"/>
                  <a:pt x="22849" y="4918"/>
                </a:cubicBezTo>
                <a:cubicBezTo>
                  <a:pt x="22598" y="4918"/>
                  <a:pt x="22347" y="4729"/>
                  <a:pt x="22305" y="4436"/>
                </a:cubicBezTo>
                <a:cubicBezTo>
                  <a:pt x="22221" y="4164"/>
                  <a:pt x="22221" y="3913"/>
                  <a:pt x="22200" y="3600"/>
                </a:cubicBezTo>
                <a:close/>
                <a:moveTo>
                  <a:pt x="18518" y="13266"/>
                </a:moveTo>
                <a:cubicBezTo>
                  <a:pt x="18204" y="13392"/>
                  <a:pt x="17974" y="13517"/>
                  <a:pt x="17723" y="13601"/>
                </a:cubicBezTo>
                <a:cubicBezTo>
                  <a:pt x="17095" y="13810"/>
                  <a:pt x="16635" y="14166"/>
                  <a:pt x="16195" y="14647"/>
                </a:cubicBezTo>
                <a:cubicBezTo>
                  <a:pt x="14207" y="16677"/>
                  <a:pt x="13831" y="17179"/>
                  <a:pt x="12575" y="19711"/>
                </a:cubicBezTo>
                <a:cubicBezTo>
                  <a:pt x="12575" y="19753"/>
                  <a:pt x="12555" y="19773"/>
                  <a:pt x="12555" y="19794"/>
                </a:cubicBezTo>
                <a:cubicBezTo>
                  <a:pt x="12220" y="20380"/>
                  <a:pt x="12031" y="21008"/>
                  <a:pt x="11906" y="21657"/>
                </a:cubicBezTo>
                <a:cubicBezTo>
                  <a:pt x="11822" y="22054"/>
                  <a:pt x="11718" y="22431"/>
                  <a:pt x="11655" y="22828"/>
                </a:cubicBezTo>
                <a:cubicBezTo>
                  <a:pt x="11550" y="23728"/>
                  <a:pt x="11425" y="24586"/>
                  <a:pt x="11425" y="25465"/>
                </a:cubicBezTo>
                <a:cubicBezTo>
                  <a:pt x="11425" y="26804"/>
                  <a:pt x="11508" y="28164"/>
                  <a:pt x="11550" y="29503"/>
                </a:cubicBezTo>
                <a:cubicBezTo>
                  <a:pt x="11550" y="29754"/>
                  <a:pt x="11592" y="30026"/>
                  <a:pt x="11655" y="30256"/>
                </a:cubicBezTo>
                <a:cubicBezTo>
                  <a:pt x="12324" y="32349"/>
                  <a:pt x="13329" y="34211"/>
                  <a:pt x="14961" y="35696"/>
                </a:cubicBezTo>
                <a:cubicBezTo>
                  <a:pt x="15065" y="35801"/>
                  <a:pt x="15170" y="35906"/>
                  <a:pt x="15296" y="35968"/>
                </a:cubicBezTo>
                <a:cubicBezTo>
                  <a:pt x="16928" y="36931"/>
                  <a:pt x="18539" y="37893"/>
                  <a:pt x="20422" y="38291"/>
                </a:cubicBezTo>
                <a:cubicBezTo>
                  <a:pt x="20505" y="38312"/>
                  <a:pt x="20589" y="38333"/>
                  <a:pt x="20652" y="38396"/>
                </a:cubicBezTo>
                <a:cubicBezTo>
                  <a:pt x="21175" y="38709"/>
                  <a:pt x="21782" y="38835"/>
                  <a:pt x="22368" y="38960"/>
                </a:cubicBezTo>
                <a:cubicBezTo>
                  <a:pt x="22891" y="39065"/>
                  <a:pt x="23414" y="39191"/>
                  <a:pt x="23895" y="39463"/>
                </a:cubicBezTo>
                <a:cubicBezTo>
                  <a:pt x="24063" y="39546"/>
                  <a:pt x="24209" y="39567"/>
                  <a:pt x="24397" y="39588"/>
                </a:cubicBezTo>
                <a:cubicBezTo>
                  <a:pt x="25318" y="39693"/>
                  <a:pt x="26239" y="39776"/>
                  <a:pt x="27138" y="39714"/>
                </a:cubicBezTo>
                <a:cubicBezTo>
                  <a:pt x="28059" y="39651"/>
                  <a:pt x="28959" y="39776"/>
                  <a:pt x="29858" y="39588"/>
                </a:cubicBezTo>
                <a:cubicBezTo>
                  <a:pt x="31051" y="39358"/>
                  <a:pt x="32244" y="39191"/>
                  <a:pt x="33415" y="39023"/>
                </a:cubicBezTo>
                <a:cubicBezTo>
                  <a:pt x="34022" y="38919"/>
                  <a:pt x="34566" y="38709"/>
                  <a:pt x="35131" y="38437"/>
                </a:cubicBezTo>
                <a:cubicBezTo>
                  <a:pt x="35863" y="38103"/>
                  <a:pt x="36596" y="37768"/>
                  <a:pt x="37286" y="37391"/>
                </a:cubicBezTo>
                <a:cubicBezTo>
                  <a:pt x="37663" y="37182"/>
                  <a:pt x="38060" y="36952"/>
                  <a:pt x="38332" y="36638"/>
                </a:cubicBezTo>
                <a:cubicBezTo>
                  <a:pt x="38939" y="35989"/>
                  <a:pt x="39567" y="35362"/>
                  <a:pt x="40069" y="34608"/>
                </a:cubicBezTo>
                <a:cubicBezTo>
                  <a:pt x="40592" y="33792"/>
                  <a:pt x="41011" y="32893"/>
                  <a:pt x="41157" y="31909"/>
                </a:cubicBezTo>
                <a:cubicBezTo>
                  <a:pt x="41220" y="31637"/>
                  <a:pt x="41241" y="31386"/>
                  <a:pt x="41366" y="31177"/>
                </a:cubicBezTo>
                <a:cubicBezTo>
                  <a:pt x="41680" y="30549"/>
                  <a:pt x="41827" y="29859"/>
                  <a:pt x="41973" y="29210"/>
                </a:cubicBezTo>
                <a:cubicBezTo>
                  <a:pt x="42078" y="28771"/>
                  <a:pt x="42182" y="28310"/>
                  <a:pt x="42141" y="27829"/>
                </a:cubicBezTo>
                <a:cubicBezTo>
                  <a:pt x="42036" y="27745"/>
                  <a:pt x="41889" y="27641"/>
                  <a:pt x="41785" y="27578"/>
                </a:cubicBezTo>
                <a:cubicBezTo>
                  <a:pt x="41115" y="27222"/>
                  <a:pt x="40613" y="26678"/>
                  <a:pt x="40195" y="26072"/>
                </a:cubicBezTo>
                <a:cubicBezTo>
                  <a:pt x="40048" y="25862"/>
                  <a:pt x="39944" y="25632"/>
                  <a:pt x="39797" y="25423"/>
                </a:cubicBezTo>
                <a:cubicBezTo>
                  <a:pt x="39672" y="25214"/>
                  <a:pt x="39483" y="25151"/>
                  <a:pt x="39274" y="25276"/>
                </a:cubicBezTo>
                <a:cubicBezTo>
                  <a:pt x="39128" y="25381"/>
                  <a:pt x="39002" y="25486"/>
                  <a:pt x="38856" y="25590"/>
                </a:cubicBezTo>
                <a:cubicBezTo>
                  <a:pt x="38625" y="25779"/>
                  <a:pt x="38416" y="25967"/>
                  <a:pt x="38186" y="26113"/>
                </a:cubicBezTo>
                <a:cubicBezTo>
                  <a:pt x="37391" y="26616"/>
                  <a:pt x="36763" y="26636"/>
                  <a:pt x="36031" y="26092"/>
                </a:cubicBezTo>
                <a:cubicBezTo>
                  <a:pt x="35278" y="25548"/>
                  <a:pt x="34629" y="24921"/>
                  <a:pt x="34273" y="24021"/>
                </a:cubicBezTo>
                <a:cubicBezTo>
                  <a:pt x="34064" y="23540"/>
                  <a:pt x="33918" y="23017"/>
                  <a:pt x="33708" y="22514"/>
                </a:cubicBezTo>
                <a:cubicBezTo>
                  <a:pt x="33646" y="22389"/>
                  <a:pt x="33687" y="22180"/>
                  <a:pt x="33394" y="22096"/>
                </a:cubicBezTo>
                <a:cubicBezTo>
                  <a:pt x="33206" y="22284"/>
                  <a:pt x="33060" y="22514"/>
                  <a:pt x="32850" y="22703"/>
                </a:cubicBezTo>
                <a:cubicBezTo>
                  <a:pt x="32160" y="23268"/>
                  <a:pt x="31407" y="23582"/>
                  <a:pt x="30465" y="23435"/>
                </a:cubicBezTo>
                <a:cubicBezTo>
                  <a:pt x="29335" y="23247"/>
                  <a:pt x="28477" y="22724"/>
                  <a:pt x="27892" y="21719"/>
                </a:cubicBezTo>
                <a:cubicBezTo>
                  <a:pt x="27745" y="21489"/>
                  <a:pt x="27640" y="21196"/>
                  <a:pt x="27473" y="20966"/>
                </a:cubicBezTo>
                <a:cubicBezTo>
                  <a:pt x="27034" y="20318"/>
                  <a:pt x="26887" y="19564"/>
                  <a:pt x="26845" y="18769"/>
                </a:cubicBezTo>
                <a:cubicBezTo>
                  <a:pt x="26845" y="18623"/>
                  <a:pt x="26929" y="18434"/>
                  <a:pt x="26699" y="18330"/>
                </a:cubicBezTo>
                <a:cubicBezTo>
                  <a:pt x="26385" y="18455"/>
                  <a:pt x="26176" y="18748"/>
                  <a:pt x="25883" y="18937"/>
                </a:cubicBezTo>
                <a:cubicBezTo>
                  <a:pt x="25130" y="19418"/>
                  <a:pt x="24293" y="19773"/>
                  <a:pt x="23372" y="19481"/>
                </a:cubicBezTo>
                <a:cubicBezTo>
                  <a:pt x="22661" y="19271"/>
                  <a:pt x="21970" y="18999"/>
                  <a:pt x="21280" y="18685"/>
                </a:cubicBezTo>
                <a:cubicBezTo>
                  <a:pt x="20840" y="18476"/>
                  <a:pt x="20464" y="18141"/>
                  <a:pt x="20213" y="17723"/>
                </a:cubicBezTo>
                <a:cubicBezTo>
                  <a:pt x="19564" y="16656"/>
                  <a:pt x="18957" y="15547"/>
                  <a:pt x="18748" y="14271"/>
                </a:cubicBezTo>
                <a:cubicBezTo>
                  <a:pt x="18706" y="13957"/>
                  <a:pt x="18581" y="13643"/>
                  <a:pt x="18518" y="13266"/>
                </a:cubicBezTo>
                <a:close/>
                <a:moveTo>
                  <a:pt x="23351" y="40425"/>
                </a:moveTo>
                <a:cubicBezTo>
                  <a:pt x="22849" y="41095"/>
                  <a:pt x="22430" y="41743"/>
                  <a:pt x="22179" y="42476"/>
                </a:cubicBezTo>
                <a:cubicBezTo>
                  <a:pt x="21677" y="43857"/>
                  <a:pt x="21133" y="45196"/>
                  <a:pt x="20673" y="46577"/>
                </a:cubicBezTo>
                <a:cubicBezTo>
                  <a:pt x="20192" y="48104"/>
                  <a:pt x="19689" y="49631"/>
                  <a:pt x="19564" y="51243"/>
                </a:cubicBezTo>
                <a:cubicBezTo>
                  <a:pt x="19543" y="51577"/>
                  <a:pt x="19459" y="51912"/>
                  <a:pt x="19376" y="52247"/>
                </a:cubicBezTo>
                <a:cubicBezTo>
                  <a:pt x="19187" y="52958"/>
                  <a:pt x="18978" y="53649"/>
                  <a:pt x="18832" y="54318"/>
                </a:cubicBezTo>
                <a:cubicBezTo>
                  <a:pt x="18727" y="54758"/>
                  <a:pt x="18622" y="55197"/>
                  <a:pt x="18560" y="55657"/>
                </a:cubicBezTo>
                <a:cubicBezTo>
                  <a:pt x="18413" y="56913"/>
                  <a:pt x="18246" y="58168"/>
                  <a:pt x="18120" y="59424"/>
                </a:cubicBezTo>
                <a:cubicBezTo>
                  <a:pt x="18099" y="59591"/>
                  <a:pt x="18120" y="59821"/>
                  <a:pt x="18120" y="59968"/>
                </a:cubicBezTo>
                <a:cubicBezTo>
                  <a:pt x="18560" y="60303"/>
                  <a:pt x="19062" y="60365"/>
                  <a:pt x="19501" y="60554"/>
                </a:cubicBezTo>
                <a:cubicBezTo>
                  <a:pt x="20087" y="60784"/>
                  <a:pt x="20652" y="60867"/>
                  <a:pt x="21259" y="60930"/>
                </a:cubicBezTo>
                <a:cubicBezTo>
                  <a:pt x="22974" y="61119"/>
                  <a:pt x="24732" y="61286"/>
                  <a:pt x="26469" y="61537"/>
                </a:cubicBezTo>
                <a:cubicBezTo>
                  <a:pt x="28373" y="61809"/>
                  <a:pt x="30277" y="61725"/>
                  <a:pt x="32181" y="61809"/>
                </a:cubicBezTo>
                <a:cubicBezTo>
                  <a:pt x="32327" y="61809"/>
                  <a:pt x="32474" y="61809"/>
                  <a:pt x="32599" y="61767"/>
                </a:cubicBezTo>
                <a:cubicBezTo>
                  <a:pt x="34169" y="61725"/>
                  <a:pt x="35675" y="61223"/>
                  <a:pt x="37056" y="60575"/>
                </a:cubicBezTo>
                <a:cubicBezTo>
                  <a:pt x="37893" y="60177"/>
                  <a:pt x="38730" y="59696"/>
                  <a:pt x="39441" y="59005"/>
                </a:cubicBezTo>
                <a:cubicBezTo>
                  <a:pt x="39400" y="58775"/>
                  <a:pt x="39379" y="58524"/>
                  <a:pt x="39337" y="58273"/>
                </a:cubicBezTo>
                <a:cubicBezTo>
                  <a:pt x="39002" y="56850"/>
                  <a:pt x="38856" y="55385"/>
                  <a:pt x="38437" y="53984"/>
                </a:cubicBezTo>
                <a:cubicBezTo>
                  <a:pt x="38395" y="53837"/>
                  <a:pt x="38416" y="53691"/>
                  <a:pt x="38374" y="53565"/>
                </a:cubicBezTo>
                <a:cubicBezTo>
                  <a:pt x="38291" y="53168"/>
                  <a:pt x="38228" y="52770"/>
                  <a:pt x="38123" y="52372"/>
                </a:cubicBezTo>
                <a:cubicBezTo>
                  <a:pt x="37495" y="50050"/>
                  <a:pt x="36868" y="47748"/>
                  <a:pt x="36219" y="45426"/>
                </a:cubicBezTo>
                <a:cubicBezTo>
                  <a:pt x="35968" y="44505"/>
                  <a:pt x="35780" y="43585"/>
                  <a:pt x="35298" y="42748"/>
                </a:cubicBezTo>
                <a:cubicBezTo>
                  <a:pt x="35152" y="42497"/>
                  <a:pt x="35047" y="42183"/>
                  <a:pt x="34985" y="41869"/>
                </a:cubicBezTo>
                <a:cubicBezTo>
                  <a:pt x="34880" y="41157"/>
                  <a:pt x="34524" y="40592"/>
                  <a:pt x="34127" y="39986"/>
                </a:cubicBezTo>
                <a:cubicBezTo>
                  <a:pt x="32934" y="40174"/>
                  <a:pt x="31721" y="40383"/>
                  <a:pt x="30486" y="40530"/>
                </a:cubicBezTo>
                <a:cubicBezTo>
                  <a:pt x="29796" y="40613"/>
                  <a:pt x="29105" y="40844"/>
                  <a:pt x="28373" y="40760"/>
                </a:cubicBezTo>
                <a:cubicBezTo>
                  <a:pt x="27912" y="40718"/>
                  <a:pt x="27410" y="40697"/>
                  <a:pt x="26908" y="40697"/>
                </a:cubicBezTo>
                <a:cubicBezTo>
                  <a:pt x="26071" y="40718"/>
                  <a:pt x="25255" y="40613"/>
                  <a:pt x="24418" y="40488"/>
                </a:cubicBezTo>
                <a:cubicBezTo>
                  <a:pt x="24083" y="40467"/>
                  <a:pt x="23728" y="40467"/>
                  <a:pt x="23351" y="40425"/>
                </a:cubicBezTo>
                <a:close/>
                <a:moveTo>
                  <a:pt x="16467" y="69969"/>
                </a:moveTo>
                <a:cubicBezTo>
                  <a:pt x="16635" y="70053"/>
                  <a:pt x="16781" y="70220"/>
                  <a:pt x="16969" y="70283"/>
                </a:cubicBezTo>
                <a:cubicBezTo>
                  <a:pt x="17702" y="70555"/>
                  <a:pt x="18455" y="70806"/>
                  <a:pt x="19166" y="71225"/>
                </a:cubicBezTo>
                <a:cubicBezTo>
                  <a:pt x="19292" y="71287"/>
                  <a:pt x="19438" y="71350"/>
                  <a:pt x="19564" y="71371"/>
                </a:cubicBezTo>
                <a:cubicBezTo>
                  <a:pt x="20192" y="71455"/>
                  <a:pt x="20673" y="71769"/>
                  <a:pt x="21196" y="72083"/>
                </a:cubicBezTo>
                <a:cubicBezTo>
                  <a:pt x="21384" y="72208"/>
                  <a:pt x="21594" y="72375"/>
                  <a:pt x="21803" y="72396"/>
                </a:cubicBezTo>
                <a:cubicBezTo>
                  <a:pt x="22200" y="72480"/>
                  <a:pt x="22598" y="72543"/>
                  <a:pt x="22933" y="72752"/>
                </a:cubicBezTo>
                <a:cubicBezTo>
                  <a:pt x="23079" y="72857"/>
                  <a:pt x="23267" y="72815"/>
                  <a:pt x="23372" y="72647"/>
                </a:cubicBezTo>
                <a:cubicBezTo>
                  <a:pt x="23665" y="72166"/>
                  <a:pt x="24000" y="71685"/>
                  <a:pt x="24209" y="71162"/>
                </a:cubicBezTo>
                <a:cubicBezTo>
                  <a:pt x="24376" y="70806"/>
                  <a:pt x="24523" y="70430"/>
                  <a:pt x="24732" y="70095"/>
                </a:cubicBezTo>
                <a:cubicBezTo>
                  <a:pt x="24899" y="69823"/>
                  <a:pt x="25151" y="69572"/>
                  <a:pt x="25213" y="69279"/>
                </a:cubicBezTo>
                <a:cubicBezTo>
                  <a:pt x="25318" y="68714"/>
                  <a:pt x="25653" y="68316"/>
                  <a:pt x="25967" y="67835"/>
                </a:cubicBezTo>
                <a:cubicBezTo>
                  <a:pt x="26071" y="67689"/>
                  <a:pt x="26197" y="67500"/>
                  <a:pt x="26280" y="67354"/>
                </a:cubicBezTo>
                <a:cubicBezTo>
                  <a:pt x="26824" y="66161"/>
                  <a:pt x="26824" y="66203"/>
                  <a:pt x="28080" y="65847"/>
                </a:cubicBezTo>
                <a:cubicBezTo>
                  <a:pt x="28917" y="65617"/>
                  <a:pt x="29733" y="65805"/>
                  <a:pt x="30549" y="66015"/>
                </a:cubicBezTo>
                <a:cubicBezTo>
                  <a:pt x="31072" y="66140"/>
                  <a:pt x="31532" y="66454"/>
                  <a:pt x="32013" y="66684"/>
                </a:cubicBezTo>
                <a:cubicBezTo>
                  <a:pt x="32118" y="66747"/>
                  <a:pt x="32202" y="66831"/>
                  <a:pt x="32265" y="66935"/>
                </a:cubicBezTo>
                <a:cubicBezTo>
                  <a:pt x="32641" y="67312"/>
                  <a:pt x="32871" y="67793"/>
                  <a:pt x="32892" y="68316"/>
                </a:cubicBezTo>
                <a:cubicBezTo>
                  <a:pt x="32892" y="68777"/>
                  <a:pt x="33185" y="69132"/>
                  <a:pt x="33290" y="69509"/>
                </a:cubicBezTo>
                <a:cubicBezTo>
                  <a:pt x="33415" y="69969"/>
                  <a:pt x="33499" y="70409"/>
                  <a:pt x="33604" y="70848"/>
                </a:cubicBezTo>
                <a:cubicBezTo>
                  <a:pt x="33604" y="70869"/>
                  <a:pt x="33625" y="70911"/>
                  <a:pt x="33666" y="70932"/>
                </a:cubicBezTo>
                <a:cubicBezTo>
                  <a:pt x="33813" y="71141"/>
                  <a:pt x="33876" y="71392"/>
                  <a:pt x="33918" y="71643"/>
                </a:cubicBezTo>
                <a:cubicBezTo>
                  <a:pt x="34106" y="72501"/>
                  <a:pt x="34503" y="72836"/>
                  <a:pt x="35382" y="72940"/>
                </a:cubicBezTo>
                <a:cubicBezTo>
                  <a:pt x="35801" y="73003"/>
                  <a:pt x="36240" y="73045"/>
                  <a:pt x="36659" y="73066"/>
                </a:cubicBezTo>
                <a:cubicBezTo>
                  <a:pt x="36847" y="73066"/>
                  <a:pt x="37077" y="73066"/>
                  <a:pt x="37244" y="72961"/>
                </a:cubicBezTo>
                <a:cubicBezTo>
                  <a:pt x="37872" y="72606"/>
                  <a:pt x="38542" y="72647"/>
                  <a:pt x="39232" y="72606"/>
                </a:cubicBezTo>
                <a:cubicBezTo>
                  <a:pt x="39860" y="72585"/>
                  <a:pt x="40425" y="72522"/>
                  <a:pt x="40780" y="71894"/>
                </a:cubicBezTo>
                <a:cubicBezTo>
                  <a:pt x="41199" y="71664"/>
                  <a:pt x="41220" y="71287"/>
                  <a:pt x="41094" y="70869"/>
                </a:cubicBezTo>
                <a:cubicBezTo>
                  <a:pt x="40990" y="70492"/>
                  <a:pt x="40822" y="70095"/>
                  <a:pt x="40843" y="69697"/>
                </a:cubicBezTo>
                <a:cubicBezTo>
                  <a:pt x="40906" y="69028"/>
                  <a:pt x="40676" y="68400"/>
                  <a:pt x="40571" y="67772"/>
                </a:cubicBezTo>
                <a:lnTo>
                  <a:pt x="40320" y="66517"/>
                </a:lnTo>
                <a:cubicBezTo>
                  <a:pt x="39964" y="64571"/>
                  <a:pt x="39630" y="62646"/>
                  <a:pt x="39253" y="60700"/>
                </a:cubicBezTo>
                <a:cubicBezTo>
                  <a:pt x="39253" y="60679"/>
                  <a:pt x="39232" y="60658"/>
                  <a:pt x="39211" y="60616"/>
                </a:cubicBezTo>
                <a:cubicBezTo>
                  <a:pt x="39128" y="60616"/>
                  <a:pt x="39023" y="60616"/>
                  <a:pt x="38960" y="60658"/>
                </a:cubicBezTo>
                <a:cubicBezTo>
                  <a:pt x="38019" y="61202"/>
                  <a:pt x="37035" y="61621"/>
                  <a:pt x="36031" y="62039"/>
                </a:cubicBezTo>
                <a:cubicBezTo>
                  <a:pt x="35068" y="62437"/>
                  <a:pt x="34085" y="62646"/>
                  <a:pt x="33060" y="62792"/>
                </a:cubicBezTo>
                <a:cubicBezTo>
                  <a:pt x="32453" y="62897"/>
                  <a:pt x="31846" y="62897"/>
                  <a:pt x="31260" y="62918"/>
                </a:cubicBezTo>
                <a:cubicBezTo>
                  <a:pt x="30591" y="62918"/>
                  <a:pt x="29942" y="62897"/>
                  <a:pt x="29293" y="62876"/>
                </a:cubicBezTo>
                <a:cubicBezTo>
                  <a:pt x="28749" y="62855"/>
                  <a:pt x="28184" y="62855"/>
                  <a:pt x="27661" y="62792"/>
                </a:cubicBezTo>
                <a:cubicBezTo>
                  <a:pt x="25736" y="62583"/>
                  <a:pt x="23791" y="62374"/>
                  <a:pt x="21866" y="62144"/>
                </a:cubicBezTo>
                <a:cubicBezTo>
                  <a:pt x="20924" y="62039"/>
                  <a:pt x="19982" y="62039"/>
                  <a:pt x="19083" y="61600"/>
                </a:cubicBezTo>
                <a:cubicBezTo>
                  <a:pt x="18978" y="61537"/>
                  <a:pt x="18832" y="61600"/>
                  <a:pt x="18643" y="61600"/>
                </a:cubicBezTo>
                <a:cubicBezTo>
                  <a:pt x="18622" y="62332"/>
                  <a:pt x="18518" y="63002"/>
                  <a:pt x="18246" y="63629"/>
                </a:cubicBezTo>
                <a:cubicBezTo>
                  <a:pt x="18016" y="64215"/>
                  <a:pt x="17744" y="64780"/>
                  <a:pt x="17723" y="65429"/>
                </a:cubicBezTo>
                <a:cubicBezTo>
                  <a:pt x="17723" y="65617"/>
                  <a:pt x="17618" y="65826"/>
                  <a:pt x="17534" y="66015"/>
                </a:cubicBezTo>
                <a:cubicBezTo>
                  <a:pt x="17179" y="66831"/>
                  <a:pt x="16907" y="67668"/>
                  <a:pt x="16676" y="68526"/>
                </a:cubicBezTo>
                <a:cubicBezTo>
                  <a:pt x="16488" y="68965"/>
                  <a:pt x="16467" y="69446"/>
                  <a:pt x="16467" y="69969"/>
                </a:cubicBezTo>
                <a:close/>
                <a:moveTo>
                  <a:pt x="40801" y="35403"/>
                </a:moveTo>
                <a:cubicBezTo>
                  <a:pt x="41827" y="35675"/>
                  <a:pt x="42705" y="35383"/>
                  <a:pt x="43563" y="35194"/>
                </a:cubicBezTo>
                <a:cubicBezTo>
                  <a:pt x="43856" y="35152"/>
                  <a:pt x="44128" y="34901"/>
                  <a:pt x="44358" y="34713"/>
                </a:cubicBezTo>
                <a:cubicBezTo>
                  <a:pt x="44589" y="34525"/>
                  <a:pt x="44777" y="34315"/>
                  <a:pt x="44965" y="34106"/>
                </a:cubicBezTo>
                <a:cubicBezTo>
                  <a:pt x="45718" y="33353"/>
                  <a:pt x="45698" y="33353"/>
                  <a:pt x="45865" y="32244"/>
                </a:cubicBezTo>
                <a:cubicBezTo>
                  <a:pt x="45949" y="31721"/>
                  <a:pt x="45802" y="31302"/>
                  <a:pt x="45446" y="30905"/>
                </a:cubicBezTo>
                <a:cubicBezTo>
                  <a:pt x="45279" y="30696"/>
                  <a:pt x="45028" y="30591"/>
                  <a:pt x="44777" y="30654"/>
                </a:cubicBezTo>
                <a:cubicBezTo>
                  <a:pt x="44233" y="30779"/>
                  <a:pt x="43647" y="30800"/>
                  <a:pt x="43229" y="31261"/>
                </a:cubicBezTo>
                <a:cubicBezTo>
                  <a:pt x="43082" y="31407"/>
                  <a:pt x="42873" y="31533"/>
                  <a:pt x="42705" y="31679"/>
                </a:cubicBezTo>
                <a:cubicBezTo>
                  <a:pt x="42454" y="31888"/>
                  <a:pt x="42266" y="32098"/>
                  <a:pt x="42203" y="32432"/>
                </a:cubicBezTo>
                <a:cubicBezTo>
                  <a:pt x="42141" y="32893"/>
                  <a:pt x="41889" y="33269"/>
                  <a:pt x="41617" y="33625"/>
                </a:cubicBezTo>
                <a:cubicBezTo>
                  <a:pt x="41199" y="34148"/>
                  <a:pt x="40927" y="34734"/>
                  <a:pt x="40801" y="35403"/>
                </a:cubicBezTo>
                <a:close/>
                <a:moveTo>
                  <a:pt x="44819" y="83611"/>
                </a:moveTo>
                <a:cubicBezTo>
                  <a:pt x="43982" y="82795"/>
                  <a:pt x="42936" y="82419"/>
                  <a:pt x="41785" y="82272"/>
                </a:cubicBezTo>
                <a:cubicBezTo>
                  <a:pt x="41220" y="82230"/>
                  <a:pt x="40676" y="82314"/>
                  <a:pt x="40090" y="82335"/>
                </a:cubicBezTo>
                <a:cubicBezTo>
                  <a:pt x="39630" y="82356"/>
                  <a:pt x="39274" y="82565"/>
                  <a:pt x="38960" y="82858"/>
                </a:cubicBezTo>
                <a:cubicBezTo>
                  <a:pt x="38709" y="83109"/>
                  <a:pt x="38730" y="83465"/>
                  <a:pt x="39044" y="83632"/>
                </a:cubicBezTo>
                <a:cubicBezTo>
                  <a:pt x="39755" y="84030"/>
                  <a:pt x="40488" y="84344"/>
                  <a:pt x="41304" y="84469"/>
                </a:cubicBezTo>
                <a:cubicBezTo>
                  <a:pt x="42266" y="84637"/>
                  <a:pt x="43229" y="84511"/>
                  <a:pt x="44191" y="84511"/>
                </a:cubicBezTo>
                <a:cubicBezTo>
                  <a:pt x="44379" y="84511"/>
                  <a:pt x="44589" y="84407"/>
                  <a:pt x="44756" y="84302"/>
                </a:cubicBezTo>
                <a:cubicBezTo>
                  <a:pt x="44902" y="84114"/>
                  <a:pt x="44902" y="83883"/>
                  <a:pt x="44819" y="83611"/>
                </a:cubicBezTo>
                <a:close/>
                <a:moveTo>
                  <a:pt x="11592" y="18434"/>
                </a:moveTo>
                <a:cubicBezTo>
                  <a:pt x="12052" y="17974"/>
                  <a:pt x="13747" y="15840"/>
                  <a:pt x="14019" y="15421"/>
                </a:cubicBezTo>
                <a:cubicBezTo>
                  <a:pt x="14040" y="15380"/>
                  <a:pt x="14082" y="15317"/>
                  <a:pt x="14082" y="15275"/>
                </a:cubicBezTo>
                <a:cubicBezTo>
                  <a:pt x="14124" y="15149"/>
                  <a:pt x="14145" y="14982"/>
                  <a:pt x="14124" y="14856"/>
                </a:cubicBezTo>
                <a:cubicBezTo>
                  <a:pt x="13956" y="14271"/>
                  <a:pt x="13517" y="13915"/>
                  <a:pt x="13078" y="13538"/>
                </a:cubicBezTo>
                <a:cubicBezTo>
                  <a:pt x="12994" y="13496"/>
                  <a:pt x="12868" y="13496"/>
                  <a:pt x="12764" y="13475"/>
                </a:cubicBezTo>
                <a:cubicBezTo>
                  <a:pt x="12136" y="13434"/>
                  <a:pt x="11759" y="13831"/>
                  <a:pt x="11508" y="14333"/>
                </a:cubicBezTo>
                <a:cubicBezTo>
                  <a:pt x="11111" y="15003"/>
                  <a:pt x="10943" y="15798"/>
                  <a:pt x="11006" y="16551"/>
                </a:cubicBezTo>
                <a:cubicBezTo>
                  <a:pt x="11069" y="17179"/>
                  <a:pt x="11027" y="17890"/>
                  <a:pt x="11592" y="18434"/>
                </a:cubicBezTo>
                <a:close/>
                <a:moveTo>
                  <a:pt x="15693" y="81414"/>
                </a:moveTo>
                <a:cubicBezTo>
                  <a:pt x="14982" y="81331"/>
                  <a:pt x="14333" y="81289"/>
                  <a:pt x="13684" y="81184"/>
                </a:cubicBezTo>
                <a:cubicBezTo>
                  <a:pt x="13015" y="81080"/>
                  <a:pt x="12366" y="81101"/>
                  <a:pt x="11718" y="81205"/>
                </a:cubicBezTo>
                <a:cubicBezTo>
                  <a:pt x="11132" y="81310"/>
                  <a:pt x="10567" y="81498"/>
                  <a:pt x="10190" y="82042"/>
                </a:cubicBezTo>
                <a:cubicBezTo>
                  <a:pt x="10483" y="82314"/>
                  <a:pt x="10755" y="82544"/>
                  <a:pt x="11090" y="82586"/>
                </a:cubicBezTo>
                <a:cubicBezTo>
                  <a:pt x="12429" y="82858"/>
                  <a:pt x="13705" y="82733"/>
                  <a:pt x="14961" y="82230"/>
                </a:cubicBezTo>
                <a:cubicBezTo>
                  <a:pt x="15296" y="82105"/>
                  <a:pt x="15568" y="81917"/>
                  <a:pt x="15693" y="8141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9"/>
          <p:cNvSpPr/>
          <p:nvPr/>
        </p:nvSpPr>
        <p:spPr>
          <a:xfrm>
            <a:off x="8161812" y="3608462"/>
            <a:ext cx="325400" cy="213950"/>
          </a:xfrm>
          <a:custGeom>
            <a:rect b="b" l="l" r="r" t="t"/>
            <a:pathLst>
              <a:path extrusionOk="0" h="8558" w="13016">
                <a:moveTo>
                  <a:pt x="754" y="398"/>
                </a:moveTo>
                <a:cubicBezTo>
                  <a:pt x="1193" y="335"/>
                  <a:pt x="1591" y="293"/>
                  <a:pt x="1926" y="586"/>
                </a:cubicBezTo>
                <a:cubicBezTo>
                  <a:pt x="2009" y="670"/>
                  <a:pt x="2135" y="691"/>
                  <a:pt x="2240" y="711"/>
                </a:cubicBezTo>
                <a:cubicBezTo>
                  <a:pt x="3098" y="816"/>
                  <a:pt x="3934" y="963"/>
                  <a:pt x="4792" y="879"/>
                </a:cubicBezTo>
                <a:cubicBezTo>
                  <a:pt x="6362" y="691"/>
                  <a:pt x="7931" y="586"/>
                  <a:pt x="9479" y="356"/>
                </a:cubicBezTo>
                <a:cubicBezTo>
                  <a:pt x="10421" y="188"/>
                  <a:pt x="11362" y="272"/>
                  <a:pt x="12283" y="84"/>
                </a:cubicBezTo>
                <a:cubicBezTo>
                  <a:pt x="12722" y="0"/>
                  <a:pt x="13015" y="272"/>
                  <a:pt x="12994" y="711"/>
                </a:cubicBezTo>
                <a:cubicBezTo>
                  <a:pt x="12932" y="1486"/>
                  <a:pt x="12973" y="2281"/>
                  <a:pt x="12764" y="3013"/>
                </a:cubicBezTo>
                <a:cubicBezTo>
                  <a:pt x="12346" y="4457"/>
                  <a:pt x="11823" y="5901"/>
                  <a:pt x="10818" y="7072"/>
                </a:cubicBezTo>
                <a:cubicBezTo>
                  <a:pt x="10525" y="7407"/>
                  <a:pt x="10253" y="7700"/>
                  <a:pt x="9835" y="7867"/>
                </a:cubicBezTo>
                <a:cubicBezTo>
                  <a:pt x="9479" y="7993"/>
                  <a:pt x="9144" y="8181"/>
                  <a:pt x="8831" y="8328"/>
                </a:cubicBezTo>
                <a:cubicBezTo>
                  <a:pt x="8475" y="8516"/>
                  <a:pt x="8077" y="8558"/>
                  <a:pt x="7659" y="8516"/>
                </a:cubicBezTo>
                <a:cubicBezTo>
                  <a:pt x="6927" y="8411"/>
                  <a:pt x="6173" y="8349"/>
                  <a:pt x="5441" y="8286"/>
                </a:cubicBezTo>
                <a:cubicBezTo>
                  <a:pt x="4625" y="8181"/>
                  <a:pt x="3893" y="7909"/>
                  <a:pt x="3265" y="7365"/>
                </a:cubicBezTo>
                <a:cubicBezTo>
                  <a:pt x="2993" y="7135"/>
                  <a:pt x="2742" y="6926"/>
                  <a:pt x="2449" y="6737"/>
                </a:cubicBezTo>
                <a:cubicBezTo>
                  <a:pt x="1821" y="6319"/>
                  <a:pt x="1319" y="5733"/>
                  <a:pt x="942" y="5105"/>
                </a:cubicBezTo>
                <a:cubicBezTo>
                  <a:pt x="252" y="4017"/>
                  <a:pt x="1" y="2783"/>
                  <a:pt x="315" y="1507"/>
                </a:cubicBezTo>
                <a:cubicBezTo>
                  <a:pt x="377" y="1109"/>
                  <a:pt x="566" y="795"/>
                  <a:pt x="754" y="398"/>
                </a:cubicBezTo>
                <a:close/>
                <a:moveTo>
                  <a:pt x="12074" y="1025"/>
                </a:moveTo>
                <a:cubicBezTo>
                  <a:pt x="11258" y="983"/>
                  <a:pt x="10567" y="921"/>
                  <a:pt x="9856" y="1130"/>
                </a:cubicBezTo>
                <a:cubicBezTo>
                  <a:pt x="9647" y="1193"/>
                  <a:pt x="9416" y="1193"/>
                  <a:pt x="9165" y="1214"/>
                </a:cubicBezTo>
                <a:cubicBezTo>
                  <a:pt x="8496" y="1297"/>
                  <a:pt x="7805" y="1339"/>
                  <a:pt x="7136" y="1423"/>
                </a:cubicBezTo>
                <a:cubicBezTo>
                  <a:pt x="5483" y="1632"/>
                  <a:pt x="3830" y="1841"/>
                  <a:pt x="2198" y="1507"/>
                </a:cubicBezTo>
                <a:cubicBezTo>
                  <a:pt x="2135" y="1507"/>
                  <a:pt x="2093" y="1486"/>
                  <a:pt x="2009" y="1486"/>
                </a:cubicBezTo>
                <a:cubicBezTo>
                  <a:pt x="1570" y="1423"/>
                  <a:pt x="1361" y="1590"/>
                  <a:pt x="1298" y="2009"/>
                </a:cubicBezTo>
                <a:cubicBezTo>
                  <a:pt x="1214" y="2490"/>
                  <a:pt x="1235" y="2971"/>
                  <a:pt x="1382" y="3432"/>
                </a:cubicBezTo>
                <a:cubicBezTo>
                  <a:pt x="1633" y="4352"/>
                  <a:pt x="2156" y="5084"/>
                  <a:pt x="2888" y="5670"/>
                </a:cubicBezTo>
                <a:cubicBezTo>
                  <a:pt x="3223" y="5921"/>
                  <a:pt x="3579" y="6193"/>
                  <a:pt x="3914" y="6465"/>
                </a:cubicBezTo>
                <a:cubicBezTo>
                  <a:pt x="4353" y="6863"/>
                  <a:pt x="4876" y="7072"/>
                  <a:pt x="5462" y="7156"/>
                </a:cubicBezTo>
                <a:cubicBezTo>
                  <a:pt x="6194" y="7261"/>
                  <a:pt x="6927" y="7344"/>
                  <a:pt x="7680" y="7386"/>
                </a:cubicBezTo>
                <a:cubicBezTo>
                  <a:pt x="7889" y="7407"/>
                  <a:pt x="8098" y="7449"/>
                  <a:pt x="8287" y="7365"/>
                </a:cubicBezTo>
                <a:cubicBezTo>
                  <a:pt x="9124" y="6989"/>
                  <a:pt x="9981" y="6717"/>
                  <a:pt x="10484" y="5817"/>
                </a:cubicBezTo>
                <a:cubicBezTo>
                  <a:pt x="10902" y="5064"/>
                  <a:pt x="11258" y="4310"/>
                  <a:pt x="11572" y="3515"/>
                </a:cubicBezTo>
                <a:cubicBezTo>
                  <a:pt x="11885" y="2741"/>
                  <a:pt x="11990" y="1925"/>
                  <a:pt x="12074" y="1025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/>
          <p:nvPr/>
        </p:nvSpPr>
        <p:spPr>
          <a:xfrm>
            <a:off x="8105862" y="3490237"/>
            <a:ext cx="45000" cy="46575"/>
          </a:xfrm>
          <a:custGeom>
            <a:rect b="b" l="l" r="r" t="t"/>
            <a:pathLst>
              <a:path extrusionOk="0" h="1863" w="1800">
                <a:moveTo>
                  <a:pt x="1548" y="84"/>
                </a:moveTo>
                <a:cubicBezTo>
                  <a:pt x="1799" y="523"/>
                  <a:pt x="1779" y="921"/>
                  <a:pt x="1758" y="1298"/>
                </a:cubicBezTo>
                <a:cubicBezTo>
                  <a:pt x="1737" y="1611"/>
                  <a:pt x="1486" y="1779"/>
                  <a:pt x="1151" y="1821"/>
                </a:cubicBezTo>
                <a:cubicBezTo>
                  <a:pt x="753" y="1863"/>
                  <a:pt x="418" y="1737"/>
                  <a:pt x="209" y="1360"/>
                </a:cubicBezTo>
                <a:cubicBezTo>
                  <a:pt x="0" y="1005"/>
                  <a:pt x="21" y="628"/>
                  <a:pt x="209" y="293"/>
                </a:cubicBezTo>
                <a:cubicBezTo>
                  <a:pt x="293" y="168"/>
                  <a:pt x="481" y="63"/>
                  <a:pt x="628" y="42"/>
                </a:cubicBezTo>
                <a:cubicBezTo>
                  <a:pt x="921" y="0"/>
                  <a:pt x="1234" y="63"/>
                  <a:pt x="1548" y="84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9"/>
          <p:cNvSpPr/>
          <p:nvPr/>
        </p:nvSpPr>
        <p:spPr>
          <a:xfrm>
            <a:off x="8431212" y="3511162"/>
            <a:ext cx="44475" cy="49700"/>
          </a:xfrm>
          <a:custGeom>
            <a:rect b="b" l="l" r="r" t="t"/>
            <a:pathLst>
              <a:path extrusionOk="0" h="1988" w="1779">
                <a:moveTo>
                  <a:pt x="858" y="42"/>
                </a:moveTo>
                <a:cubicBezTo>
                  <a:pt x="1486" y="63"/>
                  <a:pt x="1737" y="314"/>
                  <a:pt x="1779" y="879"/>
                </a:cubicBezTo>
                <a:cubicBezTo>
                  <a:pt x="1779" y="1528"/>
                  <a:pt x="1298" y="1988"/>
                  <a:pt x="921" y="1946"/>
                </a:cubicBezTo>
                <a:cubicBezTo>
                  <a:pt x="503" y="1883"/>
                  <a:pt x="21" y="1444"/>
                  <a:pt x="21" y="1130"/>
                </a:cubicBezTo>
                <a:cubicBezTo>
                  <a:pt x="0" y="377"/>
                  <a:pt x="273" y="0"/>
                  <a:pt x="858" y="42"/>
                </a:cubicBezTo>
                <a:close/>
              </a:path>
            </a:pathLst>
          </a:custGeom>
          <a:solidFill>
            <a:srgbClr val="1D312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p9"/>
          <p:cNvGrpSpPr/>
          <p:nvPr/>
        </p:nvGrpSpPr>
        <p:grpSpPr>
          <a:xfrm>
            <a:off x="255270" y="2786699"/>
            <a:ext cx="1385325" cy="1853800"/>
            <a:chOff x="9964525" y="914075"/>
            <a:chExt cx="1385325" cy="1853800"/>
          </a:xfrm>
        </p:grpSpPr>
        <p:sp>
          <p:nvSpPr>
            <p:cNvPr id="546" name="Google Shape;546;p9"/>
            <p:cNvSpPr/>
            <p:nvPr/>
          </p:nvSpPr>
          <p:spPr>
            <a:xfrm>
              <a:off x="10368950" y="1311400"/>
              <a:ext cx="743675" cy="519500"/>
            </a:xfrm>
            <a:custGeom>
              <a:rect b="b" l="l" r="r" t="t"/>
              <a:pathLst>
                <a:path extrusionOk="0" h="20780" w="29747">
                  <a:moveTo>
                    <a:pt x="1" y="8516"/>
                  </a:moveTo>
                  <a:cubicBezTo>
                    <a:pt x="3037" y="7425"/>
                    <a:pt x="5813" y="5978"/>
                    <a:pt x="8066" y="3677"/>
                  </a:cubicBezTo>
                  <a:cubicBezTo>
                    <a:pt x="8873" y="4033"/>
                    <a:pt x="9679" y="3914"/>
                    <a:pt x="10462" y="3606"/>
                  </a:cubicBezTo>
                  <a:cubicBezTo>
                    <a:pt x="11268" y="3274"/>
                    <a:pt x="12099" y="2894"/>
                    <a:pt x="12881" y="2491"/>
                  </a:cubicBezTo>
                  <a:cubicBezTo>
                    <a:pt x="13427" y="2206"/>
                    <a:pt x="13925" y="1827"/>
                    <a:pt x="14352" y="1376"/>
                  </a:cubicBezTo>
                  <a:cubicBezTo>
                    <a:pt x="14803" y="949"/>
                    <a:pt x="15230" y="498"/>
                    <a:pt x="15704" y="0"/>
                  </a:cubicBezTo>
                  <a:cubicBezTo>
                    <a:pt x="15894" y="95"/>
                    <a:pt x="16060" y="214"/>
                    <a:pt x="16226" y="356"/>
                  </a:cubicBezTo>
                  <a:cubicBezTo>
                    <a:pt x="16700" y="736"/>
                    <a:pt x="17199" y="1068"/>
                    <a:pt x="17697" y="1376"/>
                  </a:cubicBezTo>
                  <a:cubicBezTo>
                    <a:pt x="18408" y="1756"/>
                    <a:pt x="19167" y="2040"/>
                    <a:pt x="19950" y="2183"/>
                  </a:cubicBezTo>
                  <a:cubicBezTo>
                    <a:pt x="21658" y="2538"/>
                    <a:pt x="23390" y="2633"/>
                    <a:pt x="25098" y="2515"/>
                  </a:cubicBezTo>
                  <a:cubicBezTo>
                    <a:pt x="25762" y="2467"/>
                    <a:pt x="26402" y="2349"/>
                    <a:pt x="27019" y="2159"/>
                  </a:cubicBezTo>
                  <a:cubicBezTo>
                    <a:pt x="27612" y="1993"/>
                    <a:pt x="28205" y="1827"/>
                    <a:pt x="28798" y="1637"/>
                  </a:cubicBezTo>
                  <a:cubicBezTo>
                    <a:pt x="28845" y="1708"/>
                    <a:pt x="28893" y="1803"/>
                    <a:pt x="28940" y="1898"/>
                  </a:cubicBezTo>
                  <a:cubicBezTo>
                    <a:pt x="29154" y="2776"/>
                    <a:pt x="29391" y="3701"/>
                    <a:pt x="29605" y="4602"/>
                  </a:cubicBezTo>
                  <a:cubicBezTo>
                    <a:pt x="29699" y="5124"/>
                    <a:pt x="29723" y="5670"/>
                    <a:pt x="29628" y="6215"/>
                  </a:cubicBezTo>
                  <a:cubicBezTo>
                    <a:pt x="29628" y="6263"/>
                    <a:pt x="29581" y="6334"/>
                    <a:pt x="29605" y="6358"/>
                  </a:cubicBezTo>
                  <a:cubicBezTo>
                    <a:pt x="29747" y="6903"/>
                    <a:pt x="29628" y="7449"/>
                    <a:pt x="29652" y="7971"/>
                  </a:cubicBezTo>
                  <a:cubicBezTo>
                    <a:pt x="29676" y="8516"/>
                    <a:pt x="29652" y="9062"/>
                    <a:pt x="29628" y="9584"/>
                  </a:cubicBezTo>
                  <a:cubicBezTo>
                    <a:pt x="29628" y="9797"/>
                    <a:pt x="29581" y="9987"/>
                    <a:pt x="29533" y="10177"/>
                  </a:cubicBezTo>
                  <a:cubicBezTo>
                    <a:pt x="29320" y="10912"/>
                    <a:pt x="29083" y="11647"/>
                    <a:pt x="28845" y="12359"/>
                  </a:cubicBezTo>
                  <a:cubicBezTo>
                    <a:pt x="28632" y="13189"/>
                    <a:pt x="28252" y="13924"/>
                    <a:pt x="27731" y="14589"/>
                  </a:cubicBezTo>
                  <a:cubicBezTo>
                    <a:pt x="27256" y="15111"/>
                    <a:pt x="26853" y="15704"/>
                    <a:pt x="26378" y="16225"/>
                  </a:cubicBezTo>
                  <a:cubicBezTo>
                    <a:pt x="25809" y="16771"/>
                    <a:pt x="25240" y="17293"/>
                    <a:pt x="24623" y="17767"/>
                  </a:cubicBezTo>
                  <a:cubicBezTo>
                    <a:pt x="23627" y="18574"/>
                    <a:pt x="22488" y="19214"/>
                    <a:pt x="21279" y="19665"/>
                  </a:cubicBezTo>
                  <a:cubicBezTo>
                    <a:pt x="20496" y="19997"/>
                    <a:pt x="19689" y="20258"/>
                    <a:pt x="18859" y="20471"/>
                  </a:cubicBezTo>
                  <a:cubicBezTo>
                    <a:pt x="18052" y="20661"/>
                    <a:pt x="17246" y="20756"/>
                    <a:pt x="16416" y="20780"/>
                  </a:cubicBezTo>
                  <a:cubicBezTo>
                    <a:pt x="14826" y="20780"/>
                    <a:pt x="13237" y="20661"/>
                    <a:pt x="11648" y="20424"/>
                  </a:cubicBezTo>
                  <a:cubicBezTo>
                    <a:pt x="10604" y="20258"/>
                    <a:pt x="9608" y="19973"/>
                    <a:pt x="8659" y="19523"/>
                  </a:cubicBezTo>
                  <a:cubicBezTo>
                    <a:pt x="7426" y="18953"/>
                    <a:pt x="6263" y="18265"/>
                    <a:pt x="5148" y="17483"/>
                  </a:cubicBezTo>
                  <a:cubicBezTo>
                    <a:pt x="4484" y="17008"/>
                    <a:pt x="3915" y="16463"/>
                    <a:pt x="3393" y="15846"/>
                  </a:cubicBezTo>
                  <a:cubicBezTo>
                    <a:pt x="3369" y="15798"/>
                    <a:pt x="3298" y="15751"/>
                    <a:pt x="3298" y="15727"/>
                  </a:cubicBezTo>
                  <a:cubicBezTo>
                    <a:pt x="3298" y="15371"/>
                    <a:pt x="3061" y="15205"/>
                    <a:pt x="2800" y="15063"/>
                  </a:cubicBezTo>
                  <a:cubicBezTo>
                    <a:pt x="2729" y="15016"/>
                    <a:pt x="2681" y="14921"/>
                    <a:pt x="2634" y="14826"/>
                  </a:cubicBezTo>
                  <a:cubicBezTo>
                    <a:pt x="2136" y="14067"/>
                    <a:pt x="1685" y="13284"/>
                    <a:pt x="1258" y="12454"/>
                  </a:cubicBezTo>
                  <a:cubicBezTo>
                    <a:pt x="973" y="11932"/>
                    <a:pt x="736" y="11363"/>
                    <a:pt x="523" y="10793"/>
                  </a:cubicBezTo>
                  <a:cubicBezTo>
                    <a:pt x="404" y="10390"/>
                    <a:pt x="262" y="10011"/>
                    <a:pt x="191" y="9607"/>
                  </a:cubicBezTo>
                  <a:cubicBezTo>
                    <a:pt x="96" y="9299"/>
                    <a:pt x="72" y="8943"/>
                    <a:pt x="1" y="8516"/>
                  </a:cubicBezTo>
                  <a:close/>
                  <a:moveTo>
                    <a:pt x="16226" y="15988"/>
                  </a:moveTo>
                  <a:lnTo>
                    <a:pt x="16558" y="15988"/>
                  </a:lnTo>
                  <a:cubicBezTo>
                    <a:pt x="17578" y="16012"/>
                    <a:pt x="18598" y="15798"/>
                    <a:pt x="19523" y="15324"/>
                  </a:cubicBezTo>
                  <a:cubicBezTo>
                    <a:pt x="19689" y="15229"/>
                    <a:pt x="19879" y="15205"/>
                    <a:pt x="20045" y="15111"/>
                  </a:cubicBezTo>
                  <a:cubicBezTo>
                    <a:pt x="20496" y="14921"/>
                    <a:pt x="20946" y="14731"/>
                    <a:pt x="21350" y="14518"/>
                  </a:cubicBezTo>
                  <a:cubicBezTo>
                    <a:pt x="21516" y="14446"/>
                    <a:pt x="21658" y="14328"/>
                    <a:pt x="21800" y="14185"/>
                  </a:cubicBezTo>
                  <a:cubicBezTo>
                    <a:pt x="22014" y="13948"/>
                    <a:pt x="22227" y="13711"/>
                    <a:pt x="22417" y="13450"/>
                  </a:cubicBezTo>
                  <a:cubicBezTo>
                    <a:pt x="22725" y="13071"/>
                    <a:pt x="22820" y="12525"/>
                    <a:pt x="22607" y="12051"/>
                  </a:cubicBezTo>
                  <a:cubicBezTo>
                    <a:pt x="22559" y="11932"/>
                    <a:pt x="22559" y="11790"/>
                    <a:pt x="22512" y="11671"/>
                  </a:cubicBezTo>
                  <a:cubicBezTo>
                    <a:pt x="22488" y="11624"/>
                    <a:pt x="22417" y="11576"/>
                    <a:pt x="22393" y="11576"/>
                  </a:cubicBezTo>
                  <a:cubicBezTo>
                    <a:pt x="22370" y="11576"/>
                    <a:pt x="22251" y="11647"/>
                    <a:pt x="22227" y="11695"/>
                  </a:cubicBezTo>
                  <a:cubicBezTo>
                    <a:pt x="22109" y="12217"/>
                    <a:pt x="21824" y="12691"/>
                    <a:pt x="21421" y="13047"/>
                  </a:cubicBezTo>
                  <a:cubicBezTo>
                    <a:pt x="21373" y="13094"/>
                    <a:pt x="21326" y="13142"/>
                    <a:pt x="21302" y="13189"/>
                  </a:cubicBezTo>
                  <a:cubicBezTo>
                    <a:pt x="21089" y="13521"/>
                    <a:pt x="20757" y="13782"/>
                    <a:pt x="20353" y="13924"/>
                  </a:cubicBezTo>
                  <a:cubicBezTo>
                    <a:pt x="19926" y="14091"/>
                    <a:pt x="19476" y="14233"/>
                    <a:pt x="19072" y="14446"/>
                  </a:cubicBezTo>
                  <a:cubicBezTo>
                    <a:pt x="17839" y="15087"/>
                    <a:pt x="16511" y="15039"/>
                    <a:pt x="15206" y="14921"/>
                  </a:cubicBezTo>
                  <a:cubicBezTo>
                    <a:pt x="14779" y="14850"/>
                    <a:pt x="14352" y="14755"/>
                    <a:pt x="13949" y="14636"/>
                  </a:cubicBezTo>
                  <a:cubicBezTo>
                    <a:pt x="12905" y="14375"/>
                    <a:pt x="12905" y="14351"/>
                    <a:pt x="11980" y="13758"/>
                  </a:cubicBezTo>
                  <a:cubicBezTo>
                    <a:pt x="11648" y="13545"/>
                    <a:pt x="11292" y="13379"/>
                    <a:pt x="10936" y="13237"/>
                  </a:cubicBezTo>
                  <a:cubicBezTo>
                    <a:pt x="10794" y="13189"/>
                    <a:pt x="10652" y="13165"/>
                    <a:pt x="10509" y="13165"/>
                  </a:cubicBezTo>
                  <a:cubicBezTo>
                    <a:pt x="10367" y="13165"/>
                    <a:pt x="10248" y="13237"/>
                    <a:pt x="10201" y="13379"/>
                  </a:cubicBezTo>
                  <a:cubicBezTo>
                    <a:pt x="10153" y="13474"/>
                    <a:pt x="10177" y="13592"/>
                    <a:pt x="10272" y="13664"/>
                  </a:cubicBezTo>
                  <a:cubicBezTo>
                    <a:pt x="10438" y="13830"/>
                    <a:pt x="10628" y="13996"/>
                    <a:pt x="10818" y="14114"/>
                  </a:cubicBezTo>
                  <a:cubicBezTo>
                    <a:pt x="11268" y="14423"/>
                    <a:pt x="11743" y="14684"/>
                    <a:pt x="12193" y="14992"/>
                  </a:cubicBezTo>
                  <a:cubicBezTo>
                    <a:pt x="12407" y="15134"/>
                    <a:pt x="12644" y="15253"/>
                    <a:pt x="12905" y="15300"/>
                  </a:cubicBezTo>
                  <a:cubicBezTo>
                    <a:pt x="13261" y="15395"/>
                    <a:pt x="13617" y="15514"/>
                    <a:pt x="13973" y="15609"/>
                  </a:cubicBezTo>
                  <a:cubicBezTo>
                    <a:pt x="14684" y="15846"/>
                    <a:pt x="15443" y="15988"/>
                    <a:pt x="16226" y="15988"/>
                  </a:cubicBezTo>
                  <a:close/>
                  <a:moveTo>
                    <a:pt x="9798" y="8113"/>
                  </a:moveTo>
                  <a:lnTo>
                    <a:pt x="9655" y="8113"/>
                  </a:lnTo>
                  <a:cubicBezTo>
                    <a:pt x="9062" y="8113"/>
                    <a:pt x="8730" y="8777"/>
                    <a:pt x="9086" y="9251"/>
                  </a:cubicBezTo>
                  <a:cubicBezTo>
                    <a:pt x="9205" y="9465"/>
                    <a:pt x="9371" y="9631"/>
                    <a:pt x="9584" y="9750"/>
                  </a:cubicBezTo>
                  <a:cubicBezTo>
                    <a:pt x="9703" y="9797"/>
                    <a:pt x="9821" y="9844"/>
                    <a:pt x="9940" y="9844"/>
                  </a:cubicBezTo>
                  <a:cubicBezTo>
                    <a:pt x="10272" y="9868"/>
                    <a:pt x="10580" y="9678"/>
                    <a:pt x="10723" y="9370"/>
                  </a:cubicBezTo>
                  <a:cubicBezTo>
                    <a:pt x="10841" y="9014"/>
                    <a:pt x="10770" y="8635"/>
                    <a:pt x="10533" y="8326"/>
                  </a:cubicBezTo>
                  <a:cubicBezTo>
                    <a:pt x="10319" y="8137"/>
                    <a:pt x="10059" y="8065"/>
                    <a:pt x="9798" y="8113"/>
                  </a:cubicBezTo>
                  <a:close/>
                  <a:moveTo>
                    <a:pt x="21445" y="6951"/>
                  </a:moveTo>
                  <a:cubicBezTo>
                    <a:pt x="21468" y="7093"/>
                    <a:pt x="21492" y="7235"/>
                    <a:pt x="21563" y="7378"/>
                  </a:cubicBezTo>
                  <a:cubicBezTo>
                    <a:pt x="21682" y="7591"/>
                    <a:pt x="21919" y="7710"/>
                    <a:pt x="22180" y="7662"/>
                  </a:cubicBezTo>
                  <a:cubicBezTo>
                    <a:pt x="22417" y="7686"/>
                    <a:pt x="22654" y="7520"/>
                    <a:pt x="22749" y="7283"/>
                  </a:cubicBezTo>
                  <a:cubicBezTo>
                    <a:pt x="22820" y="7022"/>
                    <a:pt x="22844" y="6737"/>
                    <a:pt x="22773" y="6476"/>
                  </a:cubicBezTo>
                  <a:cubicBezTo>
                    <a:pt x="22725" y="6263"/>
                    <a:pt x="22536" y="6120"/>
                    <a:pt x="22322" y="6120"/>
                  </a:cubicBezTo>
                  <a:cubicBezTo>
                    <a:pt x="22251" y="6120"/>
                    <a:pt x="22156" y="6144"/>
                    <a:pt x="22085" y="6120"/>
                  </a:cubicBezTo>
                  <a:cubicBezTo>
                    <a:pt x="21848" y="6097"/>
                    <a:pt x="21611" y="6263"/>
                    <a:pt x="21539" y="6500"/>
                  </a:cubicBezTo>
                  <a:cubicBezTo>
                    <a:pt x="21492" y="6642"/>
                    <a:pt x="21468" y="6808"/>
                    <a:pt x="21445" y="69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10342275" y="1023775"/>
              <a:ext cx="735975" cy="473250"/>
            </a:xfrm>
            <a:custGeom>
              <a:rect b="b" l="l" r="r" t="t"/>
              <a:pathLst>
                <a:path extrusionOk="0" h="18930" w="29439">
                  <a:moveTo>
                    <a:pt x="27872" y="7141"/>
                  </a:moveTo>
                  <a:cubicBezTo>
                    <a:pt x="27730" y="6998"/>
                    <a:pt x="27588" y="6856"/>
                    <a:pt x="27422" y="6737"/>
                  </a:cubicBezTo>
                  <a:cubicBezTo>
                    <a:pt x="27279" y="6595"/>
                    <a:pt x="27019" y="6690"/>
                    <a:pt x="26995" y="6903"/>
                  </a:cubicBezTo>
                  <a:cubicBezTo>
                    <a:pt x="26924" y="7117"/>
                    <a:pt x="26971" y="7378"/>
                    <a:pt x="27090" y="7591"/>
                  </a:cubicBezTo>
                  <a:cubicBezTo>
                    <a:pt x="27493" y="8232"/>
                    <a:pt x="27778" y="8967"/>
                    <a:pt x="28228" y="9560"/>
                  </a:cubicBezTo>
                  <a:cubicBezTo>
                    <a:pt x="28584" y="10058"/>
                    <a:pt x="28892" y="10604"/>
                    <a:pt x="29106" y="11197"/>
                  </a:cubicBezTo>
                  <a:cubicBezTo>
                    <a:pt x="29225" y="11529"/>
                    <a:pt x="29343" y="11909"/>
                    <a:pt x="29438" y="12264"/>
                  </a:cubicBezTo>
                  <a:cubicBezTo>
                    <a:pt x="29130" y="12549"/>
                    <a:pt x="28750" y="12715"/>
                    <a:pt x="28347" y="12739"/>
                  </a:cubicBezTo>
                  <a:cubicBezTo>
                    <a:pt x="27991" y="12739"/>
                    <a:pt x="27659" y="12786"/>
                    <a:pt x="27351" y="12881"/>
                  </a:cubicBezTo>
                  <a:cubicBezTo>
                    <a:pt x="27042" y="12976"/>
                    <a:pt x="26734" y="13023"/>
                    <a:pt x="26425" y="13071"/>
                  </a:cubicBezTo>
                  <a:cubicBezTo>
                    <a:pt x="24623" y="13237"/>
                    <a:pt x="22796" y="13142"/>
                    <a:pt x="21041" y="12810"/>
                  </a:cubicBezTo>
                  <a:cubicBezTo>
                    <a:pt x="20163" y="12620"/>
                    <a:pt x="19357" y="12288"/>
                    <a:pt x="18621" y="11814"/>
                  </a:cubicBezTo>
                  <a:cubicBezTo>
                    <a:pt x="18171" y="11505"/>
                    <a:pt x="17744" y="11197"/>
                    <a:pt x="17317" y="10889"/>
                  </a:cubicBezTo>
                  <a:cubicBezTo>
                    <a:pt x="17483" y="10462"/>
                    <a:pt x="17673" y="10058"/>
                    <a:pt x="17839" y="9703"/>
                  </a:cubicBezTo>
                  <a:cubicBezTo>
                    <a:pt x="17957" y="9370"/>
                    <a:pt x="18005" y="9038"/>
                    <a:pt x="17957" y="8706"/>
                  </a:cubicBezTo>
                  <a:cubicBezTo>
                    <a:pt x="17933" y="8469"/>
                    <a:pt x="17767" y="8256"/>
                    <a:pt x="17554" y="8137"/>
                  </a:cubicBezTo>
                  <a:cubicBezTo>
                    <a:pt x="17459" y="8090"/>
                    <a:pt x="17317" y="8137"/>
                    <a:pt x="17269" y="8232"/>
                  </a:cubicBezTo>
                  <a:cubicBezTo>
                    <a:pt x="17246" y="8327"/>
                    <a:pt x="17222" y="8422"/>
                    <a:pt x="17198" y="8517"/>
                  </a:cubicBezTo>
                  <a:cubicBezTo>
                    <a:pt x="17127" y="9323"/>
                    <a:pt x="16771" y="10106"/>
                    <a:pt x="16202" y="10699"/>
                  </a:cubicBezTo>
                  <a:cubicBezTo>
                    <a:pt x="15704" y="11268"/>
                    <a:pt x="15182" y="11814"/>
                    <a:pt x="14613" y="12336"/>
                  </a:cubicBezTo>
                  <a:cubicBezTo>
                    <a:pt x="14114" y="12810"/>
                    <a:pt x="13521" y="13190"/>
                    <a:pt x="12905" y="13474"/>
                  </a:cubicBezTo>
                  <a:cubicBezTo>
                    <a:pt x="12383" y="13711"/>
                    <a:pt x="11837" y="13949"/>
                    <a:pt x="11315" y="14186"/>
                  </a:cubicBezTo>
                  <a:cubicBezTo>
                    <a:pt x="10912" y="14376"/>
                    <a:pt x="10485" y="14447"/>
                    <a:pt x="10034" y="14447"/>
                  </a:cubicBezTo>
                  <a:cubicBezTo>
                    <a:pt x="9987" y="14281"/>
                    <a:pt x="10106" y="14233"/>
                    <a:pt x="10177" y="14162"/>
                  </a:cubicBezTo>
                  <a:cubicBezTo>
                    <a:pt x="10960" y="13166"/>
                    <a:pt x="11647" y="12098"/>
                    <a:pt x="12240" y="10983"/>
                  </a:cubicBezTo>
                  <a:cubicBezTo>
                    <a:pt x="12359" y="10746"/>
                    <a:pt x="12454" y="10509"/>
                    <a:pt x="12525" y="10248"/>
                  </a:cubicBezTo>
                  <a:cubicBezTo>
                    <a:pt x="12596" y="9940"/>
                    <a:pt x="12620" y="9584"/>
                    <a:pt x="12739" y="9276"/>
                  </a:cubicBezTo>
                  <a:cubicBezTo>
                    <a:pt x="12833" y="8825"/>
                    <a:pt x="12857" y="8350"/>
                    <a:pt x="12786" y="7900"/>
                  </a:cubicBezTo>
                  <a:cubicBezTo>
                    <a:pt x="12786" y="7852"/>
                    <a:pt x="12786" y="7829"/>
                    <a:pt x="12762" y="7781"/>
                  </a:cubicBezTo>
                  <a:cubicBezTo>
                    <a:pt x="12739" y="7639"/>
                    <a:pt x="12644" y="7544"/>
                    <a:pt x="12525" y="7520"/>
                  </a:cubicBezTo>
                  <a:cubicBezTo>
                    <a:pt x="12383" y="7520"/>
                    <a:pt x="12264" y="7639"/>
                    <a:pt x="12217" y="7805"/>
                  </a:cubicBezTo>
                  <a:cubicBezTo>
                    <a:pt x="12193" y="7852"/>
                    <a:pt x="12193" y="7923"/>
                    <a:pt x="12193" y="7971"/>
                  </a:cubicBezTo>
                  <a:cubicBezTo>
                    <a:pt x="12193" y="8706"/>
                    <a:pt x="11932" y="9394"/>
                    <a:pt x="11719" y="10082"/>
                  </a:cubicBezTo>
                  <a:cubicBezTo>
                    <a:pt x="11647" y="10343"/>
                    <a:pt x="11529" y="10557"/>
                    <a:pt x="11363" y="10770"/>
                  </a:cubicBezTo>
                  <a:cubicBezTo>
                    <a:pt x="10793" y="11600"/>
                    <a:pt x="10248" y="12430"/>
                    <a:pt x="9655" y="13261"/>
                  </a:cubicBezTo>
                  <a:cubicBezTo>
                    <a:pt x="9418" y="13545"/>
                    <a:pt x="9180" y="13830"/>
                    <a:pt x="8896" y="14067"/>
                  </a:cubicBezTo>
                  <a:cubicBezTo>
                    <a:pt x="8255" y="14731"/>
                    <a:pt x="7591" y="15324"/>
                    <a:pt x="6880" y="15894"/>
                  </a:cubicBezTo>
                  <a:cubicBezTo>
                    <a:pt x="5575" y="16890"/>
                    <a:pt x="4152" y="17720"/>
                    <a:pt x="2634" y="18361"/>
                  </a:cubicBezTo>
                  <a:cubicBezTo>
                    <a:pt x="2254" y="18503"/>
                    <a:pt x="1874" y="18693"/>
                    <a:pt x="1495" y="18835"/>
                  </a:cubicBezTo>
                  <a:cubicBezTo>
                    <a:pt x="1376" y="18883"/>
                    <a:pt x="1234" y="18906"/>
                    <a:pt x="1115" y="18930"/>
                  </a:cubicBezTo>
                  <a:cubicBezTo>
                    <a:pt x="1092" y="18835"/>
                    <a:pt x="1092" y="18716"/>
                    <a:pt x="1068" y="18622"/>
                  </a:cubicBezTo>
                  <a:lnTo>
                    <a:pt x="1068" y="17056"/>
                  </a:lnTo>
                  <a:cubicBezTo>
                    <a:pt x="1092" y="16605"/>
                    <a:pt x="1210" y="16131"/>
                    <a:pt x="1447" y="15728"/>
                  </a:cubicBezTo>
                  <a:cubicBezTo>
                    <a:pt x="1519" y="15609"/>
                    <a:pt x="1637" y="15490"/>
                    <a:pt x="1756" y="15396"/>
                  </a:cubicBezTo>
                  <a:cubicBezTo>
                    <a:pt x="1851" y="15324"/>
                    <a:pt x="1874" y="15182"/>
                    <a:pt x="1803" y="15040"/>
                  </a:cubicBezTo>
                  <a:cubicBezTo>
                    <a:pt x="1732" y="14921"/>
                    <a:pt x="1590" y="14850"/>
                    <a:pt x="1447" y="14897"/>
                  </a:cubicBezTo>
                  <a:cubicBezTo>
                    <a:pt x="1258" y="14921"/>
                    <a:pt x="1092" y="15040"/>
                    <a:pt x="997" y="15182"/>
                  </a:cubicBezTo>
                  <a:cubicBezTo>
                    <a:pt x="617" y="15656"/>
                    <a:pt x="380" y="16226"/>
                    <a:pt x="285" y="16819"/>
                  </a:cubicBezTo>
                  <a:cubicBezTo>
                    <a:pt x="261" y="17151"/>
                    <a:pt x="261" y="17483"/>
                    <a:pt x="238" y="17815"/>
                  </a:cubicBezTo>
                  <a:cubicBezTo>
                    <a:pt x="238" y="17957"/>
                    <a:pt x="190" y="18100"/>
                    <a:pt x="167" y="18218"/>
                  </a:cubicBezTo>
                  <a:cubicBezTo>
                    <a:pt x="24" y="18218"/>
                    <a:pt x="1" y="18171"/>
                    <a:pt x="1" y="18076"/>
                  </a:cubicBezTo>
                  <a:cubicBezTo>
                    <a:pt x="1" y="16937"/>
                    <a:pt x="1" y="15775"/>
                    <a:pt x="24" y="14613"/>
                  </a:cubicBezTo>
                  <a:cubicBezTo>
                    <a:pt x="24" y="14257"/>
                    <a:pt x="48" y="13925"/>
                    <a:pt x="48" y="13569"/>
                  </a:cubicBezTo>
                  <a:cubicBezTo>
                    <a:pt x="95" y="12668"/>
                    <a:pt x="214" y="11790"/>
                    <a:pt x="404" y="10912"/>
                  </a:cubicBezTo>
                  <a:cubicBezTo>
                    <a:pt x="427" y="10770"/>
                    <a:pt x="475" y="10628"/>
                    <a:pt x="570" y="10509"/>
                  </a:cubicBezTo>
                  <a:cubicBezTo>
                    <a:pt x="902" y="9963"/>
                    <a:pt x="1163" y="9394"/>
                    <a:pt x="1376" y="8777"/>
                  </a:cubicBezTo>
                  <a:cubicBezTo>
                    <a:pt x="1495" y="8398"/>
                    <a:pt x="1661" y="8018"/>
                    <a:pt x="1874" y="7663"/>
                  </a:cubicBezTo>
                  <a:cubicBezTo>
                    <a:pt x="2064" y="7330"/>
                    <a:pt x="2278" y="6998"/>
                    <a:pt x="2491" y="6666"/>
                  </a:cubicBezTo>
                  <a:cubicBezTo>
                    <a:pt x="2539" y="6571"/>
                    <a:pt x="2610" y="6500"/>
                    <a:pt x="2705" y="6405"/>
                  </a:cubicBezTo>
                  <a:cubicBezTo>
                    <a:pt x="3132" y="5931"/>
                    <a:pt x="3606" y="5504"/>
                    <a:pt x="4128" y="5077"/>
                  </a:cubicBezTo>
                  <a:cubicBezTo>
                    <a:pt x="4531" y="4745"/>
                    <a:pt x="4887" y="4342"/>
                    <a:pt x="5195" y="3891"/>
                  </a:cubicBezTo>
                  <a:cubicBezTo>
                    <a:pt x="5480" y="3535"/>
                    <a:pt x="5765" y="3203"/>
                    <a:pt x="6097" y="2895"/>
                  </a:cubicBezTo>
                  <a:cubicBezTo>
                    <a:pt x="6405" y="2657"/>
                    <a:pt x="6547" y="2254"/>
                    <a:pt x="6476" y="1851"/>
                  </a:cubicBezTo>
                  <a:cubicBezTo>
                    <a:pt x="6476" y="1780"/>
                    <a:pt x="6429" y="1709"/>
                    <a:pt x="6429" y="1637"/>
                  </a:cubicBezTo>
                  <a:cubicBezTo>
                    <a:pt x="6524" y="1448"/>
                    <a:pt x="6713" y="1305"/>
                    <a:pt x="6927" y="1234"/>
                  </a:cubicBezTo>
                  <a:cubicBezTo>
                    <a:pt x="7686" y="878"/>
                    <a:pt x="8493" y="617"/>
                    <a:pt x="9299" y="475"/>
                  </a:cubicBezTo>
                  <a:cubicBezTo>
                    <a:pt x="10082" y="333"/>
                    <a:pt x="10841" y="190"/>
                    <a:pt x="11624" y="96"/>
                  </a:cubicBezTo>
                  <a:cubicBezTo>
                    <a:pt x="12003" y="24"/>
                    <a:pt x="12383" y="1"/>
                    <a:pt x="12786" y="1"/>
                  </a:cubicBezTo>
                  <a:cubicBezTo>
                    <a:pt x="13830" y="1"/>
                    <a:pt x="14850" y="24"/>
                    <a:pt x="15917" y="96"/>
                  </a:cubicBezTo>
                  <a:cubicBezTo>
                    <a:pt x="16558" y="143"/>
                    <a:pt x="17198" y="285"/>
                    <a:pt x="17839" y="380"/>
                  </a:cubicBezTo>
                  <a:cubicBezTo>
                    <a:pt x="19262" y="594"/>
                    <a:pt x="20543" y="1163"/>
                    <a:pt x="21824" y="1756"/>
                  </a:cubicBezTo>
                  <a:cubicBezTo>
                    <a:pt x="22654" y="2136"/>
                    <a:pt x="23460" y="2586"/>
                    <a:pt x="24219" y="3061"/>
                  </a:cubicBezTo>
                  <a:cubicBezTo>
                    <a:pt x="24860" y="3464"/>
                    <a:pt x="25429" y="3938"/>
                    <a:pt x="25927" y="4484"/>
                  </a:cubicBezTo>
                  <a:cubicBezTo>
                    <a:pt x="26568" y="5172"/>
                    <a:pt x="27161" y="5907"/>
                    <a:pt x="27683" y="6666"/>
                  </a:cubicBezTo>
                  <a:cubicBezTo>
                    <a:pt x="27778" y="6832"/>
                    <a:pt x="27849" y="6998"/>
                    <a:pt x="27920" y="71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10460875" y="1846300"/>
              <a:ext cx="464950" cy="444200"/>
            </a:xfrm>
            <a:custGeom>
              <a:rect b="b" l="l" r="r" t="t"/>
              <a:pathLst>
                <a:path extrusionOk="0" h="17768" w="18598">
                  <a:moveTo>
                    <a:pt x="7757" y="72"/>
                  </a:moveTo>
                  <a:cubicBezTo>
                    <a:pt x="8208" y="1"/>
                    <a:pt x="8635" y="167"/>
                    <a:pt x="9086" y="167"/>
                  </a:cubicBezTo>
                  <a:cubicBezTo>
                    <a:pt x="9086" y="285"/>
                    <a:pt x="9086" y="380"/>
                    <a:pt x="9109" y="499"/>
                  </a:cubicBezTo>
                  <a:cubicBezTo>
                    <a:pt x="9157" y="665"/>
                    <a:pt x="9252" y="831"/>
                    <a:pt x="9370" y="973"/>
                  </a:cubicBezTo>
                  <a:cubicBezTo>
                    <a:pt x="9536" y="1163"/>
                    <a:pt x="9702" y="1353"/>
                    <a:pt x="9845" y="1566"/>
                  </a:cubicBezTo>
                  <a:cubicBezTo>
                    <a:pt x="10248" y="2207"/>
                    <a:pt x="11149" y="2278"/>
                    <a:pt x="11624" y="1732"/>
                  </a:cubicBezTo>
                  <a:cubicBezTo>
                    <a:pt x="11980" y="1329"/>
                    <a:pt x="12264" y="878"/>
                    <a:pt x="12478" y="404"/>
                  </a:cubicBezTo>
                  <a:cubicBezTo>
                    <a:pt x="12573" y="380"/>
                    <a:pt x="12691" y="380"/>
                    <a:pt x="12786" y="380"/>
                  </a:cubicBezTo>
                  <a:cubicBezTo>
                    <a:pt x="13522" y="380"/>
                    <a:pt x="14233" y="309"/>
                    <a:pt x="14945" y="167"/>
                  </a:cubicBezTo>
                  <a:cubicBezTo>
                    <a:pt x="15063" y="143"/>
                    <a:pt x="15182" y="119"/>
                    <a:pt x="15277" y="95"/>
                  </a:cubicBezTo>
                  <a:cubicBezTo>
                    <a:pt x="15395" y="72"/>
                    <a:pt x="15514" y="167"/>
                    <a:pt x="15514" y="285"/>
                  </a:cubicBezTo>
                  <a:cubicBezTo>
                    <a:pt x="15514" y="475"/>
                    <a:pt x="15514" y="688"/>
                    <a:pt x="15538" y="902"/>
                  </a:cubicBezTo>
                  <a:cubicBezTo>
                    <a:pt x="15514" y="1044"/>
                    <a:pt x="15538" y="1187"/>
                    <a:pt x="15609" y="1329"/>
                  </a:cubicBezTo>
                  <a:cubicBezTo>
                    <a:pt x="15728" y="1542"/>
                    <a:pt x="15799" y="1803"/>
                    <a:pt x="15751" y="2064"/>
                  </a:cubicBezTo>
                  <a:cubicBezTo>
                    <a:pt x="15704" y="2918"/>
                    <a:pt x="15799" y="3748"/>
                    <a:pt x="16012" y="4555"/>
                  </a:cubicBezTo>
                  <a:cubicBezTo>
                    <a:pt x="16392" y="6121"/>
                    <a:pt x="16653" y="7686"/>
                    <a:pt x="16914" y="9275"/>
                  </a:cubicBezTo>
                  <a:cubicBezTo>
                    <a:pt x="17056" y="10011"/>
                    <a:pt x="17246" y="10722"/>
                    <a:pt x="17459" y="11434"/>
                  </a:cubicBezTo>
                  <a:cubicBezTo>
                    <a:pt x="17720" y="12312"/>
                    <a:pt x="17981" y="13189"/>
                    <a:pt x="18242" y="14043"/>
                  </a:cubicBezTo>
                  <a:cubicBezTo>
                    <a:pt x="18408" y="14684"/>
                    <a:pt x="18503" y="15324"/>
                    <a:pt x="18574" y="15965"/>
                  </a:cubicBezTo>
                  <a:cubicBezTo>
                    <a:pt x="18598" y="16107"/>
                    <a:pt x="18598" y="16273"/>
                    <a:pt x="18574" y="16415"/>
                  </a:cubicBezTo>
                  <a:cubicBezTo>
                    <a:pt x="18574" y="16653"/>
                    <a:pt x="18432" y="16842"/>
                    <a:pt x="18242" y="16961"/>
                  </a:cubicBezTo>
                  <a:cubicBezTo>
                    <a:pt x="18052" y="17080"/>
                    <a:pt x="17839" y="17174"/>
                    <a:pt x="17625" y="17222"/>
                  </a:cubicBezTo>
                  <a:cubicBezTo>
                    <a:pt x="16724" y="17388"/>
                    <a:pt x="15822" y="17530"/>
                    <a:pt x="14921" y="17673"/>
                  </a:cubicBezTo>
                  <a:cubicBezTo>
                    <a:pt x="14186" y="17767"/>
                    <a:pt x="13450" y="17625"/>
                    <a:pt x="12715" y="17530"/>
                  </a:cubicBezTo>
                  <a:cubicBezTo>
                    <a:pt x="11671" y="17412"/>
                    <a:pt x="10651" y="17222"/>
                    <a:pt x="9631" y="17032"/>
                  </a:cubicBezTo>
                  <a:cubicBezTo>
                    <a:pt x="8706" y="16866"/>
                    <a:pt x="7805" y="16605"/>
                    <a:pt x="6951" y="16249"/>
                  </a:cubicBezTo>
                  <a:cubicBezTo>
                    <a:pt x="5883" y="15822"/>
                    <a:pt x="4840" y="15324"/>
                    <a:pt x="3796" y="14874"/>
                  </a:cubicBezTo>
                  <a:cubicBezTo>
                    <a:pt x="3369" y="14684"/>
                    <a:pt x="2918" y="14541"/>
                    <a:pt x="2491" y="14375"/>
                  </a:cubicBezTo>
                  <a:cubicBezTo>
                    <a:pt x="1946" y="14186"/>
                    <a:pt x="1400" y="13972"/>
                    <a:pt x="902" y="13687"/>
                  </a:cubicBezTo>
                  <a:cubicBezTo>
                    <a:pt x="689" y="13616"/>
                    <a:pt x="475" y="13521"/>
                    <a:pt x="262" y="13450"/>
                  </a:cubicBezTo>
                  <a:cubicBezTo>
                    <a:pt x="190" y="13427"/>
                    <a:pt x="119" y="13379"/>
                    <a:pt x="1" y="13332"/>
                  </a:cubicBezTo>
                  <a:cubicBezTo>
                    <a:pt x="119" y="13023"/>
                    <a:pt x="262" y="12739"/>
                    <a:pt x="428" y="12454"/>
                  </a:cubicBezTo>
                  <a:cubicBezTo>
                    <a:pt x="712" y="12003"/>
                    <a:pt x="973" y="11576"/>
                    <a:pt x="1258" y="11126"/>
                  </a:cubicBezTo>
                  <a:cubicBezTo>
                    <a:pt x="1851" y="10224"/>
                    <a:pt x="2420" y="9323"/>
                    <a:pt x="3037" y="8421"/>
                  </a:cubicBezTo>
                  <a:cubicBezTo>
                    <a:pt x="3250" y="8089"/>
                    <a:pt x="3535" y="7781"/>
                    <a:pt x="3749" y="7425"/>
                  </a:cubicBezTo>
                  <a:cubicBezTo>
                    <a:pt x="4033" y="6951"/>
                    <a:pt x="4342" y="6476"/>
                    <a:pt x="4603" y="6002"/>
                  </a:cubicBezTo>
                  <a:cubicBezTo>
                    <a:pt x="5053" y="5148"/>
                    <a:pt x="5551" y="4318"/>
                    <a:pt x="6073" y="3488"/>
                  </a:cubicBezTo>
                  <a:cubicBezTo>
                    <a:pt x="6334" y="3084"/>
                    <a:pt x="6571" y="2657"/>
                    <a:pt x="6761" y="2207"/>
                  </a:cubicBezTo>
                  <a:cubicBezTo>
                    <a:pt x="6927" y="1780"/>
                    <a:pt x="7164" y="1376"/>
                    <a:pt x="7354" y="949"/>
                  </a:cubicBezTo>
                  <a:cubicBezTo>
                    <a:pt x="7496" y="665"/>
                    <a:pt x="7615" y="380"/>
                    <a:pt x="7757" y="7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9990025" y="961525"/>
              <a:ext cx="376600" cy="548550"/>
            </a:xfrm>
            <a:custGeom>
              <a:rect b="b" l="l" r="r" t="t"/>
              <a:pathLst>
                <a:path extrusionOk="0" h="21942" w="15064">
                  <a:moveTo>
                    <a:pt x="15016" y="2348"/>
                  </a:moveTo>
                  <a:cubicBezTo>
                    <a:pt x="14684" y="2443"/>
                    <a:pt x="14375" y="2538"/>
                    <a:pt x="14067" y="2633"/>
                  </a:cubicBezTo>
                  <a:cubicBezTo>
                    <a:pt x="13901" y="2704"/>
                    <a:pt x="13735" y="2799"/>
                    <a:pt x="13616" y="2941"/>
                  </a:cubicBezTo>
                  <a:cubicBezTo>
                    <a:pt x="13308" y="3297"/>
                    <a:pt x="13047" y="3653"/>
                    <a:pt x="12786" y="4056"/>
                  </a:cubicBezTo>
                  <a:cubicBezTo>
                    <a:pt x="12715" y="4199"/>
                    <a:pt x="12667" y="4365"/>
                    <a:pt x="12691" y="4531"/>
                  </a:cubicBezTo>
                  <a:cubicBezTo>
                    <a:pt x="12691" y="4744"/>
                    <a:pt x="12715" y="4981"/>
                    <a:pt x="12762" y="5195"/>
                  </a:cubicBezTo>
                  <a:cubicBezTo>
                    <a:pt x="12383" y="5480"/>
                    <a:pt x="12003" y="5764"/>
                    <a:pt x="11624" y="6073"/>
                  </a:cubicBezTo>
                  <a:cubicBezTo>
                    <a:pt x="11125" y="6500"/>
                    <a:pt x="10746" y="7045"/>
                    <a:pt x="10532" y="7662"/>
                  </a:cubicBezTo>
                  <a:cubicBezTo>
                    <a:pt x="10461" y="7828"/>
                    <a:pt x="10437" y="7994"/>
                    <a:pt x="10437" y="8160"/>
                  </a:cubicBezTo>
                  <a:cubicBezTo>
                    <a:pt x="10437" y="8895"/>
                    <a:pt x="10627" y="9299"/>
                    <a:pt x="11481" y="9393"/>
                  </a:cubicBezTo>
                  <a:cubicBezTo>
                    <a:pt x="11529" y="9393"/>
                    <a:pt x="11552" y="9417"/>
                    <a:pt x="11600" y="9441"/>
                  </a:cubicBezTo>
                  <a:cubicBezTo>
                    <a:pt x="11576" y="9536"/>
                    <a:pt x="11552" y="9631"/>
                    <a:pt x="11505" y="9726"/>
                  </a:cubicBezTo>
                  <a:cubicBezTo>
                    <a:pt x="11102" y="10461"/>
                    <a:pt x="10841" y="11267"/>
                    <a:pt x="10722" y="12098"/>
                  </a:cubicBezTo>
                  <a:cubicBezTo>
                    <a:pt x="10698" y="12216"/>
                    <a:pt x="10698" y="12359"/>
                    <a:pt x="10675" y="12477"/>
                  </a:cubicBezTo>
                  <a:cubicBezTo>
                    <a:pt x="10698" y="12880"/>
                    <a:pt x="10627" y="13260"/>
                    <a:pt x="10485" y="13616"/>
                  </a:cubicBezTo>
                  <a:cubicBezTo>
                    <a:pt x="10343" y="13995"/>
                    <a:pt x="10248" y="14351"/>
                    <a:pt x="10177" y="14754"/>
                  </a:cubicBezTo>
                  <a:cubicBezTo>
                    <a:pt x="10105" y="15110"/>
                    <a:pt x="9987" y="15466"/>
                    <a:pt x="9844" y="15798"/>
                  </a:cubicBezTo>
                  <a:cubicBezTo>
                    <a:pt x="9821" y="15869"/>
                    <a:pt x="9821" y="15940"/>
                    <a:pt x="9773" y="16012"/>
                  </a:cubicBezTo>
                  <a:cubicBezTo>
                    <a:pt x="9584" y="16439"/>
                    <a:pt x="9512" y="16913"/>
                    <a:pt x="9560" y="17364"/>
                  </a:cubicBezTo>
                  <a:cubicBezTo>
                    <a:pt x="9560" y="17506"/>
                    <a:pt x="9536" y="17625"/>
                    <a:pt x="9489" y="17743"/>
                  </a:cubicBezTo>
                  <a:cubicBezTo>
                    <a:pt x="9441" y="17957"/>
                    <a:pt x="9394" y="18146"/>
                    <a:pt x="9346" y="18336"/>
                  </a:cubicBezTo>
                  <a:cubicBezTo>
                    <a:pt x="9323" y="18479"/>
                    <a:pt x="9275" y="18597"/>
                    <a:pt x="9204" y="18692"/>
                  </a:cubicBezTo>
                  <a:cubicBezTo>
                    <a:pt x="9038" y="18882"/>
                    <a:pt x="8919" y="19095"/>
                    <a:pt x="8848" y="19333"/>
                  </a:cubicBezTo>
                  <a:cubicBezTo>
                    <a:pt x="8730" y="19641"/>
                    <a:pt x="8564" y="19926"/>
                    <a:pt x="8350" y="20186"/>
                  </a:cubicBezTo>
                  <a:cubicBezTo>
                    <a:pt x="8113" y="20495"/>
                    <a:pt x="7899" y="20827"/>
                    <a:pt x="7662" y="21135"/>
                  </a:cubicBezTo>
                  <a:cubicBezTo>
                    <a:pt x="7472" y="21420"/>
                    <a:pt x="7188" y="21633"/>
                    <a:pt x="6879" y="21752"/>
                  </a:cubicBezTo>
                  <a:cubicBezTo>
                    <a:pt x="6571" y="21942"/>
                    <a:pt x="6168" y="21800"/>
                    <a:pt x="6025" y="21467"/>
                  </a:cubicBezTo>
                  <a:cubicBezTo>
                    <a:pt x="5931" y="21278"/>
                    <a:pt x="5836" y="21040"/>
                    <a:pt x="5764" y="20803"/>
                  </a:cubicBezTo>
                  <a:cubicBezTo>
                    <a:pt x="5551" y="19997"/>
                    <a:pt x="5243" y="19214"/>
                    <a:pt x="5100" y="18384"/>
                  </a:cubicBezTo>
                  <a:cubicBezTo>
                    <a:pt x="4982" y="17791"/>
                    <a:pt x="4294" y="17720"/>
                    <a:pt x="3938" y="17957"/>
                  </a:cubicBezTo>
                  <a:cubicBezTo>
                    <a:pt x="3796" y="18075"/>
                    <a:pt x="3653" y="18194"/>
                    <a:pt x="3558" y="18336"/>
                  </a:cubicBezTo>
                  <a:cubicBezTo>
                    <a:pt x="3392" y="18573"/>
                    <a:pt x="3131" y="18716"/>
                    <a:pt x="2847" y="18692"/>
                  </a:cubicBezTo>
                  <a:lnTo>
                    <a:pt x="1898" y="18692"/>
                  </a:lnTo>
                  <a:cubicBezTo>
                    <a:pt x="1708" y="18716"/>
                    <a:pt x="1518" y="18621"/>
                    <a:pt x="1424" y="18479"/>
                  </a:cubicBezTo>
                  <a:cubicBezTo>
                    <a:pt x="1258" y="18265"/>
                    <a:pt x="1163" y="18028"/>
                    <a:pt x="1163" y="17767"/>
                  </a:cubicBezTo>
                  <a:cubicBezTo>
                    <a:pt x="1234" y="17269"/>
                    <a:pt x="1281" y="16771"/>
                    <a:pt x="1329" y="16273"/>
                  </a:cubicBezTo>
                  <a:cubicBezTo>
                    <a:pt x="1424" y="15751"/>
                    <a:pt x="1613" y="15276"/>
                    <a:pt x="1874" y="14826"/>
                  </a:cubicBezTo>
                  <a:cubicBezTo>
                    <a:pt x="2088" y="14351"/>
                    <a:pt x="2325" y="13877"/>
                    <a:pt x="2586" y="13426"/>
                  </a:cubicBezTo>
                  <a:cubicBezTo>
                    <a:pt x="2705" y="13236"/>
                    <a:pt x="2823" y="13047"/>
                    <a:pt x="2989" y="12880"/>
                  </a:cubicBezTo>
                  <a:cubicBezTo>
                    <a:pt x="3250" y="12572"/>
                    <a:pt x="3535" y="12311"/>
                    <a:pt x="3796" y="12027"/>
                  </a:cubicBezTo>
                  <a:cubicBezTo>
                    <a:pt x="4151" y="11671"/>
                    <a:pt x="4057" y="11291"/>
                    <a:pt x="3582" y="11149"/>
                  </a:cubicBezTo>
                  <a:cubicBezTo>
                    <a:pt x="2776" y="10912"/>
                    <a:pt x="2017" y="10556"/>
                    <a:pt x="1305" y="10129"/>
                  </a:cubicBezTo>
                  <a:cubicBezTo>
                    <a:pt x="997" y="9915"/>
                    <a:pt x="736" y="9654"/>
                    <a:pt x="498" y="9370"/>
                  </a:cubicBezTo>
                  <a:cubicBezTo>
                    <a:pt x="166" y="8967"/>
                    <a:pt x="0" y="8468"/>
                    <a:pt x="24" y="7970"/>
                  </a:cubicBezTo>
                  <a:cubicBezTo>
                    <a:pt x="48" y="7496"/>
                    <a:pt x="24" y="6998"/>
                    <a:pt x="24" y="6523"/>
                  </a:cubicBezTo>
                  <a:cubicBezTo>
                    <a:pt x="0" y="6262"/>
                    <a:pt x="72" y="6001"/>
                    <a:pt x="214" y="5788"/>
                  </a:cubicBezTo>
                  <a:cubicBezTo>
                    <a:pt x="285" y="5693"/>
                    <a:pt x="356" y="5598"/>
                    <a:pt x="380" y="5480"/>
                  </a:cubicBezTo>
                  <a:cubicBezTo>
                    <a:pt x="593" y="4839"/>
                    <a:pt x="1044" y="4365"/>
                    <a:pt x="1471" y="3867"/>
                  </a:cubicBezTo>
                  <a:cubicBezTo>
                    <a:pt x="1756" y="3534"/>
                    <a:pt x="2064" y="3202"/>
                    <a:pt x="2349" y="2894"/>
                  </a:cubicBezTo>
                  <a:cubicBezTo>
                    <a:pt x="2467" y="2752"/>
                    <a:pt x="2586" y="2633"/>
                    <a:pt x="2705" y="2538"/>
                  </a:cubicBezTo>
                  <a:cubicBezTo>
                    <a:pt x="3274" y="2064"/>
                    <a:pt x="3914" y="1637"/>
                    <a:pt x="4578" y="1305"/>
                  </a:cubicBezTo>
                  <a:cubicBezTo>
                    <a:pt x="5219" y="996"/>
                    <a:pt x="5883" y="688"/>
                    <a:pt x="6547" y="380"/>
                  </a:cubicBezTo>
                  <a:cubicBezTo>
                    <a:pt x="7093" y="142"/>
                    <a:pt x="7710" y="24"/>
                    <a:pt x="8326" y="24"/>
                  </a:cubicBezTo>
                  <a:cubicBezTo>
                    <a:pt x="9133" y="0"/>
                    <a:pt x="9916" y="24"/>
                    <a:pt x="10722" y="24"/>
                  </a:cubicBezTo>
                  <a:cubicBezTo>
                    <a:pt x="11102" y="47"/>
                    <a:pt x="11457" y="95"/>
                    <a:pt x="11813" y="214"/>
                  </a:cubicBezTo>
                  <a:cubicBezTo>
                    <a:pt x="12715" y="427"/>
                    <a:pt x="13592" y="807"/>
                    <a:pt x="14351" y="1328"/>
                  </a:cubicBezTo>
                  <a:cubicBezTo>
                    <a:pt x="14517" y="1447"/>
                    <a:pt x="14684" y="1589"/>
                    <a:pt x="14826" y="1732"/>
                  </a:cubicBezTo>
                  <a:cubicBezTo>
                    <a:pt x="14992" y="1874"/>
                    <a:pt x="15063" y="2111"/>
                    <a:pt x="15016" y="23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10273475" y="941350"/>
              <a:ext cx="199875" cy="343975"/>
            </a:xfrm>
            <a:custGeom>
              <a:rect b="b" l="l" r="r" t="t"/>
              <a:pathLst>
                <a:path extrusionOk="0" h="13759" w="7995">
                  <a:moveTo>
                    <a:pt x="4887" y="24"/>
                  </a:moveTo>
                  <a:cubicBezTo>
                    <a:pt x="5196" y="1"/>
                    <a:pt x="5504" y="72"/>
                    <a:pt x="5765" y="214"/>
                  </a:cubicBezTo>
                  <a:cubicBezTo>
                    <a:pt x="5955" y="309"/>
                    <a:pt x="6097" y="451"/>
                    <a:pt x="6216" y="594"/>
                  </a:cubicBezTo>
                  <a:cubicBezTo>
                    <a:pt x="6477" y="878"/>
                    <a:pt x="6690" y="1187"/>
                    <a:pt x="6951" y="1448"/>
                  </a:cubicBezTo>
                  <a:cubicBezTo>
                    <a:pt x="7236" y="1732"/>
                    <a:pt x="7402" y="2112"/>
                    <a:pt x="7402" y="2491"/>
                  </a:cubicBezTo>
                  <a:lnTo>
                    <a:pt x="7402" y="3986"/>
                  </a:lnTo>
                  <a:cubicBezTo>
                    <a:pt x="7354" y="4033"/>
                    <a:pt x="7283" y="4081"/>
                    <a:pt x="7212" y="4128"/>
                  </a:cubicBezTo>
                  <a:cubicBezTo>
                    <a:pt x="6927" y="4389"/>
                    <a:pt x="6951" y="4840"/>
                    <a:pt x="7259" y="5053"/>
                  </a:cubicBezTo>
                  <a:cubicBezTo>
                    <a:pt x="7378" y="5148"/>
                    <a:pt x="7544" y="5219"/>
                    <a:pt x="7686" y="5314"/>
                  </a:cubicBezTo>
                  <a:cubicBezTo>
                    <a:pt x="7829" y="5385"/>
                    <a:pt x="7900" y="5456"/>
                    <a:pt x="7995" y="5527"/>
                  </a:cubicBezTo>
                  <a:cubicBezTo>
                    <a:pt x="7947" y="5646"/>
                    <a:pt x="7876" y="5741"/>
                    <a:pt x="7805" y="5836"/>
                  </a:cubicBezTo>
                  <a:cubicBezTo>
                    <a:pt x="7378" y="6358"/>
                    <a:pt x="6951" y="6880"/>
                    <a:pt x="6524" y="7378"/>
                  </a:cubicBezTo>
                  <a:cubicBezTo>
                    <a:pt x="6453" y="7473"/>
                    <a:pt x="6358" y="7544"/>
                    <a:pt x="6287" y="7615"/>
                  </a:cubicBezTo>
                  <a:cubicBezTo>
                    <a:pt x="5884" y="7947"/>
                    <a:pt x="5504" y="8303"/>
                    <a:pt x="5125" y="8659"/>
                  </a:cubicBezTo>
                  <a:cubicBezTo>
                    <a:pt x="4745" y="8967"/>
                    <a:pt x="4437" y="9347"/>
                    <a:pt x="4199" y="9774"/>
                  </a:cubicBezTo>
                  <a:cubicBezTo>
                    <a:pt x="4033" y="10011"/>
                    <a:pt x="3867" y="10248"/>
                    <a:pt x="3654" y="10461"/>
                  </a:cubicBezTo>
                  <a:cubicBezTo>
                    <a:pt x="3535" y="10604"/>
                    <a:pt x="3393" y="10746"/>
                    <a:pt x="3274" y="10888"/>
                  </a:cubicBezTo>
                  <a:cubicBezTo>
                    <a:pt x="2871" y="11339"/>
                    <a:pt x="2610" y="11908"/>
                    <a:pt x="2515" y="12525"/>
                  </a:cubicBezTo>
                  <a:cubicBezTo>
                    <a:pt x="2492" y="12762"/>
                    <a:pt x="2420" y="13000"/>
                    <a:pt x="2397" y="13237"/>
                  </a:cubicBezTo>
                  <a:cubicBezTo>
                    <a:pt x="2373" y="13450"/>
                    <a:pt x="2207" y="13640"/>
                    <a:pt x="1993" y="13664"/>
                  </a:cubicBezTo>
                  <a:cubicBezTo>
                    <a:pt x="1543" y="13735"/>
                    <a:pt x="1068" y="13759"/>
                    <a:pt x="594" y="13687"/>
                  </a:cubicBezTo>
                  <a:cubicBezTo>
                    <a:pt x="594" y="13640"/>
                    <a:pt x="570" y="13569"/>
                    <a:pt x="570" y="13521"/>
                  </a:cubicBezTo>
                  <a:cubicBezTo>
                    <a:pt x="784" y="13260"/>
                    <a:pt x="713" y="12881"/>
                    <a:pt x="428" y="12715"/>
                  </a:cubicBezTo>
                  <a:cubicBezTo>
                    <a:pt x="428" y="12407"/>
                    <a:pt x="475" y="12098"/>
                    <a:pt x="618" y="11814"/>
                  </a:cubicBezTo>
                  <a:cubicBezTo>
                    <a:pt x="807" y="11387"/>
                    <a:pt x="1021" y="10983"/>
                    <a:pt x="1211" y="10556"/>
                  </a:cubicBezTo>
                  <a:cubicBezTo>
                    <a:pt x="1282" y="10319"/>
                    <a:pt x="1519" y="10177"/>
                    <a:pt x="1780" y="10200"/>
                  </a:cubicBezTo>
                  <a:cubicBezTo>
                    <a:pt x="2088" y="10248"/>
                    <a:pt x="2254" y="10058"/>
                    <a:pt x="2397" y="9821"/>
                  </a:cubicBezTo>
                  <a:cubicBezTo>
                    <a:pt x="2634" y="9489"/>
                    <a:pt x="2397" y="9038"/>
                    <a:pt x="1993" y="9086"/>
                  </a:cubicBezTo>
                  <a:cubicBezTo>
                    <a:pt x="1804" y="9086"/>
                    <a:pt x="1590" y="9109"/>
                    <a:pt x="1400" y="9181"/>
                  </a:cubicBezTo>
                  <a:cubicBezTo>
                    <a:pt x="1021" y="9275"/>
                    <a:pt x="618" y="9299"/>
                    <a:pt x="238" y="9252"/>
                  </a:cubicBezTo>
                  <a:cubicBezTo>
                    <a:pt x="96" y="9228"/>
                    <a:pt x="1" y="9109"/>
                    <a:pt x="48" y="8967"/>
                  </a:cubicBezTo>
                  <a:cubicBezTo>
                    <a:pt x="96" y="8777"/>
                    <a:pt x="167" y="8611"/>
                    <a:pt x="262" y="8445"/>
                  </a:cubicBezTo>
                  <a:cubicBezTo>
                    <a:pt x="618" y="7852"/>
                    <a:pt x="1139" y="7354"/>
                    <a:pt x="1733" y="7022"/>
                  </a:cubicBezTo>
                  <a:cubicBezTo>
                    <a:pt x="1875" y="6951"/>
                    <a:pt x="2017" y="6903"/>
                    <a:pt x="2159" y="6880"/>
                  </a:cubicBezTo>
                  <a:cubicBezTo>
                    <a:pt x="2278" y="6856"/>
                    <a:pt x="2420" y="6880"/>
                    <a:pt x="2539" y="6856"/>
                  </a:cubicBezTo>
                  <a:cubicBezTo>
                    <a:pt x="2895" y="6808"/>
                    <a:pt x="3156" y="6500"/>
                    <a:pt x="3108" y="6144"/>
                  </a:cubicBezTo>
                  <a:cubicBezTo>
                    <a:pt x="3085" y="5978"/>
                    <a:pt x="2966" y="5836"/>
                    <a:pt x="2800" y="5765"/>
                  </a:cubicBezTo>
                  <a:cubicBezTo>
                    <a:pt x="2681" y="5717"/>
                    <a:pt x="2563" y="5670"/>
                    <a:pt x="2444" y="5622"/>
                  </a:cubicBezTo>
                  <a:cubicBezTo>
                    <a:pt x="2302" y="5551"/>
                    <a:pt x="2254" y="5361"/>
                    <a:pt x="2349" y="5243"/>
                  </a:cubicBezTo>
                  <a:cubicBezTo>
                    <a:pt x="2515" y="4982"/>
                    <a:pt x="2681" y="4745"/>
                    <a:pt x="2871" y="4507"/>
                  </a:cubicBezTo>
                  <a:cubicBezTo>
                    <a:pt x="3085" y="4294"/>
                    <a:pt x="3393" y="4175"/>
                    <a:pt x="3678" y="4199"/>
                  </a:cubicBezTo>
                  <a:lnTo>
                    <a:pt x="4911" y="4199"/>
                  </a:lnTo>
                  <a:cubicBezTo>
                    <a:pt x="5053" y="4199"/>
                    <a:pt x="5219" y="4199"/>
                    <a:pt x="5362" y="4175"/>
                  </a:cubicBezTo>
                  <a:cubicBezTo>
                    <a:pt x="5575" y="4128"/>
                    <a:pt x="5765" y="3962"/>
                    <a:pt x="5836" y="3748"/>
                  </a:cubicBezTo>
                  <a:cubicBezTo>
                    <a:pt x="5884" y="3535"/>
                    <a:pt x="5789" y="3321"/>
                    <a:pt x="5623" y="3203"/>
                  </a:cubicBezTo>
                  <a:cubicBezTo>
                    <a:pt x="5480" y="3061"/>
                    <a:pt x="5338" y="2918"/>
                    <a:pt x="5219" y="2752"/>
                  </a:cubicBezTo>
                  <a:cubicBezTo>
                    <a:pt x="4864" y="2325"/>
                    <a:pt x="4698" y="1756"/>
                    <a:pt x="4721" y="1187"/>
                  </a:cubicBezTo>
                  <a:cubicBezTo>
                    <a:pt x="4721" y="878"/>
                    <a:pt x="4745" y="570"/>
                    <a:pt x="4769" y="238"/>
                  </a:cubicBezTo>
                  <a:cubicBezTo>
                    <a:pt x="4792" y="167"/>
                    <a:pt x="4840" y="95"/>
                    <a:pt x="4887" y="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11120900" y="1301325"/>
              <a:ext cx="80100" cy="164275"/>
            </a:xfrm>
            <a:custGeom>
              <a:rect b="b" l="l" r="r" t="t"/>
              <a:pathLst>
                <a:path extrusionOk="0" h="6571" w="3204">
                  <a:moveTo>
                    <a:pt x="618" y="6452"/>
                  </a:moveTo>
                  <a:cubicBezTo>
                    <a:pt x="594" y="6357"/>
                    <a:pt x="570" y="6239"/>
                    <a:pt x="570" y="6120"/>
                  </a:cubicBezTo>
                  <a:cubicBezTo>
                    <a:pt x="641" y="5195"/>
                    <a:pt x="380" y="4317"/>
                    <a:pt x="191" y="3440"/>
                  </a:cubicBezTo>
                  <a:cubicBezTo>
                    <a:pt x="120" y="3179"/>
                    <a:pt x="48" y="2941"/>
                    <a:pt x="1" y="2681"/>
                  </a:cubicBezTo>
                  <a:cubicBezTo>
                    <a:pt x="25" y="2633"/>
                    <a:pt x="72" y="2586"/>
                    <a:pt x="120" y="2562"/>
                  </a:cubicBezTo>
                  <a:cubicBezTo>
                    <a:pt x="357" y="2372"/>
                    <a:pt x="428" y="2254"/>
                    <a:pt x="286" y="2064"/>
                  </a:cubicBezTo>
                  <a:cubicBezTo>
                    <a:pt x="1" y="1755"/>
                    <a:pt x="96" y="1447"/>
                    <a:pt x="238" y="1139"/>
                  </a:cubicBezTo>
                  <a:cubicBezTo>
                    <a:pt x="570" y="427"/>
                    <a:pt x="1306" y="0"/>
                    <a:pt x="2088" y="24"/>
                  </a:cubicBezTo>
                  <a:cubicBezTo>
                    <a:pt x="2444" y="48"/>
                    <a:pt x="2753" y="261"/>
                    <a:pt x="2895" y="593"/>
                  </a:cubicBezTo>
                  <a:cubicBezTo>
                    <a:pt x="3108" y="1044"/>
                    <a:pt x="3203" y="1542"/>
                    <a:pt x="3203" y="2064"/>
                  </a:cubicBezTo>
                  <a:lnTo>
                    <a:pt x="3203" y="3606"/>
                  </a:lnTo>
                  <a:cubicBezTo>
                    <a:pt x="3180" y="4388"/>
                    <a:pt x="2895" y="5124"/>
                    <a:pt x="2349" y="5669"/>
                  </a:cubicBezTo>
                  <a:cubicBezTo>
                    <a:pt x="2160" y="5907"/>
                    <a:pt x="1922" y="6096"/>
                    <a:pt x="1685" y="6262"/>
                  </a:cubicBezTo>
                  <a:cubicBezTo>
                    <a:pt x="1377" y="6500"/>
                    <a:pt x="973" y="6571"/>
                    <a:pt x="618" y="64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10294825" y="1603750"/>
              <a:ext cx="115675" cy="90175"/>
            </a:xfrm>
            <a:custGeom>
              <a:rect b="b" l="l" r="r" t="t"/>
              <a:pathLst>
                <a:path extrusionOk="0" h="3607" w="4627">
                  <a:moveTo>
                    <a:pt x="4603" y="3559"/>
                  </a:moveTo>
                  <a:cubicBezTo>
                    <a:pt x="3891" y="3606"/>
                    <a:pt x="3203" y="3583"/>
                    <a:pt x="2515" y="3535"/>
                  </a:cubicBezTo>
                  <a:cubicBezTo>
                    <a:pt x="1970" y="3464"/>
                    <a:pt x="1472" y="3274"/>
                    <a:pt x="997" y="2990"/>
                  </a:cubicBezTo>
                  <a:cubicBezTo>
                    <a:pt x="570" y="2729"/>
                    <a:pt x="262" y="2302"/>
                    <a:pt x="119" y="1827"/>
                  </a:cubicBezTo>
                  <a:cubicBezTo>
                    <a:pt x="1" y="1519"/>
                    <a:pt x="48" y="1187"/>
                    <a:pt x="238" y="926"/>
                  </a:cubicBezTo>
                  <a:cubicBezTo>
                    <a:pt x="262" y="878"/>
                    <a:pt x="309" y="831"/>
                    <a:pt x="333" y="784"/>
                  </a:cubicBezTo>
                  <a:cubicBezTo>
                    <a:pt x="618" y="238"/>
                    <a:pt x="1068" y="1"/>
                    <a:pt x="1946" y="333"/>
                  </a:cubicBezTo>
                  <a:cubicBezTo>
                    <a:pt x="2112" y="404"/>
                    <a:pt x="2254" y="499"/>
                    <a:pt x="2420" y="546"/>
                  </a:cubicBezTo>
                  <a:cubicBezTo>
                    <a:pt x="2563" y="594"/>
                    <a:pt x="2705" y="689"/>
                    <a:pt x="2800" y="831"/>
                  </a:cubicBezTo>
                  <a:cubicBezTo>
                    <a:pt x="2918" y="1044"/>
                    <a:pt x="3108" y="1187"/>
                    <a:pt x="3345" y="1210"/>
                  </a:cubicBezTo>
                  <a:cubicBezTo>
                    <a:pt x="3796" y="1970"/>
                    <a:pt x="4199" y="2705"/>
                    <a:pt x="4626" y="3464"/>
                  </a:cubicBezTo>
                  <a:cubicBezTo>
                    <a:pt x="4626" y="3464"/>
                    <a:pt x="4603" y="3488"/>
                    <a:pt x="4603" y="3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10751450" y="2682450"/>
              <a:ext cx="97875" cy="58750"/>
            </a:xfrm>
            <a:custGeom>
              <a:rect b="b" l="l" r="r" t="t"/>
              <a:pathLst>
                <a:path extrusionOk="0" h="2350" w="3915">
                  <a:moveTo>
                    <a:pt x="1" y="1"/>
                  </a:moveTo>
                  <a:cubicBezTo>
                    <a:pt x="333" y="72"/>
                    <a:pt x="665" y="167"/>
                    <a:pt x="997" y="333"/>
                  </a:cubicBezTo>
                  <a:cubicBezTo>
                    <a:pt x="1638" y="618"/>
                    <a:pt x="2278" y="926"/>
                    <a:pt x="2919" y="1211"/>
                  </a:cubicBezTo>
                  <a:cubicBezTo>
                    <a:pt x="3274" y="1353"/>
                    <a:pt x="3559" y="1590"/>
                    <a:pt x="3772" y="1899"/>
                  </a:cubicBezTo>
                  <a:cubicBezTo>
                    <a:pt x="3915" y="2112"/>
                    <a:pt x="3844" y="2326"/>
                    <a:pt x="3583" y="2349"/>
                  </a:cubicBezTo>
                  <a:cubicBezTo>
                    <a:pt x="3132" y="2349"/>
                    <a:pt x="2681" y="2349"/>
                    <a:pt x="2231" y="2349"/>
                  </a:cubicBezTo>
                  <a:cubicBezTo>
                    <a:pt x="2088" y="2326"/>
                    <a:pt x="1946" y="2278"/>
                    <a:pt x="1827" y="2207"/>
                  </a:cubicBezTo>
                  <a:cubicBezTo>
                    <a:pt x="1353" y="1922"/>
                    <a:pt x="950" y="1567"/>
                    <a:pt x="641" y="1116"/>
                  </a:cubicBezTo>
                  <a:cubicBezTo>
                    <a:pt x="428" y="784"/>
                    <a:pt x="238" y="428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10179200" y="2250150"/>
              <a:ext cx="33225" cy="122175"/>
            </a:xfrm>
            <a:custGeom>
              <a:rect b="b" l="l" r="r" t="t"/>
              <a:pathLst>
                <a:path extrusionOk="0" h="4887" w="1329">
                  <a:moveTo>
                    <a:pt x="1234" y="0"/>
                  </a:moveTo>
                  <a:cubicBezTo>
                    <a:pt x="1257" y="166"/>
                    <a:pt x="1305" y="333"/>
                    <a:pt x="1305" y="499"/>
                  </a:cubicBezTo>
                  <a:cubicBezTo>
                    <a:pt x="1305" y="1044"/>
                    <a:pt x="1329" y="1613"/>
                    <a:pt x="1305" y="2159"/>
                  </a:cubicBezTo>
                  <a:cubicBezTo>
                    <a:pt x="1305" y="2586"/>
                    <a:pt x="1186" y="2989"/>
                    <a:pt x="1020" y="3345"/>
                  </a:cubicBezTo>
                  <a:cubicBezTo>
                    <a:pt x="807" y="3843"/>
                    <a:pt x="593" y="4341"/>
                    <a:pt x="380" y="4840"/>
                  </a:cubicBezTo>
                  <a:cubicBezTo>
                    <a:pt x="380" y="4863"/>
                    <a:pt x="332" y="4863"/>
                    <a:pt x="261" y="4887"/>
                  </a:cubicBezTo>
                  <a:cubicBezTo>
                    <a:pt x="95" y="4484"/>
                    <a:pt x="0" y="4033"/>
                    <a:pt x="48" y="3606"/>
                  </a:cubicBezTo>
                  <a:cubicBezTo>
                    <a:pt x="71" y="3060"/>
                    <a:pt x="166" y="2539"/>
                    <a:pt x="261" y="2017"/>
                  </a:cubicBezTo>
                  <a:cubicBezTo>
                    <a:pt x="309" y="1780"/>
                    <a:pt x="356" y="1566"/>
                    <a:pt x="451" y="1376"/>
                  </a:cubicBezTo>
                  <a:cubicBezTo>
                    <a:pt x="522" y="1163"/>
                    <a:pt x="593" y="949"/>
                    <a:pt x="688" y="760"/>
                  </a:cubicBezTo>
                  <a:cubicBezTo>
                    <a:pt x="759" y="451"/>
                    <a:pt x="973" y="19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10708750" y="1851650"/>
              <a:ext cx="39175" cy="27875"/>
            </a:xfrm>
            <a:custGeom>
              <a:rect b="b" l="l" r="r" t="t"/>
              <a:pathLst>
                <a:path extrusionOk="0" h="1115" w="1567">
                  <a:moveTo>
                    <a:pt x="1" y="95"/>
                  </a:moveTo>
                  <a:cubicBezTo>
                    <a:pt x="570" y="0"/>
                    <a:pt x="1045" y="190"/>
                    <a:pt x="1567" y="190"/>
                  </a:cubicBezTo>
                  <a:cubicBezTo>
                    <a:pt x="1495" y="474"/>
                    <a:pt x="1329" y="735"/>
                    <a:pt x="1116" y="949"/>
                  </a:cubicBezTo>
                  <a:cubicBezTo>
                    <a:pt x="974" y="1115"/>
                    <a:pt x="713" y="1091"/>
                    <a:pt x="594" y="901"/>
                  </a:cubicBezTo>
                  <a:cubicBezTo>
                    <a:pt x="404" y="664"/>
                    <a:pt x="238" y="403"/>
                    <a:pt x="1" y="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11039075" y="1202275"/>
              <a:ext cx="8325" cy="7150"/>
            </a:xfrm>
            <a:custGeom>
              <a:rect b="b" l="l" r="r" t="t"/>
              <a:pathLst>
                <a:path extrusionOk="0" h="286" w="333">
                  <a:moveTo>
                    <a:pt x="333" y="262"/>
                  </a:moveTo>
                  <a:cubicBezTo>
                    <a:pt x="95" y="285"/>
                    <a:pt x="72" y="285"/>
                    <a:pt x="0" y="1"/>
                  </a:cubicBezTo>
                  <a:lnTo>
                    <a:pt x="0" y="1"/>
                  </a:lnTo>
                  <a:lnTo>
                    <a:pt x="167" y="119"/>
                  </a:lnTo>
                  <a:lnTo>
                    <a:pt x="309" y="262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11046775" y="1217100"/>
              <a:ext cx="4175" cy="4175"/>
            </a:xfrm>
            <a:custGeom>
              <a:rect b="b" l="l" r="r" t="t"/>
              <a:pathLst>
                <a:path extrusionOk="0" h="167" w="167">
                  <a:moveTo>
                    <a:pt x="1" y="1"/>
                  </a:moveTo>
                  <a:cubicBezTo>
                    <a:pt x="119" y="1"/>
                    <a:pt x="143" y="72"/>
                    <a:pt x="167" y="167"/>
                  </a:cubicBezTo>
                  <a:lnTo>
                    <a:pt x="167" y="167"/>
                  </a:lnTo>
                  <a:cubicBezTo>
                    <a:pt x="25" y="167"/>
                    <a:pt x="48" y="72"/>
                    <a:pt x="1" y="1"/>
                  </a:cubicBez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11045000" y="1208200"/>
              <a:ext cx="2400" cy="8925"/>
            </a:xfrm>
            <a:custGeom>
              <a:rect b="b" l="l" r="r" t="t"/>
              <a:pathLst>
                <a:path extrusionOk="0" h="357" w="96">
                  <a:moveTo>
                    <a:pt x="96" y="333"/>
                  </a:moveTo>
                  <a:cubicBezTo>
                    <a:pt x="1" y="238"/>
                    <a:pt x="1" y="96"/>
                    <a:pt x="96" y="1"/>
                  </a:cubicBezTo>
                  <a:lnTo>
                    <a:pt x="96" y="1"/>
                  </a:lnTo>
                  <a:lnTo>
                    <a:pt x="96" y="357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1050925" y="1221250"/>
              <a:ext cx="1825" cy="3000"/>
            </a:xfrm>
            <a:custGeom>
              <a:rect b="b" l="l" r="r" t="t"/>
              <a:pathLst>
                <a:path extrusionOk="0" h="120" w="73">
                  <a:moveTo>
                    <a:pt x="1" y="1"/>
                  </a:moveTo>
                  <a:cubicBezTo>
                    <a:pt x="25" y="24"/>
                    <a:pt x="48" y="48"/>
                    <a:pt x="72" y="72"/>
                  </a:cubicBezTo>
                  <a:cubicBezTo>
                    <a:pt x="72" y="72"/>
                    <a:pt x="72" y="96"/>
                    <a:pt x="48" y="11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A91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0921650" y="1454900"/>
              <a:ext cx="186825" cy="188025"/>
            </a:xfrm>
            <a:custGeom>
              <a:rect b="b" l="l" r="r" t="t"/>
              <a:pathLst>
                <a:path extrusionOk="0" h="7521" w="7473">
                  <a:moveTo>
                    <a:pt x="5812" y="784"/>
                  </a:moveTo>
                  <a:cubicBezTo>
                    <a:pt x="4626" y="1"/>
                    <a:pt x="2800" y="119"/>
                    <a:pt x="1685" y="973"/>
                  </a:cubicBezTo>
                  <a:cubicBezTo>
                    <a:pt x="357" y="1946"/>
                    <a:pt x="1" y="3488"/>
                    <a:pt x="309" y="5077"/>
                  </a:cubicBezTo>
                  <a:cubicBezTo>
                    <a:pt x="617" y="6500"/>
                    <a:pt x="1898" y="7520"/>
                    <a:pt x="3393" y="7473"/>
                  </a:cubicBezTo>
                  <a:cubicBezTo>
                    <a:pt x="4721" y="7354"/>
                    <a:pt x="5955" y="6643"/>
                    <a:pt x="6737" y="5551"/>
                  </a:cubicBezTo>
                  <a:cubicBezTo>
                    <a:pt x="7022" y="5148"/>
                    <a:pt x="7164" y="4698"/>
                    <a:pt x="7141" y="4223"/>
                  </a:cubicBezTo>
                  <a:cubicBezTo>
                    <a:pt x="7473" y="2918"/>
                    <a:pt x="6951" y="1519"/>
                    <a:pt x="5812" y="7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10418775" y="1534375"/>
              <a:ext cx="220025" cy="186225"/>
            </a:xfrm>
            <a:custGeom>
              <a:rect b="b" l="l" r="r" t="t"/>
              <a:pathLst>
                <a:path extrusionOk="0" h="7449" w="8801">
                  <a:moveTo>
                    <a:pt x="7022" y="878"/>
                  </a:moveTo>
                  <a:cubicBezTo>
                    <a:pt x="5551" y="0"/>
                    <a:pt x="3653" y="712"/>
                    <a:pt x="2254" y="1424"/>
                  </a:cubicBezTo>
                  <a:cubicBezTo>
                    <a:pt x="427" y="2349"/>
                    <a:pt x="0" y="4721"/>
                    <a:pt x="1780" y="5954"/>
                  </a:cubicBezTo>
                  <a:cubicBezTo>
                    <a:pt x="1946" y="6073"/>
                    <a:pt x="2135" y="6192"/>
                    <a:pt x="2325" y="6263"/>
                  </a:cubicBezTo>
                  <a:cubicBezTo>
                    <a:pt x="2467" y="6381"/>
                    <a:pt x="2610" y="6500"/>
                    <a:pt x="2752" y="6595"/>
                  </a:cubicBezTo>
                  <a:cubicBezTo>
                    <a:pt x="4128" y="7449"/>
                    <a:pt x="6026" y="7117"/>
                    <a:pt x="7212" y="6097"/>
                  </a:cubicBezTo>
                  <a:cubicBezTo>
                    <a:pt x="8706" y="4839"/>
                    <a:pt x="8801" y="1922"/>
                    <a:pt x="7022" y="87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9964525" y="914075"/>
              <a:ext cx="1385325" cy="1853800"/>
            </a:xfrm>
            <a:custGeom>
              <a:rect b="b" l="l" r="r" t="t"/>
              <a:pathLst>
                <a:path extrusionOk="0" h="74152" w="55413">
                  <a:moveTo>
                    <a:pt x="54961" y="37598"/>
                  </a:moveTo>
                  <a:cubicBezTo>
                    <a:pt x="54843" y="37527"/>
                    <a:pt x="54701" y="37503"/>
                    <a:pt x="54558" y="37479"/>
                  </a:cubicBezTo>
                  <a:lnTo>
                    <a:pt x="53847" y="37408"/>
                  </a:lnTo>
                  <a:lnTo>
                    <a:pt x="53182" y="37337"/>
                  </a:lnTo>
                  <a:lnTo>
                    <a:pt x="53135" y="37337"/>
                  </a:lnTo>
                  <a:cubicBezTo>
                    <a:pt x="53064" y="37337"/>
                    <a:pt x="53040" y="37337"/>
                    <a:pt x="53016" y="37290"/>
                  </a:cubicBezTo>
                  <a:lnTo>
                    <a:pt x="53088" y="37266"/>
                  </a:lnTo>
                  <a:cubicBezTo>
                    <a:pt x="53254" y="37124"/>
                    <a:pt x="53467" y="37052"/>
                    <a:pt x="53681" y="37005"/>
                  </a:cubicBezTo>
                  <a:cubicBezTo>
                    <a:pt x="53894" y="36981"/>
                    <a:pt x="54108" y="36839"/>
                    <a:pt x="54226" y="36649"/>
                  </a:cubicBezTo>
                  <a:cubicBezTo>
                    <a:pt x="54368" y="36436"/>
                    <a:pt x="54345" y="36151"/>
                    <a:pt x="54179" y="35961"/>
                  </a:cubicBezTo>
                  <a:cubicBezTo>
                    <a:pt x="54084" y="35866"/>
                    <a:pt x="53965" y="35795"/>
                    <a:pt x="53823" y="35795"/>
                  </a:cubicBezTo>
                  <a:cubicBezTo>
                    <a:pt x="53752" y="35795"/>
                    <a:pt x="53681" y="35819"/>
                    <a:pt x="53633" y="35843"/>
                  </a:cubicBezTo>
                  <a:cubicBezTo>
                    <a:pt x="53301" y="35961"/>
                    <a:pt x="52993" y="36127"/>
                    <a:pt x="52661" y="36270"/>
                  </a:cubicBezTo>
                  <a:lnTo>
                    <a:pt x="52376" y="36388"/>
                  </a:lnTo>
                  <a:cubicBezTo>
                    <a:pt x="52210" y="36483"/>
                    <a:pt x="52044" y="36554"/>
                    <a:pt x="51878" y="36602"/>
                  </a:cubicBezTo>
                  <a:lnTo>
                    <a:pt x="51878" y="36578"/>
                  </a:lnTo>
                  <a:cubicBezTo>
                    <a:pt x="51854" y="36530"/>
                    <a:pt x="51854" y="36507"/>
                    <a:pt x="51854" y="36459"/>
                  </a:cubicBezTo>
                  <a:cubicBezTo>
                    <a:pt x="51854" y="36246"/>
                    <a:pt x="51854" y="36009"/>
                    <a:pt x="51830" y="35795"/>
                  </a:cubicBezTo>
                  <a:cubicBezTo>
                    <a:pt x="51807" y="35416"/>
                    <a:pt x="51830" y="35036"/>
                    <a:pt x="51878" y="34657"/>
                  </a:cubicBezTo>
                  <a:cubicBezTo>
                    <a:pt x="51925" y="34419"/>
                    <a:pt x="51830" y="34182"/>
                    <a:pt x="51617" y="34087"/>
                  </a:cubicBezTo>
                  <a:cubicBezTo>
                    <a:pt x="51546" y="34040"/>
                    <a:pt x="51451" y="34016"/>
                    <a:pt x="51380" y="34016"/>
                  </a:cubicBezTo>
                  <a:cubicBezTo>
                    <a:pt x="51237" y="34016"/>
                    <a:pt x="51095" y="34087"/>
                    <a:pt x="51000" y="34206"/>
                  </a:cubicBezTo>
                  <a:cubicBezTo>
                    <a:pt x="50810" y="34372"/>
                    <a:pt x="50692" y="34609"/>
                    <a:pt x="50692" y="34846"/>
                  </a:cubicBezTo>
                  <a:lnTo>
                    <a:pt x="50692" y="35582"/>
                  </a:lnTo>
                  <a:lnTo>
                    <a:pt x="50692" y="36198"/>
                  </a:lnTo>
                  <a:cubicBezTo>
                    <a:pt x="50715" y="36483"/>
                    <a:pt x="50668" y="36791"/>
                    <a:pt x="50573" y="37076"/>
                  </a:cubicBezTo>
                  <a:cubicBezTo>
                    <a:pt x="50478" y="37313"/>
                    <a:pt x="50336" y="37550"/>
                    <a:pt x="50146" y="37717"/>
                  </a:cubicBezTo>
                  <a:lnTo>
                    <a:pt x="49861" y="37930"/>
                  </a:lnTo>
                  <a:cubicBezTo>
                    <a:pt x="49458" y="38238"/>
                    <a:pt x="49055" y="38523"/>
                    <a:pt x="48628" y="38808"/>
                  </a:cubicBezTo>
                  <a:cubicBezTo>
                    <a:pt x="48011" y="39211"/>
                    <a:pt x="47323" y="39496"/>
                    <a:pt x="46612" y="39638"/>
                  </a:cubicBezTo>
                  <a:cubicBezTo>
                    <a:pt x="46137" y="39709"/>
                    <a:pt x="45639" y="39757"/>
                    <a:pt x="45165" y="39757"/>
                  </a:cubicBezTo>
                  <a:cubicBezTo>
                    <a:pt x="44548" y="39757"/>
                    <a:pt x="43955" y="39685"/>
                    <a:pt x="43362" y="39567"/>
                  </a:cubicBezTo>
                  <a:cubicBezTo>
                    <a:pt x="43220" y="39519"/>
                    <a:pt x="43101" y="39496"/>
                    <a:pt x="42959" y="39448"/>
                  </a:cubicBezTo>
                  <a:lnTo>
                    <a:pt x="42603" y="39377"/>
                  </a:lnTo>
                  <a:cubicBezTo>
                    <a:pt x="41441" y="39092"/>
                    <a:pt x="40326" y="38642"/>
                    <a:pt x="39282" y="38049"/>
                  </a:cubicBezTo>
                  <a:cubicBezTo>
                    <a:pt x="38926" y="37859"/>
                    <a:pt x="38618" y="37645"/>
                    <a:pt x="38286" y="37432"/>
                  </a:cubicBezTo>
                  <a:lnTo>
                    <a:pt x="38191" y="37361"/>
                  </a:lnTo>
                  <a:cubicBezTo>
                    <a:pt x="38001" y="37218"/>
                    <a:pt x="37811" y="37076"/>
                    <a:pt x="37622" y="36934"/>
                  </a:cubicBezTo>
                  <a:lnTo>
                    <a:pt x="37456" y="36791"/>
                  </a:lnTo>
                  <a:cubicBezTo>
                    <a:pt x="37574" y="36720"/>
                    <a:pt x="37716" y="36673"/>
                    <a:pt x="37859" y="36625"/>
                  </a:cubicBezTo>
                  <a:cubicBezTo>
                    <a:pt x="39163" y="36151"/>
                    <a:pt x="40373" y="35463"/>
                    <a:pt x="41464" y="34585"/>
                  </a:cubicBezTo>
                  <a:lnTo>
                    <a:pt x="41868" y="34253"/>
                  </a:lnTo>
                  <a:cubicBezTo>
                    <a:pt x="42366" y="33874"/>
                    <a:pt x="42816" y="33470"/>
                    <a:pt x="43243" y="33044"/>
                  </a:cubicBezTo>
                  <a:cubicBezTo>
                    <a:pt x="44002" y="32261"/>
                    <a:pt x="44690" y="31383"/>
                    <a:pt x="45331" y="30482"/>
                  </a:cubicBezTo>
                  <a:cubicBezTo>
                    <a:pt x="45568" y="30126"/>
                    <a:pt x="45758" y="29723"/>
                    <a:pt x="45853" y="29296"/>
                  </a:cubicBezTo>
                  <a:lnTo>
                    <a:pt x="45876" y="29082"/>
                  </a:lnTo>
                  <a:cubicBezTo>
                    <a:pt x="46066" y="28276"/>
                    <a:pt x="46256" y="27445"/>
                    <a:pt x="46493" y="26639"/>
                  </a:cubicBezTo>
                  <a:cubicBezTo>
                    <a:pt x="46849" y="25571"/>
                    <a:pt x="47015" y="24433"/>
                    <a:pt x="46944" y="23318"/>
                  </a:cubicBezTo>
                  <a:lnTo>
                    <a:pt x="46944" y="23294"/>
                  </a:lnTo>
                  <a:lnTo>
                    <a:pt x="46991" y="23033"/>
                  </a:lnTo>
                  <a:lnTo>
                    <a:pt x="47015" y="23033"/>
                  </a:lnTo>
                  <a:cubicBezTo>
                    <a:pt x="47039" y="23033"/>
                    <a:pt x="47062" y="23033"/>
                    <a:pt x="47110" y="23033"/>
                  </a:cubicBezTo>
                  <a:lnTo>
                    <a:pt x="47110" y="23033"/>
                  </a:lnTo>
                  <a:lnTo>
                    <a:pt x="47347" y="23033"/>
                  </a:lnTo>
                  <a:cubicBezTo>
                    <a:pt x="47916" y="23033"/>
                    <a:pt x="48486" y="22772"/>
                    <a:pt x="48889" y="22369"/>
                  </a:cubicBezTo>
                  <a:cubicBezTo>
                    <a:pt x="48960" y="22322"/>
                    <a:pt x="49008" y="22274"/>
                    <a:pt x="49055" y="22203"/>
                  </a:cubicBezTo>
                  <a:lnTo>
                    <a:pt x="49197" y="22108"/>
                  </a:lnTo>
                  <a:cubicBezTo>
                    <a:pt x="49743" y="21586"/>
                    <a:pt x="50146" y="20922"/>
                    <a:pt x="50383" y="20187"/>
                  </a:cubicBezTo>
                  <a:cubicBezTo>
                    <a:pt x="50455" y="19950"/>
                    <a:pt x="50502" y="19712"/>
                    <a:pt x="50502" y="19451"/>
                  </a:cubicBezTo>
                  <a:lnTo>
                    <a:pt x="50502" y="18194"/>
                  </a:lnTo>
                  <a:lnTo>
                    <a:pt x="50502" y="17317"/>
                  </a:lnTo>
                  <a:cubicBezTo>
                    <a:pt x="50478" y="16700"/>
                    <a:pt x="50312" y="16083"/>
                    <a:pt x="50004" y="15538"/>
                  </a:cubicBezTo>
                  <a:cubicBezTo>
                    <a:pt x="49909" y="15348"/>
                    <a:pt x="49790" y="15182"/>
                    <a:pt x="49648" y="15063"/>
                  </a:cubicBezTo>
                  <a:cubicBezTo>
                    <a:pt x="49268" y="14731"/>
                    <a:pt x="48770" y="14541"/>
                    <a:pt x="48272" y="14541"/>
                  </a:cubicBezTo>
                  <a:cubicBezTo>
                    <a:pt x="48011" y="14541"/>
                    <a:pt x="47750" y="14589"/>
                    <a:pt x="47513" y="14660"/>
                  </a:cubicBezTo>
                  <a:cubicBezTo>
                    <a:pt x="46802" y="14850"/>
                    <a:pt x="46208" y="15300"/>
                    <a:pt x="45829" y="15941"/>
                  </a:cubicBezTo>
                  <a:cubicBezTo>
                    <a:pt x="45782" y="16012"/>
                    <a:pt x="45710" y="16083"/>
                    <a:pt x="45663" y="16178"/>
                  </a:cubicBezTo>
                  <a:lnTo>
                    <a:pt x="45663" y="16178"/>
                  </a:lnTo>
                  <a:cubicBezTo>
                    <a:pt x="45473" y="15822"/>
                    <a:pt x="45355" y="15443"/>
                    <a:pt x="45331" y="15063"/>
                  </a:cubicBezTo>
                  <a:cubicBezTo>
                    <a:pt x="45260" y="14067"/>
                    <a:pt x="44999" y="13094"/>
                    <a:pt x="44595" y="12193"/>
                  </a:cubicBezTo>
                  <a:cubicBezTo>
                    <a:pt x="43979" y="10865"/>
                    <a:pt x="43149" y="9631"/>
                    <a:pt x="42152" y="8564"/>
                  </a:cubicBezTo>
                  <a:cubicBezTo>
                    <a:pt x="41275" y="7567"/>
                    <a:pt x="40231" y="6713"/>
                    <a:pt x="39069" y="6073"/>
                  </a:cubicBezTo>
                  <a:cubicBezTo>
                    <a:pt x="37930" y="5432"/>
                    <a:pt x="36744" y="4863"/>
                    <a:pt x="35510" y="4412"/>
                  </a:cubicBezTo>
                  <a:cubicBezTo>
                    <a:pt x="34894" y="4175"/>
                    <a:pt x="34253" y="3985"/>
                    <a:pt x="33589" y="3843"/>
                  </a:cubicBezTo>
                  <a:cubicBezTo>
                    <a:pt x="32427" y="3582"/>
                    <a:pt x="31264" y="3440"/>
                    <a:pt x="30102" y="3392"/>
                  </a:cubicBezTo>
                  <a:lnTo>
                    <a:pt x="29462" y="3392"/>
                  </a:lnTo>
                  <a:lnTo>
                    <a:pt x="28536" y="3392"/>
                  </a:lnTo>
                  <a:cubicBezTo>
                    <a:pt x="28015" y="3392"/>
                    <a:pt x="27469" y="3416"/>
                    <a:pt x="26947" y="3464"/>
                  </a:cubicBezTo>
                  <a:cubicBezTo>
                    <a:pt x="26070" y="3582"/>
                    <a:pt x="25168" y="3748"/>
                    <a:pt x="24314" y="3891"/>
                  </a:cubicBezTo>
                  <a:cubicBezTo>
                    <a:pt x="23460" y="4080"/>
                    <a:pt x="22630" y="4341"/>
                    <a:pt x="21847" y="4721"/>
                  </a:cubicBezTo>
                  <a:cubicBezTo>
                    <a:pt x="21444" y="4863"/>
                    <a:pt x="21112" y="5172"/>
                    <a:pt x="20970" y="5575"/>
                  </a:cubicBezTo>
                  <a:lnTo>
                    <a:pt x="20922" y="5575"/>
                  </a:lnTo>
                  <a:cubicBezTo>
                    <a:pt x="20851" y="5575"/>
                    <a:pt x="20804" y="5551"/>
                    <a:pt x="20780" y="5527"/>
                  </a:cubicBezTo>
                  <a:cubicBezTo>
                    <a:pt x="20732" y="5504"/>
                    <a:pt x="20732" y="5456"/>
                    <a:pt x="20732" y="5409"/>
                  </a:cubicBezTo>
                  <a:lnTo>
                    <a:pt x="20732" y="4934"/>
                  </a:lnTo>
                  <a:lnTo>
                    <a:pt x="20732" y="4389"/>
                  </a:lnTo>
                  <a:lnTo>
                    <a:pt x="20732" y="3582"/>
                  </a:lnTo>
                  <a:cubicBezTo>
                    <a:pt x="20709" y="2894"/>
                    <a:pt x="20448" y="2278"/>
                    <a:pt x="19997" y="1803"/>
                  </a:cubicBezTo>
                  <a:cubicBezTo>
                    <a:pt x="19784" y="1566"/>
                    <a:pt x="19594" y="1305"/>
                    <a:pt x="19404" y="1068"/>
                  </a:cubicBezTo>
                  <a:cubicBezTo>
                    <a:pt x="19119" y="641"/>
                    <a:pt x="18692" y="332"/>
                    <a:pt x="18194" y="190"/>
                  </a:cubicBezTo>
                  <a:cubicBezTo>
                    <a:pt x="18099" y="166"/>
                    <a:pt x="18004" y="143"/>
                    <a:pt x="17910" y="119"/>
                  </a:cubicBezTo>
                  <a:cubicBezTo>
                    <a:pt x="17791" y="95"/>
                    <a:pt x="17696" y="48"/>
                    <a:pt x="17601" y="24"/>
                  </a:cubicBezTo>
                  <a:cubicBezTo>
                    <a:pt x="17506" y="0"/>
                    <a:pt x="17388" y="0"/>
                    <a:pt x="17293" y="0"/>
                  </a:cubicBezTo>
                  <a:cubicBezTo>
                    <a:pt x="16795" y="0"/>
                    <a:pt x="16368" y="309"/>
                    <a:pt x="16202" y="759"/>
                  </a:cubicBezTo>
                  <a:cubicBezTo>
                    <a:pt x="16130" y="925"/>
                    <a:pt x="16083" y="1092"/>
                    <a:pt x="16083" y="1281"/>
                  </a:cubicBezTo>
                  <a:cubicBezTo>
                    <a:pt x="16083" y="1495"/>
                    <a:pt x="16059" y="1708"/>
                    <a:pt x="16059" y="1922"/>
                  </a:cubicBezTo>
                  <a:lnTo>
                    <a:pt x="16059" y="2230"/>
                  </a:lnTo>
                  <a:lnTo>
                    <a:pt x="16059" y="2444"/>
                  </a:lnTo>
                  <a:lnTo>
                    <a:pt x="16059" y="2444"/>
                  </a:lnTo>
                  <a:lnTo>
                    <a:pt x="16036" y="2444"/>
                  </a:lnTo>
                  <a:cubicBezTo>
                    <a:pt x="15941" y="2396"/>
                    <a:pt x="15870" y="2372"/>
                    <a:pt x="15798" y="2325"/>
                  </a:cubicBezTo>
                  <a:cubicBezTo>
                    <a:pt x="14873" y="1685"/>
                    <a:pt x="13853" y="1258"/>
                    <a:pt x="12762" y="1020"/>
                  </a:cubicBezTo>
                  <a:cubicBezTo>
                    <a:pt x="12477" y="949"/>
                    <a:pt x="12169" y="902"/>
                    <a:pt x="11884" y="878"/>
                  </a:cubicBezTo>
                  <a:lnTo>
                    <a:pt x="10556" y="878"/>
                  </a:lnTo>
                  <a:lnTo>
                    <a:pt x="9251" y="878"/>
                  </a:lnTo>
                  <a:cubicBezTo>
                    <a:pt x="8587" y="878"/>
                    <a:pt x="7923" y="997"/>
                    <a:pt x="7306" y="1258"/>
                  </a:cubicBezTo>
                  <a:cubicBezTo>
                    <a:pt x="6429" y="1613"/>
                    <a:pt x="5575" y="2017"/>
                    <a:pt x="4745" y="2491"/>
                  </a:cubicBezTo>
                  <a:cubicBezTo>
                    <a:pt x="3748" y="2989"/>
                    <a:pt x="2871" y="3701"/>
                    <a:pt x="2183" y="4578"/>
                  </a:cubicBezTo>
                  <a:cubicBezTo>
                    <a:pt x="2088" y="4673"/>
                    <a:pt x="2017" y="4745"/>
                    <a:pt x="1945" y="4839"/>
                  </a:cubicBezTo>
                  <a:lnTo>
                    <a:pt x="1851" y="4934"/>
                  </a:lnTo>
                  <a:cubicBezTo>
                    <a:pt x="1305" y="5527"/>
                    <a:pt x="736" y="6120"/>
                    <a:pt x="475" y="6927"/>
                  </a:cubicBezTo>
                  <a:cubicBezTo>
                    <a:pt x="427" y="7022"/>
                    <a:pt x="380" y="7117"/>
                    <a:pt x="332" y="7212"/>
                  </a:cubicBezTo>
                  <a:cubicBezTo>
                    <a:pt x="285" y="7259"/>
                    <a:pt x="261" y="7306"/>
                    <a:pt x="238" y="7354"/>
                  </a:cubicBezTo>
                  <a:cubicBezTo>
                    <a:pt x="95" y="7615"/>
                    <a:pt x="0" y="7899"/>
                    <a:pt x="0" y="8208"/>
                  </a:cubicBezTo>
                  <a:lnTo>
                    <a:pt x="0" y="9678"/>
                  </a:lnTo>
                  <a:lnTo>
                    <a:pt x="0" y="10153"/>
                  </a:lnTo>
                  <a:cubicBezTo>
                    <a:pt x="0" y="10509"/>
                    <a:pt x="95" y="10841"/>
                    <a:pt x="261" y="11173"/>
                  </a:cubicBezTo>
                  <a:cubicBezTo>
                    <a:pt x="688" y="12027"/>
                    <a:pt x="1376" y="12738"/>
                    <a:pt x="2230" y="13165"/>
                  </a:cubicBezTo>
                  <a:lnTo>
                    <a:pt x="3131" y="13616"/>
                  </a:lnTo>
                  <a:lnTo>
                    <a:pt x="3440" y="13782"/>
                  </a:lnTo>
                  <a:lnTo>
                    <a:pt x="3274" y="13996"/>
                  </a:lnTo>
                  <a:lnTo>
                    <a:pt x="3108" y="14233"/>
                  </a:lnTo>
                  <a:cubicBezTo>
                    <a:pt x="2942" y="14399"/>
                    <a:pt x="2823" y="14589"/>
                    <a:pt x="2705" y="14778"/>
                  </a:cubicBezTo>
                  <a:cubicBezTo>
                    <a:pt x="2420" y="15300"/>
                    <a:pt x="2135" y="15846"/>
                    <a:pt x="1874" y="16415"/>
                  </a:cubicBezTo>
                  <a:lnTo>
                    <a:pt x="1756" y="16700"/>
                  </a:lnTo>
                  <a:cubicBezTo>
                    <a:pt x="1542" y="17056"/>
                    <a:pt x="1400" y="17459"/>
                    <a:pt x="1352" y="17862"/>
                  </a:cubicBezTo>
                  <a:cubicBezTo>
                    <a:pt x="1329" y="18123"/>
                    <a:pt x="1281" y="18360"/>
                    <a:pt x="1234" y="18621"/>
                  </a:cubicBezTo>
                  <a:cubicBezTo>
                    <a:pt x="1210" y="18787"/>
                    <a:pt x="1186" y="18953"/>
                    <a:pt x="1163" y="19119"/>
                  </a:cubicBezTo>
                  <a:cubicBezTo>
                    <a:pt x="1139" y="19309"/>
                    <a:pt x="1139" y="19499"/>
                    <a:pt x="1139" y="19689"/>
                  </a:cubicBezTo>
                  <a:cubicBezTo>
                    <a:pt x="1139" y="20353"/>
                    <a:pt x="1447" y="20946"/>
                    <a:pt x="1945" y="21373"/>
                  </a:cubicBezTo>
                  <a:cubicBezTo>
                    <a:pt x="2159" y="21563"/>
                    <a:pt x="2444" y="21658"/>
                    <a:pt x="2728" y="21658"/>
                  </a:cubicBezTo>
                  <a:lnTo>
                    <a:pt x="3464" y="21658"/>
                  </a:lnTo>
                  <a:lnTo>
                    <a:pt x="3962" y="21658"/>
                  </a:lnTo>
                  <a:cubicBezTo>
                    <a:pt x="4389" y="21681"/>
                    <a:pt x="4816" y="21515"/>
                    <a:pt x="5148" y="21231"/>
                  </a:cubicBezTo>
                  <a:cubicBezTo>
                    <a:pt x="5171" y="21207"/>
                    <a:pt x="5195" y="21183"/>
                    <a:pt x="5219" y="21183"/>
                  </a:cubicBezTo>
                  <a:lnTo>
                    <a:pt x="5361" y="21658"/>
                  </a:lnTo>
                  <a:cubicBezTo>
                    <a:pt x="5504" y="22132"/>
                    <a:pt x="5622" y="22583"/>
                    <a:pt x="5765" y="23033"/>
                  </a:cubicBezTo>
                  <a:cubicBezTo>
                    <a:pt x="5859" y="23342"/>
                    <a:pt x="5978" y="23650"/>
                    <a:pt x="6144" y="23935"/>
                  </a:cubicBezTo>
                  <a:cubicBezTo>
                    <a:pt x="6429" y="24457"/>
                    <a:pt x="6974" y="24812"/>
                    <a:pt x="7591" y="24812"/>
                  </a:cubicBezTo>
                  <a:cubicBezTo>
                    <a:pt x="7876" y="24812"/>
                    <a:pt x="8160" y="24741"/>
                    <a:pt x="8421" y="24623"/>
                  </a:cubicBezTo>
                  <a:cubicBezTo>
                    <a:pt x="8991" y="24338"/>
                    <a:pt x="9465" y="23887"/>
                    <a:pt x="9797" y="23342"/>
                  </a:cubicBezTo>
                  <a:cubicBezTo>
                    <a:pt x="9892" y="23176"/>
                    <a:pt x="10011" y="23033"/>
                    <a:pt x="10129" y="22867"/>
                  </a:cubicBezTo>
                  <a:cubicBezTo>
                    <a:pt x="10438" y="22488"/>
                    <a:pt x="10698" y="22037"/>
                    <a:pt x="10888" y="21563"/>
                  </a:cubicBezTo>
                  <a:cubicBezTo>
                    <a:pt x="10888" y="21539"/>
                    <a:pt x="10912" y="21515"/>
                    <a:pt x="10936" y="21491"/>
                  </a:cubicBezTo>
                  <a:cubicBezTo>
                    <a:pt x="10983" y="21444"/>
                    <a:pt x="11007" y="21397"/>
                    <a:pt x="11031" y="21349"/>
                  </a:cubicBezTo>
                  <a:cubicBezTo>
                    <a:pt x="11078" y="21278"/>
                    <a:pt x="11125" y="21207"/>
                    <a:pt x="11149" y="21136"/>
                  </a:cubicBezTo>
                  <a:cubicBezTo>
                    <a:pt x="11291" y="20946"/>
                    <a:pt x="11363" y="20732"/>
                    <a:pt x="11410" y="20519"/>
                  </a:cubicBezTo>
                  <a:cubicBezTo>
                    <a:pt x="11434" y="20282"/>
                    <a:pt x="11481" y="20044"/>
                    <a:pt x="11552" y="19831"/>
                  </a:cubicBezTo>
                  <a:cubicBezTo>
                    <a:pt x="11624" y="19570"/>
                    <a:pt x="11671" y="19285"/>
                    <a:pt x="11647" y="19024"/>
                  </a:cubicBezTo>
                  <a:cubicBezTo>
                    <a:pt x="11624" y="18930"/>
                    <a:pt x="11624" y="18811"/>
                    <a:pt x="11647" y="18716"/>
                  </a:cubicBezTo>
                  <a:cubicBezTo>
                    <a:pt x="11718" y="18431"/>
                    <a:pt x="11813" y="18123"/>
                    <a:pt x="11932" y="17862"/>
                  </a:cubicBezTo>
                  <a:cubicBezTo>
                    <a:pt x="12003" y="17625"/>
                    <a:pt x="12098" y="17388"/>
                    <a:pt x="12169" y="17127"/>
                  </a:cubicBezTo>
                  <a:cubicBezTo>
                    <a:pt x="12217" y="16961"/>
                    <a:pt x="12264" y="16795"/>
                    <a:pt x="12288" y="16629"/>
                  </a:cubicBezTo>
                  <a:cubicBezTo>
                    <a:pt x="12335" y="16344"/>
                    <a:pt x="12406" y="16083"/>
                    <a:pt x="12549" y="15822"/>
                  </a:cubicBezTo>
                  <a:lnTo>
                    <a:pt x="12810" y="15822"/>
                  </a:lnTo>
                  <a:cubicBezTo>
                    <a:pt x="13047" y="15822"/>
                    <a:pt x="13260" y="15822"/>
                    <a:pt x="13474" y="15846"/>
                  </a:cubicBezTo>
                  <a:lnTo>
                    <a:pt x="13569" y="15846"/>
                  </a:lnTo>
                  <a:cubicBezTo>
                    <a:pt x="13687" y="15822"/>
                    <a:pt x="13782" y="15822"/>
                    <a:pt x="13901" y="15798"/>
                  </a:cubicBezTo>
                  <a:cubicBezTo>
                    <a:pt x="13996" y="15775"/>
                    <a:pt x="14091" y="15775"/>
                    <a:pt x="14185" y="15775"/>
                  </a:cubicBezTo>
                  <a:cubicBezTo>
                    <a:pt x="14257" y="15775"/>
                    <a:pt x="14304" y="15775"/>
                    <a:pt x="14375" y="15798"/>
                  </a:cubicBezTo>
                  <a:lnTo>
                    <a:pt x="14375" y="15798"/>
                  </a:lnTo>
                  <a:cubicBezTo>
                    <a:pt x="14375" y="15822"/>
                    <a:pt x="14375" y="15846"/>
                    <a:pt x="14375" y="15870"/>
                  </a:cubicBezTo>
                  <a:lnTo>
                    <a:pt x="14304" y="16344"/>
                  </a:lnTo>
                  <a:cubicBezTo>
                    <a:pt x="14280" y="16581"/>
                    <a:pt x="14257" y="16818"/>
                    <a:pt x="14209" y="17032"/>
                  </a:cubicBezTo>
                  <a:lnTo>
                    <a:pt x="14185" y="17340"/>
                  </a:lnTo>
                  <a:cubicBezTo>
                    <a:pt x="14138" y="17696"/>
                    <a:pt x="14091" y="18076"/>
                    <a:pt x="14091" y="18431"/>
                  </a:cubicBezTo>
                  <a:cubicBezTo>
                    <a:pt x="14067" y="19831"/>
                    <a:pt x="14067" y="21254"/>
                    <a:pt x="14067" y="22630"/>
                  </a:cubicBezTo>
                  <a:lnTo>
                    <a:pt x="14067" y="22844"/>
                  </a:lnTo>
                  <a:cubicBezTo>
                    <a:pt x="14043" y="23128"/>
                    <a:pt x="14067" y="23413"/>
                    <a:pt x="14114" y="23698"/>
                  </a:cubicBezTo>
                  <a:cubicBezTo>
                    <a:pt x="14162" y="23935"/>
                    <a:pt x="14209" y="24196"/>
                    <a:pt x="14257" y="24457"/>
                  </a:cubicBezTo>
                  <a:cubicBezTo>
                    <a:pt x="14351" y="25144"/>
                    <a:pt x="14494" y="25856"/>
                    <a:pt x="14684" y="26544"/>
                  </a:cubicBezTo>
                  <a:cubicBezTo>
                    <a:pt x="14707" y="26615"/>
                    <a:pt x="14731" y="26686"/>
                    <a:pt x="14731" y="26757"/>
                  </a:cubicBezTo>
                  <a:lnTo>
                    <a:pt x="14731" y="26781"/>
                  </a:lnTo>
                  <a:lnTo>
                    <a:pt x="14328" y="26781"/>
                  </a:lnTo>
                  <a:cubicBezTo>
                    <a:pt x="13782" y="26757"/>
                    <a:pt x="13260" y="27018"/>
                    <a:pt x="12952" y="27469"/>
                  </a:cubicBezTo>
                  <a:cubicBezTo>
                    <a:pt x="12881" y="27540"/>
                    <a:pt x="12833" y="27635"/>
                    <a:pt x="12762" y="27706"/>
                  </a:cubicBezTo>
                  <a:lnTo>
                    <a:pt x="12620" y="27920"/>
                  </a:lnTo>
                  <a:cubicBezTo>
                    <a:pt x="12311" y="28347"/>
                    <a:pt x="12193" y="28916"/>
                    <a:pt x="12335" y="29438"/>
                  </a:cubicBezTo>
                  <a:cubicBezTo>
                    <a:pt x="12383" y="29936"/>
                    <a:pt x="12620" y="30411"/>
                    <a:pt x="12999" y="30743"/>
                  </a:cubicBezTo>
                  <a:cubicBezTo>
                    <a:pt x="13071" y="30814"/>
                    <a:pt x="13142" y="30909"/>
                    <a:pt x="13213" y="30980"/>
                  </a:cubicBezTo>
                  <a:cubicBezTo>
                    <a:pt x="13355" y="31170"/>
                    <a:pt x="13545" y="31312"/>
                    <a:pt x="13758" y="31431"/>
                  </a:cubicBezTo>
                  <a:lnTo>
                    <a:pt x="13877" y="31478"/>
                  </a:lnTo>
                  <a:cubicBezTo>
                    <a:pt x="14257" y="31644"/>
                    <a:pt x="14636" y="31810"/>
                    <a:pt x="15039" y="31952"/>
                  </a:cubicBezTo>
                  <a:cubicBezTo>
                    <a:pt x="15466" y="32095"/>
                    <a:pt x="15893" y="32142"/>
                    <a:pt x="16320" y="32142"/>
                  </a:cubicBezTo>
                  <a:lnTo>
                    <a:pt x="18526" y="32142"/>
                  </a:lnTo>
                  <a:lnTo>
                    <a:pt x="18645" y="32261"/>
                  </a:lnTo>
                  <a:cubicBezTo>
                    <a:pt x="18740" y="32379"/>
                    <a:pt x="18835" y="32474"/>
                    <a:pt x="18930" y="32593"/>
                  </a:cubicBezTo>
                  <a:cubicBezTo>
                    <a:pt x="19451" y="33186"/>
                    <a:pt x="20044" y="33755"/>
                    <a:pt x="20709" y="34230"/>
                  </a:cubicBezTo>
                  <a:cubicBezTo>
                    <a:pt x="21563" y="34846"/>
                    <a:pt x="22464" y="35392"/>
                    <a:pt x="23413" y="35890"/>
                  </a:cubicBezTo>
                  <a:cubicBezTo>
                    <a:pt x="24148" y="36293"/>
                    <a:pt x="24931" y="36649"/>
                    <a:pt x="25737" y="36886"/>
                  </a:cubicBezTo>
                  <a:cubicBezTo>
                    <a:pt x="25880" y="36934"/>
                    <a:pt x="25998" y="36981"/>
                    <a:pt x="26164" y="37029"/>
                  </a:cubicBezTo>
                  <a:lnTo>
                    <a:pt x="26283" y="37052"/>
                  </a:lnTo>
                  <a:lnTo>
                    <a:pt x="26141" y="37218"/>
                  </a:lnTo>
                  <a:cubicBezTo>
                    <a:pt x="26022" y="37361"/>
                    <a:pt x="25903" y="37527"/>
                    <a:pt x="25761" y="37669"/>
                  </a:cubicBezTo>
                  <a:cubicBezTo>
                    <a:pt x="25358" y="38096"/>
                    <a:pt x="24812" y="38404"/>
                    <a:pt x="24219" y="38499"/>
                  </a:cubicBezTo>
                  <a:cubicBezTo>
                    <a:pt x="23982" y="38523"/>
                    <a:pt x="23721" y="38570"/>
                    <a:pt x="23484" y="38618"/>
                  </a:cubicBezTo>
                  <a:cubicBezTo>
                    <a:pt x="23247" y="38665"/>
                    <a:pt x="22938" y="38713"/>
                    <a:pt x="22677" y="38737"/>
                  </a:cubicBezTo>
                  <a:cubicBezTo>
                    <a:pt x="22464" y="38760"/>
                    <a:pt x="22227" y="38784"/>
                    <a:pt x="21990" y="38784"/>
                  </a:cubicBezTo>
                  <a:cubicBezTo>
                    <a:pt x="21681" y="38784"/>
                    <a:pt x="21349" y="38737"/>
                    <a:pt x="21041" y="38665"/>
                  </a:cubicBezTo>
                  <a:cubicBezTo>
                    <a:pt x="20448" y="38523"/>
                    <a:pt x="19784" y="38381"/>
                    <a:pt x="19024" y="38238"/>
                  </a:cubicBezTo>
                  <a:cubicBezTo>
                    <a:pt x="18621" y="38167"/>
                    <a:pt x="18194" y="38072"/>
                    <a:pt x="17815" y="37906"/>
                  </a:cubicBezTo>
                  <a:cubicBezTo>
                    <a:pt x="17554" y="37811"/>
                    <a:pt x="17269" y="37717"/>
                    <a:pt x="17008" y="37669"/>
                  </a:cubicBezTo>
                  <a:cubicBezTo>
                    <a:pt x="16771" y="37598"/>
                    <a:pt x="16510" y="37550"/>
                    <a:pt x="16273" y="37479"/>
                  </a:cubicBezTo>
                  <a:cubicBezTo>
                    <a:pt x="15917" y="37384"/>
                    <a:pt x="15537" y="37313"/>
                    <a:pt x="15158" y="37195"/>
                  </a:cubicBezTo>
                  <a:cubicBezTo>
                    <a:pt x="14850" y="37100"/>
                    <a:pt x="14494" y="37029"/>
                    <a:pt x="14162" y="37005"/>
                  </a:cubicBezTo>
                  <a:cubicBezTo>
                    <a:pt x="14091" y="36981"/>
                    <a:pt x="14019" y="36981"/>
                    <a:pt x="13948" y="36957"/>
                  </a:cubicBezTo>
                  <a:lnTo>
                    <a:pt x="13877" y="36957"/>
                  </a:lnTo>
                  <a:cubicBezTo>
                    <a:pt x="13830" y="36697"/>
                    <a:pt x="13640" y="36483"/>
                    <a:pt x="13403" y="36364"/>
                  </a:cubicBezTo>
                  <a:lnTo>
                    <a:pt x="13331" y="36080"/>
                  </a:lnTo>
                  <a:cubicBezTo>
                    <a:pt x="13284" y="35819"/>
                    <a:pt x="13213" y="35605"/>
                    <a:pt x="13189" y="35392"/>
                  </a:cubicBezTo>
                  <a:cubicBezTo>
                    <a:pt x="13142" y="35226"/>
                    <a:pt x="13118" y="35036"/>
                    <a:pt x="13118" y="34870"/>
                  </a:cubicBezTo>
                  <a:lnTo>
                    <a:pt x="13118" y="34728"/>
                  </a:lnTo>
                  <a:cubicBezTo>
                    <a:pt x="13118" y="34657"/>
                    <a:pt x="13094" y="34562"/>
                    <a:pt x="13094" y="34490"/>
                  </a:cubicBezTo>
                  <a:cubicBezTo>
                    <a:pt x="13071" y="34396"/>
                    <a:pt x="13071" y="34253"/>
                    <a:pt x="13047" y="34111"/>
                  </a:cubicBezTo>
                  <a:cubicBezTo>
                    <a:pt x="13023" y="33921"/>
                    <a:pt x="12904" y="33755"/>
                    <a:pt x="12762" y="33660"/>
                  </a:cubicBezTo>
                  <a:cubicBezTo>
                    <a:pt x="12667" y="33589"/>
                    <a:pt x="12572" y="33542"/>
                    <a:pt x="12454" y="33542"/>
                  </a:cubicBezTo>
                  <a:cubicBezTo>
                    <a:pt x="12406" y="33542"/>
                    <a:pt x="12335" y="33542"/>
                    <a:pt x="12288" y="33565"/>
                  </a:cubicBezTo>
                  <a:cubicBezTo>
                    <a:pt x="12145" y="33660"/>
                    <a:pt x="12051" y="33826"/>
                    <a:pt x="12098" y="33992"/>
                  </a:cubicBezTo>
                  <a:cubicBezTo>
                    <a:pt x="12098" y="34040"/>
                    <a:pt x="12122" y="34064"/>
                    <a:pt x="12122" y="34111"/>
                  </a:cubicBezTo>
                  <a:cubicBezTo>
                    <a:pt x="12122" y="34135"/>
                    <a:pt x="12145" y="34182"/>
                    <a:pt x="12145" y="34206"/>
                  </a:cubicBezTo>
                  <a:cubicBezTo>
                    <a:pt x="12169" y="34633"/>
                    <a:pt x="12169" y="35060"/>
                    <a:pt x="12193" y="35487"/>
                  </a:cubicBezTo>
                  <a:cubicBezTo>
                    <a:pt x="12193" y="35510"/>
                    <a:pt x="12193" y="35534"/>
                    <a:pt x="12193" y="35558"/>
                  </a:cubicBezTo>
                  <a:lnTo>
                    <a:pt x="12122" y="35558"/>
                  </a:lnTo>
                  <a:cubicBezTo>
                    <a:pt x="12027" y="35558"/>
                    <a:pt x="11956" y="35534"/>
                    <a:pt x="11861" y="35487"/>
                  </a:cubicBezTo>
                  <a:lnTo>
                    <a:pt x="11790" y="35439"/>
                  </a:lnTo>
                  <a:lnTo>
                    <a:pt x="11529" y="35297"/>
                  </a:lnTo>
                  <a:cubicBezTo>
                    <a:pt x="11410" y="35226"/>
                    <a:pt x="11291" y="35202"/>
                    <a:pt x="11173" y="35202"/>
                  </a:cubicBezTo>
                  <a:cubicBezTo>
                    <a:pt x="11054" y="35202"/>
                    <a:pt x="10959" y="35226"/>
                    <a:pt x="10864" y="35250"/>
                  </a:cubicBezTo>
                  <a:cubicBezTo>
                    <a:pt x="10580" y="35344"/>
                    <a:pt x="10485" y="35700"/>
                    <a:pt x="10698" y="35890"/>
                  </a:cubicBezTo>
                  <a:cubicBezTo>
                    <a:pt x="10746" y="35937"/>
                    <a:pt x="10793" y="35985"/>
                    <a:pt x="10841" y="36009"/>
                  </a:cubicBezTo>
                  <a:lnTo>
                    <a:pt x="11031" y="36127"/>
                  </a:lnTo>
                  <a:cubicBezTo>
                    <a:pt x="11244" y="36270"/>
                    <a:pt x="11481" y="36388"/>
                    <a:pt x="11718" y="36507"/>
                  </a:cubicBezTo>
                  <a:cubicBezTo>
                    <a:pt x="11908" y="36602"/>
                    <a:pt x="12074" y="36720"/>
                    <a:pt x="12217" y="36863"/>
                  </a:cubicBezTo>
                  <a:lnTo>
                    <a:pt x="12145" y="36863"/>
                  </a:lnTo>
                  <a:lnTo>
                    <a:pt x="11861" y="36863"/>
                  </a:lnTo>
                  <a:lnTo>
                    <a:pt x="11600" y="36863"/>
                  </a:lnTo>
                  <a:cubicBezTo>
                    <a:pt x="11410" y="36863"/>
                    <a:pt x="11197" y="36839"/>
                    <a:pt x="10983" y="36768"/>
                  </a:cubicBezTo>
                  <a:cubicBezTo>
                    <a:pt x="10770" y="36697"/>
                    <a:pt x="10532" y="36673"/>
                    <a:pt x="10295" y="36673"/>
                  </a:cubicBezTo>
                  <a:lnTo>
                    <a:pt x="10177" y="36673"/>
                  </a:lnTo>
                  <a:cubicBezTo>
                    <a:pt x="9963" y="36697"/>
                    <a:pt x="9797" y="36863"/>
                    <a:pt x="9773" y="37076"/>
                  </a:cubicBezTo>
                  <a:cubicBezTo>
                    <a:pt x="9750" y="37242"/>
                    <a:pt x="9821" y="37408"/>
                    <a:pt x="9987" y="37479"/>
                  </a:cubicBezTo>
                  <a:cubicBezTo>
                    <a:pt x="10082" y="37550"/>
                    <a:pt x="10200" y="37598"/>
                    <a:pt x="10295" y="37622"/>
                  </a:cubicBezTo>
                  <a:lnTo>
                    <a:pt x="10509" y="37669"/>
                  </a:lnTo>
                  <a:cubicBezTo>
                    <a:pt x="10604" y="37693"/>
                    <a:pt x="10698" y="37717"/>
                    <a:pt x="10770" y="37764"/>
                  </a:cubicBezTo>
                  <a:cubicBezTo>
                    <a:pt x="11031" y="37859"/>
                    <a:pt x="11315" y="37883"/>
                    <a:pt x="11600" y="37883"/>
                  </a:cubicBezTo>
                  <a:lnTo>
                    <a:pt x="11884" y="37883"/>
                  </a:lnTo>
                  <a:cubicBezTo>
                    <a:pt x="12264" y="37883"/>
                    <a:pt x="12620" y="37883"/>
                    <a:pt x="12976" y="37906"/>
                  </a:cubicBezTo>
                  <a:cubicBezTo>
                    <a:pt x="13118" y="37906"/>
                    <a:pt x="13260" y="37930"/>
                    <a:pt x="13379" y="37977"/>
                  </a:cubicBezTo>
                  <a:cubicBezTo>
                    <a:pt x="13687" y="38096"/>
                    <a:pt x="14019" y="38167"/>
                    <a:pt x="14328" y="38191"/>
                  </a:cubicBezTo>
                  <a:cubicBezTo>
                    <a:pt x="14470" y="38215"/>
                    <a:pt x="14589" y="38238"/>
                    <a:pt x="14707" y="38262"/>
                  </a:cubicBezTo>
                  <a:lnTo>
                    <a:pt x="14802" y="38286"/>
                  </a:lnTo>
                  <a:cubicBezTo>
                    <a:pt x="15111" y="38381"/>
                    <a:pt x="15419" y="38452"/>
                    <a:pt x="15727" y="38523"/>
                  </a:cubicBezTo>
                  <a:lnTo>
                    <a:pt x="16202" y="38642"/>
                  </a:lnTo>
                  <a:cubicBezTo>
                    <a:pt x="16605" y="38760"/>
                    <a:pt x="17032" y="38855"/>
                    <a:pt x="17459" y="38997"/>
                  </a:cubicBezTo>
                  <a:cubicBezTo>
                    <a:pt x="17838" y="39140"/>
                    <a:pt x="18242" y="39258"/>
                    <a:pt x="18621" y="39353"/>
                  </a:cubicBezTo>
                  <a:cubicBezTo>
                    <a:pt x="19001" y="39424"/>
                    <a:pt x="19380" y="39496"/>
                    <a:pt x="19760" y="39590"/>
                  </a:cubicBezTo>
                  <a:cubicBezTo>
                    <a:pt x="20210" y="39685"/>
                    <a:pt x="20661" y="39780"/>
                    <a:pt x="21088" y="39851"/>
                  </a:cubicBezTo>
                  <a:cubicBezTo>
                    <a:pt x="21349" y="39899"/>
                    <a:pt x="21610" y="39923"/>
                    <a:pt x="21871" y="39946"/>
                  </a:cubicBezTo>
                  <a:lnTo>
                    <a:pt x="22108" y="39946"/>
                  </a:lnTo>
                  <a:cubicBezTo>
                    <a:pt x="22677" y="39923"/>
                    <a:pt x="23247" y="39851"/>
                    <a:pt x="23816" y="39733"/>
                  </a:cubicBezTo>
                  <a:lnTo>
                    <a:pt x="24148" y="39685"/>
                  </a:lnTo>
                  <a:cubicBezTo>
                    <a:pt x="24575" y="39614"/>
                    <a:pt x="24978" y="39519"/>
                    <a:pt x="25358" y="39377"/>
                  </a:cubicBezTo>
                  <a:cubicBezTo>
                    <a:pt x="25429" y="39330"/>
                    <a:pt x="25500" y="39306"/>
                    <a:pt x="25595" y="39258"/>
                  </a:cubicBezTo>
                  <a:cubicBezTo>
                    <a:pt x="25595" y="39306"/>
                    <a:pt x="25595" y="39353"/>
                    <a:pt x="25571" y="39377"/>
                  </a:cubicBezTo>
                  <a:cubicBezTo>
                    <a:pt x="25429" y="39638"/>
                    <a:pt x="25263" y="39923"/>
                    <a:pt x="25097" y="40183"/>
                  </a:cubicBezTo>
                  <a:cubicBezTo>
                    <a:pt x="24504" y="41132"/>
                    <a:pt x="23982" y="41963"/>
                    <a:pt x="23579" y="42745"/>
                  </a:cubicBezTo>
                  <a:cubicBezTo>
                    <a:pt x="23342" y="43196"/>
                    <a:pt x="23057" y="43647"/>
                    <a:pt x="22772" y="44074"/>
                  </a:cubicBezTo>
                  <a:cubicBezTo>
                    <a:pt x="22583" y="44335"/>
                    <a:pt x="22369" y="44619"/>
                    <a:pt x="22179" y="44880"/>
                  </a:cubicBezTo>
                  <a:cubicBezTo>
                    <a:pt x="21918" y="45236"/>
                    <a:pt x="21634" y="45592"/>
                    <a:pt x="21397" y="45995"/>
                  </a:cubicBezTo>
                  <a:lnTo>
                    <a:pt x="20732" y="47015"/>
                  </a:lnTo>
                  <a:cubicBezTo>
                    <a:pt x="20044" y="48106"/>
                    <a:pt x="19309" y="49245"/>
                    <a:pt x="18669" y="50407"/>
                  </a:cubicBezTo>
                  <a:cubicBezTo>
                    <a:pt x="18550" y="50597"/>
                    <a:pt x="18526" y="50810"/>
                    <a:pt x="18597" y="51024"/>
                  </a:cubicBezTo>
                  <a:cubicBezTo>
                    <a:pt x="18692" y="51261"/>
                    <a:pt x="18906" y="51475"/>
                    <a:pt x="19167" y="51546"/>
                  </a:cubicBezTo>
                  <a:cubicBezTo>
                    <a:pt x="19617" y="51712"/>
                    <a:pt x="20068" y="51878"/>
                    <a:pt x="20495" y="52091"/>
                  </a:cubicBezTo>
                  <a:lnTo>
                    <a:pt x="20875" y="52281"/>
                  </a:lnTo>
                  <a:cubicBezTo>
                    <a:pt x="21302" y="52447"/>
                    <a:pt x="21729" y="52613"/>
                    <a:pt x="22132" y="52756"/>
                  </a:cubicBezTo>
                  <a:lnTo>
                    <a:pt x="22796" y="53016"/>
                  </a:lnTo>
                  <a:lnTo>
                    <a:pt x="22915" y="53064"/>
                  </a:lnTo>
                  <a:cubicBezTo>
                    <a:pt x="23033" y="53088"/>
                    <a:pt x="23152" y="53135"/>
                    <a:pt x="23247" y="53230"/>
                  </a:cubicBezTo>
                  <a:cubicBezTo>
                    <a:pt x="23199" y="53301"/>
                    <a:pt x="23176" y="53396"/>
                    <a:pt x="23152" y="53491"/>
                  </a:cubicBezTo>
                  <a:cubicBezTo>
                    <a:pt x="23104" y="53704"/>
                    <a:pt x="23033" y="53942"/>
                    <a:pt x="22938" y="54179"/>
                  </a:cubicBezTo>
                  <a:cubicBezTo>
                    <a:pt x="22796" y="54629"/>
                    <a:pt x="22630" y="55080"/>
                    <a:pt x="22464" y="55531"/>
                  </a:cubicBezTo>
                  <a:lnTo>
                    <a:pt x="22132" y="56432"/>
                  </a:lnTo>
                  <a:cubicBezTo>
                    <a:pt x="21918" y="57049"/>
                    <a:pt x="21705" y="57689"/>
                    <a:pt x="21468" y="58330"/>
                  </a:cubicBezTo>
                  <a:cubicBezTo>
                    <a:pt x="21325" y="58709"/>
                    <a:pt x="21064" y="59042"/>
                    <a:pt x="20709" y="59255"/>
                  </a:cubicBezTo>
                  <a:cubicBezTo>
                    <a:pt x="20614" y="59303"/>
                    <a:pt x="20519" y="59350"/>
                    <a:pt x="20400" y="59350"/>
                  </a:cubicBezTo>
                  <a:cubicBezTo>
                    <a:pt x="20305" y="59350"/>
                    <a:pt x="20187" y="59303"/>
                    <a:pt x="20116" y="59255"/>
                  </a:cubicBezTo>
                  <a:cubicBezTo>
                    <a:pt x="19855" y="59089"/>
                    <a:pt x="19594" y="58947"/>
                    <a:pt x="19357" y="58804"/>
                  </a:cubicBezTo>
                  <a:cubicBezTo>
                    <a:pt x="19167" y="58709"/>
                    <a:pt x="18977" y="58591"/>
                    <a:pt x="18811" y="58496"/>
                  </a:cubicBezTo>
                  <a:cubicBezTo>
                    <a:pt x="18597" y="58377"/>
                    <a:pt x="18408" y="58235"/>
                    <a:pt x="18218" y="58093"/>
                  </a:cubicBezTo>
                  <a:cubicBezTo>
                    <a:pt x="18076" y="57950"/>
                    <a:pt x="17933" y="57808"/>
                    <a:pt x="17767" y="57666"/>
                  </a:cubicBezTo>
                  <a:cubicBezTo>
                    <a:pt x="17577" y="57476"/>
                    <a:pt x="17364" y="57286"/>
                    <a:pt x="17150" y="57120"/>
                  </a:cubicBezTo>
                  <a:cubicBezTo>
                    <a:pt x="16391" y="56503"/>
                    <a:pt x="15680" y="55792"/>
                    <a:pt x="15063" y="55033"/>
                  </a:cubicBezTo>
                  <a:cubicBezTo>
                    <a:pt x="14304" y="54060"/>
                    <a:pt x="13379" y="53254"/>
                    <a:pt x="12311" y="52613"/>
                  </a:cubicBezTo>
                  <a:cubicBezTo>
                    <a:pt x="11742" y="52234"/>
                    <a:pt x="11102" y="52020"/>
                    <a:pt x="10414" y="51996"/>
                  </a:cubicBezTo>
                  <a:cubicBezTo>
                    <a:pt x="10319" y="51996"/>
                    <a:pt x="10200" y="51996"/>
                    <a:pt x="10082" y="52020"/>
                  </a:cubicBezTo>
                  <a:cubicBezTo>
                    <a:pt x="9678" y="52068"/>
                    <a:pt x="9346" y="52139"/>
                    <a:pt x="9133" y="52542"/>
                  </a:cubicBezTo>
                  <a:cubicBezTo>
                    <a:pt x="9109" y="52613"/>
                    <a:pt x="9062" y="52661"/>
                    <a:pt x="8991" y="52708"/>
                  </a:cubicBezTo>
                  <a:cubicBezTo>
                    <a:pt x="8943" y="52756"/>
                    <a:pt x="8896" y="52803"/>
                    <a:pt x="8848" y="52850"/>
                  </a:cubicBezTo>
                  <a:lnTo>
                    <a:pt x="8777" y="52969"/>
                  </a:lnTo>
                  <a:cubicBezTo>
                    <a:pt x="8635" y="53135"/>
                    <a:pt x="8516" y="53325"/>
                    <a:pt x="8421" y="53515"/>
                  </a:cubicBezTo>
                  <a:cubicBezTo>
                    <a:pt x="8255" y="53870"/>
                    <a:pt x="8113" y="54226"/>
                    <a:pt x="8018" y="54582"/>
                  </a:cubicBezTo>
                  <a:lnTo>
                    <a:pt x="7947" y="54772"/>
                  </a:lnTo>
                  <a:cubicBezTo>
                    <a:pt x="7876" y="54914"/>
                    <a:pt x="7852" y="55080"/>
                    <a:pt x="7828" y="55223"/>
                  </a:cubicBezTo>
                  <a:cubicBezTo>
                    <a:pt x="7757" y="55721"/>
                    <a:pt x="7686" y="56219"/>
                    <a:pt x="7615" y="56717"/>
                  </a:cubicBezTo>
                  <a:cubicBezTo>
                    <a:pt x="7544" y="57381"/>
                    <a:pt x="7638" y="58045"/>
                    <a:pt x="7876" y="58686"/>
                  </a:cubicBezTo>
                  <a:cubicBezTo>
                    <a:pt x="7994" y="59113"/>
                    <a:pt x="8421" y="59421"/>
                    <a:pt x="8872" y="59421"/>
                  </a:cubicBezTo>
                  <a:lnTo>
                    <a:pt x="8943" y="59421"/>
                  </a:lnTo>
                  <a:cubicBezTo>
                    <a:pt x="9370" y="59421"/>
                    <a:pt x="9726" y="59160"/>
                    <a:pt x="9892" y="58781"/>
                  </a:cubicBezTo>
                  <a:cubicBezTo>
                    <a:pt x="9916" y="58757"/>
                    <a:pt x="9939" y="58709"/>
                    <a:pt x="9963" y="58662"/>
                  </a:cubicBezTo>
                  <a:lnTo>
                    <a:pt x="10105" y="58330"/>
                  </a:lnTo>
                  <a:cubicBezTo>
                    <a:pt x="10177" y="58116"/>
                    <a:pt x="10271" y="57927"/>
                    <a:pt x="10366" y="57713"/>
                  </a:cubicBezTo>
                  <a:cubicBezTo>
                    <a:pt x="10770" y="56907"/>
                    <a:pt x="10959" y="55982"/>
                    <a:pt x="10936" y="55080"/>
                  </a:cubicBezTo>
                  <a:lnTo>
                    <a:pt x="10936" y="54463"/>
                  </a:lnTo>
                  <a:cubicBezTo>
                    <a:pt x="10959" y="54060"/>
                    <a:pt x="10912" y="53633"/>
                    <a:pt x="10864" y="53206"/>
                  </a:cubicBezTo>
                  <a:cubicBezTo>
                    <a:pt x="11149" y="53301"/>
                    <a:pt x="11434" y="53420"/>
                    <a:pt x="11695" y="53586"/>
                  </a:cubicBezTo>
                  <a:cubicBezTo>
                    <a:pt x="12383" y="53965"/>
                    <a:pt x="12999" y="54440"/>
                    <a:pt x="13545" y="54985"/>
                  </a:cubicBezTo>
                  <a:cubicBezTo>
                    <a:pt x="13877" y="55341"/>
                    <a:pt x="14162" y="55673"/>
                    <a:pt x="14470" y="56029"/>
                  </a:cubicBezTo>
                  <a:cubicBezTo>
                    <a:pt x="14921" y="56575"/>
                    <a:pt x="15419" y="57096"/>
                    <a:pt x="15941" y="57571"/>
                  </a:cubicBezTo>
                  <a:lnTo>
                    <a:pt x="16249" y="57832"/>
                  </a:lnTo>
                  <a:cubicBezTo>
                    <a:pt x="16676" y="58235"/>
                    <a:pt x="17127" y="58615"/>
                    <a:pt x="17577" y="59018"/>
                  </a:cubicBezTo>
                  <a:cubicBezTo>
                    <a:pt x="17767" y="59184"/>
                    <a:pt x="17981" y="59350"/>
                    <a:pt x="18218" y="59469"/>
                  </a:cubicBezTo>
                  <a:cubicBezTo>
                    <a:pt x="18455" y="59611"/>
                    <a:pt x="18692" y="59753"/>
                    <a:pt x="18930" y="59896"/>
                  </a:cubicBezTo>
                  <a:cubicBezTo>
                    <a:pt x="19167" y="60014"/>
                    <a:pt x="19428" y="60156"/>
                    <a:pt x="19665" y="60299"/>
                  </a:cubicBezTo>
                  <a:cubicBezTo>
                    <a:pt x="19902" y="60465"/>
                    <a:pt x="20163" y="60536"/>
                    <a:pt x="20424" y="60536"/>
                  </a:cubicBezTo>
                  <a:cubicBezTo>
                    <a:pt x="20661" y="60536"/>
                    <a:pt x="20922" y="60465"/>
                    <a:pt x="21136" y="60346"/>
                  </a:cubicBezTo>
                  <a:cubicBezTo>
                    <a:pt x="21729" y="60038"/>
                    <a:pt x="22203" y="59540"/>
                    <a:pt x="22488" y="58899"/>
                  </a:cubicBezTo>
                  <a:cubicBezTo>
                    <a:pt x="22630" y="58567"/>
                    <a:pt x="22772" y="58211"/>
                    <a:pt x="22867" y="57856"/>
                  </a:cubicBezTo>
                  <a:cubicBezTo>
                    <a:pt x="23033" y="57286"/>
                    <a:pt x="23223" y="56741"/>
                    <a:pt x="23413" y="56195"/>
                  </a:cubicBezTo>
                  <a:cubicBezTo>
                    <a:pt x="23674" y="55436"/>
                    <a:pt x="23958" y="54653"/>
                    <a:pt x="24172" y="53870"/>
                  </a:cubicBezTo>
                  <a:cubicBezTo>
                    <a:pt x="24172" y="53799"/>
                    <a:pt x="24219" y="53752"/>
                    <a:pt x="24243" y="53704"/>
                  </a:cubicBezTo>
                  <a:lnTo>
                    <a:pt x="24267" y="53657"/>
                  </a:lnTo>
                  <a:lnTo>
                    <a:pt x="24480" y="53752"/>
                  </a:lnTo>
                  <a:lnTo>
                    <a:pt x="25192" y="54060"/>
                  </a:lnTo>
                  <a:cubicBezTo>
                    <a:pt x="25714" y="54274"/>
                    <a:pt x="26259" y="54511"/>
                    <a:pt x="26805" y="54724"/>
                  </a:cubicBezTo>
                  <a:cubicBezTo>
                    <a:pt x="28323" y="55223"/>
                    <a:pt x="29889" y="55578"/>
                    <a:pt x="31478" y="55792"/>
                  </a:cubicBezTo>
                  <a:lnTo>
                    <a:pt x="31620" y="55792"/>
                  </a:lnTo>
                  <a:cubicBezTo>
                    <a:pt x="31857" y="55816"/>
                    <a:pt x="32118" y="55887"/>
                    <a:pt x="32332" y="55982"/>
                  </a:cubicBezTo>
                  <a:lnTo>
                    <a:pt x="32308" y="56337"/>
                  </a:lnTo>
                  <a:cubicBezTo>
                    <a:pt x="32261" y="56646"/>
                    <a:pt x="32237" y="56930"/>
                    <a:pt x="32213" y="57215"/>
                  </a:cubicBezTo>
                  <a:cubicBezTo>
                    <a:pt x="32213" y="57334"/>
                    <a:pt x="32213" y="57452"/>
                    <a:pt x="32189" y="57571"/>
                  </a:cubicBezTo>
                  <a:cubicBezTo>
                    <a:pt x="32189" y="57784"/>
                    <a:pt x="32166" y="57998"/>
                    <a:pt x="32142" y="58211"/>
                  </a:cubicBezTo>
                  <a:cubicBezTo>
                    <a:pt x="32047" y="58757"/>
                    <a:pt x="32000" y="59326"/>
                    <a:pt x="31976" y="59872"/>
                  </a:cubicBezTo>
                  <a:cubicBezTo>
                    <a:pt x="31929" y="60583"/>
                    <a:pt x="31881" y="61295"/>
                    <a:pt x="31810" y="61817"/>
                  </a:cubicBezTo>
                  <a:cubicBezTo>
                    <a:pt x="31786" y="62196"/>
                    <a:pt x="31739" y="62576"/>
                    <a:pt x="31691" y="62932"/>
                  </a:cubicBezTo>
                  <a:cubicBezTo>
                    <a:pt x="31620" y="63477"/>
                    <a:pt x="31573" y="64047"/>
                    <a:pt x="31525" y="64592"/>
                  </a:cubicBezTo>
                  <a:cubicBezTo>
                    <a:pt x="31454" y="65494"/>
                    <a:pt x="31336" y="66371"/>
                    <a:pt x="31146" y="67225"/>
                  </a:cubicBezTo>
                  <a:cubicBezTo>
                    <a:pt x="31003" y="67771"/>
                    <a:pt x="30909" y="68340"/>
                    <a:pt x="30861" y="68886"/>
                  </a:cubicBezTo>
                  <a:cubicBezTo>
                    <a:pt x="30837" y="69336"/>
                    <a:pt x="30743" y="69763"/>
                    <a:pt x="30553" y="70167"/>
                  </a:cubicBezTo>
                  <a:cubicBezTo>
                    <a:pt x="30387" y="70522"/>
                    <a:pt x="30410" y="70949"/>
                    <a:pt x="30600" y="71305"/>
                  </a:cubicBezTo>
                  <a:cubicBezTo>
                    <a:pt x="31027" y="72159"/>
                    <a:pt x="31549" y="73037"/>
                    <a:pt x="32427" y="73654"/>
                  </a:cubicBezTo>
                  <a:cubicBezTo>
                    <a:pt x="32806" y="73938"/>
                    <a:pt x="33233" y="74104"/>
                    <a:pt x="33708" y="74152"/>
                  </a:cubicBezTo>
                  <a:lnTo>
                    <a:pt x="34348" y="74152"/>
                  </a:lnTo>
                  <a:lnTo>
                    <a:pt x="35107" y="74152"/>
                  </a:lnTo>
                  <a:cubicBezTo>
                    <a:pt x="35249" y="74152"/>
                    <a:pt x="35368" y="74128"/>
                    <a:pt x="35510" y="74081"/>
                  </a:cubicBezTo>
                  <a:cubicBezTo>
                    <a:pt x="35985" y="73938"/>
                    <a:pt x="36341" y="73559"/>
                    <a:pt x="36436" y="73084"/>
                  </a:cubicBezTo>
                  <a:cubicBezTo>
                    <a:pt x="36507" y="72729"/>
                    <a:pt x="36412" y="72349"/>
                    <a:pt x="36198" y="72064"/>
                  </a:cubicBezTo>
                  <a:cubicBezTo>
                    <a:pt x="35866" y="71590"/>
                    <a:pt x="35416" y="71210"/>
                    <a:pt x="34894" y="70973"/>
                  </a:cubicBezTo>
                  <a:lnTo>
                    <a:pt x="34656" y="70878"/>
                  </a:lnTo>
                  <a:cubicBezTo>
                    <a:pt x="34253" y="70689"/>
                    <a:pt x="33826" y="70522"/>
                    <a:pt x="33399" y="70309"/>
                  </a:cubicBezTo>
                  <a:lnTo>
                    <a:pt x="33233" y="70238"/>
                  </a:lnTo>
                  <a:cubicBezTo>
                    <a:pt x="32901" y="70048"/>
                    <a:pt x="32545" y="69906"/>
                    <a:pt x="32166" y="69787"/>
                  </a:cubicBezTo>
                  <a:cubicBezTo>
                    <a:pt x="32118" y="69763"/>
                    <a:pt x="32071" y="69740"/>
                    <a:pt x="32023" y="69716"/>
                  </a:cubicBezTo>
                  <a:lnTo>
                    <a:pt x="31976" y="69692"/>
                  </a:lnTo>
                  <a:lnTo>
                    <a:pt x="31976" y="69669"/>
                  </a:lnTo>
                  <a:cubicBezTo>
                    <a:pt x="31976" y="69645"/>
                    <a:pt x="31976" y="69621"/>
                    <a:pt x="31976" y="69574"/>
                  </a:cubicBezTo>
                  <a:cubicBezTo>
                    <a:pt x="32047" y="68815"/>
                    <a:pt x="32166" y="68032"/>
                    <a:pt x="32332" y="67273"/>
                  </a:cubicBezTo>
                  <a:cubicBezTo>
                    <a:pt x="32498" y="66490"/>
                    <a:pt x="32616" y="65660"/>
                    <a:pt x="32640" y="64853"/>
                  </a:cubicBezTo>
                  <a:cubicBezTo>
                    <a:pt x="32711" y="63999"/>
                    <a:pt x="32806" y="63122"/>
                    <a:pt x="32901" y="62244"/>
                  </a:cubicBezTo>
                  <a:cubicBezTo>
                    <a:pt x="32996" y="61414"/>
                    <a:pt x="33043" y="60560"/>
                    <a:pt x="33067" y="59729"/>
                  </a:cubicBezTo>
                  <a:cubicBezTo>
                    <a:pt x="33067" y="59350"/>
                    <a:pt x="33091" y="58947"/>
                    <a:pt x="33162" y="58567"/>
                  </a:cubicBezTo>
                  <a:cubicBezTo>
                    <a:pt x="33281" y="57761"/>
                    <a:pt x="33281" y="56930"/>
                    <a:pt x="33162" y="56100"/>
                  </a:cubicBezTo>
                  <a:cubicBezTo>
                    <a:pt x="33138" y="56076"/>
                    <a:pt x="33138" y="56053"/>
                    <a:pt x="33162" y="56029"/>
                  </a:cubicBezTo>
                  <a:lnTo>
                    <a:pt x="33233" y="56029"/>
                  </a:lnTo>
                  <a:cubicBezTo>
                    <a:pt x="33233" y="56029"/>
                    <a:pt x="33257" y="56029"/>
                    <a:pt x="33281" y="56029"/>
                  </a:cubicBezTo>
                  <a:cubicBezTo>
                    <a:pt x="33565" y="56076"/>
                    <a:pt x="33850" y="56100"/>
                    <a:pt x="34135" y="56100"/>
                  </a:cubicBezTo>
                  <a:cubicBezTo>
                    <a:pt x="34324" y="56100"/>
                    <a:pt x="34538" y="56100"/>
                    <a:pt x="34751" y="56076"/>
                  </a:cubicBezTo>
                  <a:cubicBezTo>
                    <a:pt x="35748" y="55982"/>
                    <a:pt x="36744" y="55816"/>
                    <a:pt x="37740" y="55578"/>
                  </a:cubicBezTo>
                  <a:cubicBezTo>
                    <a:pt x="38167" y="55483"/>
                    <a:pt x="38570" y="55270"/>
                    <a:pt x="38926" y="54985"/>
                  </a:cubicBezTo>
                  <a:cubicBezTo>
                    <a:pt x="39306" y="54701"/>
                    <a:pt x="39519" y="54250"/>
                    <a:pt x="39519" y="53752"/>
                  </a:cubicBezTo>
                  <a:cubicBezTo>
                    <a:pt x="39543" y="52874"/>
                    <a:pt x="39401" y="51996"/>
                    <a:pt x="39163" y="51143"/>
                  </a:cubicBezTo>
                  <a:lnTo>
                    <a:pt x="38950" y="50502"/>
                  </a:lnTo>
                  <a:cubicBezTo>
                    <a:pt x="38760" y="49838"/>
                    <a:pt x="38547" y="49150"/>
                    <a:pt x="38357" y="48462"/>
                  </a:cubicBezTo>
                  <a:cubicBezTo>
                    <a:pt x="38309" y="48272"/>
                    <a:pt x="38262" y="48083"/>
                    <a:pt x="38215" y="47893"/>
                  </a:cubicBezTo>
                  <a:cubicBezTo>
                    <a:pt x="38072" y="47395"/>
                    <a:pt x="37906" y="46849"/>
                    <a:pt x="37835" y="46303"/>
                  </a:cubicBezTo>
                  <a:lnTo>
                    <a:pt x="37645" y="45355"/>
                  </a:lnTo>
                  <a:cubicBezTo>
                    <a:pt x="37456" y="44358"/>
                    <a:pt x="37266" y="43315"/>
                    <a:pt x="37052" y="42318"/>
                  </a:cubicBezTo>
                  <a:cubicBezTo>
                    <a:pt x="36791" y="41132"/>
                    <a:pt x="36578" y="40065"/>
                    <a:pt x="36673" y="38974"/>
                  </a:cubicBezTo>
                  <a:cubicBezTo>
                    <a:pt x="36696" y="38713"/>
                    <a:pt x="36649" y="38476"/>
                    <a:pt x="36530" y="38262"/>
                  </a:cubicBezTo>
                  <a:cubicBezTo>
                    <a:pt x="36483" y="38167"/>
                    <a:pt x="36459" y="38049"/>
                    <a:pt x="36436" y="37930"/>
                  </a:cubicBezTo>
                  <a:cubicBezTo>
                    <a:pt x="36412" y="37669"/>
                    <a:pt x="36412" y="37432"/>
                    <a:pt x="36412" y="37218"/>
                  </a:cubicBezTo>
                  <a:cubicBezTo>
                    <a:pt x="36530" y="37527"/>
                    <a:pt x="36602" y="37574"/>
                    <a:pt x="36957" y="37811"/>
                  </a:cubicBezTo>
                  <a:cubicBezTo>
                    <a:pt x="37076" y="37906"/>
                    <a:pt x="37195" y="38001"/>
                    <a:pt x="37313" y="38096"/>
                  </a:cubicBezTo>
                  <a:cubicBezTo>
                    <a:pt x="38262" y="38831"/>
                    <a:pt x="39306" y="39424"/>
                    <a:pt x="40421" y="39875"/>
                  </a:cubicBezTo>
                  <a:cubicBezTo>
                    <a:pt x="41227" y="40183"/>
                    <a:pt x="42034" y="40444"/>
                    <a:pt x="42888" y="40610"/>
                  </a:cubicBezTo>
                  <a:cubicBezTo>
                    <a:pt x="43386" y="40729"/>
                    <a:pt x="43908" y="40824"/>
                    <a:pt x="44429" y="40871"/>
                  </a:cubicBezTo>
                  <a:cubicBezTo>
                    <a:pt x="44619" y="40895"/>
                    <a:pt x="44809" y="40895"/>
                    <a:pt x="45046" y="40895"/>
                  </a:cubicBezTo>
                  <a:lnTo>
                    <a:pt x="45473" y="40895"/>
                  </a:lnTo>
                  <a:lnTo>
                    <a:pt x="45900" y="40895"/>
                  </a:lnTo>
                  <a:cubicBezTo>
                    <a:pt x="46398" y="40895"/>
                    <a:pt x="46896" y="40824"/>
                    <a:pt x="47347" y="40658"/>
                  </a:cubicBezTo>
                  <a:cubicBezTo>
                    <a:pt x="48106" y="40397"/>
                    <a:pt x="48842" y="40041"/>
                    <a:pt x="49529" y="39590"/>
                  </a:cubicBezTo>
                  <a:lnTo>
                    <a:pt x="50953" y="38547"/>
                  </a:lnTo>
                  <a:lnTo>
                    <a:pt x="51190" y="38594"/>
                  </a:lnTo>
                  <a:lnTo>
                    <a:pt x="51830" y="38737"/>
                  </a:lnTo>
                  <a:lnTo>
                    <a:pt x="52020" y="38760"/>
                  </a:lnTo>
                  <a:cubicBezTo>
                    <a:pt x="52186" y="38808"/>
                    <a:pt x="52352" y="38831"/>
                    <a:pt x="52518" y="38831"/>
                  </a:cubicBezTo>
                  <a:lnTo>
                    <a:pt x="52732" y="38831"/>
                  </a:lnTo>
                  <a:cubicBezTo>
                    <a:pt x="53206" y="38855"/>
                    <a:pt x="53704" y="38903"/>
                    <a:pt x="54202" y="38997"/>
                  </a:cubicBezTo>
                  <a:cubicBezTo>
                    <a:pt x="54297" y="38997"/>
                    <a:pt x="54392" y="39021"/>
                    <a:pt x="54511" y="39021"/>
                  </a:cubicBezTo>
                  <a:lnTo>
                    <a:pt x="54677" y="39021"/>
                  </a:lnTo>
                  <a:cubicBezTo>
                    <a:pt x="55009" y="38974"/>
                    <a:pt x="55270" y="38737"/>
                    <a:pt x="55341" y="38428"/>
                  </a:cubicBezTo>
                  <a:cubicBezTo>
                    <a:pt x="55412" y="38096"/>
                    <a:pt x="55270" y="37740"/>
                    <a:pt x="54961" y="37598"/>
                  </a:cubicBezTo>
                  <a:close/>
                  <a:moveTo>
                    <a:pt x="49079" y="16131"/>
                  </a:moveTo>
                  <a:cubicBezTo>
                    <a:pt x="49292" y="16558"/>
                    <a:pt x="49387" y="17056"/>
                    <a:pt x="49387" y="17554"/>
                  </a:cubicBezTo>
                  <a:lnTo>
                    <a:pt x="49387" y="17672"/>
                  </a:lnTo>
                  <a:lnTo>
                    <a:pt x="49387" y="19096"/>
                  </a:lnTo>
                  <a:cubicBezTo>
                    <a:pt x="49363" y="19855"/>
                    <a:pt x="49079" y="20566"/>
                    <a:pt x="48557" y="21112"/>
                  </a:cubicBezTo>
                  <a:cubicBezTo>
                    <a:pt x="48343" y="21325"/>
                    <a:pt x="48130" y="21515"/>
                    <a:pt x="47893" y="21681"/>
                  </a:cubicBezTo>
                  <a:cubicBezTo>
                    <a:pt x="47679" y="21824"/>
                    <a:pt x="47442" y="21895"/>
                    <a:pt x="47205" y="21895"/>
                  </a:cubicBezTo>
                  <a:lnTo>
                    <a:pt x="47205" y="21895"/>
                  </a:lnTo>
                  <a:cubicBezTo>
                    <a:pt x="47110" y="21895"/>
                    <a:pt x="47039" y="21895"/>
                    <a:pt x="46944" y="21871"/>
                  </a:cubicBezTo>
                  <a:lnTo>
                    <a:pt x="46944" y="21824"/>
                  </a:lnTo>
                  <a:cubicBezTo>
                    <a:pt x="46944" y="21752"/>
                    <a:pt x="46944" y="21681"/>
                    <a:pt x="46944" y="21610"/>
                  </a:cubicBezTo>
                  <a:cubicBezTo>
                    <a:pt x="46968" y="20827"/>
                    <a:pt x="46849" y="20044"/>
                    <a:pt x="46635" y="19285"/>
                  </a:cubicBezTo>
                  <a:lnTo>
                    <a:pt x="46541" y="18906"/>
                  </a:lnTo>
                  <a:cubicBezTo>
                    <a:pt x="46493" y="18740"/>
                    <a:pt x="46446" y="18574"/>
                    <a:pt x="46398" y="18408"/>
                  </a:cubicBezTo>
                  <a:lnTo>
                    <a:pt x="46351" y="18194"/>
                  </a:lnTo>
                  <a:lnTo>
                    <a:pt x="46375" y="18171"/>
                  </a:lnTo>
                  <a:cubicBezTo>
                    <a:pt x="46398" y="18147"/>
                    <a:pt x="46422" y="18123"/>
                    <a:pt x="46446" y="18123"/>
                  </a:cubicBezTo>
                  <a:cubicBezTo>
                    <a:pt x="46564" y="18028"/>
                    <a:pt x="46707" y="17910"/>
                    <a:pt x="46730" y="17767"/>
                  </a:cubicBezTo>
                  <a:cubicBezTo>
                    <a:pt x="46730" y="17672"/>
                    <a:pt x="46707" y="17578"/>
                    <a:pt x="46635" y="17506"/>
                  </a:cubicBezTo>
                  <a:cubicBezTo>
                    <a:pt x="46398" y="17198"/>
                    <a:pt x="46469" y="16961"/>
                    <a:pt x="46612" y="16652"/>
                  </a:cubicBezTo>
                  <a:cubicBezTo>
                    <a:pt x="46920" y="16036"/>
                    <a:pt x="47513" y="15632"/>
                    <a:pt x="48201" y="15585"/>
                  </a:cubicBezTo>
                  <a:cubicBezTo>
                    <a:pt x="48248" y="15585"/>
                    <a:pt x="48320" y="15585"/>
                    <a:pt x="48367" y="15585"/>
                  </a:cubicBezTo>
                  <a:cubicBezTo>
                    <a:pt x="48675" y="15632"/>
                    <a:pt x="48960" y="15822"/>
                    <a:pt x="49079" y="16131"/>
                  </a:cubicBezTo>
                  <a:close/>
                  <a:moveTo>
                    <a:pt x="38333" y="53704"/>
                  </a:moveTo>
                  <a:cubicBezTo>
                    <a:pt x="38309" y="53894"/>
                    <a:pt x="38215" y="54084"/>
                    <a:pt x="38025" y="54179"/>
                  </a:cubicBezTo>
                  <a:lnTo>
                    <a:pt x="37882" y="54250"/>
                  </a:lnTo>
                  <a:cubicBezTo>
                    <a:pt x="37740" y="54345"/>
                    <a:pt x="37598" y="54392"/>
                    <a:pt x="37456" y="54440"/>
                  </a:cubicBezTo>
                  <a:cubicBezTo>
                    <a:pt x="36530" y="54606"/>
                    <a:pt x="35605" y="54748"/>
                    <a:pt x="34751" y="54890"/>
                  </a:cubicBezTo>
                  <a:cubicBezTo>
                    <a:pt x="34585" y="54914"/>
                    <a:pt x="34396" y="54914"/>
                    <a:pt x="34229" y="54914"/>
                  </a:cubicBezTo>
                  <a:cubicBezTo>
                    <a:pt x="33826" y="54914"/>
                    <a:pt x="33423" y="54867"/>
                    <a:pt x="33020" y="54819"/>
                  </a:cubicBezTo>
                  <a:lnTo>
                    <a:pt x="32545" y="54748"/>
                  </a:lnTo>
                  <a:cubicBezTo>
                    <a:pt x="31691" y="54653"/>
                    <a:pt x="30814" y="54487"/>
                    <a:pt x="29983" y="54321"/>
                  </a:cubicBezTo>
                  <a:lnTo>
                    <a:pt x="29485" y="54226"/>
                  </a:lnTo>
                  <a:cubicBezTo>
                    <a:pt x="28560" y="54060"/>
                    <a:pt x="27683" y="53799"/>
                    <a:pt x="26805" y="53467"/>
                  </a:cubicBezTo>
                  <a:cubicBezTo>
                    <a:pt x="26164" y="53206"/>
                    <a:pt x="25524" y="52922"/>
                    <a:pt x="24907" y="52637"/>
                  </a:cubicBezTo>
                  <a:cubicBezTo>
                    <a:pt x="24480" y="52447"/>
                    <a:pt x="24077" y="52257"/>
                    <a:pt x="23650" y="52091"/>
                  </a:cubicBezTo>
                  <a:cubicBezTo>
                    <a:pt x="23223" y="51902"/>
                    <a:pt x="22843" y="51759"/>
                    <a:pt x="22440" y="51617"/>
                  </a:cubicBezTo>
                  <a:lnTo>
                    <a:pt x="22345" y="51593"/>
                  </a:lnTo>
                  <a:cubicBezTo>
                    <a:pt x="21800" y="51403"/>
                    <a:pt x="21278" y="51190"/>
                    <a:pt x="20756" y="50905"/>
                  </a:cubicBezTo>
                  <a:cubicBezTo>
                    <a:pt x="20637" y="50858"/>
                    <a:pt x="20495" y="50787"/>
                    <a:pt x="20353" y="50739"/>
                  </a:cubicBezTo>
                  <a:lnTo>
                    <a:pt x="20139" y="50668"/>
                  </a:lnTo>
                  <a:cubicBezTo>
                    <a:pt x="20068" y="50644"/>
                    <a:pt x="20021" y="50621"/>
                    <a:pt x="19973" y="50597"/>
                  </a:cubicBezTo>
                  <a:lnTo>
                    <a:pt x="19950" y="50573"/>
                  </a:lnTo>
                  <a:cubicBezTo>
                    <a:pt x="20044" y="50312"/>
                    <a:pt x="20187" y="50051"/>
                    <a:pt x="20329" y="49790"/>
                  </a:cubicBezTo>
                  <a:cubicBezTo>
                    <a:pt x="20614" y="49363"/>
                    <a:pt x="20875" y="48913"/>
                    <a:pt x="21159" y="48486"/>
                  </a:cubicBezTo>
                  <a:lnTo>
                    <a:pt x="21349" y="48177"/>
                  </a:lnTo>
                  <a:cubicBezTo>
                    <a:pt x="21871" y="47371"/>
                    <a:pt x="22393" y="46564"/>
                    <a:pt x="22915" y="45758"/>
                  </a:cubicBezTo>
                  <a:cubicBezTo>
                    <a:pt x="23033" y="45592"/>
                    <a:pt x="23152" y="45450"/>
                    <a:pt x="23270" y="45283"/>
                  </a:cubicBezTo>
                  <a:cubicBezTo>
                    <a:pt x="23389" y="45141"/>
                    <a:pt x="23531" y="44951"/>
                    <a:pt x="23650" y="44762"/>
                  </a:cubicBezTo>
                  <a:cubicBezTo>
                    <a:pt x="23935" y="44311"/>
                    <a:pt x="24243" y="43837"/>
                    <a:pt x="24504" y="43338"/>
                  </a:cubicBezTo>
                  <a:cubicBezTo>
                    <a:pt x="24907" y="42579"/>
                    <a:pt x="25358" y="41797"/>
                    <a:pt x="25975" y="40824"/>
                  </a:cubicBezTo>
                  <a:cubicBezTo>
                    <a:pt x="26236" y="40421"/>
                    <a:pt x="26473" y="39994"/>
                    <a:pt x="26663" y="39543"/>
                  </a:cubicBezTo>
                  <a:cubicBezTo>
                    <a:pt x="26781" y="39258"/>
                    <a:pt x="26923" y="38974"/>
                    <a:pt x="27066" y="38713"/>
                  </a:cubicBezTo>
                  <a:cubicBezTo>
                    <a:pt x="27137" y="38570"/>
                    <a:pt x="27208" y="38428"/>
                    <a:pt x="27256" y="38286"/>
                  </a:cubicBezTo>
                  <a:cubicBezTo>
                    <a:pt x="27374" y="38096"/>
                    <a:pt x="27469" y="37883"/>
                    <a:pt x="27564" y="37669"/>
                  </a:cubicBezTo>
                  <a:lnTo>
                    <a:pt x="27683" y="37432"/>
                  </a:lnTo>
                  <a:cubicBezTo>
                    <a:pt x="27730" y="37432"/>
                    <a:pt x="27801" y="37432"/>
                    <a:pt x="27849" y="37432"/>
                  </a:cubicBezTo>
                  <a:cubicBezTo>
                    <a:pt x="28015" y="37432"/>
                    <a:pt x="28204" y="37456"/>
                    <a:pt x="28370" y="37479"/>
                  </a:cubicBezTo>
                  <a:cubicBezTo>
                    <a:pt x="28536" y="37503"/>
                    <a:pt x="28703" y="37527"/>
                    <a:pt x="28845" y="37550"/>
                  </a:cubicBezTo>
                  <a:lnTo>
                    <a:pt x="28845" y="37574"/>
                  </a:lnTo>
                  <a:cubicBezTo>
                    <a:pt x="28845" y="37645"/>
                    <a:pt x="28869" y="37740"/>
                    <a:pt x="28892" y="37811"/>
                  </a:cubicBezTo>
                  <a:lnTo>
                    <a:pt x="28916" y="37883"/>
                  </a:lnTo>
                  <a:cubicBezTo>
                    <a:pt x="28963" y="38049"/>
                    <a:pt x="29035" y="38215"/>
                    <a:pt x="29153" y="38333"/>
                  </a:cubicBezTo>
                  <a:cubicBezTo>
                    <a:pt x="29343" y="38523"/>
                    <a:pt x="29485" y="38713"/>
                    <a:pt x="29628" y="38926"/>
                  </a:cubicBezTo>
                  <a:cubicBezTo>
                    <a:pt x="29865" y="39258"/>
                    <a:pt x="30221" y="39472"/>
                    <a:pt x="30624" y="39496"/>
                  </a:cubicBezTo>
                  <a:cubicBezTo>
                    <a:pt x="30980" y="39472"/>
                    <a:pt x="31288" y="39330"/>
                    <a:pt x="31525" y="39092"/>
                  </a:cubicBezTo>
                  <a:cubicBezTo>
                    <a:pt x="31881" y="38713"/>
                    <a:pt x="32166" y="38262"/>
                    <a:pt x="32379" y="37788"/>
                  </a:cubicBezTo>
                  <a:lnTo>
                    <a:pt x="32403" y="37788"/>
                  </a:lnTo>
                  <a:cubicBezTo>
                    <a:pt x="32474" y="37788"/>
                    <a:pt x="32545" y="37764"/>
                    <a:pt x="32616" y="37764"/>
                  </a:cubicBezTo>
                  <a:lnTo>
                    <a:pt x="32783" y="37764"/>
                  </a:lnTo>
                  <a:cubicBezTo>
                    <a:pt x="33447" y="37764"/>
                    <a:pt x="34135" y="37693"/>
                    <a:pt x="34823" y="37550"/>
                  </a:cubicBezTo>
                  <a:lnTo>
                    <a:pt x="34941" y="37527"/>
                  </a:lnTo>
                  <a:cubicBezTo>
                    <a:pt x="35012" y="37527"/>
                    <a:pt x="35060" y="37503"/>
                    <a:pt x="35155" y="37503"/>
                  </a:cubicBezTo>
                  <a:cubicBezTo>
                    <a:pt x="35226" y="37479"/>
                    <a:pt x="35273" y="37527"/>
                    <a:pt x="35273" y="37598"/>
                  </a:cubicBezTo>
                  <a:lnTo>
                    <a:pt x="35273" y="37906"/>
                  </a:lnTo>
                  <a:lnTo>
                    <a:pt x="35273" y="38215"/>
                  </a:lnTo>
                  <a:lnTo>
                    <a:pt x="35273" y="38310"/>
                  </a:lnTo>
                  <a:cubicBezTo>
                    <a:pt x="35249" y="38452"/>
                    <a:pt x="35273" y="38570"/>
                    <a:pt x="35344" y="38689"/>
                  </a:cubicBezTo>
                  <a:cubicBezTo>
                    <a:pt x="35463" y="38903"/>
                    <a:pt x="35510" y="39140"/>
                    <a:pt x="35463" y="39377"/>
                  </a:cubicBezTo>
                  <a:cubicBezTo>
                    <a:pt x="35439" y="40231"/>
                    <a:pt x="35534" y="41085"/>
                    <a:pt x="35748" y="41891"/>
                  </a:cubicBezTo>
                  <a:cubicBezTo>
                    <a:pt x="36127" y="43481"/>
                    <a:pt x="36388" y="45094"/>
                    <a:pt x="36649" y="46588"/>
                  </a:cubicBezTo>
                  <a:cubicBezTo>
                    <a:pt x="36791" y="47323"/>
                    <a:pt x="36981" y="48035"/>
                    <a:pt x="37218" y="48747"/>
                  </a:cubicBezTo>
                  <a:cubicBezTo>
                    <a:pt x="37337" y="49126"/>
                    <a:pt x="37432" y="49506"/>
                    <a:pt x="37550" y="49862"/>
                  </a:cubicBezTo>
                  <a:cubicBezTo>
                    <a:pt x="37693" y="50360"/>
                    <a:pt x="37835" y="50882"/>
                    <a:pt x="37977" y="51380"/>
                  </a:cubicBezTo>
                  <a:cubicBezTo>
                    <a:pt x="38120" y="51902"/>
                    <a:pt x="38238" y="52423"/>
                    <a:pt x="38286" y="52945"/>
                  </a:cubicBezTo>
                  <a:lnTo>
                    <a:pt x="38333" y="53277"/>
                  </a:lnTo>
                  <a:cubicBezTo>
                    <a:pt x="38333" y="53420"/>
                    <a:pt x="38333" y="53562"/>
                    <a:pt x="38333" y="53704"/>
                  </a:cubicBezTo>
                  <a:close/>
                  <a:moveTo>
                    <a:pt x="29936" y="37669"/>
                  </a:moveTo>
                  <a:lnTo>
                    <a:pt x="30126" y="37669"/>
                  </a:lnTo>
                  <a:cubicBezTo>
                    <a:pt x="30339" y="37669"/>
                    <a:pt x="30529" y="37693"/>
                    <a:pt x="30719" y="37717"/>
                  </a:cubicBezTo>
                  <a:cubicBezTo>
                    <a:pt x="30885" y="37740"/>
                    <a:pt x="31051" y="37764"/>
                    <a:pt x="31217" y="37788"/>
                  </a:cubicBezTo>
                  <a:cubicBezTo>
                    <a:pt x="31122" y="38001"/>
                    <a:pt x="31003" y="38215"/>
                    <a:pt x="30814" y="38381"/>
                  </a:cubicBezTo>
                  <a:cubicBezTo>
                    <a:pt x="30766" y="38428"/>
                    <a:pt x="30695" y="38452"/>
                    <a:pt x="30624" y="38476"/>
                  </a:cubicBezTo>
                  <a:cubicBezTo>
                    <a:pt x="30553" y="38452"/>
                    <a:pt x="30482" y="38404"/>
                    <a:pt x="30434" y="38357"/>
                  </a:cubicBezTo>
                  <a:cubicBezTo>
                    <a:pt x="30316" y="38191"/>
                    <a:pt x="30173" y="38001"/>
                    <a:pt x="30055" y="37811"/>
                  </a:cubicBezTo>
                  <a:close/>
                  <a:moveTo>
                    <a:pt x="32593" y="36578"/>
                  </a:moveTo>
                  <a:lnTo>
                    <a:pt x="32189" y="36578"/>
                  </a:lnTo>
                  <a:cubicBezTo>
                    <a:pt x="30719" y="36554"/>
                    <a:pt x="29272" y="36436"/>
                    <a:pt x="27849" y="36222"/>
                  </a:cubicBezTo>
                  <a:cubicBezTo>
                    <a:pt x="26805" y="36080"/>
                    <a:pt x="25809" y="35771"/>
                    <a:pt x="24883" y="35321"/>
                  </a:cubicBezTo>
                  <a:cubicBezTo>
                    <a:pt x="23650" y="34751"/>
                    <a:pt x="22464" y="34087"/>
                    <a:pt x="21373" y="33304"/>
                  </a:cubicBezTo>
                  <a:cubicBezTo>
                    <a:pt x="20732" y="32830"/>
                    <a:pt x="20139" y="32284"/>
                    <a:pt x="19641" y="31668"/>
                  </a:cubicBezTo>
                  <a:lnTo>
                    <a:pt x="19594" y="31620"/>
                  </a:lnTo>
                  <a:cubicBezTo>
                    <a:pt x="19594" y="31620"/>
                    <a:pt x="19570" y="31597"/>
                    <a:pt x="19570" y="31597"/>
                  </a:cubicBezTo>
                  <a:lnTo>
                    <a:pt x="19570" y="31597"/>
                  </a:lnTo>
                  <a:cubicBezTo>
                    <a:pt x="19570" y="31193"/>
                    <a:pt x="19309" y="31027"/>
                    <a:pt x="19024" y="30861"/>
                  </a:cubicBezTo>
                  <a:cubicBezTo>
                    <a:pt x="18977" y="30814"/>
                    <a:pt x="18953" y="30766"/>
                    <a:pt x="18930" y="30719"/>
                  </a:cubicBezTo>
                  <a:lnTo>
                    <a:pt x="18882" y="30671"/>
                  </a:lnTo>
                  <a:cubicBezTo>
                    <a:pt x="18764" y="30434"/>
                    <a:pt x="18597" y="30197"/>
                    <a:pt x="18455" y="29960"/>
                  </a:cubicBezTo>
                  <a:cubicBezTo>
                    <a:pt x="18099" y="29438"/>
                    <a:pt x="17791" y="28892"/>
                    <a:pt x="17506" y="28323"/>
                  </a:cubicBezTo>
                  <a:cubicBezTo>
                    <a:pt x="17435" y="28157"/>
                    <a:pt x="17364" y="27991"/>
                    <a:pt x="17293" y="27849"/>
                  </a:cubicBezTo>
                  <a:cubicBezTo>
                    <a:pt x="17079" y="27469"/>
                    <a:pt x="16913" y="27066"/>
                    <a:pt x="16795" y="26663"/>
                  </a:cubicBezTo>
                  <a:cubicBezTo>
                    <a:pt x="16747" y="26520"/>
                    <a:pt x="16700" y="26354"/>
                    <a:pt x="16652" y="26236"/>
                  </a:cubicBezTo>
                  <a:cubicBezTo>
                    <a:pt x="16581" y="25975"/>
                    <a:pt x="16510" y="25737"/>
                    <a:pt x="16439" y="25477"/>
                  </a:cubicBezTo>
                  <a:cubicBezTo>
                    <a:pt x="16391" y="25239"/>
                    <a:pt x="16368" y="25002"/>
                    <a:pt x="16320" y="24765"/>
                  </a:cubicBezTo>
                  <a:cubicBezTo>
                    <a:pt x="16320" y="24670"/>
                    <a:pt x="16297" y="24551"/>
                    <a:pt x="16297" y="24457"/>
                  </a:cubicBezTo>
                  <a:cubicBezTo>
                    <a:pt x="19736" y="23199"/>
                    <a:pt x="22274" y="21681"/>
                    <a:pt x="24267" y="19641"/>
                  </a:cubicBezTo>
                  <a:cubicBezTo>
                    <a:pt x="24575" y="19784"/>
                    <a:pt x="24931" y="19855"/>
                    <a:pt x="25287" y="19855"/>
                  </a:cubicBezTo>
                  <a:cubicBezTo>
                    <a:pt x="25761" y="19855"/>
                    <a:pt x="26236" y="19736"/>
                    <a:pt x="26663" y="19570"/>
                  </a:cubicBezTo>
                  <a:cubicBezTo>
                    <a:pt x="27374" y="19285"/>
                    <a:pt x="28086" y="18953"/>
                    <a:pt x="28774" y="18598"/>
                  </a:cubicBezTo>
                  <a:lnTo>
                    <a:pt x="29106" y="18431"/>
                  </a:lnTo>
                  <a:cubicBezTo>
                    <a:pt x="29651" y="18147"/>
                    <a:pt x="30150" y="17767"/>
                    <a:pt x="30576" y="17317"/>
                  </a:cubicBezTo>
                  <a:cubicBezTo>
                    <a:pt x="30885" y="17008"/>
                    <a:pt x="31193" y="16700"/>
                    <a:pt x="31525" y="16368"/>
                  </a:cubicBezTo>
                  <a:lnTo>
                    <a:pt x="31881" y="15988"/>
                  </a:lnTo>
                  <a:cubicBezTo>
                    <a:pt x="32023" y="16059"/>
                    <a:pt x="32142" y="16131"/>
                    <a:pt x="32261" y="16249"/>
                  </a:cubicBezTo>
                  <a:lnTo>
                    <a:pt x="32332" y="16297"/>
                  </a:lnTo>
                  <a:cubicBezTo>
                    <a:pt x="32806" y="16676"/>
                    <a:pt x="33304" y="17008"/>
                    <a:pt x="33826" y="17317"/>
                  </a:cubicBezTo>
                  <a:cubicBezTo>
                    <a:pt x="34538" y="17720"/>
                    <a:pt x="35297" y="17981"/>
                    <a:pt x="36103" y="18147"/>
                  </a:cubicBezTo>
                  <a:cubicBezTo>
                    <a:pt x="37313" y="18408"/>
                    <a:pt x="38570" y="18526"/>
                    <a:pt x="39828" y="18503"/>
                  </a:cubicBezTo>
                  <a:cubicBezTo>
                    <a:pt x="40278" y="18503"/>
                    <a:pt x="40753" y="18503"/>
                    <a:pt x="41275" y="18479"/>
                  </a:cubicBezTo>
                  <a:cubicBezTo>
                    <a:pt x="41939" y="18431"/>
                    <a:pt x="42579" y="18313"/>
                    <a:pt x="43220" y="18123"/>
                  </a:cubicBezTo>
                  <a:cubicBezTo>
                    <a:pt x="43623" y="18005"/>
                    <a:pt x="44026" y="17886"/>
                    <a:pt x="44453" y="17744"/>
                  </a:cubicBezTo>
                  <a:lnTo>
                    <a:pt x="44928" y="17601"/>
                  </a:lnTo>
                  <a:lnTo>
                    <a:pt x="44928" y="17601"/>
                  </a:lnTo>
                  <a:cubicBezTo>
                    <a:pt x="44975" y="17672"/>
                    <a:pt x="44999" y="17720"/>
                    <a:pt x="45022" y="17791"/>
                  </a:cubicBezTo>
                  <a:lnTo>
                    <a:pt x="45141" y="18265"/>
                  </a:lnTo>
                  <a:cubicBezTo>
                    <a:pt x="45331" y="19001"/>
                    <a:pt x="45521" y="19760"/>
                    <a:pt x="45687" y="20495"/>
                  </a:cubicBezTo>
                  <a:cubicBezTo>
                    <a:pt x="45782" y="21017"/>
                    <a:pt x="45805" y="21539"/>
                    <a:pt x="45710" y="22061"/>
                  </a:cubicBezTo>
                  <a:cubicBezTo>
                    <a:pt x="45710" y="22084"/>
                    <a:pt x="45710" y="22084"/>
                    <a:pt x="45710" y="22108"/>
                  </a:cubicBezTo>
                  <a:cubicBezTo>
                    <a:pt x="45687" y="22156"/>
                    <a:pt x="45687" y="22203"/>
                    <a:pt x="45687" y="22251"/>
                  </a:cubicBezTo>
                  <a:cubicBezTo>
                    <a:pt x="45758" y="22606"/>
                    <a:pt x="45782" y="22962"/>
                    <a:pt x="45758" y="23318"/>
                  </a:cubicBezTo>
                  <a:cubicBezTo>
                    <a:pt x="45758" y="23508"/>
                    <a:pt x="45734" y="23674"/>
                    <a:pt x="45758" y="23840"/>
                  </a:cubicBezTo>
                  <a:cubicBezTo>
                    <a:pt x="45758" y="24409"/>
                    <a:pt x="45758" y="24978"/>
                    <a:pt x="45734" y="25453"/>
                  </a:cubicBezTo>
                  <a:cubicBezTo>
                    <a:pt x="45710" y="25643"/>
                    <a:pt x="45687" y="25856"/>
                    <a:pt x="45639" y="26022"/>
                  </a:cubicBezTo>
                  <a:cubicBezTo>
                    <a:pt x="45426" y="26757"/>
                    <a:pt x="45188" y="27493"/>
                    <a:pt x="44951" y="28228"/>
                  </a:cubicBezTo>
                  <a:cubicBezTo>
                    <a:pt x="44738" y="29011"/>
                    <a:pt x="44358" y="29770"/>
                    <a:pt x="43836" y="30387"/>
                  </a:cubicBezTo>
                  <a:cubicBezTo>
                    <a:pt x="43647" y="30624"/>
                    <a:pt x="43457" y="30885"/>
                    <a:pt x="43243" y="31122"/>
                  </a:cubicBezTo>
                  <a:cubicBezTo>
                    <a:pt x="43006" y="31431"/>
                    <a:pt x="42769" y="31739"/>
                    <a:pt x="42484" y="32024"/>
                  </a:cubicBezTo>
                  <a:cubicBezTo>
                    <a:pt x="41986" y="32522"/>
                    <a:pt x="41464" y="32996"/>
                    <a:pt x="40895" y="33447"/>
                  </a:cubicBezTo>
                  <a:lnTo>
                    <a:pt x="40753" y="33565"/>
                  </a:lnTo>
                  <a:cubicBezTo>
                    <a:pt x="39756" y="34372"/>
                    <a:pt x="38642" y="35012"/>
                    <a:pt x="37432" y="35439"/>
                  </a:cubicBezTo>
                  <a:lnTo>
                    <a:pt x="37337" y="35487"/>
                  </a:lnTo>
                  <a:cubicBezTo>
                    <a:pt x="36578" y="35795"/>
                    <a:pt x="35795" y="36056"/>
                    <a:pt x="35012" y="36270"/>
                  </a:cubicBezTo>
                  <a:cubicBezTo>
                    <a:pt x="34229" y="36459"/>
                    <a:pt x="33423" y="36554"/>
                    <a:pt x="32593" y="36578"/>
                  </a:cubicBezTo>
                  <a:close/>
                  <a:moveTo>
                    <a:pt x="13521" y="28560"/>
                  </a:moveTo>
                  <a:lnTo>
                    <a:pt x="13545" y="28513"/>
                  </a:lnTo>
                  <a:cubicBezTo>
                    <a:pt x="13569" y="28489"/>
                    <a:pt x="13592" y="28442"/>
                    <a:pt x="13616" y="28418"/>
                  </a:cubicBezTo>
                  <a:cubicBezTo>
                    <a:pt x="13758" y="28062"/>
                    <a:pt x="14091" y="27849"/>
                    <a:pt x="14446" y="27849"/>
                  </a:cubicBezTo>
                  <a:cubicBezTo>
                    <a:pt x="14684" y="27872"/>
                    <a:pt x="14921" y="27920"/>
                    <a:pt x="15134" y="28015"/>
                  </a:cubicBezTo>
                  <a:lnTo>
                    <a:pt x="15324" y="28086"/>
                  </a:lnTo>
                  <a:cubicBezTo>
                    <a:pt x="15419" y="28133"/>
                    <a:pt x="15490" y="28181"/>
                    <a:pt x="15609" y="28204"/>
                  </a:cubicBezTo>
                  <a:cubicBezTo>
                    <a:pt x="15727" y="28252"/>
                    <a:pt x="15870" y="28347"/>
                    <a:pt x="15941" y="28465"/>
                  </a:cubicBezTo>
                  <a:cubicBezTo>
                    <a:pt x="16059" y="28679"/>
                    <a:pt x="16273" y="28821"/>
                    <a:pt x="16510" y="28869"/>
                  </a:cubicBezTo>
                  <a:lnTo>
                    <a:pt x="16557" y="28964"/>
                  </a:lnTo>
                  <a:cubicBezTo>
                    <a:pt x="16961" y="29675"/>
                    <a:pt x="17364" y="30363"/>
                    <a:pt x="17744" y="31051"/>
                  </a:cubicBezTo>
                  <a:lnTo>
                    <a:pt x="17744" y="31075"/>
                  </a:lnTo>
                  <a:lnTo>
                    <a:pt x="17317" y="31075"/>
                  </a:lnTo>
                  <a:lnTo>
                    <a:pt x="16795" y="31075"/>
                  </a:lnTo>
                  <a:cubicBezTo>
                    <a:pt x="16439" y="31075"/>
                    <a:pt x="16107" y="31051"/>
                    <a:pt x="15751" y="31004"/>
                  </a:cubicBezTo>
                  <a:cubicBezTo>
                    <a:pt x="15229" y="30956"/>
                    <a:pt x="14731" y="30766"/>
                    <a:pt x="14280" y="30482"/>
                  </a:cubicBezTo>
                  <a:cubicBezTo>
                    <a:pt x="13853" y="30244"/>
                    <a:pt x="13545" y="29841"/>
                    <a:pt x="13403" y="29391"/>
                  </a:cubicBezTo>
                  <a:cubicBezTo>
                    <a:pt x="13308" y="29106"/>
                    <a:pt x="13355" y="28797"/>
                    <a:pt x="13521" y="28560"/>
                  </a:cubicBezTo>
                  <a:close/>
                  <a:moveTo>
                    <a:pt x="11671" y="13996"/>
                  </a:moveTo>
                  <a:lnTo>
                    <a:pt x="11671" y="14091"/>
                  </a:lnTo>
                  <a:cubicBezTo>
                    <a:pt x="11647" y="14185"/>
                    <a:pt x="11624" y="14304"/>
                    <a:pt x="11647" y="14399"/>
                  </a:cubicBezTo>
                  <a:cubicBezTo>
                    <a:pt x="11647" y="14778"/>
                    <a:pt x="11576" y="15158"/>
                    <a:pt x="11434" y="15490"/>
                  </a:cubicBezTo>
                  <a:cubicBezTo>
                    <a:pt x="11291" y="15870"/>
                    <a:pt x="11197" y="16249"/>
                    <a:pt x="11149" y="16652"/>
                  </a:cubicBezTo>
                  <a:cubicBezTo>
                    <a:pt x="11102" y="16890"/>
                    <a:pt x="11031" y="17127"/>
                    <a:pt x="10936" y="17364"/>
                  </a:cubicBezTo>
                  <a:cubicBezTo>
                    <a:pt x="10888" y="17459"/>
                    <a:pt x="10841" y="17578"/>
                    <a:pt x="10817" y="17696"/>
                  </a:cubicBezTo>
                  <a:cubicBezTo>
                    <a:pt x="10793" y="17720"/>
                    <a:pt x="10793" y="17744"/>
                    <a:pt x="10770" y="17791"/>
                  </a:cubicBezTo>
                  <a:cubicBezTo>
                    <a:pt x="10770" y="17815"/>
                    <a:pt x="10770" y="17862"/>
                    <a:pt x="10746" y="17886"/>
                  </a:cubicBezTo>
                  <a:cubicBezTo>
                    <a:pt x="10556" y="18337"/>
                    <a:pt x="10461" y="18811"/>
                    <a:pt x="10509" y="19309"/>
                  </a:cubicBezTo>
                  <a:cubicBezTo>
                    <a:pt x="10509" y="19380"/>
                    <a:pt x="10509" y="19451"/>
                    <a:pt x="10485" y="19523"/>
                  </a:cubicBezTo>
                  <a:cubicBezTo>
                    <a:pt x="10485" y="19570"/>
                    <a:pt x="10461" y="19618"/>
                    <a:pt x="10438" y="19641"/>
                  </a:cubicBezTo>
                  <a:lnTo>
                    <a:pt x="10414" y="19760"/>
                  </a:lnTo>
                  <a:cubicBezTo>
                    <a:pt x="10390" y="19926"/>
                    <a:pt x="10343" y="20092"/>
                    <a:pt x="10295" y="20234"/>
                  </a:cubicBezTo>
                  <a:lnTo>
                    <a:pt x="10295" y="20305"/>
                  </a:lnTo>
                  <a:cubicBezTo>
                    <a:pt x="10295" y="20377"/>
                    <a:pt x="10248" y="20471"/>
                    <a:pt x="10200" y="20543"/>
                  </a:cubicBezTo>
                  <a:cubicBezTo>
                    <a:pt x="10034" y="20732"/>
                    <a:pt x="9916" y="20946"/>
                    <a:pt x="9844" y="21183"/>
                  </a:cubicBezTo>
                  <a:lnTo>
                    <a:pt x="9844" y="21207"/>
                  </a:lnTo>
                  <a:cubicBezTo>
                    <a:pt x="9726" y="21515"/>
                    <a:pt x="9560" y="21800"/>
                    <a:pt x="9370" y="22061"/>
                  </a:cubicBezTo>
                  <a:cubicBezTo>
                    <a:pt x="9228" y="22227"/>
                    <a:pt x="9085" y="22417"/>
                    <a:pt x="8943" y="22630"/>
                  </a:cubicBezTo>
                  <a:cubicBezTo>
                    <a:pt x="8848" y="22749"/>
                    <a:pt x="8753" y="22867"/>
                    <a:pt x="8682" y="23010"/>
                  </a:cubicBezTo>
                  <a:cubicBezTo>
                    <a:pt x="8492" y="23271"/>
                    <a:pt x="8231" y="23460"/>
                    <a:pt x="7923" y="23603"/>
                  </a:cubicBezTo>
                  <a:cubicBezTo>
                    <a:pt x="7828" y="23626"/>
                    <a:pt x="7733" y="23650"/>
                    <a:pt x="7638" y="23674"/>
                  </a:cubicBezTo>
                  <a:lnTo>
                    <a:pt x="7638" y="23674"/>
                  </a:lnTo>
                  <a:cubicBezTo>
                    <a:pt x="7425" y="23650"/>
                    <a:pt x="7259" y="23531"/>
                    <a:pt x="7188" y="23365"/>
                  </a:cubicBezTo>
                  <a:cubicBezTo>
                    <a:pt x="7069" y="23152"/>
                    <a:pt x="6974" y="22938"/>
                    <a:pt x="6927" y="22725"/>
                  </a:cubicBezTo>
                  <a:cubicBezTo>
                    <a:pt x="6832" y="22393"/>
                    <a:pt x="6737" y="22084"/>
                    <a:pt x="6642" y="21776"/>
                  </a:cubicBezTo>
                  <a:cubicBezTo>
                    <a:pt x="6476" y="21302"/>
                    <a:pt x="6358" y="20804"/>
                    <a:pt x="6263" y="20305"/>
                  </a:cubicBezTo>
                  <a:cubicBezTo>
                    <a:pt x="6191" y="19926"/>
                    <a:pt x="5836" y="19665"/>
                    <a:pt x="5456" y="19665"/>
                  </a:cubicBezTo>
                  <a:cubicBezTo>
                    <a:pt x="5290" y="19665"/>
                    <a:pt x="5124" y="19712"/>
                    <a:pt x="4958" y="19831"/>
                  </a:cubicBezTo>
                  <a:cubicBezTo>
                    <a:pt x="4792" y="19926"/>
                    <a:pt x="4650" y="20068"/>
                    <a:pt x="4531" y="20234"/>
                  </a:cubicBezTo>
                  <a:cubicBezTo>
                    <a:pt x="4412" y="20448"/>
                    <a:pt x="4151" y="20566"/>
                    <a:pt x="3914" y="20543"/>
                  </a:cubicBezTo>
                  <a:lnTo>
                    <a:pt x="3772" y="20543"/>
                  </a:lnTo>
                  <a:lnTo>
                    <a:pt x="3250" y="20543"/>
                  </a:lnTo>
                  <a:lnTo>
                    <a:pt x="2942" y="20543"/>
                  </a:lnTo>
                  <a:cubicBezTo>
                    <a:pt x="2776" y="20543"/>
                    <a:pt x="2633" y="20471"/>
                    <a:pt x="2562" y="20329"/>
                  </a:cubicBezTo>
                  <a:cubicBezTo>
                    <a:pt x="2396" y="20139"/>
                    <a:pt x="2325" y="19902"/>
                    <a:pt x="2325" y="19665"/>
                  </a:cubicBezTo>
                  <a:cubicBezTo>
                    <a:pt x="2349" y="19428"/>
                    <a:pt x="2372" y="19191"/>
                    <a:pt x="2420" y="18953"/>
                  </a:cubicBezTo>
                  <a:cubicBezTo>
                    <a:pt x="2444" y="18740"/>
                    <a:pt x="2467" y="18431"/>
                    <a:pt x="2491" y="18171"/>
                  </a:cubicBezTo>
                  <a:cubicBezTo>
                    <a:pt x="2562" y="17767"/>
                    <a:pt x="2681" y="17388"/>
                    <a:pt x="2894" y="17032"/>
                  </a:cubicBezTo>
                  <a:cubicBezTo>
                    <a:pt x="2942" y="16937"/>
                    <a:pt x="2989" y="16842"/>
                    <a:pt x="3037" y="16747"/>
                  </a:cubicBezTo>
                  <a:cubicBezTo>
                    <a:pt x="3226" y="16320"/>
                    <a:pt x="3440" y="15870"/>
                    <a:pt x="3725" y="15348"/>
                  </a:cubicBezTo>
                  <a:cubicBezTo>
                    <a:pt x="3843" y="15158"/>
                    <a:pt x="3962" y="14992"/>
                    <a:pt x="4104" y="14826"/>
                  </a:cubicBezTo>
                  <a:cubicBezTo>
                    <a:pt x="4294" y="14636"/>
                    <a:pt x="4507" y="14423"/>
                    <a:pt x="4697" y="14233"/>
                  </a:cubicBezTo>
                  <a:lnTo>
                    <a:pt x="4934" y="13996"/>
                  </a:lnTo>
                  <a:cubicBezTo>
                    <a:pt x="5124" y="13853"/>
                    <a:pt x="5195" y="13616"/>
                    <a:pt x="5148" y="13379"/>
                  </a:cubicBezTo>
                  <a:cubicBezTo>
                    <a:pt x="5077" y="13142"/>
                    <a:pt x="4863" y="12976"/>
                    <a:pt x="4626" y="12976"/>
                  </a:cubicBezTo>
                  <a:cubicBezTo>
                    <a:pt x="3819" y="12715"/>
                    <a:pt x="3084" y="12383"/>
                    <a:pt x="2372" y="11932"/>
                  </a:cubicBezTo>
                  <a:cubicBezTo>
                    <a:pt x="2064" y="11742"/>
                    <a:pt x="1803" y="11481"/>
                    <a:pt x="1590" y="11197"/>
                  </a:cubicBezTo>
                  <a:cubicBezTo>
                    <a:pt x="1258" y="10841"/>
                    <a:pt x="1092" y="10343"/>
                    <a:pt x="1139" y="9868"/>
                  </a:cubicBezTo>
                  <a:cubicBezTo>
                    <a:pt x="1163" y="9465"/>
                    <a:pt x="1139" y="9062"/>
                    <a:pt x="1139" y="8682"/>
                  </a:cubicBezTo>
                  <a:lnTo>
                    <a:pt x="1139" y="8421"/>
                  </a:lnTo>
                  <a:cubicBezTo>
                    <a:pt x="1115" y="8184"/>
                    <a:pt x="1163" y="7923"/>
                    <a:pt x="1305" y="7733"/>
                  </a:cubicBezTo>
                  <a:cubicBezTo>
                    <a:pt x="1376" y="7638"/>
                    <a:pt x="1447" y="7520"/>
                    <a:pt x="1471" y="7401"/>
                  </a:cubicBezTo>
                  <a:cubicBezTo>
                    <a:pt x="1685" y="6856"/>
                    <a:pt x="2017" y="6358"/>
                    <a:pt x="2420" y="5954"/>
                  </a:cubicBezTo>
                  <a:lnTo>
                    <a:pt x="2538" y="5836"/>
                  </a:lnTo>
                  <a:cubicBezTo>
                    <a:pt x="2823" y="5504"/>
                    <a:pt x="3108" y="5219"/>
                    <a:pt x="3440" y="4839"/>
                  </a:cubicBezTo>
                  <a:cubicBezTo>
                    <a:pt x="3535" y="4721"/>
                    <a:pt x="3653" y="4602"/>
                    <a:pt x="3772" y="4507"/>
                  </a:cubicBezTo>
                  <a:cubicBezTo>
                    <a:pt x="4341" y="4033"/>
                    <a:pt x="4958" y="3630"/>
                    <a:pt x="5622" y="3298"/>
                  </a:cubicBezTo>
                  <a:cubicBezTo>
                    <a:pt x="6286" y="2989"/>
                    <a:pt x="6927" y="2681"/>
                    <a:pt x="7591" y="2372"/>
                  </a:cubicBezTo>
                  <a:cubicBezTo>
                    <a:pt x="8137" y="2112"/>
                    <a:pt x="8730" y="1993"/>
                    <a:pt x="9346" y="1993"/>
                  </a:cubicBezTo>
                  <a:lnTo>
                    <a:pt x="10105" y="1993"/>
                  </a:lnTo>
                  <a:lnTo>
                    <a:pt x="11766" y="1993"/>
                  </a:lnTo>
                  <a:cubicBezTo>
                    <a:pt x="12051" y="1993"/>
                    <a:pt x="12311" y="2040"/>
                    <a:pt x="12572" y="2135"/>
                  </a:cubicBezTo>
                  <a:cubicBezTo>
                    <a:pt x="12644" y="2159"/>
                    <a:pt x="12738" y="2183"/>
                    <a:pt x="12810" y="2206"/>
                  </a:cubicBezTo>
                  <a:cubicBezTo>
                    <a:pt x="13711" y="2420"/>
                    <a:pt x="14565" y="2776"/>
                    <a:pt x="15324" y="3298"/>
                  </a:cubicBezTo>
                  <a:cubicBezTo>
                    <a:pt x="15490" y="3392"/>
                    <a:pt x="15632" y="3535"/>
                    <a:pt x="15775" y="3677"/>
                  </a:cubicBezTo>
                  <a:cubicBezTo>
                    <a:pt x="15917" y="3796"/>
                    <a:pt x="15964" y="3985"/>
                    <a:pt x="15941" y="4152"/>
                  </a:cubicBezTo>
                  <a:lnTo>
                    <a:pt x="15704" y="4246"/>
                  </a:lnTo>
                  <a:cubicBezTo>
                    <a:pt x="15466" y="4318"/>
                    <a:pt x="15253" y="4365"/>
                    <a:pt x="15063" y="4460"/>
                  </a:cubicBezTo>
                  <a:cubicBezTo>
                    <a:pt x="14873" y="4531"/>
                    <a:pt x="14684" y="4626"/>
                    <a:pt x="14565" y="4792"/>
                  </a:cubicBezTo>
                  <a:cubicBezTo>
                    <a:pt x="14257" y="5148"/>
                    <a:pt x="13972" y="5527"/>
                    <a:pt x="13735" y="5907"/>
                  </a:cubicBezTo>
                  <a:cubicBezTo>
                    <a:pt x="13640" y="6073"/>
                    <a:pt x="13592" y="6263"/>
                    <a:pt x="13616" y="6429"/>
                  </a:cubicBezTo>
                  <a:cubicBezTo>
                    <a:pt x="13616" y="6595"/>
                    <a:pt x="13640" y="6761"/>
                    <a:pt x="13664" y="6903"/>
                  </a:cubicBezTo>
                  <a:cubicBezTo>
                    <a:pt x="13664" y="6951"/>
                    <a:pt x="13664" y="7022"/>
                    <a:pt x="13687" y="7069"/>
                  </a:cubicBezTo>
                  <a:cubicBezTo>
                    <a:pt x="13569" y="7140"/>
                    <a:pt x="13474" y="7212"/>
                    <a:pt x="13379" y="7306"/>
                  </a:cubicBezTo>
                  <a:cubicBezTo>
                    <a:pt x="13118" y="7496"/>
                    <a:pt x="12857" y="7686"/>
                    <a:pt x="12596" y="7923"/>
                  </a:cubicBezTo>
                  <a:cubicBezTo>
                    <a:pt x="12098" y="8350"/>
                    <a:pt x="11695" y="8919"/>
                    <a:pt x="11457" y="9536"/>
                  </a:cubicBezTo>
                  <a:cubicBezTo>
                    <a:pt x="11410" y="9702"/>
                    <a:pt x="11386" y="9892"/>
                    <a:pt x="11386" y="10058"/>
                  </a:cubicBezTo>
                  <a:cubicBezTo>
                    <a:pt x="11386" y="10817"/>
                    <a:pt x="11552" y="11291"/>
                    <a:pt x="12501" y="11386"/>
                  </a:cubicBezTo>
                  <a:lnTo>
                    <a:pt x="12525" y="11386"/>
                  </a:lnTo>
                  <a:cubicBezTo>
                    <a:pt x="12525" y="11386"/>
                    <a:pt x="12525" y="11386"/>
                    <a:pt x="12525" y="11386"/>
                  </a:cubicBezTo>
                  <a:cubicBezTo>
                    <a:pt x="12501" y="11458"/>
                    <a:pt x="12477" y="11529"/>
                    <a:pt x="12454" y="11576"/>
                  </a:cubicBezTo>
                  <a:cubicBezTo>
                    <a:pt x="12051" y="12335"/>
                    <a:pt x="11766" y="13142"/>
                    <a:pt x="11647" y="13996"/>
                  </a:cubicBezTo>
                  <a:close/>
                  <a:moveTo>
                    <a:pt x="12904" y="13735"/>
                  </a:moveTo>
                  <a:cubicBezTo>
                    <a:pt x="12881" y="13450"/>
                    <a:pt x="12952" y="13189"/>
                    <a:pt x="13071" y="12928"/>
                  </a:cubicBezTo>
                  <a:cubicBezTo>
                    <a:pt x="13213" y="12620"/>
                    <a:pt x="13379" y="12311"/>
                    <a:pt x="13521" y="11979"/>
                  </a:cubicBezTo>
                  <a:lnTo>
                    <a:pt x="13687" y="11671"/>
                  </a:lnTo>
                  <a:cubicBezTo>
                    <a:pt x="13782" y="11458"/>
                    <a:pt x="13901" y="11386"/>
                    <a:pt x="14091" y="11386"/>
                  </a:cubicBezTo>
                  <a:lnTo>
                    <a:pt x="14162" y="11386"/>
                  </a:lnTo>
                  <a:lnTo>
                    <a:pt x="14257" y="11386"/>
                  </a:lnTo>
                  <a:cubicBezTo>
                    <a:pt x="14517" y="11363"/>
                    <a:pt x="14755" y="11197"/>
                    <a:pt x="14873" y="10936"/>
                  </a:cubicBezTo>
                  <a:cubicBezTo>
                    <a:pt x="14992" y="10746"/>
                    <a:pt x="14992" y="10509"/>
                    <a:pt x="14897" y="10319"/>
                  </a:cubicBezTo>
                  <a:cubicBezTo>
                    <a:pt x="14778" y="10153"/>
                    <a:pt x="14589" y="10058"/>
                    <a:pt x="14375" y="10058"/>
                  </a:cubicBezTo>
                  <a:lnTo>
                    <a:pt x="14375" y="10058"/>
                  </a:lnTo>
                  <a:cubicBezTo>
                    <a:pt x="14185" y="10082"/>
                    <a:pt x="13972" y="10105"/>
                    <a:pt x="13758" y="10153"/>
                  </a:cubicBezTo>
                  <a:cubicBezTo>
                    <a:pt x="13545" y="10224"/>
                    <a:pt x="13308" y="10248"/>
                    <a:pt x="13071" y="10248"/>
                  </a:cubicBezTo>
                  <a:cubicBezTo>
                    <a:pt x="12928" y="10248"/>
                    <a:pt x="12786" y="10248"/>
                    <a:pt x="12644" y="10224"/>
                  </a:cubicBezTo>
                  <a:cubicBezTo>
                    <a:pt x="12596" y="10224"/>
                    <a:pt x="12549" y="10200"/>
                    <a:pt x="12525" y="10153"/>
                  </a:cubicBezTo>
                  <a:cubicBezTo>
                    <a:pt x="12501" y="10129"/>
                    <a:pt x="12501" y="10105"/>
                    <a:pt x="12525" y="10082"/>
                  </a:cubicBezTo>
                  <a:cubicBezTo>
                    <a:pt x="12572" y="9892"/>
                    <a:pt x="12644" y="9726"/>
                    <a:pt x="12738" y="9584"/>
                  </a:cubicBezTo>
                  <a:cubicBezTo>
                    <a:pt x="13094" y="8991"/>
                    <a:pt x="13569" y="8516"/>
                    <a:pt x="14162" y="8184"/>
                  </a:cubicBezTo>
                  <a:cubicBezTo>
                    <a:pt x="14257" y="8113"/>
                    <a:pt x="14375" y="8089"/>
                    <a:pt x="14494" y="8065"/>
                  </a:cubicBezTo>
                  <a:lnTo>
                    <a:pt x="14565" y="8065"/>
                  </a:lnTo>
                  <a:cubicBezTo>
                    <a:pt x="14612" y="8065"/>
                    <a:pt x="14684" y="8065"/>
                    <a:pt x="14755" y="8065"/>
                  </a:cubicBezTo>
                  <a:cubicBezTo>
                    <a:pt x="14802" y="8065"/>
                    <a:pt x="14873" y="8065"/>
                    <a:pt x="14944" y="8065"/>
                  </a:cubicBezTo>
                  <a:cubicBezTo>
                    <a:pt x="15348" y="8018"/>
                    <a:pt x="15632" y="7662"/>
                    <a:pt x="15561" y="7259"/>
                  </a:cubicBezTo>
                  <a:cubicBezTo>
                    <a:pt x="15537" y="7045"/>
                    <a:pt x="15419" y="6879"/>
                    <a:pt x="15229" y="6808"/>
                  </a:cubicBezTo>
                  <a:cubicBezTo>
                    <a:pt x="15182" y="6785"/>
                    <a:pt x="15134" y="6761"/>
                    <a:pt x="15063" y="6737"/>
                  </a:cubicBezTo>
                  <a:cubicBezTo>
                    <a:pt x="14992" y="6713"/>
                    <a:pt x="14944" y="6690"/>
                    <a:pt x="14873" y="6666"/>
                  </a:cubicBezTo>
                  <a:cubicBezTo>
                    <a:pt x="14826" y="6642"/>
                    <a:pt x="14802" y="6595"/>
                    <a:pt x="14778" y="6547"/>
                  </a:cubicBezTo>
                  <a:cubicBezTo>
                    <a:pt x="14778" y="6500"/>
                    <a:pt x="14778" y="6452"/>
                    <a:pt x="14802" y="6405"/>
                  </a:cubicBezTo>
                  <a:lnTo>
                    <a:pt x="14873" y="6310"/>
                  </a:lnTo>
                  <a:cubicBezTo>
                    <a:pt x="15016" y="6097"/>
                    <a:pt x="15158" y="5883"/>
                    <a:pt x="15324" y="5693"/>
                  </a:cubicBezTo>
                  <a:cubicBezTo>
                    <a:pt x="15514" y="5480"/>
                    <a:pt x="15798" y="5385"/>
                    <a:pt x="16083" y="5409"/>
                  </a:cubicBezTo>
                  <a:lnTo>
                    <a:pt x="17340" y="5409"/>
                  </a:lnTo>
                  <a:cubicBezTo>
                    <a:pt x="17483" y="5409"/>
                    <a:pt x="17625" y="5409"/>
                    <a:pt x="17767" y="5385"/>
                  </a:cubicBezTo>
                  <a:cubicBezTo>
                    <a:pt x="18028" y="5338"/>
                    <a:pt x="18242" y="5148"/>
                    <a:pt x="18313" y="4887"/>
                  </a:cubicBezTo>
                  <a:cubicBezTo>
                    <a:pt x="18360" y="4650"/>
                    <a:pt x="18265" y="4389"/>
                    <a:pt x="18076" y="4246"/>
                  </a:cubicBezTo>
                  <a:cubicBezTo>
                    <a:pt x="17933" y="4128"/>
                    <a:pt x="17791" y="3962"/>
                    <a:pt x="17672" y="3819"/>
                  </a:cubicBezTo>
                  <a:cubicBezTo>
                    <a:pt x="17340" y="3392"/>
                    <a:pt x="17174" y="2847"/>
                    <a:pt x="17198" y="2325"/>
                  </a:cubicBezTo>
                  <a:cubicBezTo>
                    <a:pt x="17198" y="2206"/>
                    <a:pt x="17198" y="2088"/>
                    <a:pt x="17222" y="1969"/>
                  </a:cubicBezTo>
                  <a:cubicBezTo>
                    <a:pt x="17222" y="1779"/>
                    <a:pt x="17222" y="1566"/>
                    <a:pt x="17245" y="1376"/>
                  </a:cubicBezTo>
                  <a:cubicBezTo>
                    <a:pt x="17269" y="1329"/>
                    <a:pt x="17269" y="1281"/>
                    <a:pt x="17293" y="1234"/>
                  </a:cubicBezTo>
                  <a:lnTo>
                    <a:pt x="17293" y="1210"/>
                  </a:lnTo>
                  <a:lnTo>
                    <a:pt x="17340" y="1210"/>
                  </a:lnTo>
                  <a:cubicBezTo>
                    <a:pt x="17601" y="1210"/>
                    <a:pt x="17862" y="1281"/>
                    <a:pt x="18099" y="1400"/>
                  </a:cubicBezTo>
                  <a:cubicBezTo>
                    <a:pt x="18265" y="1471"/>
                    <a:pt x="18384" y="1590"/>
                    <a:pt x="18503" y="1732"/>
                  </a:cubicBezTo>
                  <a:lnTo>
                    <a:pt x="18526" y="1756"/>
                  </a:lnTo>
                  <a:cubicBezTo>
                    <a:pt x="18645" y="1898"/>
                    <a:pt x="18764" y="2017"/>
                    <a:pt x="18858" y="2159"/>
                  </a:cubicBezTo>
                  <a:cubicBezTo>
                    <a:pt x="19001" y="2325"/>
                    <a:pt x="19119" y="2467"/>
                    <a:pt x="19262" y="2610"/>
                  </a:cubicBezTo>
                  <a:cubicBezTo>
                    <a:pt x="19523" y="2871"/>
                    <a:pt x="19665" y="3226"/>
                    <a:pt x="19689" y="3606"/>
                  </a:cubicBezTo>
                  <a:lnTo>
                    <a:pt x="19689" y="4626"/>
                  </a:lnTo>
                  <a:lnTo>
                    <a:pt x="19689" y="5053"/>
                  </a:lnTo>
                  <a:lnTo>
                    <a:pt x="19689" y="5053"/>
                  </a:lnTo>
                  <a:cubicBezTo>
                    <a:pt x="19617" y="5077"/>
                    <a:pt x="19570" y="5124"/>
                    <a:pt x="19523" y="5172"/>
                  </a:cubicBezTo>
                  <a:cubicBezTo>
                    <a:pt x="19380" y="5314"/>
                    <a:pt x="19285" y="5504"/>
                    <a:pt x="19309" y="5717"/>
                  </a:cubicBezTo>
                  <a:cubicBezTo>
                    <a:pt x="19333" y="5931"/>
                    <a:pt x="19428" y="6097"/>
                    <a:pt x="19594" y="6215"/>
                  </a:cubicBezTo>
                  <a:cubicBezTo>
                    <a:pt x="19665" y="6286"/>
                    <a:pt x="19760" y="6334"/>
                    <a:pt x="19855" y="6381"/>
                  </a:cubicBezTo>
                  <a:cubicBezTo>
                    <a:pt x="19902" y="6405"/>
                    <a:pt x="19973" y="6429"/>
                    <a:pt x="20021" y="6476"/>
                  </a:cubicBezTo>
                  <a:cubicBezTo>
                    <a:pt x="20092" y="6524"/>
                    <a:pt x="20163" y="6571"/>
                    <a:pt x="20234" y="6618"/>
                  </a:cubicBezTo>
                  <a:lnTo>
                    <a:pt x="20258" y="6642"/>
                  </a:lnTo>
                  <a:lnTo>
                    <a:pt x="20234" y="6713"/>
                  </a:lnTo>
                  <a:cubicBezTo>
                    <a:pt x="20210" y="6761"/>
                    <a:pt x="20187" y="6832"/>
                    <a:pt x="20139" y="6879"/>
                  </a:cubicBezTo>
                  <a:cubicBezTo>
                    <a:pt x="19712" y="7401"/>
                    <a:pt x="19285" y="7923"/>
                    <a:pt x="18835" y="8421"/>
                  </a:cubicBezTo>
                  <a:cubicBezTo>
                    <a:pt x="18787" y="8469"/>
                    <a:pt x="18740" y="8516"/>
                    <a:pt x="18692" y="8564"/>
                  </a:cubicBezTo>
                  <a:lnTo>
                    <a:pt x="18597" y="8635"/>
                  </a:lnTo>
                  <a:lnTo>
                    <a:pt x="18218" y="8967"/>
                  </a:lnTo>
                  <a:cubicBezTo>
                    <a:pt x="17957" y="9204"/>
                    <a:pt x="17696" y="9441"/>
                    <a:pt x="17459" y="9678"/>
                  </a:cubicBezTo>
                  <a:cubicBezTo>
                    <a:pt x="17079" y="10011"/>
                    <a:pt x="16771" y="10390"/>
                    <a:pt x="16510" y="10817"/>
                  </a:cubicBezTo>
                  <a:cubicBezTo>
                    <a:pt x="16415" y="11007"/>
                    <a:pt x="16273" y="11173"/>
                    <a:pt x="16130" y="11315"/>
                  </a:cubicBezTo>
                  <a:lnTo>
                    <a:pt x="15964" y="11505"/>
                  </a:lnTo>
                  <a:cubicBezTo>
                    <a:pt x="15893" y="11600"/>
                    <a:pt x="15798" y="11695"/>
                    <a:pt x="15727" y="11790"/>
                  </a:cubicBezTo>
                  <a:lnTo>
                    <a:pt x="15585" y="11908"/>
                  </a:lnTo>
                  <a:cubicBezTo>
                    <a:pt x="15182" y="12383"/>
                    <a:pt x="14921" y="12976"/>
                    <a:pt x="14826" y="13616"/>
                  </a:cubicBezTo>
                  <a:cubicBezTo>
                    <a:pt x="14802" y="13735"/>
                    <a:pt x="14778" y="13830"/>
                    <a:pt x="14755" y="13948"/>
                  </a:cubicBezTo>
                  <a:cubicBezTo>
                    <a:pt x="14731" y="14067"/>
                    <a:pt x="14707" y="14209"/>
                    <a:pt x="14684" y="14328"/>
                  </a:cubicBezTo>
                  <a:cubicBezTo>
                    <a:pt x="14684" y="14494"/>
                    <a:pt x="14541" y="14636"/>
                    <a:pt x="14375" y="14660"/>
                  </a:cubicBezTo>
                  <a:lnTo>
                    <a:pt x="14114" y="14684"/>
                  </a:lnTo>
                  <a:cubicBezTo>
                    <a:pt x="13901" y="14731"/>
                    <a:pt x="13687" y="14731"/>
                    <a:pt x="13450" y="14731"/>
                  </a:cubicBezTo>
                  <a:cubicBezTo>
                    <a:pt x="13331" y="14755"/>
                    <a:pt x="13189" y="14731"/>
                    <a:pt x="13071" y="14707"/>
                  </a:cubicBezTo>
                  <a:lnTo>
                    <a:pt x="13071" y="14707"/>
                  </a:lnTo>
                  <a:lnTo>
                    <a:pt x="13071" y="14684"/>
                  </a:lnTo>
                  <a:lnTo>
                    <a:pt x="13071" y="14684"/>
                  </a:lnTo>
                  <a:cubicBezTo>
                    <a:pt x="13284" y="14375"/>
                    <a:pt x="13189" y="13948"/>
                    <a:pt x="12881" y="13735"/>
                  </a:cubicBezTo>
                  <a:close/>
                  <a:moveTo>
                    <a:pt x="21634" y="6192"/>
                  </a:moveTo>
                  <a:cubicBezTo>
                    <a:pt x="21634" y="6144"/>
                    <a:pt x="21634" y="6097"/>
                    <a:pt x="21610" y="6049"/>
                  </a:cubicBezTo>
                  <a:lnTo>
                    <a:pt x="21610" y="6002"/>
                  </a:lnTo>
                  <a:cubicBezTo>
                    <a:pt x="21705" y="5836"/>
                    <a:pt x="21871" y="5717"/>
                    <a:pt x="22061" y="5646"/>
                  </a:cubicBezTo>
                  <a:cubicBezTo>
                    <a:pt x="22820" y="5314"/>
                    <a:pt x="23603" y="5053"/>
                    <a:pt x="24433" y="4911"/>
                  </a:cubicBezTo>
                  <a:cubicBezTo>
                    <a:pt x="25263" y="4745"/>
                    <a:pt x="26022" y="4626"/>
                    <a:pt x="26734" y="4531"/>
                  </a:cubicBezTo>
                  <a:cubicBezTo>
                    <a:pt x="27090" y="4460"/>
                    <a:pt x="27445" y="4436"/>
                    <a:pt x="27801" y="4436"/>
                  </a:cubicBezTo>
                  <a:lnTo>
                    <a:pt x="27896" y="4436"/>
                  </a:lnTo>
                  <a:cubicBezTo>
                    <a:pt x="28940" y="4436"/>
                    <a:pt x="29960" y="4460"/>
                    <a:pt x="31003" y="4531"/>
                  </a:cubicBezTo>
                  <a:cubicBezTo>
                    <a:pt x="31430" y="4578"/>
                    <a:pt x="31881" y="4650"/>
                    <a:pt x="32308" y="4721"/>
                  </a:cubicBezTo>
                  <a:cubicBezTo>
                    <a:pt x="32522" y="4768"/>
                    <a:pt x="32711" y="4792"/>
                    <a:pt x="32925" y="4816"/>
                  </a:cubicBezTo>
                  <a:cubicBezTo>
                    <a:pt x="34372" y="5029"/>
                    <a:pt x="35724" y="5646"/>
                    <a:pt x="36910" y="6192"/>
                  </a:cubicBezTo>
                  <a:cubicBezTo>
                    <a:pt x="37645" y="6547"/>
                    <a:pt x="38357" y="6927"/>
                    <a:pt x="39069" y="7378"/>
                  </a:cubicBezTo>
                  <a:lnTo>
                    <a:pt x="39282" y="7496"/>
                  </a:lnTo>
                  <a:cubicBezTo>
                    <a:pt x="39899" y="7899"/>
                    <a:pt x="40444" y="8350"/>
                    <a:pt x="40942" y="8896"/>
                  </a:cubicBezTo>
                  <a:lnTo>
                    <a:pt x="40966" y="8919"/>
                  </a:lnTo>
                  <a:cubicBezTo>
                    <a:pt x="41441" y="9418"/>
                    <a:pt x="41891" y="9939"/>
                    <a:pt x="42271" y="10485"/>
                  </a:cubicBezTo>
                  <a:cubicBezTo>
                    <a:pt x="42413" y="10698"/>
                    <a:pt x="42579" y="10888"/>
                    <a:pt x="42722" y="11078"/>
                  </a:cubicBezTo>
                  <a:cubicBezTo>
                    <a:pt x="42745" y="11125"/>
                    <a:pt x="42769" y="11173"/>
                    <a:pt x="42793" y="11220"/>
                  </a:cubicBezTo>
                  <a:cubicBezTo>
                    <a:pt x="42745" y="11173"/>
                    <a:pt x="42674" y="11125"/>
                    <a:pt x="42627" y="11054"/>
                  </a:cubicBezTo>
                  <a:cubicBezTo>
                    <a:pt x="42555" y="11007"/>
                    <a:pt x="42461" y="10983"/>
                    <a:pt x="42389" y="10983"/>
                  </a:cubicBezTo>
                  <a:cubicBezTo>
                    <a:pt x="42223" y="10983"/>
                    <a:pt x="42057" y="11102"/>
                    <a:pt x="42034" y="11291"/>
                  </a:cubicBezTo>
                  <a:cubicBezTo>
                    <a:pt x="41962" y="11552"/>
                    <a:pt x="42010" y="11813"/>
                    <a:pt x="42152" y="12051"/>
                  </a:cubicBezTo>
                  <a:cubicBezTo>
                    <a:pt x="42318" y="12311"/>
                    <a:pt x="42461" y="12596"/>
                    <a:pt x="42603" y="12881"/>
                  </a:cubicBezTo>
                  <a:cubicBezTo>
                    <a:pt x="42793" y="13284"/>
                    <a:pt x="43030" y="13664"/>
                    <a:pt x="43291" y="14019"/>
                  </a:cubicBezTo>
                  <a:cubicBezTo>
                    <a:pt x="43647" y="14518"/>
                    <a:pt x="43931" y="15063"/>
                    <a:pt x="44145" y="15632"/>
                  </a:cubicBezTo>
                  <a:cubicBezTo>
                    <a:pt x="44240" y="15870"/>
                    <a:pt x="44311" y="16107"/>
                    <a:pt x="44382" y="16344"/>
                  </a:cubicBezTo>
                  <a:cubicBezTo>
                    <a:pt x="44406" y="16439"/>
                    <a:pt x="44429" y="16534"/>
                    <a:pt x="44453" y="16652"/>
                  </a:cubicBezTo>
                  <a:cubicBezTo>
                    <a:pt x="44192" y="16890"/>
                    <a:pt x="43836" y="17032"/>
                    <a:pt x="43457" y="17032"/>
                  </a:cubicBezTo>
                  <a:cubicBezTo>
                    <a:pt x="43125" y="17032"/>
                    <a:pt x="42769" y="17079"/>
                    <a:pt x="42461" y="17198"/>
                  </a:cubicBezTo>
                  <a:cubicBezTo>
                    <a:pt x="42152" y="17269"/>
                    <a:pt x="41844" y="17340"/>
                    <a:pt x="41535" y="17364"/>
                  </a:cubicBezTo>
                  <a:cubicBezTo>
                    <a:pt x="40895" y="17411"/>
                    <a:pt x="40255" y="17459"/>
                    <a:pt x="39662" y="17459"/>
                  </a:cubicBezTo>
                  <a:cubicBezTo>
                    <a:pt x="38476" y="17459"/>
                    <a:pt x="37313" y="17340"/>
                    <a:pt x="36175" y="17103"/>
                  </a:cubicBezTo>
                  <a:cubicBezTo>
                    <a:pt x="35321" y="16937"/>
                    <a:pt x="34514" y="16605"/>
                    <a:pt x="33803" y="16131"/>
                  </a:cubicBezTo>
                  <a:cubicBezTo>
                    <a:pt x="33494" y="15941"/>
                    <a:pt x="33186" y="15704"/>
                    <a:pt x="32901" y="15490"/>
                  </a:cubicBezTo>
                  <a:lnTo>
                    <a:pt x="32545" y="15229"/>
                  </a:lnTo>
                  <a:cubicBezTo>
                    <a:pt x="32545" y="15229"/>
                    <a:pt x="32949" y="14351"/>
                    <a:pt x="33043" y="14114"/>
                  </a:cubicBezTo>
                  <a:cubicBezTo>
                    <a:pt x="33186" y="13782"/>
                    <a:pt x="33209" y="13426"/>
                    <a:pt x="33162" y="13071"/>
                  </a:cubicBezTo>
                  <a:cubicBezTo>
                    <a:pt x="33138" y="12810"/>
                    <a:pt x="32972" y="12572"/>
                    <a:pt x="32711" y="12454"/>
                  </a:cubicBezTo>
                  <a:cubicBezTo>
                    <a:pt x="32688" y="12430"/>
                    <a:pt x="32616" y="12406"/>
                    <a:pt x="32569" y="12406"/>
                  </a:cubicBezTo>
                  <a:cubicBezTo>
                    <a:pt x="32450" y="12406"/>
                    <a:pt x="32356" y="12478"/>
                    <a:pt x="32308" y="12596"/>
                  </a:cubicBezTo>
                  <a:cubicBezTo>
                    <a:pt x="32284" y="12691"/>
                    <a:pt x="32261" y="12786"/>
                    <a:pt x="32261" y="12881"/>
                  </a:cubicBezTo>
                  <a:cubicBezTo>
                    <a:pt x="32166" y="13687"/>
                    <a:pt x="31834" y="14446"/>
                    <a:pt x="31264" y="15039"/>
                  </a:cubicBezTo>
                  <a:cubicBezTo>
                    <a:pt x="30814" y="15538"/>
                    <a:pt x="30339" y="16036"/>
                    <a:pt x="29841" y="16510"/>
                  </a:cubicBezTo>
                  <a:lnTo>
                    <a:pt x="29675" y="16652"/>
                  </a:lnTo>
                  <a:cubicBezTo>
                    <a:pt x="29177" y="17127"/>
                    <a:pt x="28608" y="17506"/>
                    <a:pt x="27991" y="17791"/>
                  </a:cubicBezTo>
                  <a:lnTo>
                    <a:pt x="26425" y="18479"/>
                  </a:lnTo>
                  <a:cubicBezTo>
                    <a:pt x="26046" y="18645"/>
                    <a:pt x="25643" y="18740"/>
                    <a:pt x="25239" y="18740"/>
                  </a:cubicBezTo>
                  <a:cubicBezTo>
                    <a:pt x="25239" y="18716"/>
                    <a:pt x="25263" y="18669"/>
                    <a:pt x="25310" y="18645"/>
                  </a:cubicBezTo>
                  <a:cubicBezTo>
                    <a:pt x="25334" y="18621"/>
                    <a:pt x="25358" y="18598"/>
                    <a:pt x="25358" y="18598"/>
                  </a:cubicBezTo>
                  <a:cubicBezTo>
                    <a:pt x="26141" y="17601"/>
                    <a:pt x="26852" y="16534"/>
                    <a:pt x="27445" y="15395"/>
                  </a:cubicBezTo>
                  <a:cubicBezTo>
                    <a:pt x="27564" y="15158"/>
                    <a:pt x="27659" y="14921"/>
                    <a:pt x="27706" y="14660"/>
                  </a:cubicBezTo>
                  <a:cubicBezTo>
                    <a:pt x="27754" y="14518"/>
                    <a:pt x="27777" y="14351"/>
                    <a:pt x="27801" y="14209"/>
                  </a:cubicBezTo>
                  <a:cubicBezTo>
                    <a:pt x="27849" y="14043"/>
                    <a:pt x="27872" y="13853"/>
                    <a:pt x="27943" y="13687"/>
                  </a:cubicBezTo>
                  <a:cubicBezTo>
                    <a:pt x="28038" y="13331"/>
                    <a:pt x="28062" y="12952"/>
                    <a:pt x="28015" y="12596"/>
                  </a:cubicBezTo>
                  <a:cubicBezTo>
                    <a:pt x="28015" y="12478"/>
                    <a:pt x="28015" y="12383"/>
                    <a:pt x="27991" y="12264"/>
                  </a:cubicBezTo>
                  <a:cubicBezTo>
                    <a:pt x="27991" y="12217"/>
                    <a:pt x="27991" y="12169"/>
                    <a:pt x="27967" y="12145"/>
                  </a:cubicBezTo>
                  <a:cubicBezTo>
                    <a:pt x="27943" y="11979"/>
                    <a:pt x="27801" y="11837"/>
                    <a:pt x="27635" y="11813"/>
                  </a:cubicBezTo>
                  <a:lnTo>
                    <a:pt x="27611" y="11813"/>
                  </a:lnTo>
                  <a:cubicBezTo>
                    <a:pt x="27422" y="11837"/>
                    <a:pt x="27256" y="11979"/>
                    <a:pt x="27256" y="12169"/>
                  </a:cubicBezTo>
                  <a:cubicBezTo>
                    <a:pt x="27232" y="12240"/>
                    <a:pt x="27232" y="12288"/>
                    <a:pt x="27232" y="12359"/>
                  </a:cubicBezTo>
                  <a:cubicBezTo>
                    <a:pt x="27184" y="12905"/>
                    <a:pt x="27090" y="13450"/>
                    <a:pt x="26900" y="13996"/>
                  </a:cubicBezTo>
                  <a:cubicBezTo>
                    <a:pt x="26852" y="14138"/>
                    <a:pt x="26805" y="14280"/>
                    <a:pt x="26757" y="14446"/>
                  </a:cubicBezTo>
                  <a:cubicBezTo>
                    <a:pt x="26686" y="14684"/>
                    <a:pt x="26568" y="14897"/>
                    <a:pt x="26425" y="15111"/>
                  </a:cubicBezTo>
                  <a:cubicBezTo>
                    <a:pt x="25785" y="16036"/>
                    <a:pt x="25263" y="16795"/>
                    <a:pt x="24694" y="17578"/>
                  </a:cubicBezTo>
                  <a:cubicBezTo>
                    <a:pt x="24480" y="17862"/>
                    <a:pt x="24243" y="18147"/>
                    <a:pt x="23958" y="18384"/>
                  </a:cubicBezTo>
                  <a:lnTo>
                    <a:pt x="23460" y="18858"/>
                  </a:lnTo>
                  <a:cubicBezTo>
                    <a:pt x="22986" y="19357"/>
                    <a:pt x="22464" y="19807"/>
                    <a:pt x="21942" y="20211"/>
                  </a:cubicBezTo>
                  <a:cubicBezTo>
                    <a:pt x="20637" y="21207"/>
                    <a:pt x="19214" y="22013"/>
                    <a:pt x="17720" y="22654"/>
                  </a:cubicBezTo>
                  <a:cubicBezTo>
                    <a:pt x="17530" y="22725"/>
                    <a:pt x="17340" y="22820"/>
                    <a:pt x="17127" y="22891"/>
                  </a:cubicBezTo>
                  <a:lnTo>
                    <a:pt x="16581" y="23128"/>
                  </a:lnTo>
                  <a:cubicBezTo>
                    <a:pt x="16510" y="23152"/>
                    <a:pt x="16439" y="23176"/>
                    <a:pt x="16344" y="23176"/>
                  </a:cubicBezTo>
                  <a:lnTo>
                    <a:pt x="16297" y="23176"/>
                  </a:lnTo>
                  <a:lnTo>
                    <a:pt x="16297" y="23152"/>
                  </a:lnTo>
                  <a:cubicBezTo>
                    <a:pt x="16297" y="23104"/>
                    <a:pt x="16273" y="23057"/>
                    <a:pt x="16273" y="22986"/>
                  </a:cubicBezTo>
                  <a:lnTo>
                    <a:pt x="16273" y="22393"/>
                  </a:lnTo>
                  <a:lnTo>
                    <a:pt x="16273" y="21444"/>
                  </a:lnTo>
                  <a:cubicBezTo>
                    <a:pt x="16297" y="20993"/>
                    <a:pt x="16415" y="20543"/>
                    <a:pt x="16652" y="20139"/>
                  </a:cubicBezTo>
                  <a:cubicBezTo>
                    <a:pt x="16700" y="20068"/>
                    <a:pt x="16747" y="19997"/>
                    <a:pt x="16842" y="19926"/>
                  </a:cubicBezTo>
                  <a:lnTo>
                    <a:pt x="16913" y="19855"/>
                  </a:lnTo>
                  <a:cubicBezTo>
                    <a:pt x="17056" y="19736"/>
                    <a:pt x="17079" y="19546"/>
                    <a:pt x="17008" y="19404"/>
                  </a:cubicBezTo>
                  <a:cubicBezTo>
                    <a:pt x="16937" y="19238"/>
                    <a:pt x="16795" y="19167"/>
                    <a:pt x="16629" y="19167"/>
                  </a:cubicBezTo>
                  <a:lnTo>
                    <a:pt x="16534" y="19167"/>
                  </a:lnTo>
                  <a:cubicBezTo>
                    <a:pt x="16320" y="19214"/>
                    <a:pt x="16130" y="19333"/>
                    <a:pt x="16036" y="19523"/>
                  </a:cubicBezTo>
                  <a:cubicBezTo>
                    <a:pt x="15656" y="19997"/>
                    <a:pt x="15395" y="20566"/>
                    <a:pt x="15324" y="21183"/>
                  </a:cubicBezTo>
                  <a:cubicBezTo>
                    <a:pt x="15300" y="21373"/>
                    <a:pt x="15300" y="21563"/>
                    <a:pt x="15277" y="21752"/>
                  </a:cubicBezTo>
                  <a:cubicBezTo>
                    <a:pt x="15277" y="21895"/>
                    <a:pt x="15277" y="22061"/>
                    <a:pt x="15253" y="22179"/>
                  </a:cubicBezTo>
                  <a:cubicBezTo>
                    <a:pt x="15229" y="22322"/>
                    <a:pt x="15229" y="22369"/>
                    <a:pt x="15205" y="22488"/>
                  </a:cubicBezTo>
                  <a:lnTo>
                    <a:pt x="15205" y="22511"/>
                  </a:lnTo>
                  <a:cubicBezTo>
                    <a:pt x="15205" y="22511"/>
                    <a:pt x="15205" y="22488"/>
                    <a:pt x="15205" y="22488"/>
                  </a:cubicBezTo>
                  <a:lnTo>
                    <a:pt x="15205" y="21729"/>
                  </a:lnTo>
                  <a:cubicBezTo>
                    <a:pt x="15205" y="20827"/>
                    <a:pt x="15205" y="19926"/>
                    <a:pt x="15229" y="19024"/>
                  </a:cubicBezTo>
                  <a:cubicBezTo>
                    <a:pt x="15229" y="18692"/>
                    <a:pt x="15229" y="18360"/>
                    <a:pt x="15253" y="18052"/>
                  </a:cubicBezTo>
                  <a:lnTo>
                    <a:pt x="15253" y="17957"/>
                  </a:lnTo>
                  <a:cubicBezTo>
                    <a:pt x="15300" y="17079"/>
                    <a:pt x="15419" y="16202"/>
                    <a:pt x="15609" y="15324"/>
                  </a:cubicBezTo>
                  <a:cubicBezTo>
                    <a:pt x="15632" y="15182"/>
                    <a:pt x="15680" y="15063"/>
                    <a:pt x="15751" y="14945"/>
                  </a:cubicBezTo>
                  <a:cubicBezTo>
                    <a:pt x="16107" y="14399"/>
                    <a:pt x="16368" y="13830"/>
                    <a:pt x="16557" y="13213"/>
                  </a:cubicBezTo>
                  <a:cubicBezTo>
                    <a:pt x="16700" y="12810"/>
                    <a:pt x="16866" y="12430"/>
                    <a:pt x="17056" y="12074"/>
                  </a:cubicBezTo>
                  <a:cubicBezTo>
                    <a:pt x="17198" y="11813"/>
                    <a:pt x="17364" y="11529"/>
                    <a:pt x="17530" y="11268"/>
                  </a:cubicBezTo>
                  <a:lnTo>
                    <a:pt x="17672" y="11078"/>
                  </a:lnTo>
                  <a:cubicBezTo>
                    <a:pt x="17720" y="10983"/>
                    <a:pt x="17791" y="10912"/>
                    <a:pt x="17862" y="10841"/>
                  </a:cubicBezTo>
                  <a:cubicBezTo>
                    <a:pt x="18313" y="10366"/>
                    <a:pt x="18787" y="9916"/>
                    <a:pt x="19285" y="9512"/>
                  </a:cubicBezTo>
                  <a:cubicBezTo>
                    <a:pt x="19617" y="9228"/>
                    <a:pt x="19926" y="8919"/>
                    <a:pt x="20163" y="8564"/>
                  </a:cubicBezTo>
                  <a:lnTo>
                    <a:pt x="20377" y="8303"/>
                  </a:lnTo>
                  <a:lnTo>
                    <a:pt x="20543" y="8113"/>
                  </a:lnTo>
                  <a:cubicBezTo>
                    <a:pt x="20756" y="7828"/>
                    <a:pt x="20993" y="7567"/>
                    <a:pt x="21230" y="7330"/>
                  </a:cubicBezTo>
                  <a:cubicBezTo>
                    <a:pt x="21586" y="7069"/>
                    <a:pt x="21729" y="6618"/>
                    <a:pt x="21634" y="6192"/>
                  </a:cubicBezTo>
                  <a:close/>
                  <a:moveTo>
                    <a:pt x="8730" y="57049"/>
                  </a:moveTo>
                  <a:cubicBezTo>
                    <a:pt x="8753" y="56503"/>
                    <a:pt x="8848" y="55982"/>
                    <a:pt x="8919" y="55460"/>
                  </a:cubicBezTo>
                  <a:cubicBezTo>
                    <a:pt x="8967" y="55294"/>
                    <a:pt x="9014" y="55128"/>
                    <a:pt x="9062" y="54985"/>
                  </a:cubicBezTo>
                  <a:lnTo>
                    <a:pt x="9133" y="54843"/>
                  </a:lnTo>
                  <a:cubicBezTo>
                    <a:pt x="9180" y="54677"/>
                    <a:pt x="9228" y="54535"/>
                    <a:pt x="9299" y="54392"/>
                  </a:cubicBezTo>
                  <a:lnTo>
                    <a:pt x="9346" y="54226"/>
                  </a:lnTo>
                  <a:cubicBezTo>
                    <a:pt x="9418" y="53965"/>
                    <a:pt x="9560" y="53776"/>
                    <a:pt x="9750" y="53609"/>
                  </a:cubicBezTo>
                  <a:lnTo>
                    <a:pt x="9750" y="53657"/>
                  </a:lnTo>
                  <a:cubicBezTo>
                    <a:pt x="9773" y="53752"/>
                    <a:pt x="9797" y="53847"/>
                    <a:pt x="9797" y="53942"/>
                  </a:cubicBezTo>
                  <a:lnTo>
                    <a:pt x="9797" y="55602"/>
                  </a:lnTo>
                  <a:cubicBezTo>
                    <a:pt x="9773" y="56005"/>
                    <a:pt x="9678" y="56385"/>
                    <a:pt x="9512" y="56764"/>
                  </a:cubicBezTo>
                  <a:cubicBezTo>
                    <a:pt x="9394" y="57025"/>
                    <a:pt x="9275" y="57310"/>
                    <a:pt x="9157" y="57571"/>
                  </a:cubicBezTo>
                  <a:cubicBezTo>
                    <a:pt x="9062" y="57784"/>
                    <a:pt x="8967" y="57998"/>
                    <a:pt x="8872" y="58211"/>
                  </a:cubicBezTo>
                  <a:lnTo>
                    <a:pt x="8872" y="58211"/>
                  </a:lnTo>
                  <a:cubicBezTo>
                    <a:pt x="8730" y="57832"/>
                    <a:pt x="8682" y="57429"/>
                    <a:pt x="8730" y="57049"/>
                  </a:cubicBezTo>
                  <a:close/>
                  <a:moveTo>
                    <a:pt x="35226" y="72895"/>
                  </a:moveTo>
                  <a:cubicBezTo>
                    <a:pt x="35178" y="72942"/>
                    <a:pt x="35107" y="72989"/>
                    <a:pt x="35036" y="72989"/>
                  </a:cubicBezTo>
                  <a:lnTo>
                    <a:pt x="34419" y="72989"/>
                  </a:lnTo>
                  <a:cubicBezTo>
                    <a:pt x="34206" y="72989"/>
                    <a:pt x="33945" y="72989"/>
                    <a:pt x="33708" y="72966"/>
                  </a:cubicBezTo>
                  <a:cubicBezTo>
                    <a:pt x="33589" y="72966"/>
                    <a:pt x="33447" y="72918"/>
                    <a:pt x="33352" y="72847"/>
                  </a:cubicBezTo>
                  <a:lnTo>
                    <a:pt x="33328" y="72823"/>
                  </a:lnTo>
                  <a:cubicBezTo>
                    <a:pt x="32877" y="72562"/>
                    <a:pt x="32474" y="72207"/>
                    <a:pt x="32189" y="71780"/>
                  </a:cubicBezTo>
                  <a:cubicBezTo>
                    <a:pt x="32047" y="71566"/>
                    <a:pt x="31929" y="71353"/>
                    <a:pt x="31786" y="71092"/>
                  </a:cubicBezTo>
                  <a:lnTo>
                    <a:pt x="31644" y="70855"/>
                  </a:lnTo>
                  <a:cubicBezTo>
                    <a:pt x="31929" y="70926"/>
                    <a:pt x="32189" y="71021"/>
                    <a:pt x="32427" y="71115"/>
                  </a:cubicBezTo>
                  <a:cubicBezTo>
                    <a:pt x="33043" y="71424"/>
                    <a:pt x="33708" y="71709"/>
                    <a:pt x="34372" y="72017"/>
                  </a:cubicBezTo>
                  <a:cubicBezTo>
                    <a:pt x="34704" y="72159"/>
                    <a:pt x="34965" y="72373"/>
                    <a:pt x="35178" y="72681"/>
                  </a:cubicBezTo>
                  <a:cubicBezTo>
                    <a:pt x="35226" y="72729"/>
                    <a:pt x="35249" y="72823"/>
                    <a:pt x="35226" y="728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10621000" y="1598425"/>
              <a:ext cx="320850" cy="115075"/>
            </a:xfrm>
            <a:custGeom>
              <a:rect b="b" l="l" r="r" t="t"/>
              <a:pathLst>
                <a:path extrusionOk="0" h="4603" w="12834">
                  <a:moveTo>
                    <a:pt x="11790" y="2752"/>
                  </a:moveTo>
                  <a:cubicBezTo>
                    <a:pt x="12003" y="2515"/>
                    <a:pt x="12217" y="2277"/>
                    <a:pt x="12406" y="2017"/>
                  </a:cubicBezTo>
                  <a:cubicBezTo>
                    <a:pt x="12738" y="1613"/>
                    <a:pt x="12833" y="1020"/>
                    <a:pt x="12620" y="522"/>
                  </a:cubicBezTo>
                  <a:cubicBezTo>
                    <a:pt x="12596" y="475"/>
                    <a:pt x="12572" y="403"/>
                    <a:pt x="12572" y="332"/>
                  </a:cubicBezTo>
                  <a:cubicBezTo>
                    <a:pt x="12549" y="285"/>
                    <a:pt x="12525" y="214"/>
                    <a:pt x="12525" y="166"/>
                  </a:cubicBezTo>
                  <a:cubicBezTo>
                    <a:pt x="12477" y="71"/>
                    <a:pt x="12383" y="0"/>
                    <a:pt x="12288" y="0"/>
                  </a:cubicBezTo>
                  <a:lnTo>
                    <a:pt x="12288" y="0"/>
                  </a:lnTo>
                  <a:cubicBezTo>
                    <a:pt x="12193" y="24"/>
                    <a:pt x="12122" y="95"/>
                    <a:pt x="12074" y="166"/>
                  </a:cubicBezTo>
                  <a:cubicBezTo>
                    <a:pt x="11956" y="688"/>
                    <a:pt x="11671" y="1139"/>
                    <a:pt x="11291" y="1495"/>
                  </a:cubicBezTo>
                  <a:cubicBezTo>
                    <a:pt x="11244" y="1542"/>
                    <a:pt x="11197" y="1590"/>
                    <a:pt x="11149" y="1637"/>
                  </a:cubicBezTo>
                  <a:cubicBezTo>
                    <a:pt x="10936" y="1969"/>
                    <a:pt x="10627" y="2206"/>
                    <a:pt x="10271" y="2349"/>
                  </a:cubicBezTo>
                  <a:cubicBezTo>
                    <a:pt x="10129" y="2396"/>
                    <a:pt x="9963" y="2467"/>
                    <a:pt x="9821" y="2515"/>
                  </a:cubicBezTo>
                  <a:cubicBezTo>
                    <a:pt x="9536" y="2633"/>
                    <a:pt x="9251" y="2752"/>
                    <a:pt x="8967" y="2894"/>
                  </a:cubicBezTo>
                  <a:cubicBezTo>
                    <a:pt x="8208" y="3250"/>
                    <a:pt x="7354" y="3440"/>
                    <a:pt x="6476" y="3416"/>
                  </a:cubicBezTo>
                  <a:cubicBezTo>
                    <a:pt x="6025" y="3416"/>
                    <a:pt x="5598" y="3392"/>
                    <a:pt x="5148" y="3345"/>
                  </a:cubicBezTo>
                  <a:cubicBezTo>
                    <a:pt x="4816" y="3297"/>
                    <a:pt x="4507" y="3226"/>
                    <a:pt x="4199" y="3131"/>
                  </a:cubicBezTo>
                  <a:lnTo>
                    <a:pt x="3914" y="3060"/>
                  </a:lnTo>
                  <a:cubicBezTo>
                    <a:pt x="3250" y="2942"/>
                    <a:pt x="2610" y="2681"/>
                    <a:pt x="2088" y="2277"/>
                  </a:cubicBezTo>
                  <a:lnTo>
                    <a:pt x="1969" y="2183"/>
                  </a:lnTo>
                  <a:cubicBezTo>
                    <a:pt x="1661" y="2017"/>
                    <a:pt x="1352" y="1850"/>
                    <a:pt x="1020" y="1708"/>
                  </a:cubicBezTo>
                  <a:lnTo>
                    <a:pt x="902" y="1661"/>
                  </a:lnTo>
                  <a:cubicBezTo>
                    <a:pt x="759" y="1613"/>
                    <a:pt x="593" y="1590"/>
                    <a:pt x="427" y="1590"/>
                  </a:cubicBezTo>
                  <a:cubicBezTo>
                    <a:pt x="261" y="1590"/>
                    <a:pt x="119" y="1708"/>
                    <a:pt x="71" y="1850"/>
                  </a:cubicBezTo>
                  <a:cubicBezTo>
                    <a:pt x="0" y="1993"/>
                    <a:pt x="24" y="2159"/>
                    <a:pt x="143" y="2277"/>
                  </a:cubicBezTo>
                  <a:cubicBezTo>
                    <a:pt x="332" y="2443"/>
                    <a:pt x="522" y="2586"/>
                    <a:pt x="712" y="2728"/>
                  </a:cubicBezTo>
                  <a:cubicBezTo>
                    <a:pt x="949" y="2894"/>
                    <a:pt x="1186" y="3037"/>
                    <a:pt x="1400" y="3179"/>
                  </a:cubicBezTo>
                  <a:cubicBezTo>
                    <a:pt x="1637" y="3321"/>
                    <a:pt x="1851" y="3463"/>
                    <a:pt x="2088" y="3606"/>
                  </a:cubicBezTo>
                  <a:cubicBezTo>
                    <a:pt x="2301" y="3748"/>
                    <a:pt x="2562" y="3867"/>
                    <a:pt x="2823" y="3938"/>
                  </a:cubicBezTo>
                  <a:cubicBezTo>
                    <a:pt x="3155" y="4009"/>
                    <a:pt x="3511" y="4128"/>
                    <a:pt x="3891" y="4223"/>
                  </a:cubicBezTo>
                  <a:cubicBezTo>
                    <a:pt x="4555" y="4436"/>
                    <a:pt x="5243" y="4578"/>
                    <a:pt x="5930" y="4602"/>
                  </a:cubicBezTo>
                  <a:lnTo>
                    <a:pt x="6144" y="4602"/>
                  </a:lnTo>
                  <a:lnTo>
                    <a:pt x="6666" y="4602"/>
                  </a:lnTo>
                  <a:cubicBezTo>
                    <a:pt x="7662" y="4602"/>
                    <a:pt x="8635" y="4365"/>
                    <a:pt x="9512" y="3914"/>
                  </a:cubicBezTo>
                  <a:cubicBezTo>
                    <a:pt x="9583" y="3890"/>
                    <a:pt x="9678" y="3843"/>
                    <a:pt x="9773" y="3819"/>
                  </a:cubicBezTo>
                  <a:cubicBezTo>
                    <a:pt x="9868" y="3796"/>
                    <a:pt x="9939" y="3748"/>
                    <a:pt x="10010" y="3724"/>
                  </a:cubicBezTo>
                  <a:lnTo>
                    <a:pt x="10177" y="3653"/>
                  </a:lnTo>
                  <a:cubicBezTo>
                    <a:pt x="10556" y="3487"/>
                    <a:pt x="10959" y="3321"/>
                    <a:pt x="11339" y="3108"/>
                  </a:cubicBezTo>
                  <a:cubicBezTo>
                    <a:pt x="11505" y="3013"/>
                    <a:pt x="11647" y="2894"/>
                    <a:pt x="11790" y="27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10588975" y="1511250"/>
              <a:ext cx="53400" cy="48650"/>
            </a:xfrm>
            <a:custGeom>
              <a:rect b="b" l="l" r="r" t="t"/>
              <a:pathLst>
                <a:path extrusionOk="0" h="1946" w="2136">
                  <a:moveTo>
                    <a:pt x="1993" y="1424"/>
                  </a:moveTo>
                  <a:cubicBezTo>
                    <a:pt x="2135" y="1020"/>
                    <a:pt x="2064" y="593"/>
                    <a:pt x="1803" y="285"/>
                  </a:cubicBezTo>
                  <a:cubicBezTo>
                    <a:pt x="1613" y="95"/>
                    <a:pt x="1376" y="0"/>
                    <a:pt x="1115" y="24"/>
                  </a:cubicBezTo>
                  <a:lnTo>
                    <a:pt x="831" y="24"/>
                  </a:lnTo>
                  <a:cubicBezTo>
                    <a:pt x="546" y="24"/>
                    <a:pt x="285" y="190"/>
                    <a:pt x="143" y="451"/>
                  </a:cubicBezTo>
                  <a:cubicBezTo>
                    <a:pt x="0" y="712"/>
                    <a:pt x="24" y="1044"/>
                    <a:pt x="190" y="1305"/>
                  </a:cubicBezTo>
                  <a:cubicBezTo>
                    <a:pt x="332" y="1542"/>
                    <a:pt x="522" y="1708"/>
                    <a:pt x="759" y="1827"/>
                  </a:cubicBezTo>
                  <a:cubicBezTo>
                    <a:pt x="878" y="1898"/>
                    <a:pt x="1020" y="1922"/>
                    <a:pt x="1139" y="1945"/>
                  </a:cubicBezTo>
                  <a:lnTo>
                    <a:pt x="1186" y="1945"/>
                  </a:lnTo>
                  <a:cubicBezTo>
                    <a:pt x="1518" y="1945"/>
                    <a:pt x="1851" y="1732"/>
                    <a:pt x="1993" y="14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10903275" y="1461425"/>
              <a:ext cx="39150" cy="44500"/>
            </a:xfrm>
            <a:custGeom>
              <a:rect b="b" l="l" r="r" t="t"/>
              <a:pathLst>
                <a:path extrusionOk="0" h="1780" w="1566">
                  <a:moveTo>
                    <a:pt x="24" y="1092"/>
                  </a:moveTo>
                  <a:cubicBezTo>
                    <a:pt x="24" y="1210"/>
                    <a:pt x="48" y="1305"/>
                    <a:pt x="95" y="1424"/>
                  </a:cubicBezTo>
                  <a:cubicBezTo>
                    <a:pt x="238" y="1661"/>
                    <a:pt x="499" y="1780"/>
                    <a:pt x="783" y="1756"/>
                  </a:cubicBezTo>
                  <a:lnTo>
                    <a:pt x="807" y="1756"/>
                  </a:lnTo>
                  <a:cubicBezTo>
                    <a:pt x="1092" y="1756"/>
                    <a:pt x="1352" y="1590"/>
                    <a:pt x="1447" y="1305"/>
                  </a:cubicBezTo>
                  <a:cubicBezTo>
                    <a:pt x="1542" y="1021"/>
                    <a:pt x="1566" y="712"/>
                    <a:pt x="1471" y="428"/>
                  </a:cubicBezTo>
                  <a:cubicBezTo>
                    <a:pt x="1424" y="167"/>
                    <a:pt x="1186" y="1"/>
                    <a:pt x="926" y="24"/>
                  </a:cubicBezTo>
                  <a:lnTo>
                    <a:pt x="831" y="24"/>
                  </a:lnTo>
                  <a:lnTo>
                    <a:pt x="736" y="24"/>
                  </a:lnTo>
                  <a:lnTo>
                    <a:pt x="641" y="24"/>
                  </a:lnTo>
                  <a:cubicBezTo>
                    <a:pt x="380" y="24"/>
                    <a:pt x="166" y="190"/>
                    <a:pt x="95" y="451"/>
                  </a:cubicBezTo>
                  <a:cubicBezTo>
                    <a:pt x="48" y="546"/>
                    <a:pt x="24" y="665"/>
                    <a:pt x="24" y="760"/>
                  </a:cubicBezTo>
                  <a:cubicBezTo>
                    <a:pt x="24" y="807"/>
                    <a:pt x="24" y="855"/>
                    <a:pt x="0" y="902"/>
                  </a:cubicBezTo>
                  <a:cubicBezTo>
                    <a:pt x="0" y="926"/>
                    <a:pt x="0" y="926"/>
                    <a:pt x="0" y="950"/>
                  </a:cubicBezTo>
                  <a:cubicBezTo>
                    <a:pt x="0" y="1021"/>
                    <a:pt x="0" y="1044"/>
                    <a:pt x="24" y="1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6" name="Google Shape;566;p9"/>
          <p:cNvSpPr txBox="1"/>
          <p:nvPr/>
        </p:nvSpPr>
        <p:spPr>
          <a:xfrm>
            <a:off x="2596900" y="941202"/>
            <a:ext cx="370614" cy="400110"/>
          </a:xfrm>
          <a:prstGeom prst="rect">
            <a:avLst/>
          </a:prstGeom>
          <a:gradFill>
            <a:gsLst>
              <a:gs pos="0">
                <a:srgbClr val="FF9FAE"/>
              </a:gs>
              <a:gs pos="35000">
                <a:srgbClr val="FFB9C3"/>
              </a:gs>
              <a:gs pos="100000">
                <a:srgbClr val="FFE2E6"/>
              </a:gs>
            </a:gsLst>
            <a:lin ang="16200000" scaled="0"/>
          </a:gradFill>
          <a:ln cap="flat" cmpd="sng" w="9525">
            <a:solidFill>
              <a:srgbClr val="F7819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567" name="Google Shape;567;p9"/>
          <p:cNvSpPr txBox="1"/>
          <p:nvPr/>
        </p:nvSpPr>
        <p:spPr>
          <a:xfrm>
            <a:off x="6429218" y="941202"/>
            <a:ext cx="370614" cy="400110"/>
          </a:xfrm>
          <a:prstGeom prst="rect">
            <a:avLst/>
          </a:prstGeom>
          <a:gradFill>
            <a:gsLst>
              <a:gs pos="0">
                <a:srgbClr val="FF9FAE"/>
              </a:gs>
              <a:gs pos="35000">
                <a:srgbClr val="FFB9C3"/>
              </a:gs>
              <a:gs pos="100000">
                <a:srgbClr val="FFE2E6"/>
              </a:gs>
            </a:gsLst>
            <a:lin ang="16200000" scaled="0"/>
          </a:gradFill>
          <a:ln cap="flat" cmpd="sng" w="9525">
            <a:solidFill>
              <a:srgbClr val="F7819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nhi tran</dc:creator>
</cp:coreProperties>
</file>