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2" r:id="rId1"/>
    <p:sldMasterId id="2147483684" r:id="rId2"/>
  </p:sldMasterIdLst>
  <p:notesMasterIdLst>
    <p:notesMasterId r:id="rId22"/>
  </p:notesMasterIdLst>
  <p:sldIdLst>
    <p:sldId id="256" r:id="rId3"/>
    <p:sldId id="312" r:id="rId4"/>
    <p:sldId id="313" r:id="rId5"/>
    <p:sldId id="314" r:id="rId6"/>
    <p:sldId id="257" r:id="rId7"/>
    <p:sldId id="315" r:id="rId8"/>
    <p:sldId id="316" r:id="rId9"/>
    <p:sldId id="258" r:id="rId10"/>
    <p:sldId id="320" r:id="rId11"/>
    <p:sldId id="325" r:id="rId12"/>
    <p:sldId id="326" r:id="rId13"/>
    <p:sldId id="327" r:id="rId14"/>
    <p:sldId id="328" r:id="rId15"/>
    <p:sldId id="329" r:id="rId16"/>
    <p:sldId id="331" r:id="rId17"/>
    <p:sldId id="332" r:id="rId18"/>
    <p:sldId id="333" r:id="rId19"/>
    <p:sldId id="336" r:id="rId20"/>
    <p:sldId id="334" r:id="rId21"/>
  </p:sldIdLst>
  <p:sldSz cx="9144000" cy="5143500" type="screen16x9"/>
  <p:notesSz cx="6858000" cy="9144000"/>
  <p:embeddedFontLst>
    <p:embeddedFont>
      <p:font typeface="Arimo" panose="020B0604020202020204" pitchFamily="34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entury Gothic" panose="020B0502020202020204" pitchFamily="34" charset="0"/>
      <p:regular r:id="rId31"/>
      <p:bold r:id="rId32"/>
      <p:italic r:id="rId33"/>
      <p:boldItalic r:id="rId34"/>
    </p:embeddedFont>
    <p:embeddedFont>
      <p:font typeface="Franklin Gothic Medium" panose="020B0603020102020204" pitchFamily="34" charset="0"/>
      <p:regular r:id="rId35"/>
      <p:italic r:id="rId36"/>
    </p:embeddedFont>
    <p:embeddedFont>
      <p:font typeface="Fredoka One" panose="02000000000000000000" pitchFamily="2" charset="77"/>
      <p:regular r:id="rId37"/>
    </p:embeddedFont>
    <p:embeddedFont>
      <p:font typeface="Pangolin" pitchFamily="2" charset="77"/>
      <p:regular r:id="rId38"/>
    </p:embeddedFont>
    <p:embeddedFont>
      <p:font typeface="Quicksand" pitchFamily="2" charset="77"/>
      <p:regular r:id="rId39"/>
      <p:bold r:id="rId40"/>
    </p:embeddedFont>
    <p:embeddedFont>
      <p:font typeface="Quicksand Medium" pitchFamily="2" charset="77"/>
      <p:regular r:id="rId41"/>
      <p:bold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7F3"/>
    <a:srgbClr val="53A8B0"/>
    <a:srgbClr val="72A9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F7A87C-DF99-47AD-8E2E-22E202076C84}">
  <a:tblStyle styleId="{90F7A87C-DF99-47AD-8E2E-22E202076C8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083"/>
    <p:restoredTop sz="91449"/>
  </p:normalViewPr>
  <p:slideViewPr>
    <p:cSldViewPr snapToGrid="0">
      <p:cViewPr>
        <p:scale>
          <a:sx n="125" d="100"/>
          <a:sy n="125" d="100"/>
        </p:scale>
        <p:origin x="808" y="-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7" name="Google Shape;1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11d14916459_0_6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11d14916459_0_6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2888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g11d14916459_0_6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9" name="Google Shape;1249;g11d14916459_0_6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56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31f0bcbe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31f0bcbe8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Where</a:t>
            </a:r>
            <a:r>
              <a:rPr lang="en-US" baseline="0" dirty="0"/>
              <a:t> is the book? A, B or C</a:t>
            </a:r>
          </a:p>
          <a:p>
            <a:pPr marL="158750" indent="0">
              <a:buNone/>
            </a:pPr>
            <a:r>
              <a:rPr lang="en-US" baseline="0" dirty="0"/>
              <a:t>Why? Con </a:t>
            </a:r>
            <a:r>
              <a:rPr lang="en-US" baseline="0" dirty="0" err="1"/>
              <a:t>nhìn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? ON =&gt; A</a:t>
            </a:r>
          </a:p>
          <a:p>
            <a:pPr marL="158750" indent="0">
              <a:buNone/>
            </a:pPr>
            <a:r>
              <a:rPr lang="en-US" baseline="0" dirty="0"/>
              <a:t>ON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? WHERE? Ở </a:t>
            </a:r>
            <a:r>
              <a:rPr lang="en-US" baseline="0" dirty="0" err="1"/>
              <a:t>đâu</a:t>
            </a:r>
            <a:r>
              <a:rPr lang="en-US" baseline="0" dirty="0"/>
              <a:t>? </a:t>
            </a:r>
            <a:r>
              <a:rPr lang="en-US" baseline="0" dirty="0" err="1"/>
              <a:t>Nên</a:t>
            </a:r>
            <a:r>
              <a:rPr lang="en-US" baseline="0" dirty="0"/>
              <a:t> </a:t>
            </a:r>
            <a:r>
              <a:rPr lang="en-US" baseline="0" dirty="0" err="1"/>
              <a:t>nó</a:t>
            </a:r>
            <a:r>
              <a:rPr lang="en-US" baseline="0" dirty="0"/>
              <a:t> </a:t>
            </a:r>
            <a:r>
              <a:rPr lang="en-US" baseline="0" dirty="0" err="1"/>
              <a:t>đc</a:t>
            </a:r>
            <a:r>
              <a:rPr lang="en-US" baseline="0" dirty="0"/>
              <a:t> </a:t>
            </a:r>
            <a:r>
              <a:rPr lang="en-US" baseline="0" dirty="0" err="1"/>
              <a:t>gọi</a:t>
            </a:r>
            <a:r>
              <a:rPr lang="en-US" baseline="0" dirty="0"/>
              <a:t> </a:t>
            </a:r>
            <a:r>
              <a:rPr lang="en-US" baseline="0" dirty="0" err="1"/>
              <a:t>là</a:t>
            </a:r>
            <a:r>
              <a:rPr lang="en-US" baseline="0" dirty="0"/>
              <a:t> Preposition of place (</a:t>
            </a:r>
            <a:r>
              <a:rPr lang="en-US" baseline="0" dirty="0" err="1"/>
              <a:t>giới</a:t>
            </a:r>
            <a:r>
              <a:rPr lang="en-US" baseline="0" dirty="0"/>
              <a:t> </a:t>
            </a:r>
            <a:r>
              <a:rPr lang="en-US" baseline="0" dirty="0" err="1"/>
              <a:t>từ</a:t>
            </a:r>
            <a:r>
              <a:rPr lang="en-US" baseline="0" dirty="0"/>
              <a:t>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vị</a:t>
            </a:r>
            <a:r>
              <a:rPr lang="en-US" baseline="0" dirty="0"/>
              <a:t> </a:t>
            </a:r>
            <a:r>
              <a:rPr lang="en-US" baseline="0" dirty="0" err="1"/>
              <a:t>trí</a:t>
            </a:r>
            <a:r>
              <a:rPr lang="en-US" baseline="0" dirty="0"/>
              <a:t>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798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g131c238aa4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5" name="Google Shape;1165;g131c238aa4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31f0bcbe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31f0bcbe8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2446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g11d14916459_0_7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9" name="Google Shape;1469;g11d14916459_0_7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74343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131f0bcbe8b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131f0bcbe8b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51572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43000" y="3343675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11" name="Google Shape;11;p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2"/>
          <p:cNvSpPr/>
          <p:nvPr/>
        </p:nvSpPr>
        <p:spPr>
          <a:xfrm>
            <a:off x="4822970" y="-76202"/>
            <a:ext cx="4784060" cy="1363661"/>
          </a:xfrm>
          <a:custGeom>
            <a:avLst/>
            <a:gdLst/>
            <a:ahLst/>
            <a:cxnLst/>
            <a:rect l="l" t="t" r="r" b="b"/>
            <a:pathLst>
              <a:path w="43383" h="12366" extrusionOk="0">
                <a:moveTo>
                  <a:pt x="325" y="0"/>
                </a:moveTo>
                <a:lnTo>
                  <a:pt x="217" y="216"/>
                </a:lnTo>
                <a:lnTo>
                  <a:pt x="307" y="269"/>
                </a:lnTo>
                <a:lnTo>
                  <a:pt x="415" y="53"/>
                </a:lnTo>
                <a:lnTo>
                  <a:pt x="325" y="0"/>
                </a:lnTo>
                <a:close/>
                <a:moveTo>
                  <a:pt x="127" y="449"/>
                </a:moveTo>
                <a:cubicBezTo>
                  <a:pt x="109" y="521"/>
                  <a:pt x="73" y="612"/>
                  <a:pt x="55" y="684"/>
                </a:cubicBezTo>
                <a:lnTo>
                  <a:pt x="163" y="701"/>
                </a:lnTo>
                <a:lnTo>
                  <a:pt x="217" y="485"/>
                </a:lnTo>
                <a:lnTo>
                  <a:pt x="127" y="449"/>
                </a:lnTo>
                <a:close/>
                <a:moveTo>
                  <a:pt x="29792" y="828"/>
                </a:moveTo>
                <a:lnTo>
                  <a:pt x="29810" y="917"/>
                </a:lnTo>
                <a:lnTo>
                  <a:pt x="30044" y="917"/>
                </a:lnTo>
                <a:lnTo>
                  <a:pt x="30044" y="828"/>
                </a:lnTo>
                <a:close/>
                <a:moveTo>
                  <a:pt x="29558" y="845"/>
                </a:moveTo>
                <a:cubicBezTo>
                  <a:pt x="29486" y="845"/>
                  <a:pt x="29396" y="845"/>
                  <a:pt x="29324" y="864"/>
                </a:cubicBezTo>
                <a:lnTo>
                  <a:pt x="29324" y="953"/>
                </a:lnTo>
                <a:cubicBezTo>
                  <a:pt x="29414" y="953"/>
                  <a:pt x="29486" y="936"/>
                  <a:pt x="29558" y="936"/>
                </a:cubicBezTo>
                <a:lnTo>
                  <a:pt x="29558" y="845"/>
                </a:lnTo>
                <a:close/>
                <a:moveTo>
                  <a:pt x="30278" y="845"/>
                </a:moveTo>
                <a:lnTo>
                  <a:pt x="30278" y="936"/>
                </a:lnTo>
                <a:cubicBezTo>
                  <a:pt x="30350" y="953"/>
                  <a:pt x="30440" y="953"/>
                  <a:pt x="30512" y="972"/>
                </a:cubicBezTo>
                <a:lnTo>
                  <a:pt x="30530" y="864"/>
                </a:lnTo>
                <a:cubicBezTo>
                  <a:pt x="30440" y="864"/>
                  <a:pt x="30368" y="845"/>
                  <a:pt x="30278" y="845"/>
                </a:cubicBezTo>
                <a:close/>
                <a:moveTo>
                  <a:pt x="29072" y="900"/>
                </a:moveTo>
                <a:cubicBezTo>
                  <a:pt x="29000" y="900"/>
                  <a:pt x="28928" y="917"/>
                  <a:pt x="28838" y="936"/>
                </a:cubicBezTo>
                <a:lnTo>
                  <a:pt x="28856" y="1025"/>
                </a:lnTo>
                <a:cubicBezTo>
                  <a:pt x="28946" y="1025"/>
                  <a:pt x="29018" y="1008"/>
                  <a:pt x="29090" y="989"/>
                </a:cubicBezTo>
                <a:lnTo>
                  <a:pt x="29072" y="900"/>
                </a:lnTo>
                <a:close/>
                <a:moveTo>
                  <a:pt x="30764" y="917"/>
                </a:moveTo>
                <a:lnTo>
                  <a:pt x="30746" y="1008"/>
                </a:lnTo>
                <a:cubicBezTo>
                  <a:pt x="30818" y="1025"/>
                  <a:pt x="30908" y="1044"/>
                  <a:pt x="30980" y="1061"/>
                </a:cubicBezTo>
                <a:lnTo>
                  <a:pt x="30998" y="953"/>
                </a:lnTo>
                <a:cubicBezTo>
                  <a:pt x="30926" y="936"/>
                  <a:pt x="30836" y="917"/>
                  <a:pt x="30764" y="917"/>
                </a:cubicBezTo>
                <a:close/>
                <a:moveTo>
                  <a:pt x="28604" y="989"/>
                </a:moveTo>
                <a:cubicBezTo>
                  <a:pt x="28532" y="1025"/>
                  <a:pt x="28442" y="1044"/>
                  <a:pt x="28370" y="1061"/>
                </a:cubicBezTo>
                <a:lnTo>
                  <a:pt x="28406" y="1152"/>
                </a:lnTo>
                <a:cubicBezTo>
                  <a:pt x="28478" y="1133"/>
                  <a:pt x="28550" y="1116"/>
                  <a:pt x="28640" y="1097"/>
                </a:cubicBezTo>
                <a:lnTo>
                  <a:pt x="28604" y="989"/>
                </a:lnTo>
                <a:close/>
                <a:moveTo>
                  <a:pt x="19" y="936"/>
                </a:moveTo>
                <a:cubicBezTo>
                  <a:pt x="19" y="1008"/>
                  <a:pt x="1" y="1097"/>
                  <a:pt x="1" y="1169"/>
                </a:cubicBezTo>
                <a:lnTo>
                  <a:pt x="109" y="1169"/>
                </a:lnTo>
                <a:lnTo>
                  <a:pt x="109" y="936"/>
                </a:lnTo>
                <a:close/>
                <a:moveTo>
                  <a:pt x="31233" y="1025"/>
                </a:moveTo>
                <a:lnTo>
                  <a:pt x="31214" y="1116"/>
                </a:lnTo>
                <a:cubicBezTo>
                  <a:pt x="31286" y="1133"/>
                  <a:pt x="31358" y="1169"/>
                  <a:pt x="31430" y="1188"/>
                </a:cubicBezTo>
                <a:lnTo>
                  <a:pt x="31466" y="1097"/>
                </a:lnTo>
                <a:cubicBezTo>
                  <a:pt x="31394" y="1080"/>
                  <a:pt x="31305" y="1044"/>
                  <a:pt x="31233" y="1025"/>
                </a:cubicBezTo>
                <a:close/>
                <a:moveTo>
                  <a:pt x="28154" y="1152"/>
                </a:moveTo>
                <a:cubicBezTo>
                  <a:pt x="28064" y="1169"/>
                  <a:pt x="27992" y="1205"/>
                  <a:pt x="27920" y="1241"/>
                </a:cubicBezTo>
                <a:lnTo>
                  <a:pt x="27956" y="1332"/>
                </a:lnTo>
                <a:cubicBezTo>
                  <a:pt x="28028" y="1296"/>
                  <a:pt x="28100" y="1260"/>
                  <a:pt x="28172" y="1241"/>
                </a:cubicBezTo>
                <a:lnTo>
                  <a:pt x="28154" y="1152"/>
                </a:lnTo>
                <a:close/>
                <a:moveTo>
                  <a:pt x="31682" y="1188"/>
                </a:moveTo>
                <a:lnTo>
                  <a:pt x="31646" y="1277"/>
                </a:lnTo>
                <a:lnTo>
                  <a:pt x="31862" y="1385"/>
                </a:lnTo>
                <a:lnTo>
                  <a:pt x="31917" y="1296"/>
                </a:lnTo>
                <a:cubicBezTo>
                  <a:pt x="31826" y="1260"/>
                  <a:pt x="31754" y="1224"/>
                  <a:pt x="31682" y="1188"/>
                </a:cubicBezTo>
                <a:close/>
                <a:moveTo>
                  <a:pt x="27704" y="1332"/>
                </a:moveTo>
                <a:cubicBezTo>
                  <a:pt x="27632" y="1368"/>
                  <a:pt x="27560" y="1404"/>
                  <a:pt x="27488" y="1457"/>
                </a:cubicBezTo>
                <a:lnTo>
                  <a:pt x="27542" y="1529"/>
                </a:lnTo>
                <a:cubicBezTo>
                  <a:pt x="27596" y="1493"/>
                  <a:pt x="27668" y="1457"/>
                  <a:pt x="27740" y="1421"/>
                </a:cubicBezTo>
                <a:lnTo>
                  <a:pt x="27704" y="1332"/>
                </a:lnTo>
                <a:close/>
                <a:moveTo>
                  <a:pt x="32114" y="1404"/>
                </a:moveTo>
                <a:lnTo>
                  <a:pt x="32078" y="1493"/>
                </a:lnTo>
                <a:cubicBezTo>
                  <a:pt x="32150" y="1529"/>
                  <a:pt x="32205" y="1565"/>
                  <a:pt x="32277" y="1620"/>
                </a:cubicBezTo>
                <a:lnTo>
                  <a:pt x="32330" y="1529"/>
                </a:lnTo>
                <a:cubicBezTo>
                  <a:pt x="32258" y="1493"/>
                  <a:pt x="32186" y="1440"/>
                  <a:pt x="32114" y="1404"/>
                </a:cubicBezTo>
                <a:close/>
                <a:moveTo>
                  <a:pt x="109" y="1404"/>
                </a:moveTo>
                <a:lnTo>
                  <a:pt x="19" y="1421"/>
                </a:lnTo>
                <a:cubicBezTo>
                  <a:pt x="19" y="1493"/>
                  <a:pt x="37" y="1584"/>
                  <a:pt x="37" y="1656"/>
                </a:cubicBezTo>
                <a:lnTo>
                  <a:pt x="145" y="1637"/>
                </a:lnTo>
                <a:cubicBezTo>
                  <a:pt x="127" y="1565"/>
                  <a:pt x="109" y="1476"/>
                  <a:pt x="109" y="1404"/>
                </a:cubicBezTo>
                <a:close/>
                <a:moveTo>
                  <a:pt x="27272" y="1565"/>
                </a:moveTo>
                <a:cubicBezTo>
                  <a:pt x="27218" y="1620"/>
                  <a:pt x="27146" y="1656"/>
                  <a:pt x="27074" y="1710"/>
                </a:cubicBezTo>
                <a:lnTo>
                  <a:pt x="27128" y="1782"/>
                </a:lnTo>
                <a:cubicBezTo>
                  <a:pt x="27200" y="1746"/>
                  <a:pt x="27272" y="1692"/>
                  <a:pt x="27326" y="1656"/>
                </a:cubicBezTo>
                <a:lnTo>
                  <a:pt x="27272" y="1565"/>
                </a:lnTo>
                <a:close/>
                <a:moveTo>
                  <a:pt x="32529" y="1674"/>
                </a:moveTo>
                <a:lnTo>
                  <a:pt x="32474" y="1746"/>
                </a:lnTo>
                <a:cubicBezTo>
                  <a:pt x="32529" y="1800"/>
                  <a:pt x="32601" y="1836"/>
                  <a:pt x="32654" y="1890"/>
                </a:cubicBezTo>
                <a:lnTo>
                  <a:pt x="32726" y="1818"/>
                </a:lnTo>
                <a:cubicBezTo>
                  <a:pt x="32654" y="1764"/>
                  <a:pt x="32601" y="1710"/>
                  <a:pt x="32529" y="1674"/>
                </a:cubicBezTo>
                <a:close/>
                <a:moveTo>
                  <a:pt x="26876" y="1854"/>
                </a:moveTo>
                <a:cubicBezTo>
                  <a:pt x="26822" y="1908"/>
                  <a:pt x="26750" y="1944"/>
                  <a:pt x="26696" y="1998"/>
                </a:cubicBezTo>
                <a:lnTo>
                  <a:pt x="26768" y="2070"/>
                </a:lnTo>
                <a:cubicBezTo>
                  <a:pt x="26822" y="2034"/>
                  <a:pt x="26876" y="1980"/>
                  <a:pt x="26948" y="1926"/>
                </a:cubicBezTo>
                <a:lnTo>
                  <a:pt x="26876" y="1854"/>
                </a:lnTo>
                <a:close/>
                <a:moveTo>
                  <a:pt x="181" y="1872"/>
                </a:moveTo>
                <a:lnTo>
                  <a:pt x="91" y="1890"/>
                </a:lnTo>
                <a:cubicBezTo>
                  <a:pt x="109" y="1980"/>
                  <a:pt x="145" y="2052"/>
                  <a:pt x="163" y="2124"/>
                </a:cubicBezTo>
                <a:lnTo>
                  <a:pt x="253" y="2088"/>
                </a:lnTo>
                <a:cubicBezTo>
                  <a:pt x="235" y="2016"/>
                  <a:pt x="199" y="1944"/>
                  <a:pt x="181" y="1872"/>
                </a:cubicBezTo>
                <a:close/>
                <a:moveTo>
                  <a:pt x="32906" y="1962"/>
                </a:moveTo>
                <a:lnTo>
                  <a:pt x="32853" y="2034"/>
                </a:lnTo>
                <a:lnTo>
                  <a:pt x="33014" y="2196"/>
                </a:lnTo>
                <a:lnTo>
                  <a:pt x="33086" y="2142"/>
                </a:lnTo>
                <a:lnTo>
                  <a:pt x="32906" y="1962"/>
                </a:lnTo>
                <a:close/>
                <a:moveTo>
                  <a:pt x="26516" y="2160"/>
                </a:moveTo>
                <a:cubicBezTo>
                  <a:pt x="26462" y="2214"/>
                  <a:pt x="26426" y="2268"/>
                  <a:pt x="26372" y="2322"/>
                </a:cubicBezTo>
                <a:lnTo>
                  <a:pt x="26354" y="2340"/>
                </a:lnTo>
                <a:lnTo>
                  <a:pt x="26426" y="2412"/>
                </a:lnTo>
                <a:lnTo>
                  <a:pt x="26444" y="2394"/>
                </a:lnTo>
                <a:cubicBezTo>
                  <a:pt x="26480" y="2340"/>
                  <a:pt x="26534" y="2286"/>
                  <a:pt x="26588" y="2232"/>
                </a:cubicBezTo>
                <a:lnTo>
                  <a:pt x="26516" y="2160"/>
                </a:lnTo>
                <a:close/>
                <a:moveTo>
                  <a:pt x="33249" y="2304"/>
                </a:moveTo>
                <a:lnTo>
                  <a:pt x="33177" y="2376"/>
                </a:lnTo>
                <a:cubicBezTo>
                  <a:pt x="33230" y="2430"/>
                  <a:pt x="33285" y="2484"/>
                  <a:pt x="33338" y="2556"/>
                </a:cubicBezTo>
                <a:lnTo>
                  <a:pt x="33410" y="2484"/>
                </a:lnTo>
                <a:cubicBezTo>
                  <a:pt x="33357" y="2430"/>
                  <a:pt x="33302" y="2358"/>
                  <a:pt x="33249" y="2304"/>
                </a:cubicBezTo>
                <a:close/>
                <a:moveTo>
                  <a:pt x="343" y="2322"/>
                </a:moveTo>
                <a:lnTo>
                  <a:pt x="253" y="2358"/>
                </a:lnTo>
                <a:lnTo>
                  <a:pt x="361" y="2574"/>
                </a:lnTo>
                <a:lnTo>
                  <a:pt x="451" y="2520"/>
                </a:lnTo>
                <a:cubicBezTo>
                  <a:pt x="415" y="2466"/>
                  <a:pt x="379" y="2394"/>
                  <a:pt x="343" y="2322"/>
                </a:cubicBezTo>
                <a:close/>
                <a:moveTo>
                  <a:pt x="26192" y="2520"/>
                </a:moveTo>
                <a:cubicBezTo>
                  <a:pt x="26138" y="2592"/>
                  <a:pt x="26084" y="2646"/>
                  <a:pt x="26048" y="2718"/>
                </a:cubicBezTo>
                <a:lnTo>
                  <a:pt x="26120" y="2772"/>
                </a:lnTo>
                <a:cubicBezTo>
                  <a:pt x="26174" y="2700"/>
                  <a:pt x="26210" y="2646"/>
                  <a:pt x="26264" y="2592"/>
                </a:cubicBezTo>
                <a:lnTo>
                  <a:pt x="26192" y="2520"/>
                </a:lnTo>
                <a:close/>
                <a:moveTo>
                  <a:pt x="33573" y="2682"/>
                </a:moveTo>
                <a:lnTo>
                  <a:pt x="33482" y="2736"/>
                </a:lnTo>
                <a:cubicBezTo>
                  <a:pt x="33537" y="2790"/>
                  <a:pt x="33590" y="2862"/>
                  <a:pt x="33626" y="2934"/>
                </a:cubicBezTo>
                <a:lnTo>
                  <a:pt x="33698" y="2880"/>
                </a:lnTo>
                <a:cubicBezTo>
                  <a:pt x="33662" y="2808"/>
                  <a:pt x="33609" y="2736"/>
                  <a:pt x="33573" y="2682"/>
                </a:cubicBezTo>
                <a:close/>
                <a:moveTo>
                  <a:pt x="559" y="2736"/>
                </a:moveTo>
                <a:lnTo>
                  <a:pt x="487" y="2790"/>
                </a:lnTo>
                <a:cubicBezTo>
                  <a:pt x="541" y="2844"/>
                  <a:pt x="577" y="2916"/>
                  <a:pt x="631" y="2970"/>
                </a:cubicBezTo>
                <a:lnTo>
                  <a:pt x="703" y="2916"/>
                </a:lnTo>
                <a:cubicBezTo>
                  <a:pt x="649" y="2862"/>
                  <a:pt x="613" y="2790"/>
                  <a:pt x="559" y="2736"/>
                </a:cubicBezTo>
                <a:close/>
                <a:moveTo>
                  <a:pt x="25904" y="2898"/>
                </a:moveTo>
                <a:cubicBezTo>
                  <a:pt x="25850" y="2970"/>
                  <a:pt x="25796" y="3042"/>
                  <a:pt x="25760" y="3096"/>
                </a:cubicBezTo>
                <a:lnTo>
                  <a:pt x="25832" y="3150"/>
                </a:lnTo>
                <a:cubicBezTo>
                  <a:pt x="25886" y="3096"/>
                  <a:pt x="25922" y="3024"/>
                  <a:pt x="25976" y="2970"/>
                </a:cubicBezTo>
                <a:lnTo>
                  <a:pt x="25904" y="2898"/>
                </a:lnTo>
                <a:close/>
                <a:moveTo>
                  <a:pt x="865" y="3096"/>
                </a:moveTo>
                <a:lnTo>
                  <a:pt x="793" y="3168"/>
                </a:lnTo>
                <a:cubicBezTo>
                  <a:pt x="847" y="3222"/>
                  <a:pt x="901" y="3276"/>
                  <a:pt x="973" y="3330"/>
                </a:cubicBezTo>
                <a:lnTo>
                  <a:pt x="1027" y="3258"/>
                </a:lnTo>
                <a:lnTo>
                  <a:pt x="865" y="3096"/>
                </a:lnTo>
                <a:close/>
                <a:moveTo>
                  <a:pt x="33842" y="3078"/>
                </a:moveTo>
                <a:lnTo>
                  <a:pt x="33753" y="3132"/>
                </a:lnTo>
                <a:cubicBezTo>
                  <a:pt x="33806" y="3186"/>
                  <a:pt x="33842" y="3258"/>
                  <a:pt x="33878" y="3330"/>
                </a:cubicBezTo>
                <a:lnTo>
                  <a:pt x="33969" y="3276"/>
                </a:lnTo>
                <a:cubicBezTo>
                  <a:pt x="33914" y="3222"/>
                  <a:pt x="33878" y="3150"/>
                  <a:pt x="33842" y="3078"/>
                </a:cubicBezTo>
                <a:close/>
                <a:moveTo>
                  <a:pt x="5365" y="3420"/>
                </a:moveTo>
                <a:lnTo>
                  <a:pt x="5384" y="3528"/>
                </a:lnTo>
                <a:lnTo>
                  <a:pt x="5617" y="3528"/>
                </a:lnTo>
                <a:lnTo>
                  <a:pt x="5617" y="3420"/>
                </a:lnTo>
                <a:close/>
                <a:moveTo>
                  <a:pt x="25616" y="3294"/>
                </a:moveTo>
                <a:cubicBezTo>
                  <a:pt x="25580" y="3366"/>
                  <a:pt x="25526" y="3438"/>
                  <a:pt x="25490" y="3510"/>
                </a:cubicBezTo>
                <a:lnTo>
                  <a:pt x="25562" y="3546"/>
                </a:lnTo>
                <a:cubicBezTo>
                  <a:pt x="25616" y="3492"/>
                  <a:pt x="25652" y="3420"/>
                  <a:pt x="25706" y="3348"/>
                </a:cubicBezTo>
                <a:lnTo>
                  <a:pt x="25616" y="3294"/>
                </a:lnTo>
                <a:close/>
                <a:moveTo>
                  <a:pt x="5132" y="3438"/>
                </a:moveTo>
                <a:cubicBezTo>
                  <a:pt x="5060" y="3456"/>
                  <a:pt x="4969" y="3456"/>
                  <a:pt x="4897" y="3474"/>
                </a:cubicBezTo>
                <a:lnTo>
                  <a:pt x="4897" y="3564"/>
                </a:lnTo>
                <a:cubicBezTo>
                  <a:pt x="4988" y="3564"/>
                  <a:pt x="5060" y="3546"/>
                  <a:pt x="5132" y="3546"/>
                </a:cubicBezTo>
                <a:lnTo>
                  <a:pt x="5132" y="3438"/>
                </a:lnTo>
                <a:close/>
                <a:moveTo>
                  <a:pt x="5852" y="3438"/>
                </a:moveTo>
                <a:lnTo>
                  <a:pt x="5852" y="3528"/>
                </a:lnTo>
                <a:cubicBezTo>
                  <a:pt x="5924" y="3546"/>
                  <a:pt x="5996" y="3564"/>
                  <a:pt x="6085" y="3582"/>
                </a:cubicBezTo>
                <a:lnTo>
                  <a:pt x="6104" y="3474"/>
                </a:lnTo>
                <a:cubicBezTo>
                  <a:pt x="6013" y="3456"/>
                  <a:pt x="5941" y="3456"/>
                  <a:pt x="5852" y="3438"/>
                </a:cubicBezTo>
                <a:close/>
                <a:moveTo>
                  <a:pt x="1207" y="3402"/>
                </a:moveTo>
                <a:lnTo>
                  <a:pt x="1153" y="3492"/>
                </a:lnTo>
                <a:cubicBezTo>
                  <a:pt x="1225" y="3528"/>
                  <a:pt x="1297" y="3582"/>
                  <a:pt x="1369" y="3618"/>
                </a:cubicBezTo>
                <a:lnTo>
                  <a:pt x="1405" y="3528"/>
                </a:lnTo>
                <a:cubicBezTo>
                  <a:pt x="1333" y="3492"/>
                  <a:pt x="1279" y="3456"/>
                  <a:pt x="1207" y="3402"/>
                </a:cubicBezTo>
                <a:close/>
                <a:moveTo>
                  <a:pt x="4645" y="3510"/>
                </a:moveTo>
                <a:cubicBezTo>
                  <a:pt x="4573" y="3528"/>
                  <a:pt x="4501" y="3546"/>
                  <a:pt x="4411" y="3564"/>
                </a:cubicBezTo>
                <a:lnTo>
                  <a:pt x="4429" y="3654"/>
                </a:lnTo>
                <a:cubicBezTo>
                  <a:pt x="4519" y="3636"/>
                  <a:pt x="4591" y="3618"/>
                  <a:pt x="4663" y="3600"/>
                </a:cubicBezTo>
                <a:lnTo>
                  <a:pt x="4645" y="3510"/>
                </a:lnTo>
                <a:close/>
                <a:moveTo>
                  <a:pt x="6337" y="3546"/>
                </a:moveTo>
                <a:lnTo>
                  <a:pt x="6301" y="3636"/>
                </a:lnTo>
                <a:cubicBezTo>
                  <a:pt x="6373" y="3654"/>
                  <a:pt x="6445" y="3690"/>
                  <a:pt x="6517" y="3726"/>
                </a:cubicBezTo>
                <a:lnTo>
                  <a:pt x="6553" y="3636"/>
                </a:lnTo>
                <a:cubicBezTo>
                  <a:pt x="6481" y="3600"/>
                  <a:pt x="6409" y="3564"/>
                  <a:pt x="6337" y="3546"/>
                </a:cubicBezTo>
                <a:close/>
                <a:moveTo>
                  <a:pt x="4177" y="3600"/>
                </a:moveTo>
                <a:lnTo>
                  <a:pt x="3943" y="3654"/>
                </a:lnTo>
                <a:lnTo>
                  <a:pt x="3961" y="3744"/>
                </a:lnTo>
                <a:lnTo>
                  <a:pt x="4195" y="3690"/>
                </a:lnTo>
                <a:lnTo>
                  <a:pt x="4177" y="3600"/>
                </a:lnTo>
                <a:close/>
                <a:moveTo>
                  <a:pt x="34077" y="3492"/>
                </a:moveTo>
                <a:lnTo>
                  <a:pt x="33986" y="3546"/>
                </a:lnTo>
                <a:lnTo>
                  <a:pt x="34094" y="3762"/>
                </a:lnTo>
                <a:lnTo>
                  <a:pt x="34185" y="3726"/>
                </a:lnTo>
                <a:cubicBezTo>
                  <a:pt x="34149" y="3636"/>
                  <a:pt x="34113" y="3564"/>
                  <a:pt x="34077" y="3492"/>
                </a:cubicBezTo>
                <a:close/>
                <a:moveTo>
                  <a:pt x="1621" y="3636"/>
                </a:moveTo>
                <a:lnTo>
                  <a:pt x="1585" y="3726"/>
                </a:lnTo>
                <a:cubicBezTo>
                  <a:pt x="1657" y="3762"/>
                  <a:pt x="1729" y="3780"/>
                  <a:pt x="1801" y="3816"/>
                </a:cubicBezTo>
                <a:lnTo>
                  <a:pt x="1837" y="3726"/>
                </a:lnTo>
                <a:cubicBezTo>
                  <a:pt x="1765" y="3690"/>
                  <a:pt x="1693" y="3672"/>
                  <a:pt x="1621" y="3636"/>
                </a:cubicBezTo>
                <a:close/>
                <a:moveTo>
                  <a:pt x="3709" y="3690"/>
                </a:moveTo>
                <a:cubicBezTo>
                  <a:pt x="3637" y="3708"/>
                  <a:pt x="3547" y="3726"/>
                  <a:pt x="3475" y="3744"/>
                </a:cubicBezTo>
                <a:lnTo>
                  <a:pt x="3493" y="3834"/>
                </a:lnTo>
                <a:cubicBezTo>
                  <a:pt x="3565" y="3816"/>
                  <a:pt x="3655" y="3816"/>
                  <a:pt x="3727" y="3798"/>
                </a:cubicBezTo>
                <a:lnTo>
                  <a:pt x="3709" y="3690"/>
                </a:lnTo>
                <a:close/>
                <a:moveTo>
                  <a:pt x="2071" y="3780"/>
                </a:moveTo>
                <a:lnTo>
                  <a:pt x="2053" y="3870"/>
                </a:lnTo>
                <a:cubicBezTo>
                  <a:pt x="2125" y="3888"/>
                  <a:pt x="2197" y="3906"/>
                  <a:pt x="2287" y="3906"/>
                </a:cubicBezTo>
                <a:lnTo>
                  <a:pt x="2305" y="3816"/>
                </a:lnTo>
                <a:cubicBezTo>
                  <a:pt x="2215" y="3798"/>
                  <a:pt x="2143" y="3798"/>
                  <a:pt x="2071" y="3780"/>
                </a:cubicBezTo>
                <a:close/>
                <a:moveTo>
                  <a:pt x="3241" y="3780"/>
                </a:moveTo>
                <a:cubicBezTo>
                  <a:pt x="3151" y="3798"/>
                  <a:pt x="3079" y="3798"/>
                  <a:pt x="3007" y="3798"/>
                </a:cubicBezTo>
                <a:lnTo>
                  <a:pt x="3007" y="3906"/>
                </a:lnTo>
                <a:cubicBezTo>
                  <a:pt x="3097" y="3888"/>
                  <a:pt x="3169" y="3888"/>
                  <a:pt x="3259" y="3870"/>
                </a:cubicBezTo>
                <a:lnTo>
                  <a:pt x="3241" y="3780"/>
                </a:lnTo>
                <a:close/>
                <a:moveTo>
                  <a:pt x="2773" y="3816"/>
                </a:moveTo>
                <a:cubicBezTo>
                  <a:pt x="2719" y="3834"/>
                  <a:pt x="2665" y="3834"/>
                  <a:pt x="2611" y="3834"/>
                </a:cubicBezTo>
                <a:lnTo>
                  <a:pt x="2539" y="3834"/>
                </a:lnTo>
                <a:lnTo>
                  <a:pt x="2521" y="3924"/>
                </a:lnTo>
                <a:lnTo>
                  <a:pt x="2773" y="3924"/>
                </a:lnTo>
                <a:lnTo>
                  <a:pt x="2773" y="3816"/>
                </a:lnTo>
                <a:close/>
                <a:moveTo>
                  <a:pt x="6769" y="3744"/>
                </a:moveTo>
                <a:lnTo>
                  <a:pt x="6733" y="3834"/>
                </a:lnTo>
                <a:cubicBezTo>
                  <a:pt x="6788" y="3870"/>
                  <a:pt x="6860" y="3906"/>
                  <a:pt x="6932" y="3960"/>
                </a:cubicBezTo>
                <a:lnTo>
                  <a:pt x="6985" y="3888"/>
                </a:lnTo>
                <a:cubicBezTo>
                  <a:pt x="6913" y="3834"/>
                  <a:pt x="6841" y="3780"/>
                  <a:pt x="6769" y="3744"/>
                </a:cubicBezTo>
                <a:close/>
                <a:moveTo>
                  <a:pt x="25364" y="3708"/>
                </a:moveTo>
                <a:lnTo>
                  <a:pt x="25238" y="3906"/>
                </a:lnTo>
                <a:lnTo>
                  <a:pt x="25310" y="3960"/>
                </a:lnTo>
                <a:lnTo>
                  <a:pt x="25436" y="3762"/>
                </a:lnTo>
                <a:lnTo>
                  <a:pt x="25364" y="3708"/>
                </a:lnTo>
                <a:close/>
                <a:moveTo>
                  <a:pt x="40197" y="3978"/>
                </a:moveTo>
                <a:lnTo>
                  <a:pt x="40197" y="4086"/>
                </a:lnTo>
                <a:cubicBezTo>
                  <a:pt x="40233" y="4077"/>
                  <a:pt x="40273" y="4073"/>
                  <a:pt x="40313" y="4073"/>
                </a:cubicBezTo>
                <a:cubicBezTo>
                  <a:pt x="40354" y="4073"/>
                  <a:pt x="40394" y="4077"/>
                  <a:pt x="40430" y="4086"/>
                </a:cubicBezTo>
                <a:lnTo>
                  <a:pt x="40430" y="3978"/>
                </a:lnTo>
                <a:close/>
                <a:moveTo>
                  <a:pt x="39945" y="3996"/>
                </a:moveTo>
                <a:cubicBezTo>
                  <a:pt x="39873" y="4014"/>
                  <a:pt x="39782" y="4032"/>
                  <a:pt x="39710" y="4032"/>
                </a:cubicBezTo>
                <a:lnTo>
                  <a:pt x="39729" y="4140"/>
                </a:lnTo>
                <a:cubicBezTo>
                  <a:pt x="39801" y="4122"/>
                  <a:pt x="39890" y="4104"/>
                  <a:pt x="39962" y="4104"/>
                </a:cubicBezTo>
                <a:lnTo>
                  <a:pt x="39945" y="3996"/>
                </a:lnTo>
                <a:close/>
                <a:moveTo>
                  <a:pt x="40682" y="3996"/>
                </a:moveTo>
                <a:lnTo>
                  <a:pt x="40665" y="4104"/>
                </a:lnTo>
                <a:cubicBezTo>
                  <a:pt x="40737" y="4104"/>
                  <a:pt x="40809" y="4122"/>
                  <a:pt x="40881" y="4140"/>
                </a:cubicBezTo>
                <a:lnTo>
                  <a:pt x="40898" y="4140"/>
                </a:lnTo>
                <a:lnTo>
                  <a:pt x="40917" y="4032"/>
                </a:lnTo>
                <a:lnTo>
                  <a:pt x="40898" y="4032"/>
                </a:lnTo>
                <a:cubicBezTo>
                  <a:pt x="40826" y="4014"/>
                  <a:pt x="40754" y="4014"/>
                  <a:pt x="40682" y="3996"/>
                </a:cubicBezTo>
                <a:close/>
                <a:moveTo>
                  <a:pt x="34274" y="3942"/>
                </a:moveTo>
                <a:lnTo>
                  <a:pt x="34185" y="3978"/>
                </a:lnTo>
                <a:cubicBezTo>
                  <a:pt x="34202" y="4050"/>
                  <a:pt x="34238" y="4122"/>
                  <a:pt x="34257" y="4194"/>
                </a:cubicBezTo>
                <a:lnTo>
                  <a:pt x="34346" y="4176"/>
                </a:lnTo>
                <a:cubicBezTo>
                  <a:pt x="34329" y="4086"/>
                  <a:pt x="34293" y="4014"/>
                  <a:pt x="34274" y="3942"/>
                </a:cubicBezTo>
                <a:close/>
                <a:moveTo>
                  <a:pt x="39477" y="4104"/>
                </a:moveTo>
                <a:cubicBezTo>
                  <a:pt x="39386" y="4122"/>
                  <a:pt x="39314" y="4140"/>
                  <a:pt x="39242" y="4176"/>
                </a:cubicBezTo>
                <a:lnTo>
                  <a:pt x="39278" y="4266"/>
                </a:lnTo>
                <a:cubicBezTo>
                  <a:pt x="39350" y="4230"/>
                  <a:pt x="39422" y="4212"/>
                  <a:pt x="39494" y="4194"/>
                </a:cubicBezTo>
                <a:lnTo>
                  <a:pt x="39477" y="4104"/>
                </a:lnTo>
                <a:close/>
                <a:moveTo>
                  <a:pt x="41150" y="4104"/>
                </a:moveTo>
                <a:lnTo>
                  <a:pt x="41133" y="4194"/>
                </a:lnTo>
                <a:cubicBezTo>
                  <a:pt x="41205" y="4212"/>
                  <a:pt x="41277" y="4248"/>
                  <a:pt x="41349" y="4266"/>
                </a:cubicBezTo>
                <a:lnTo>
                  <a:pt x="41385" y="4176"/>
                </a:lnTo>
                <a:cubicBezTo>
                  <a:pt x="41313" y="4158"/>
                  <a:pt x="41222" y="4122"/>
                  <a:pt x="41150" y="4104"/>
                </a:cubicBezTo>
                <a:close/>
                <a:moveTo>
                  <a:pt x="7165" y="4032"/>
                </a:moveTo>
                <a:lnTo>
                  <a:pt x="7093" y="4104"/>
                </a:lnTo>
                <a:cubicBezTo>
                  <a:pt x="7148" y="4158"/>
                  <a:pt x="7201" y="4212"/>
                  <a:pt x="7256" y="4284"/>
                </a:cubicBezTo>
                <a:lnTo>
                  <a:pt x="7328" y="4212"/>
                </a:lnTo>
                <a:cubicBezTo>
                  <a:pt x="7273" y="4158"/>
                  <a:pt x="7220" y="4086"/>
                  <a:pt x="7165" y="4032"/>
                </a:cubicBezTo>
                <a:close/>
                <a:moveTo>
                  <a:pt x="25094" y="4104"/>
                </a:moveTo>
                <a:cubicBezTo>
                  <a:pt x="25058" y="4176"/>
                  <a:pt x="25022" y="4248"/>
                  <a:pt x="24968" y="4302"/>
                </a:cubicBezTo>
                <a:lnTo>
                  <a:pt x="25058" y="4356"/>
                </a:lnTo>
                <a:cubicBezTo>
                  <a:pt x="25094" y="4302"/>
                  <a:pt x="25130" y="4230"/>
                  <a:pt x="25184" y="4158"/>
                </a:cubicBezTo>
                <a:lnTo>
                  <a:pt x="25094" y="4104"/>
                </a:lnTo>
                <a:close/>
                <a:moveTo>
                  <a:pt x="39009" y="4266"/>
                </a:moveTo>
                <a:lnTo>
                  <a:pt x="38793" y="4374"/>
                </a:lnTo>
                <a:lnTo>
                  <a:pt x="38846" y="4446"/>
                </a:lnTo>
                <a:cubicBezTo>
                  <a:pt x="38918" y="4410"/>
                  <a:pt x="38990" y="4374"/>
                  <a:pt x="39062" y="4356"/>
                </a:cubicBezTo>
                <a:lnTo>
                  <a:pt x="39009" y="4266"/>
                </a:lnTo>
                <a:close/>
                <a:moveTo>
                  <a:pt x="41601" y="4284"/>
                </a:moveTo>
                <a:lnTo>
                  <a:pt x="41565" y="4356"/>
                </a:lnTo>
                <a:cubicBezTo>
                  <a:pt x="41637" y="4392"/>
                  <a:pt x="41709" y="4428"/>
                  <a:pt x="41781" y="4482"/>
                </a:cubicBezTo>
                <a:lnTo>
                  <a:pt x="41817" y="4392"/>
                </a:lnTo>
                <a:lnTo>
                  <a:pt x="41601" y="4284"/>
                </a:lnTo>
                <a:close/>
                <a:moveTo>
                  <a:pt x="7489" y="4410"/>
                </a:moveTo>
                <a:lnTo>
                  <a:pt x="7400" y="4464"/>
                </a:lnTo>
                <a:cubicBezTo>
                  <a:pt x="7453" y="4518"/>
                  <a:pt x="7489" y="4590"/>
                  <a:pt x="7544" y="4662"/>
                </a:cubicBezTo>
                <a:lnTo>
                  <a:pt x="7616" y="4608"/>
                </a:lnTo>
                <a:cubicBezTo>
                  <a:pt x="7580" y="4536"/>
                  <a:pt x="7525" y="4464"/>
                  <a:pt x="7489" y="4410"/>
                </a:cubicBezTo>
                <a:close/>
                <a:moveTo>
                  <a:pt x="34418" y="4410"/>
                </a:moveTo>
                <a:lnTo>
                  <a:pt x="34310" y="4428"/>
                </a:lnTo>
                <a:cubicBezTo>
                  <a:pt x="34346" y="4500"/>
                  <a:pt x="34365" y="4590"/>
                  <a:pt x="34365" y="4662"/>
                </a:cubicBezTo>
                <a:lnTo>
                  <a:pt x="34473" y="4644"/>
                </a:lnTo>
                <a:cubicBezTo>
                  <a:pt x="34454" y="4554"/>
                  <a:pt x="34437" y="4482"/>
                  <a:pt x="34418" y="4410"/>
                </a:cubicBezTo>
                <a:close/>
                <a:moveTo>
                  <a:pt x="38594" y="4500"/>
                </a:moveTo>
                <a:cubicBezTo>
                  <a:pt x="38522" y="4536"/>
                  <a:pt x="38450" y="4590"/>
                  <a:pt x="38397" y="4626"/>
                </a:cubicBezTo>
                <a:lnTo>
                  <a:pt x="38450" y="4716"/>
                </a:lnTo>
                <a:cubicBezTo>
                  <a:pt x="38505" y="4662"/>
                  <a:pt x="38577" y="4608"/>
                  <a:pt x="38649" y="4572"/>
                </a:cubicBezTo>
                <a:lnTo>
                  <a:pt x="38594" y="4500"/>
                </a:lnTo>
                <a:close/>
                <a:moveTo>
                  <a:pt x="42033" y="4518"/>
                </a:moveTo>
                <a:lnTo>
                  <a:pt x="41978" y="4608"/>
                </a:lnTo>
                <a:cubicBezTo>
                  <a:pt x="42033" y="4644"/>
                  <a:pt x="42105" y="4698"/>
                  <a:pt x="42158" y="4734"/>
                </a:cubicBezTo>
                <a:lnTo>
                  <a:pt x="42213" y="4662"/>
                </a:lnTo>
                <a:cubicBezTo>
                  <a:pt x="42158" y="4626"/>
                  <a:pt x="42086" y="4572"/>
                  <a:pt x="42033" y="4518"/>
                </a:cubicBezTo>
                <a:close/>
                <a:moveTo>
                  <a:pt x="24842" y="4500"/>
                </a:moveTo>
                <a:cubicBezTo>
                  <a:pt x="24788" y="4572"/>
                  <a:pt x="24752" y="4644"/>
                  <a:pt x="24698" y="4698"/>
                </a:cubicBezTo>
                <a:lnTo>
                  <a:pt x="24788" y="4752"/>
                </a:lnTo>
                <a:cubicBezTo>
                  <a:pt x="24824" y="4698"/>
                  <a:pt x="24878" y="4626"/>
                  <a:pt x="24914" y="4554"/>
                </a:cubicBezTo>
                <a:lnTo>
                  <a:pt x="24842" y="4500"/>
                </a:lnTo>
                <a:close/>
                <a:moveTo>
                  <a:pt x="38198" y="4788"/>
                </a:moveTo>
                <a:lnTo>
                  <a:pt x="38037" y="4950"/>
                </a:lnTo>
                <a:lnTo>
                  <a:pt x="38090" y="5022"/>
                </a:lnTo>
                <a:cubicBezTo>
                  <a:pt x="38145" y="4968"/>
                  <a:pt x="38217" y="4914"/>
                  <a:pt x="38270" y="4860"/>
                </a:cubicBezTo>
                <a:lnTo>
                  <a:pt x="38198" y="4788"/>
                </a:lnTo>
                <a:close/>
                <a:moveTo>
                  <a:pt x="42410" y="4824"/>
                </a:moveTo>
                <a:lnTo>
                  <a:pt x="42338" y="4896"/>
                </a:lnTo>
                <a:lnTo>
                  <a:pt x="42501" y="5058"/>
                </a:lnTo>
                <a:lnTo>
                  <a:pt x="42573" y="5004"/>
                </a:lnTo>
                <a:cubicBezTo>
                  <a:pt x="42518" y="4950"/>
                  <a:pt x="42465" y="4878"/>
                  <a:pt x="42410" y="4824"/>
                </a:cubicBezTo>
                <a:close/>
                <a:moveTo>
                  <a:pt x="7741" y="4824"/>
                </a:moveTo>
                <a:lnTo>
                  <a:pt x="7652" y="4860"/>
                </a:lnTo>
                <a:lnTo>
                  <a:pt x="7760" y="5076"/>
                </a:lnTo>
                <a:lnTo>
                  <a:pt x="7849" y="5040"/>
                </a:lnTo>
                <a:lnTo>
                  <a:pt x="7741" y="4824"/>
                </a:lnTo>
                <a:close/>
                <a:moveTo>
                  <a:pt x="34509" y="4878"/>
                </a:moveTo>
                <a:lnTo>
                  <a:pt x="34418" y="4896"/>
                </a:lnTo>
                <a:cubicBezTo>
                  <a:pt x="34418" y="4968"/>
                  <a:pt x="34437" y="5040"/>
                  <a:pt x="34437" y="5130"/>
                </a:cubicBezTo>
                <a:lnTo>
                  <a:pt x="34545" y="5112"/>
                </a:lnTo>
                <a:cubicBezTo>
                  <a:pt x="34526" y="5040"/>
                  <a:pt x="34526" y="4950"/>
                  <a:pt x="34509" y="4878"/>
                </a:cubicBezTo>
                <a:close/>
                <a:moveTo>
                  <a:pt x="24554" y="4896"/>
                </a:moveTo>
                <a:cubicBezTo>
                  <a:pt x="24518" y="4968"/>
                  <a:pt x="24464" y="5022"/>
                  <a:pt x="24410" y="5076"/>
                </a:cubicBezTo>
                <a:lnTo>
                  <a:pt x="24482" y="5148"/>
                </a:lnTo>
                <a:cubicBezTo>
                  <a:pt x="24536" y="5076"/>
                  <a:pt x="24590" y="5022"/>
                  <a:pt x="24644" y="4950"/>
                </a:cubicBezTo>
                <a:lnTo>
                  <a:pt x="24554" y="4896"/>
                </a:lnTo>
                <a:close/>
                <a:moveTo>
                  <a:pt x="37874" y="5148"/>
                </a:moveTo>
                <a:cubicBezTo>
                  <a:pt x="37821" y="5202"/>
                  <a:pt x="37766" y="5274"/>
                  <a:pt x="37730" y="5328"/>
                </a:cubicBezTo>
                <a:lnTo>
                  <a:pt x="37802" y="5400"/>
                </a:lnTo>
                <a:cubicBezTo>
                  <a:pt x="37857" y="5328"/>
                  <a:pt x="37893" y="5256"/>
                  <a:pt x="37946" y="5202"/>
                </a:cubicBezTo>
                <a:lnTo>
                  <a:pt x="37874" y="5148"/>
                </a:lnTo>
                <a:close/>
                <a:moveTo>
                  <a:pt x="42734" y="5184"/>
                </a:moveTo>
                <a:lnTo>
                  <a:pt x="42662" y="5238"/>
                </a:lnTo>
                <a:cubicBezTo>
                  <a:pt x="42698" y="5310"/>
                  <a:pt x="42753" y="5364"/>
                  <a:pt x="42789" y="5436"/>
                </a:cubicBezTo>
                <a:lnTo>
                  <a:pt x="42878" y="5382"/>
                </a:lnTo>
                <a:cubicBezTo>
                  <a:pt x="42825" y="5310"/>
                  <a:pt x="42789" y="5256"/>
                  <a:pt x="42734" y="5184"/>
                </a:cubicBezTo>
                <a:close/>
                <a:moveTo>
                  <a:pt x="7940" y="5256"/>
                </a:moveTo>
                <a:lnTo>
                  <a:pt x="7849" y="5292"/>
                </a:lnTo>
                <a:cubicBezTo>
                  <a:pt x="7885" y="5364"/>
                  <a:pt x="7921" y="5436"/>
                  <a:pt x="7940" y="5508"/>
                </a:cubicBezTo>
                <a:lnTo>
                  <a:pt x="8029" y="5490"/>
                </a:lnTo>
                <a:cubicBezTo>
                  <a:pt x="8012" y="5400"/>
                  <a:pt x="7976" y="5328"/>
                  <a:pt x="7940" y="5256"/>
                </a:cubicBezTo>
                <a:close/>
                <a:moveTo>
                  <a:pt x="24266" y="5256"/>
                </a:moveTo>
                <a:cubicBezTo>
                  <a:pt x="24212" y="5328"/>
                  <a:pt x="24158" y="5382"/>
                  <a:pt x="24104" y="5436"/>
                </a:cubicBezTo>
                <a:lnTo>
                  <a:pt x="24176" y="5508"/>
                </a:lnTo>
                <a:cubicBezTo>
                  <a:pt x="24230" y="5454"/>
                  <a:pt x="24284" y="5382"/>
                  <a:pt x="24338" y="5328"/>
                </a:cubicBezTo>
                <a:lnTo>
                  <a:pt x="24266" y="5256"/>
                </a:lnTo>
                <a:close/>
                <a:moveTo>
                  <a:pt x="34454" y="5364"/>
                </a:moveTo>
                <a:cubicBezTo>
                  <a:pt x="34454" y="5436"/>
                  <a:pt x="34454" y="5526"/>
                  <a:pt x="34473" y="5598"/>
                </a:cubicBezTo>
                <a:lnTo>
                  <a:pt x="34562" y="5598"/>
                </a:lnTo>
                <a:lnTo>
                  <a:pt x="34562" y="5364"/>
                </a:lnTo>
                <a:close/>
                <a:moveTo>
                  <a:pt x="37586" y="5544"/>
                </a:moveTo>
                <a:cubicBezTo>
                  <a:pt x="37550" y="5598"/>
                  <a:pt x="37514" y="5670"/>
                  <a:pt x="37461" y="5742"/>
                </a:cubicBezTo>
                <a:lnTo>
                  <a:pt x="37550" y="5796"/>
                </a:lnTo>
                <a:cubicBezTo>
                  <a:pt x="37586" y="5724"/>
                  <a:pt x="37622" y="5652"/>
                  <a:pt x="37677" y="5598"/>
                </a:cubicBezTo>
                <a:lnTo>
                  <a:pt x="37586" y="5544"/>
                </a:lnTo>
                <a:close/>
                <a:moveTo>
                  <a:pt x="23924" y="5598"/>
                </a:moveTo>
                <a:cubicBezTo>
                  <a:pt x="23870" y="5652"/>
                  <a:pt x="23816" y="5706"/>
                  <a:pt x="23744" y="5742"/>
                </a:cubicBezTo>
                <a:lnTo>
                  <a:pt x="23798" y="5832"/>
                </a:lnTo>
                <a:cubicBezTo>
                  <a:pt x="23870" y="5778"/>
                  <a:pt x="23924" y="5724"/>
                  <a:pt x="23996" y="5670"/>
                </a:cubicBezTo>
                <a:lnTo>
                  <a:pt x="23924" y="5598"/>
                </a:lnTo>
                <a:close/>
                <a:moveTo>
                  <a:pt x="43005" y="5598"/>
                </a:moveTo>
                <a:lnTo>
                  <a:pt x="42914" y="5634"/>
                </a:lnTo>
                <a:lnTo>
                  <a:pt x="43022" y="5850"/>
                </a:lnTo>
                <a:lnTo>
                  <a:pt x="43113" y="5814"/>
                </a:lnTo>
                <a:lnTo>
                  <a:pt x="43005" y="5598"/>
                </a:lnTo>
                <a:close/>
                <a:moveTo>
                  <a:pt x="8120" y="5706"/>
                </a:moveTo>
                <a:lnTo>
                  <a:pt x="8029" y="5742"/>
                </a:lnTo>
                <a:cubicBezTo>
                  <a:pt x="8048" y="5814"/>
                  <a:pt x="8084" y="5886"/>
                  <a:pt x="8101" y="5958"/>
                </a:cubicBezTo>
                <a:lnTo>
                  <a:pt x="8192" y="5940"/>
                </a:lnTo>
                <a:cubicBezTo>
                  <a:pt x="8173" y="5850"/>
                  <a:pt x="8137" y="5778"/>
                  <a:pt x="8120" y="5706"/>
                </a:cubicBezTo>
                <a:close/>
                <a:moveTo>
                  <a:pt x="23564" y="5886"/>
                </a:moveTo>
                <a:cubicBezTo>
                  <a:pt x="23492" y="5922"/>
                  <a:pt x="23420" y="5976"/>
                  <a:pt x="23348" y="6012"/>
                </a:cubicBezTo>
                <a:lnTo>
                  <a:pt x="23401" y="6084"/>
                </a:lnTo>
                <a:cubicBezTo>
                  <a:pt x="23473" y="6048"/>
                  <a:pt x="23545" y="6012"/>
                  <a:pt x="23600" y="5958"/>
                </a:cubicBezTo>
                <a:lnTo>
                  <a:pt x="23564" y="5886"/>
                </a:lnTo>
                <a:close/>
                <a:moveTo>
                  <a:pt x="34562" y="5832"/>
                </a:moveTo>
                <a:lnTo>
                  <a:pt x="34473" y="5850"/>
                </a:lnTo>
                <a:cubicBezTo>
                  <a:pt x="34473" y="5940"/>
                  <a:pt x="34473" y="6012"/>
                  <a:pt x="34490" y="6084"/>
                </a:cubicBezTo>
                <a:lnTo>
                  <a:pt x="34581" y="6084"/>
                </a:lnTo>
                <a:cubicBezTo>
                  <a:pt x="34581" y="6012"/>
                  <a:pt x="34562" y="5922"/>
                  <a:pt x="34562" y="5832"/>
                </a:cubicBezTo>
                <a:close/>
                <a:moveTo>
                  <a:pt x="37353" y="5958"/>
                </a:moveTo>
                <a:cubicBezTo>
                  <a:pt x="37298" y="6012"/>
                  <a:pt x="37262" y="6084"/>
                  <a:pt x="37226" y="6156"/>
                </a:cubicBezTo>
                <a:lnTo>
                  <a:pt x="37298" y="6210"/>
                </a:lnTo>
                <a:cubicBezTo>
                  <a:pt x="37353" y="6138"/>
                  <a:pt x="37389" y="6066"/>
                  <a:pt x="37425" y="5994"/>
                </a:cubicBezTo>
                <a:lnTo>
                  <a:pt x="37353" y="5958"/>
                </a:lnTo>
                <a:close/>
                <a:moveTo>
                  <a:pt x="19721" y="6125"/>
                </a:moveTo>
                <a:cubicBezTo>
                  <a:pt x="19680" y="6125"/>
                  <a:pt x="19640" y="6129"/>
                  <a:pt x="19604" y="6138"/>
                </a:cubicBezTo>
                <a:lnTo>
                  <a:pt x="19604" y="6228"/>
                </a:lnTo>
                <a:lnTo>
                  <a:pt x="19837" y="6228"/>
                </a:lnTo>
                <a:lnTo>
                  <a:pt x="19837" y="6138"/>
                </a:lnTo>
                <a:cubicBezTo>
                  <a:pt x="19801" y="6129"/>
                  <a:pt x="19761" y="6125"/>
                  <a:pt x="19721" y="6125"/>
                </a:cubicBezTo>
                <a:close/>
                <a:moveTo>
                  <a:pt x="20089" y="6138"/>
                </a:moveTo>
                <a:lnTo>
                  <a:pt x="20072" y="6246"/>
                </a:lnTo>
                <a:cubicBezTo>
                  <a:pt x="20161" y="6246"/>
                  <a:pt x="20233" y="6246"/>
                  <a:pt x="20324" y="6264"/>
                </a:cubicBezTo>
                <a:lnTo>
                  <a:pt x="20324" y="6156"/>
                </a:lnTo>
                <a:cubicBezTo>
                  <a:pt x="20233" y="6156"/>
                  <a:pt x="20161" y="6156"/>
                  <a:pt x="20089" y="6138"/>
                </a:cubicBezTo>
                <a:close/>
                <a:moveTo>
                  <a:pt x="19369" y="6138"/>
                </a:moveTo>
                <a:cubicBezTo>
                  <a:pt x="19280" y="6156"/>
                  <a:pt x="19189" y="6174"/>
                  <a:pt x="19117" y="6174"/>
                </a:cubicBezTo>
                <a:lnTo>
                  <a:pt x="19136" y="6282"/>
                </a:lnTo>
                <a:cubicBezTo>
                  <a:pt x="19208" y="6264"/>
                  <a:pt x="19297" y="6246"/>
                  <a:pt x="19369" y="6246"/>
                </a:cubicBezTo>
                <a:lnTo>
                  <a:pt x="19369" y="6138"/>
                </a:lnTo>
                <a:close/>
                <a:moveTo>
                  <a:pt x="23149" y="6102"/>
                </a:moveTo>
                <a:cubicBezTo>
                  <a:pt x="23077" y="6138"/>
                  <a:pt x="22988" y="6156"/>
                  <a:pt x="22916" y="6192"/>
                </a:cubicBezTo>
                <a:lnTo>
                  <a:pt x="22952" y="6282"/>
                </a:lnTo>
                <a:cubicBezTo>
                  <a:pt x="23024" y="6246"/>
                  <a:pt x="23096" y="6228"/>
                  <a:pt x="23185" y="6192"/>
                </a:cubicBezTo>
                <a:lnTo>
                  <a:pt x="23149" y="6102"/>
                </a:lnTo>
                <a:close/>
                <a:moveTo>
                  <a:pt x="43202" y="6030"/>
                </a:moveTo>
                <a:lnTo>
                  <a:pt x="43113" y="6066"/>
                </a:lnTo>
                <a:lnTo>
                  <a:pt x="43166" y="6228"/>
                </a:lnTo>
                <a:cubicBezTo>
                  <a:pt x="43166" y="6246"/>
                  <a:pt x="43166" y="6264"/>
                  <a:pt x="43185" y="6300"/>
                </a:cubicBezTo>
                <a:lnTo>
                  <a:pt x="43274" y="6264"/>
                </a:lnTo>
                <a:cubicBezTo>
                  <a:pt x="43274" y="6246"/>
                  <a:pt x="43257" y="6210"/>
                  <a:pt x="43257" y="6192"/>
                </a:cubicBezTo>
                <a:lnTo>
                  <a:pt x="43202" y="6030"/>
                </a:lnTo>
                <a:close/>
                <a:moveTo>
                  <a:pt x="20557" y="6192"/>
                </a:moveTo>
                <a:lnTo>
                  <a:pt x="20557" y="6282"/>
                </a:lnTo>
                <a:cubicBezTo>
                  <a:pt x="20629" y="6300"/>
                  <a:pt x="20720" y="6300"/>
                  <a:pt x="20792" y="6318"/>
                </a:cubicBezTo>
                <a:lnTo>
                  <a:pt x="20809" y="6210"/>
                </a:lnTo>
                <a:cubicBezTo>
                  <a:pt x="20720" y="6210"/>
                  <a:pt x="20648" y="6192"/>
                  <a:pt x="20557" y="6192"/>
                </a:cubicBezTo>
                <a:close/>
                <a:moveTo>
                  <a:pt x="21044" y="6246"/>
                </a:moveTo>
                <a:lnTo>
                  <a:pt x="21025" y="6336"/>
                </a:lnTo>
                <a:cubicBezTo>
                  <a:pt x="21116" y="6354"/>
                  <a:pt x="21188" y="6354"/>
                  <a:pt x="21277" y="6372"/>
                </a:cubicBezTo>
                <a:lnTo>
                  <a:pt x="21277" y="6264"/>
                </a:lnTo>
                <a:cubicBezTo>
                  <a:pt x="21205" y="6264"/>
                  <a:pt x="21116" y="6246"/>
                  <a:pt x="21044" y="6246"/>
                </a:cubicBezTo>
                <a:close/>
                <a:moveTo>
                  <a:pt x="22700" y="6246"/>
                </a:moveTo>
                <a:cubicBezTo>
                  <a:pt x="22628" y="6264"/>
                  <a:pt x="22537" y="6282"/>
                  <a:pt x="22465" y="6282"/>
                </a:cubicBezTo>
                <a:lnTo>
                  <a:pt x="22484" y="6390"/>
                </a:lnTo>
                <a:cubicBezTo>
                  <a:pt x="22556" y="6372"/>
                  <a:pt x="22645" y="6354"/>
                  <a:pt x="22717" y="6336"/>
                </a:cubicBezTo>
                <a:lnTo>
                  <a:pt x="22700" y="6246"/>
                </a:lnTo>
                <a:close/>
                <a:moveTo>
                  <a:pt x="18884" y="6246"/>
                </a:moveTo>
                <a:cubicBezTo>
                  <a:pt x="18812" y="6264"/>
                  <a:pt x="18721" y="6300"/>
                  <a:pt x="18649" y="6318"/>
                </a:cubicBezTo>
                <a:lnTo>
                  <a:pt x="18685" y="6408"/>
                </a:lnTo>
                <a:cubicBezTo>
                  <a:pt x="18757" y="6372"/>
                  <a:pt x="18829" y="6354"/>
                  <a:pt x="18920" y="6336"/>
                </a:cubicBezTo>
                <a:lnTo>
                  <a:pt x="18884" y="6246"/>
                </a:lnTo>
                <a:close/>
                <a:moveTo>
                  <a:pt x="21512" y="6300"/>
                </a:moveTo>
                <a:lnTo>
                  <a:pt x="21512" y="6390"/>
                </a:lnTo>
                <a:cubicBezTo>
                  <a:pt x="21601" y="6390"/>
                  <a:pt x="21673" y="6408"/>
                  <a:pt x="21745" y="6408"/>
                </a:cubicBezTo>
                <a:lnTo>
                  <a:pt x="21745" y="6300"/>
                </a:lnTo>
                <a:close/>
                <a:moveTo>
                  <a:pt x="22232" y="6300"/>
                </a:moveTo>
                <a:cubicBezTo>
                  <a:pt x="22160" y="6318"/>
                  <a:pt x="22069" y="6318"/>
                  <a:pt x="21997" y="6318"/>
                </a:cubicBezTo>
                <a:lnTo>
                  <a:pt x="21997" y="6408"/>
                </a:lnTo>
                <a:lnTo>
                  <a:pt x="22232" y="6408"/>
                </a:lnTo>
                <a:lnTo>
                  <a:pt x="22232" y="6300"/>
                </a:lnTo>
                <a:close/>
                <a:moveTo>
                  <a:pt x="8264" y="6156"/>
                </a:moveTo>
                <a:lnTo>
                  <a:pt x="8173" y="6192"/>
                </a:lnTo>
                <a:cubicBezTo>
                  <a:pt x="8209" y="6264"/>
                  <a:pt x="8228" y="6336"/>
                  <a:pt x="8245" y="6426"/>
                </a:cubicBezTo>
                <a:lnTo>
                  <a:pt x="8336" y="6390"/>
                </a:lnTo>
                <a:cubicBezTo>
                  <a:pt x="8317" y="6318"/>
                  <a:pt x="8300" y="6246"/>
                  <a:pt x="8264" y="6156"/>
                </a:cubicBezTo>
                <a:close/>
                <a:moveTo>
                  <a:pt x="34509" y="6318"/>
                </a:moveTo>
                <a:cubicBezTo>
                  <a:pt x="34526" y="6408"/>
                  <a:pt x="34526" y="6498"/>
                  <a:pt x="34562" y="6570"/>
                </a:cubicBezTo>
                <a:lnTo>
                  <a:pt x="34653" y="6534"/>
                </a:lnTo>
                <a:lnTo>
                  <a:pt x="34598" y="6318"/>
                </a:lnTo>
                <a:close/>
                <a:moveTo>
                  <a:pt x="37101" y="6354"/>
                </a:moveTo>
                <a:cubicBezTo>
                  <a:pt x="37046" y="6426"/>
                  <a:pt x="37010" y="6498"/>
                  <a:pt x="36957" y="6552"/>
                </a:cubicBezTo>
                <a:lnTo>
                  <a:pt x="37046" y="6606"/>
                </a:lnTo>
                <a:cubicBezTo>
                  <a:pt x="37082" y="6552"/>
                  <a:pt x="37137" y="6480"/>
                  <a:pt x="37173" y="6408"/>
                </a:cubicBezTo>
                <a:lnTo>
                  <a:pt x="37101" y="6354"/>
                </a:lnTo>
                <a:close/>
                <a:moveTo>
                  <a:pt x="18433" y="6444"/>
                </a:moveTo>
                <a:cubicBezTo>
                  <a:pt x="18397" y="6462"/>
                  <a:pt x="18344" y="6498"/>
                  <a:pt x="18308" y="6516"/>
                </a:cubicBezTo>
                <a:cubicBezTo>
                  <a:pt x="18272" y="6534"/>
                  <a:pt x="18253" y="6552"/>
                  <a:pt x="18236" y="6570"/>
                </a:cubicBezTo>
                <a:lnTo>
                  <a:pt x="18289" y="6642"/>
                </a:lnTo>
                <a:cubicBezTo>
                  <a:pt x="18308" y="6624"/>
                  <a:pt x="18344" y="6624"/>
                  <a:pt x="18361" y="6606"/>
                </a:cubicBezTo>
                <a:cubicBezTo>
                  <a:pt x="18397" y="6570"/>
                  <a:pt x="18433" y="6552"/>
                  <a:pt x="18488" y="6516"/>
                </a:cubicBezTo>
                <a:lnTo>
                  <a:pt x="18433" y="6444"/>
                </a:lnTo>
                <a:close/>
                <a:moveTo>
                  <a:pt x="43329" y="6498"/>
                </a:moveTo>
                <a:lnTo>
                  <a:pt x="43238" y="6516"/>
                </a:lnTo>
                <a:cubicBezTo>
                  <a:pt x="43238" y="6606"/>
                  <a:pt x="43257" y="6678"/>
                  <a:pt x="43274" y="6750"/>
                </a:cubicBezTo>
                <a:lnTo>
                  <a:pt x="43365" y="6750"/>
                </a:lnTo>
                <a:cubicBezTo>
                  <a:pt x="43346" y="6660"/>
                  <a:pt x="43346" y="6588"/>
                  <a:pt x="43329" y="6498"/>
                </a:cubicBezTo>
                <a:close/>
                <a:moveTo>
                  <a:pt x="8408" y="6624"/>
                </a:moveTo>
                <a:lnTo>
                  <a:pt x="8317" y="6642"/>
                </a:lnTo>
                <a:cubicBezTo>
                  <a:pt x="8353" y="6732"/>
                  <a:pt x="8372" y="6804"/>
                  <a:pt x="8389" y="6876"/>
                </a:cubicBezTo>
                <a:lnTo>
                  <a:pt x="8480" y="6840"/>
                </a:lnTo>
                <a:cubicBezTo>
                  <a:pt x="8461" y="6768"/>
                  <a:pt x="8444" y="6696"/>
                  <a:pt x="8408" y="6624"/>
                </a:cubicBezTo>
                <a:close/>
                <a:moveTo>
                  <a:pt x="36813" y="6732"/>
                </a:moveTo>
                <a:cubicBezTo>
                  <a:pt x="36794" y="6750"/>
                  <a:pt x="36777" y="6768"/>
                  <a:pt x="36777" y="6786"/>
                </a:cubicBezTo>
                <a:cubicBezTo>
                  <a:pt x="36741" y="6822"/>
                  <a:pt x="36686" y="6858"/>
                  <a:pt x="36650" y="6912"/>
                </a:cubicBezTo>
                <a:lnTo>
                  <a:pt x="36722" y="6966"/>
                </a:lnTo>
                <a:lnTo>
                  <a:pt x="36830" y="6858"/>
                </a:lnTo>
                <a:lnTo>
                  <a:pt x="36885" y="6804"/>
                </a:lnTo>
                <a:lnTo>
                  <a:pt x="36813" y="6732"/>
                </a:lnTo>
                <a:close/>
                <a:moveTo>
                  <a:pt x="18056" y="6732"/>
                </a:moveTo>
                <a:cubicBezTo>
                  <a:pt x="18001" y="6786"/>
                  <a:pt x="17948" y="6858"/>
                  <a:pt x="17893" y="6912"/>
                </a:cubicBezTo>
                <a:lnTo>
                  <a:pt x="17965" y="6984"/>
                </a:lnTo>
                <a:cubicBezTo>
                  <a:pt x="18020" y="6912"/>
                  <a:pt x="18056" y="6858"/>
                  <a:pt x="18109" y="6804"/>
                </a:cubicBezTo>
                <a:lnTo>
                  <a:pt x="18056" y="6732"/>
                </a:lnTo>
                <a:close/>
                <a:moveTo>
                  <a:pt x="34725" y="6768"/>
                </a:moveTo>
                <a:lnTo>
                  <a:pt x="34634" y="6804"/>
                </a:lnTo>
                <a:lnTo>
                  <a:pt x="34742" y="7020"/>
                </a:lnTo>
                <a:lnTo>
                  <a:pt x="34833" y="6966"/>
                </a:lnTo>
                <a:cubicBezTo>
                  <a:pt x="34778" y="6894"/>
                  <a:pt x="34742" y="6840"/>
                  <a:pt x="34725" y="6768"/>
                </a:cubicBezTo>
                <a:close/>
                <a:moveTo>
                  <a:pt x="43274" y="6984"/>
                </a:moveTo>
                <a:lnTo>
                  <a:pt x="43274" y="7074"/>
                </a:lnTo>
                <a:lnTo>
                  <a:pt x="43274" y="7218"/>
                </a:lnTo>
                <a:lnTo>
                  <a:pt x="43382" y="7236"/>
                </a:lnTo>
                <a:lnTo>
                  <a:pt x="43382" y="7074"/>
                </a:lnTo>
                <a:lnTo>
                  <a:pt x="43382" y="6984"/>
                </a:lnTo>
                <a:close/>
                <a:moveTo>
                  <a:pt x="36470" y="7056"/>
                </a:moveTo>
                <a:cubicBezTo>
                  <a:pt x="36398" y="7092"/>
                  <a:pt x="36345" y="7128"/>
                  <a:pt x="36273" y="7164"/>
                </a:cubicBezTo>
                <a:lnTo>
                  <a:pt x="36309" y="7254"/>
                </a:lnTo>
                <a:cubicBezTo>
                  <a:pt x="36381" y="7218"/>
                  <a:pt x="36453" y="7182"/>
                  <a:pt x="36525" y="7128"/>
                </a:cubicBezTo>
                <a:lnTo>
                  <a:pt x="36470" y="7056"/>
                </a:lnTo>
                <a:close/>
                <a:moveTo>
                  <a:pt x="8569" y="7074"/>
                </a:moveTo>
                <a:lnTo>
                  <a:pt x="8480" y="7110"/>
                </a:lnTo>
                <a:cubicBezTo>
                  <a:pt x="8497" y="7182"/>
                  <a:pt x="8533" y="7254"/>
                  <a:pt x="8552" y="7326"/>
                </a:cubicBezTo>
                <a:lnTo>
                  <a:pt x="8641" y="7290"/>
                </a:lnTo>
                <a:cubicBezTo>
                  <a:pt x="8624" y="7218"/>
                  <a:pt x="8588" y="7146"/>
                  <a:pt x="8569" y="7074"/>
                </a:cubicBezTo>
                <a:close/>
                <a:moveTo>
                  <a:pt x="34977" y="7128"/>
                </a:moveTo>
                <a:lnTo>
                  <a:pt x="34922" y="7200"/>
                </a:lnTo>
                <a:lnTo>
                  <a:pt x="34977" y="7254"/>
                </a:lnTo>
                <a:cubicBezTo>
                  <a:pt x="35013" y="7290"/>
                  <a:pt x="35066" y="7326"/>
                  <a:pt x="35121" y="7344"/>
                </a:cubicBezTo>
                <a:lnTo>
                  <a:pt x="35174" y="7254"/>
                </a:lnTo>
                <a:cubicBezTo>
                  <a:pt x="35121" y="7236"/>
                  <a:pt x="35066" y="7200"/>
                  <a:pt x="35030" y="7182"/>
                </a:cubicBezTo>
                <a:lnTo>
                  <a:pt x="34977" y="7128"/>
                </a:lnTo>
                <a:close/>
                <a:moveTo>
                  <a:pt x="17732" y="7110"/>
                </a:moveTo>
                <a:cubicBezTo>
                  <a:pt x="17696" y="7182"/>
                  <a:pt x="17660" y="7236"/>
                  <a:pt x="17605" y="7308"/>
                </a:cubicBezTo>
                <a:lnTo>
                  <a:pt x="17696" y="7362"/>
                </a:lnTo>
                <a:cubicBezTo>
                  <a:pt x="17732" y="7290"/>
                  <a:pt x="17768" y="7236"/>
                  <a:pt x="17821" y="7164"/>
                </a:cubicBezTo>
                <a:lnTo>
                  <a:pt x="17732" y="7110"/>
                </a:lnTo>
                <a:close/>
                <a:moveTo>
                  <a:pt x="36057" y="7272"/>
                </a:moveTo>
                <a:lnTo>
                  <a:pt x="35841" y="7326"/>
                </a:lnTo>
                <a:lnTo>
                  <a:pt x="35858" y="7434"/>
                </a:lnTo>
                <a:cubicBezTo>
                  <a:pt x="35930" y="7416"/>
                  <a:pt x="36021" y="7380"/>
                  <a:pt x="36093" y="7362"/>
                </a:cubicBezTo>
                <a:lnTo>
                  <a:pt x="36057" y="7272"/>
                </a:lnTo>
                <a:close/>
                <a:moveTo>
                  <a:pt x="35373" y="7344"/>
                </a:moveTo>
                <a:lnTo>
                  <a:pt x="35354" y="7434"/>
                </a:lnTo>
                <a:cubicBezTo>
                  <a:pt x="35426" y="7452"/>
                  <a:pt x="35517" y="7452"/>
                  <a:pt x="35589" y="7452"/>
                </a:cubicBezTo>
                <a:lnTo>
                  <a:pt x="35606" y="7452"/>
                </a:lnTo>
                <a:lnTo>
                  <a:pt x="35606" y="7362"/>
                </a:lnTo>
                <a:lnTo>
                  <a:pt x="35589" y="7362"/>
                </a:lnTo>
                <a:cubicBezTo>
                  <a:pt x="35517" y="7362"/>
                  <a:pt x="35445" y="7344"/>
                  <a:pt x="35373" y="7344"/>
                </a:cubicBezTo>
                <a:close/>
                <a:moveTo>
                  <a:pt x="43257" y="7470"/>
                </a:moveTo>
                <a:cubicBezTo>
                  <a:pt x="43257" y="7542"/>
                  <a:pt x="43238" y="7614"/>
                  <a:pt x="43221" y="7686"/>
                </a:cubicBezTo>
                <a:lnTo>
                  <a:pt x="43310" y="7704"/>
                </a:lnTo>
                <a:cubicBezTo>
                  <a:pt x="43329" y="7632"/>
                  <a:pt x="43346" y="7560"/>
                  <a:pt x="43346" y="7470"/>
                </a:cubicBezTo>
                <a:close/>
                <a:moveTo>
                  <a:pt x="8732" y="7524"/>
                </a:moveTo>
                <a:lnTo>
                  <a:pt x="8641" y="7560"/>
                </a:lnTo>
                <a:lnTo>
                  <a:pt x="8749" y="7776"/>
                </a:lnTo>
                <a:lnTo>
                  <a:pt x="8821" y="7740"/>
                </a:lnTo>
                <a:cubicBezTo>
                  <a:pt x="8804" y="7668"/>
                  <a:pt x="8768" y="7596"/>
                  <a:pt x="8732" y="7524"/>
                </a:cubicBezTo>
                <a:close/>
                <a:moveTo>
                  <a:pt x="17480" y="7524"/>
                </a:moveTo>
                <a:cubicBezTo>
                  <a:pt x="17444" y="7596"/>
                  <a:pt x="17408" y="7668"/>
                  <a:pt x="17372" y="7722"/>
                </a:cubicBezTo>
                <a:lnTo>
                  <a:pt x="17444" y="7776"/>
                </a:lnTo>
                <a:cubicBezTo>
                  <a:pt x="17480" y="7704"/>
                  <a:pt x="17533" y="7632"/>
                  <a:pt x="17569" y="7578"/>
                </a:cubicBezTo>
                <a:lnTo>
                  <a:pt x="17480" y="7524"/>
                </a:lnTo>
                <a:close/>
                <a:moveTo>
                  <a:pt x="17245" y="7938"/>
                </a:moveTo>
                <a:lnTo>
                  <a:pt x="17137" y="8154"/>
                </a:lnTo>
                <a:lnTo>
                  <a:pt x="17209" y="8190"/>
                </a:lnTo>
                <a:cubicBezTo>
                  <a:pt x="17245" y="8118"/>
                  <a:pt x="17300" y="8064"/>
                  <a:pt x="17336" y="7992"/>
                </a:cubicBezTo>
                <a:lnTo>
                  <a:pt x="17245" y="7938"/>
                </a:lnTo>
                <a:close/>
                <a:moveTo>
                  <a:pt x="43166" y="7920"/>
                </a:moveTo>
                <a:cubicBezTo>
                  <a:pt x="43149" y="7992"/>
                  <a:pt x="43130" y="8082"/>
                  <a:pt x="43113" y="8154"/>
                </a:cubicBezTo>
                <a:lnTo>
                  <a:pt x="43202" y="8190"/>
                </a:lnTo>
                <a:cubicBezTo>
                  <a:pt x="43221" y="8100"/>
                  <a:pt x="43238" y="8028"/>
                  <a:pt x="43257" y="7956"/>
                </a:cubicBezTo>
                <a:lnTo>
                  <a:pt x="43166" y="7920"/>
                </a:lnTo>
                <a:close/>
                <a:moveTo>
                  <a:pt x="8929" y="7956"/>
                </a:moveTo>
                <a:lnTo>
                  <a:pt x="8857" y="7992"/>
                </a:lnTo>
                <a:lnTo>
                  <a:pt x="8965" y="8208"/>
                </a:lnTo>
                <a:lnTo>
                  <a:pt x="9056" y="8154"/>
                </a:lnTo>
                <a:cubicBezTo>
                  <a:pt x="9020" y="8082"/>
                  <a:pt x="8965" y="8010"/>
                  <a:pt x="8929" y="7956"/>
                </a:cubicBezTo>
                <a:close/>
                <a:moveTo>
                  <a:pt x="9181" y="8352"/>
                </a:moveTo>
                <a:lnTo>
                  <a:pt x="9092" y="8406"/>
                </a:lnTo>
                <a:cubicBezTo>
                  <a:pt x="9145" y="8478"/>
                  <a:pt x="9200" y="8532"/>
                  <a:pt x="9236" y="8604"/>
                </a:cubicBezTo>
                <a:lnTo>
                  <a:pt x="9308" y="8550"/>
                </a:lnTo>
                <a:cubicBezTo>
                  <a:pt x="9272" y="8478"/>
                  <a:pt x="9217" y="8424"/>
                  <a:pt x="9181" y="8352"/>
                </a:cubicBezTo>
                <a:close/>
                <a:moveTo>
                  <a:pt x="17012" y="8352"/>
                </a:moveTo>
                <a:cubicBezTo>
                  <a:pt x="16957" y="8406"/>
                  <a:pt x="16921" y="8478"/>
                  <a:pt x="16868" y="8550"/>
                </a:cubicBezTo>
                <a:lnTo>
                  <a:pt x="16940" y="8604"/>
                </a:lnTo>
                <a:cubicBezTo>
                  <a:pt x="16993" y="8532"/>
                  <a:pt x="17048" y="8460"/>
                  <a:pt x="17084" y="8406"/>
                </a:cubicBezTo>
                <a:lnTo>
                  <a:pt x="17012" y="8352"/>
                </a:lnTo>
                <a:close/>
                <a:moveTo>
                  <a:pt x="43022" y="8370"/>
                </a:moveTo>
                <a:cubicBezTo>
                  <a:pt x="43005" y="8442"/>
                  <a:pt x="42969" y="8514"/>
                  <a:pt x="42933" y="8586"/>
                </a:cubicBezTo>
                <a:lnTo>
                  <a:pt x="43022" y="8640"/>
                </a:lnTo>
                <a:cubicBezTo>
                  <a:pt x="43058" y="8568"/>
                  <a:pt x="43094" y="8478"/>
                  <a:pt x="43113" y="8406"/>
                </a:cubicBezTo>
                <a:lnTo>
                  <a:pt x="43022" y="8370"/>
                </a:lnTo>
                <a:close/>
                <a:moveTo>
                  <a:pt x="16724" y="8730"/>
                </a:moveTo>
                <a:cubicBezTo>
                  <a:pt x="16669" y="8784"/>
                  <a:pt x="16616" y="8856"/>
                  <a:pt x="16561" y="8910"/>
                </a:cubicBezTo>
                <a:lnTo>
                  <a:pt x="16633" y="8964"/>
                </a:lnTo>
                <a:cubicBezTo>
                  <a:pt x="16688" y="8910"/>
                  <a:pt x="16741" y="8856"/>
                  <a:pt x="16796" y="8784"/>
                </a:cubicBezTo>
                <a:lnTo>
                  <a:pt x="16724" y="8730"/>
                </a:lnTo>
                <a:close/>
                <a:moveTo>
                  <a:pt x="9469" y="8730"/>
                </a:moveTo>
                <a:lnTo>
                  <a:pt x="9397" y="8802"/>
                </a:lnTo>
                <a:cubicBezTo>
                  <a:pt x="9433" y="8856"/>
                  <a:pt x="9488" y="8910"/>
                  <a:pt x="9541" y="8982"/>
                </a:cubicBezTo>
                <a:lnTo>
                  <a:pt x="9613" y="8910"/>
                </a:lnTo>
                <a:cubicBezTo>
                  <a:pt x="9560" y="8856"/>
                  <a:pt x="9505" y="8802"/>
                  <a:pt x="9469" y="8730"/>
                </a:cubicBezTo>
                <a:close/>
                <a:moveTo>
                  <a:pt x="42825" y="8802"/>
                </a:moveTo>
                <a:lnTo>
                  <a:pt x="42717" y="9018"/>
                </a:lnTo>
                <a:lnTo>
                  <a:pt x="42806" y="9054"/>
                </a:lnTo>
                <a:cubicBezTo>
                  <a:pt x="42842" y="9000"/>
                  <a:pt x="42878" y="8928"/>
                  <a:pt x="42914" y="8856"/>
                </a:cubicBezTo>
                <a:lnTo>
                  <a:pt x="42825" y="8802"/>
                </a:lnTo>
                <a:close/>
                <a:moveTo>
                  <a:pt x="16400" y="9072"/>
                </a:moveTo>
                <a:cubicBezTo>
                  <a:pt x="16345" y="9126"/>
                  <a:pt x="16292" y="9180"/>
                  <a:pt x="16220" y="9234"/>
                </a:cubicBezTo>
                <a:lnTo>
                  <a:pt x="16292" y="9306"/>
                </a:lnTo>
                <a:cubicBezTo>
                  <a:pt x="16345" y="9252"/>
                  <a:pt x="16417" y="9198"/>
                  <a:pt x="16472" y="9144"/>
                </a:cubicBezTo>
                <a:lnTo>
                  <a:pt x="16400" y="9072"/>
                </a:lnTo>
                <a:close/>
                <a:moveTo>
                  <a:pt x="9776" y="9090"/>
                </a:moveTo>
                <a:lnTo>
                  <a:pt x="9721" y="9144"/>
                </a:lnTo>
                <a:cubicBezTo>
                  <a:pt x="9776" y="9198"/>
                  <a:pt x="9829" y="9270"/>
                  <a:pt x="9901" y="9324"/>
                </a:cubicBezTo>
                <a:lnTo>
                  <a:pt x="9956" y="9252"/>
                </a:lnTo>
                <a:cubicBezTo>
                  <a:pt x="9901" y="9198"/>
                  <a:pt x="9848" y="9144"/>
                  <a:pt x="9776" y="9090"/>
                </a:cubicBezTo>
                <a:close/>
                <a:moveTo>
                  <a:pt x="42590" y="9216"/>
                </a:moveTo>
                <a:cubicBezTo>
                  <a:pt x="42554" y="9288"/>
                  <a:pt x="42501" y="9342"/>
                  <a:pt x="42465" y="9414"/>
                </a:cubicBezTo>
                <a:lnTo>
                  <a:pt x="42537" y="9468"/>
                </a:lnTo>
                <a:cubicBezTo>
                  <a:pt x="42573" y="9396"/>
                  <a:pt x="42626" y="9342"/>
                  <a:pt x="42662" y="9270"/>
                </a:cubicBezTo>
                <a:lnTo>
                  <a:pt x="42590" y="9216"/>
                </a:lnTo>
                <a:close/>
                <a:moveTo>
                  <a:pt x="10136" y="9396"/>
                </a:moveTo>
                <a:lnTo>
                  <a:pt x="10081" y="9468"/>
                </a:lnTo>
                <a:cubicBezTo>
                  <a:pt x="10136" y="9522"/>
                  <a:pt x="10208" y="9576"/>
                  <a:pt x="10261" y="9612"/>
                </a:cubicBezTo>
                <a:lnTo>
                  <a:pt x="10333" y="9540"/>
                </a:lnTo>
                <a:cubicBezTo>
                  <a:pt x="10261" y="9504"/>
                  <a:pt x="10208" y="9450"/>
                  <a:pt x="10136" y="9396"/>
                </a:cubicBezTo>
                <a:close/>
                <a:moveTo>
                  <a:pt x="16040" y="9396"/>
                </a:moveTo>
                <a:cubicBezTo>
                  <a:pt x="15985" y="9450"/>
                  <a:pt x="15932" y="9486"/>
                  <a:pt x="15860" y="9540"/>
                </a:cubicBezTo>
                <a:lnTo>
                  <a:pt x="15913" y="9612"/>
                </a:lnTo>
                <a:cubicBezTo>
                  <a:pt x="15985" y="9558"/>
                  <a:pt x="16040" y="9522"/>
                  <a:pt x="16112" y="9468"/>
                </a:cubicBezTo>
                <a:lnTo>
                  <a:pt x="16040" y="9396"/>
                </a:lnTo>
                <a:close/>
                <a:moveTo>
                  <a:pt x="42321" y="9594"/>
                </a:moveTo>
                <a:cubicBezTo>
                  <a:pt x="42266" y="9666"/>
                  <a:pt x="42213" y="9720"/>
                  <a:pt x="42158" y="9774"/>
                </a:cubicBezTo>
                <a:lnTo>
                  <a:pt x="42230" y="9846"/>
                </a:lnTo>
                <a:cubicBezTo>
                  <a:pt x="42285" y="9792"/>
                  <a:pt x="42338" y="9720"/>
                  <a:pt x="42393" y="9666"/>
                </a:cubicBezTo>
                <a:lnTo>
                  <a:pt x="42321" y="9594"/>
                </a:lnTo>
                <a:close/>
                <a:moveTo>
                  <a:pt x="10513" y="9684"/>
                </a:moveTo>
                <a:lnTo>
                  <a:pt x="10477" y="9756"/>
                </a:lnTo>
                <a:cubicBezTo>
                  <a:pt x="10532" y="9810"/>
                  <a:pt x="10604" y="9846"/>
                  <a:pt x="10676" y="9882"/>
                </a:cubicBezTo>
                <a:lnTo>
                  <a:pt x="10729" y="9810"/>
                </a:lnTo>
                <a:cubicBezTo>
                  <a:pt x="10657" y="9756"/>
                  <a:pt x="10585" y="9720"/>
                  <a:pt x="10513" y="9684"/>
                </a:cubicBezTo>
                <a:close/>
                <a:moveTo>
                  <a:pt x="15661" y="9666"/>
                </a:moveTo>
                <a:cubicBezTo>
                  <a:pt x="15589" y="9720"/>
                  <a:pt x="15536" y="9756"/>
                  <a:pt x="15464" y="9792"/>
                </a:cubicBezTo>
                <a:lnTo>
                  <a:pt x="15517" y="9882"/>
                </a:lnTo>
                <a:cubicBezTo>
                  <a:pt x="15572" y="9846"/>
                  <a:pt x="15644" y="9792"/>
                  <a:pt x="15716" y="9756"/>
                </a:cubicBezTo>
                <a:lnTo>
                  <a:pt x="15661" y="9666"/>
                </a:lnTo>
                <a:close/>
                <a:moveTo>
                  <a:pt x="15248" y="9918"/>
                </a:moveTo>
                <a:cubicBezTo>
                  <a:pt x="15193" y="9954"/>
                  <a:pt x="15121" y="9990"/>
                  <a:pt x="15049" y="10009"/>
                </a:cubicBezTo>
                <a:lnTo>
                  <a:pt x="15085" y="10098"/>
                </a:lnTo>
                <a:lnTo>
                  <a:pt x="15301" y="9990"/>
                </a:lnTo>
                <a:lnTo>
                  <a:pt x="15248" y="9918"/>
                </a:lnTo>
                <a:close/>
                <a:moveTo>
                  <a:pt x="10928" y="9918"/>
                </a:moveTo>
                <a:lnTo>
                  <a:pt x="10892" y="10009"/>
                </a:lnTo>
                <a:lnTo>
                  <a:pt x="11108" y="10117"/>
                </a:lnTo>
                <a:lnTo>
                  <a:pt x="11144" y="10026"/>
                </a:lnTo>
                <a:lnTo>
                  <a:pt x="10928" y="9918"/>
                </a:lnTo>
                <a:close/>
                <a:moveTo>
                  <a:pt x="41997" y="9954"/>
                </a:moveTo>
                <a:lnTo>
                  <a:pt x="41834" y="10117"/>
                </a:lnTo>
                <a:lnTo>
                  <a:pt x="41889" y="10189"/>
                </a:lnTo>
                <a:cubicBezTo>
                  <a:pt x="41961" y="10134"/>
                  <a:pt x="42014" y="10081"/>
                  <a:pt x="42069" y="10026"/>
                </a:cubicBezTo>
                <a:lnTo>
                  <a:pt x="41997" y="9954"/>
                </a:lnTo>
                <a:close/>
                <a:moveTo>
                  <a:pt x="14816" y="10117"/>
                </a:moveTo>
                <a:cubicBezTo>
                  <a:pt x="14744" y="10134"/>
                  <a:pt x="14672" y="10170"/>
                  <a:pt x="14600" y="10189"/>
                </a:cubicBezTo>
                <a:lnTo>
                  <a:pt x="14636" y="10278"/>
                </a:lnTo>
                <a:cubicBezTo>
                  <a:pt x="14708" y="10261"/>
                  <a:pt x="14780" y="10225"/>
                  <a:pt x="14852" y="10206"/>
                </a:cubicBezTo>
                <a:lnTo>
                  <a:pt x="14816" y="10117"/>
                </a:lnTo>
                <a:close/>
                <a:moveTo>
                  <a:pt x="11360" y="10117"/>
                </a:moveTo>
                <a:lnTo>
                  <a:pt x="11324" y="10206"/>
                </a:lnTo>
                <a:cubicBezTo>
                  <a:pt x="11396" y="10242"/>
                  <a:pt x="11468" y="10261"/>
                  <a:pt x="11557" y="10297"/>
                </a:cubicBezTo>
                <a:lnTo>
                  <a:pt x="11576" y="10206"/>
                </a:lnTo>
                <a:cubicBezTo>
                  <a:pt x="11504" y="10170"/>
                  <a:pt x="11432" y="10153"/>
                  <a:pt x="11360" y="10117"/>
                </a:cubicBezTo>
                <a:close/>
                <a:moveTo>
                  <a:pt x="11809" y="10278"/>
                </a:moveTo>
                <a:lnTo>
                  <a:pt x="11773" y="10369"/>
                </a:lnTo>
                <a:cubicBezTo>
                  <a:pt x="11864" y="10386"/>
                  <a:pt x="11936" y="10405"/>
                  <a:pt x="12008" y="10422"/>
                </a:cubicBezTo>
                <a:lnTo>
                  <a:pt x="12044" y="10333"/>
                </a:lnTo>
                <a:cubicBezTo>
                  <a:pt x="11953" y="10314"/>
                  <a:pt x="11881" y="10297"/>
                  <a:pt x="11809" y="10278"/>
                </a:cubicBezTo>
                <a:close/>
                <a:moveTo>
                  <a:pt x="14384" y="10261"/>
                </a:moveTo>
                <a:cubicBezTo>
                  <a:pt x="14293" y="10297"/>
                  <a:pt x="14221" y="10314"/>
                  <a:pt x="14149" y="10333"/>
                </a:cubicBezTo>
                <a:lnTo>
                  <a:pt x="14168" y="10422"/>
                </a:lnTo>
                <a:cubicBezTo>
                  <a:pt x="14240" y="10405"/>
                  <a:pt x="14329" y="10386"/>
                  <a:pt x="14401" y="10350"/>
                </a:cubicBezTo>
                <a:lnTo>
                  <a:pt x="14384" y="10261"/>
                </a:lnTo>
                <a:close/>
                <a:moveTo>
                  <a:pt x="12260" y="10386"/>
                </a:moveTo>
                <a:lnTo>
                  <a:pt x="12241" y="10477"/>
                </a:lnTo>
                <a:cubicBezTo>
                  <a:pt x="12332" y="10494"/>
                  <a:pt x="12404" y="10513"/>
                  <a:pt x="12493" y="10513"/>
                </a:cubicBezTo>
                <a:lnTo>
                  <a:pt x="12493" y="10422"/>
                </a:lnTo>
                <a:cubicBezTo>
                  <a:pt x="12421" y="10405"/>
                  <a:pt x="12349" y="10405"/>
                  <a:pt x="12260" y="10386"/>
                </a:cubicBezTo>
                <a:close/>
                <a:moveTo>
                  <a:pt x="13916" y="10386"/>
                </a:moveTo>
                <a:cubicBezTo>
                  <a:pt x="13844" y="10386"/>
                  <a:pt x="13753" y="10405"/>
                  <a:pt x="13681" y="10422"/>
                </a:cubicBezTo>
                <a:lnTo>
                  <a:pt x="13700" y="10513"/>
                </a:lnTo>
                <a:cubicBezTo>
                  <a:pt x="13772" y="10494"/>
                  <a:pt x="13861" y="10494"/>
                  <a:pt x="13933" y="10477"/>
                </a:cubicBezTo>
                <a:lnTo>
                  <a:pt x="13916" y="10386"/>
                </a:lnTo>
                <a:close/>
                <a:moveTo>
                  <a:pt x="41654" y="10278"/>
                </a:moveTo>
                <a:cubicBezTo>
                  <a:pt x="41601" y="10314"/>
                  <a:pt x="41565" y="10350"/>
                  <a:pt x="41510" y="10386"/>
                </a:cubicBezTo>
                <a:cubicBezTo>
                  <a:pt x="41510" y="10405"/>
                  <a:pt x="41493" y="10422"/>
                  <a:pt x="41474" y="10422"/>
                </a:cubicBezTo>
                <a:lnTo>
                  <a:pt x="41529" y="10513"/>
                </a:lnTo>
                <a:lnTo>
                  <a:pt x="41582" y="10458"/>
                </a:lnTo>
                <a:cubicBezTo>
                  <a:pt x="41618" y="10422"/>
                  <a:pt x="41673" y="10386"/>
                  <a:pt x="41709" y="10350"/>
                </a:cubicBezTo>
                <a:lnTo>
                  <a:pt x="41654" y="10278"/>
                </a:lnTo>
                <a:close/>
                <a:moveTo>
                  <a:pt x="12745" y="10441"/>
                </a:moveTo>
                <a:lnTo>
                  <a:pt x="12728" y="10549"/>
                </a:lnTo>
                <a:lnTo>
                  <a:pt x="12980" y="10549"/>
                </a:lnTo>
                <a:lnTo>
                  <a:pt x="12980" y="10458"/>
                </a:lnTo>
                <a:lnTo>
                  <a:pt x="12781" y="10458"/>
                </a:lnTo>
                <a:cubicBezTo>
                  <a:pt x="12764" y="10458"/>
                  <a:pt x="12745" y="10441"/>
                  <a:pt x="12745" y="10441"/>
                </a:cubicBezTo>
                <a:close/>
                <a:moveTo>
                  <a:pt x="13448" y="10441"/>
                </a:moveTo>
                <a:cubicBezTo>
                  <a:pt x="13376" y="10458"/>
                  <a:pt x="13285" y="10458"/>
                  <a:pt x="13213" y="10458"/>
                </a:cubicBezTo>
                <a:lnTo>
                  <a:pt x="13213" y="10549"/>
                </a:lnTo>
                <a:cubicBezTo>
                  <a:pt x="13285" y="10549"/>
                  <a:pt x="13376" y="10549"/>
                  <a:pt x="13448" y="10530"/>
                </a:cubicBezTo>
                <a:lnTo>
                  <a:pt x="13448" y="10441"/>
                </a:lnTo>
                <a:close/>
                <a:moveTo>
                  <a:pt x="41277" y="10566"/>
                </a:moveTo>
                <a:cubicBezTo>
                  <a:pt x="41222" y="10621"/>
                  <a:pt x="41150" y="10657"/>
                  <a:pt x="41078" y="10710"/>
                </a:cubicBezTo>
                <a:lnTo>
                  <a:pt x="41133" y="10782"/>
                </a:lnTo>
                <a:cubicBezTo>
                  <a:pt x="41205" y="10746"/>
                  <a:pt x="41277" y="10693"/>
                  <a:pt x="41330" y="10657"/>
                </a:cubicBezTo>
                <a:lnTo>
                  <a:pt x="41277" y="10566"/>
                </a:lnTo>
                <a:close/>
                <a:moveTo>
                  <a:pt x="40881" y="10837"/>
                </a:moveTo>
                <a:cubicBezTo>
                  <a:pt x="40809" y="10873"/>
                  <a:pt x="40754" y="10909"/>
                  <a:pt x="40682" y="10962"/>
                </a:cubicBezTo>
                <a:lnTo>
                  <a:pt x="40718" y="11034"/>
                </a:lnTo>
                <a:cubicBezTo>
                  <a:pt x="40790" y="10998"/>
                  <a:pt x="40862" y="10962"/>
                  <a:pt x="40934" y="10909"/>
                </a:cubicBezTo>
                <a:lnTo>
                  <a:pt x="40881" y="10837"/>
                </a:lnTo>
                <a:close/>
                <a:moveTo>
                  <a:pt x="40466" y="11070"/>
                </a:moveTo>
                <a:lnTo>
                  <a:pt x="40250" y="11178"/>
                </a:lnTo>
                <a:lnTo>
                  <a:pt x="40305" y="11269"/>
                </a:lnTo>
                <a:lnTo>
                  <a:pt x="40521" y="11161"/>
                </a:lnTo>
                <a:lnTo>
                  <a:pt x="40466" y="11070"/>
                </a:lnTo>
                <a:close/>
                <a:moveTo>
                  <a:pt x="40034" y="11286"/>
                </a:moveTo>
                <a:cubicBezTo>
                  <a:pt x="39962" y="11322"/>
                  <a:pt x="39890" y="11358"/>
                  <a:pt x="39818" y="11377"/>
                </a:cubicBezTo>
                <a:lnTo>
                  <a:pt x="39854" y="11466"/>
                </a:lnTo>
                <a:cubicBezTo>
                  <a:pt x="39945" y="11430"/>
                  <a:pt x="40017" y="11413"/>
                  <a:pt x="40089" y="11377"/>
                </a:cubicBezTo>
                <a:lnTo>
                  <a:pt x="40034" y="11286"/>
                </a:lnTo>
                <a:close/>
                <a:moveTo>
                  <a:pt x="39602" y="11466"/>
                </a:moveTo>
                <a:cubicBezTo>
                  <a:pt x="39530" y="11502"/>
                  <a:pt x="39458" y="11538"/>
                  <a:pt x="39386" y="11557"/>
                </a:cubicBezTo>
                <a:lnTo>
                  <a:pt x="39422" y="11646"/>
                </a:lnTo>
                <a:cubicBezTo>
                  <a:pt x="39494" y="11629"/>
                  <a:pt x="39566" y="11593"/>
                  <a:pt x="39638" y="11557"/>
                </a:cubicBezTo>
                <a:lnTo>
                  <a:pt x="39602" y="11466"/>
                </a:lnTo>
                <a:close/>
                <a:moveTo>
                  <a:pt x="39153" y="11646"/>
                </a:moveTo>
                <a:cubicBezTo>
                  <a:pt x="39081" y="11682"/>
                  <a:pt x="39009" y="11701"/>
                  <a:pt x="38937" y="11718"/>
                </a:cubicBezTo>
                <a:lnTo>
                  <a:pt x="38973" y="11809"/>
                </a:lnTo>
                <a:cubicBezTo>
                  <a:pt x="39045" y="11790"/>
                  <a:pt x="39117" y="11773"/>
                  <a:pt x="39189" y="11737"/>
                </a:cubicBezTo>
                <a:lnTo>
                  <a:pt x="39153" y="11646"/>
                </a:lnTo>
                <a:close/>
                <a:moveTo>
                  <a:pt x="38702" y="11809"/>
                </a:moveTo>
                <a:cubicBezTo>
                  <a:pt x="38630" y="11826"/>
                  <a:pt x="38558" y="11862"/>
                  <a:pt x="38486" y="11881"/>
                </a:cubicBezTo>
                <a:lnTo>
                  <a:pt x="38505" y="11970"/>
                </a:lnTo>
                <a:cubicBezTo>
                  <a:pt x="38594" y="11953"/>
                  <a:pt x="38666" y="11917"/>
                  <a:pt x="38738" y="11898"/>
                </a:cubicBezTo>
                <a:lnTo>
                  <a:pt x="38702" y="11809"/>
                </a:lnTo>
                <a:close/>
                <a:moveTo>
                  <a:pt x="38253" y="11953"/>
                </a:moveTo>
                <a:cubicBezTo>
                  <a:pt x="38181" y="11970"/>
                  <a:pt x="38109" y="11989"/>
                  <a:pt x="38018" y="12025"/>
                </a:cubicBezTo>
                <a:lnTo>
                  <a:pt x="38054" y="12114"/>
                </a:lnTo>
                <a:cubicBezTo>
                  <a:pt x="38126" y="12097"/>
                  <a:pt x="38198" y="12061"/>
                  <a:pt x="38289" y="12042"/>
                </a:cubicBezTo>
                <a:lnTo>
                  <a:pt x="38253" y="11953"/>
                </a:lnTo>
                <a:close/>
                <a:moveTo>
                  <a:pt x="37802" y="12078"/>
                </a:moveTo>
                <a:cubicBezTo>
                  <a:pt x="37713" y="12114"/>
                  <a:pt x="37641" y="12133"/>
                  <a:pt x="37569" y="12150"/>
                </a:cubicBezTo>
                <a:lnTo>
                  <a:pt x="37586" y="12241"/>
                </a:lnTo>
                <a:cubicBezTo>
                  <a:pt x="37677" y="12222"/>
                  <a:pt x="37749" y="12205"/>
                  <a:pt x="37821" y="12186"/>
                </a:cubicBezTo>
                <a:lnTo>
                  <a:pt x="37802" y="12078"/>
                </a:lnTo>
                <a:close/>
                <a:moveTo>
                  <a:pt x="37334" y="12222"/>
                </a:moveTo>
                <a:lnTo>
                  <a:pt x="37154" y="12277"/>
                </a:lnTo>
                <a:lnTo>
                  <a:pt x="37173" y="12366"/>
                </a:lnTo>
                <a:lnTo>
                  <a:pt x="37370" y="12313"/>
                </a:lnTo>
                <a:lnTo>
                  <a:pt x="37334" y="12222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1871753" y="379013"/>
            <a:ext cx="274600" cy="321970"/>
            <a:chOff x="4636986" y="2820121"/>
            <a:chExt cx="86206" cy="101077"/>
          </a:xfrm>
        </p:grpSpPr>
        <p:sp>
          <p:nvSpPr>
            <p:cNvPr id="14" name="Google Shape;14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4822964" y="4511167"/>
            <a:ext cx="443211" cy="364591"/>
            <a:chOff x="1467054" y="3152821"/>
            <a:chExt cx="139138" cy="114457"/>
          </a:xfrm>
        </p:grpSpPr>
        <p:sp>
          <p:nvSpPr>
            <p:cNvPr id="18" name="Google Shape;18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 rot="10800000">
            <a:off x="6271253" y="287251"/>
            <a:ext cx="274600" cy="321970"/>
            <a:chOff x="4636986" y="2820121"/>
            <a:chExt cx="86206" cy="101077"/>
          </a:xfrm>
        </p:grpSpPr>
        <p:sp>
          <p:nvSpPr>
            <p:cNvPr id="23" name="Google Shape;23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5400000">
            <a:off x="83476" y="103092"/>
            <a:ext cx="443211" cy="364591"/>
            <a:chOff x="1467054" y="3152821"/>
            <a:chExt cx="139138" cy="114457"/>
          </a:xfrm>
        </p:grpSpPr>
        <p:sp>
          <p:nvSpPr>
            <p:cNvPr id="27" name="Google Shape;27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31;p2"/>
          <p:cNvGrpSpPr/>
          <p:nvPr/>
        </p:nvGrpSpPr>
        <p:grpSpPr>
          <a:xfrm rot="7664387">
            <a:off x="3447312" y="4010765"/>
            <a:ext cx="348716" cy="364589"/>
            <a:chOff x="1467054" y="3152821"/>
            <a:chExt cx="109474" cy="114457"/>
          </a:xfrm>
        </p:grpSpPr>
        <p:sp>
          <p:nvSpPr>
            <p:cNvPr id="32" name="Google Shape;32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 rot="10800000">
            <a:off x="1993653" y="4442513"/>
            <a:ext cx="274600" cy="321970"/>
            <a:chOff x="4636986" y="2820121"/>
            <a:chExt cx="86206" cy="101077"/>
          </a:xfrm>
        </p:grpSpPr>
        <p:sp>
          <p:nvSpPr>
            <p:cNvPr id="36" name="Google Shape;36;p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39;p2"/>
          <p:cNvGrpSpPr/>
          <p:nvPr/>
        </p:nvGrpSpPr>
        <p:grpSpPr>
          <a:xfrm rot="8477748">
            <a:off x="4757656" y="654498"/>
            <a:ext cx="443204" cy="364585"/>
            <a:chOff x="1467054" y="3152821"/>
            <a:chExt cx="139138" cy="114457"/>
          </a:xfrm>
        </p:grpSpPr>
        <p:sp>
          <p:nvSpPr>
            <p:cNvPr id="40" name="Google Shape;40;p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44;p2"/>
          <p:cNvSpPr/>
          <p:nvPr/>
        </p:nvSpPr>
        <p:spPr>
          <a:xfrm rot="-10119784">
            <a:off x="-353766" y="4273531"/>
            <a:ext cx="2515243" cy="83984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 rot="10210736">
            <a:off x="-257445" y="-148354"/>
            <a:ext cx="1590291" cy="1193187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_AND_TWO_COLUMNS_1_2"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" name="Google Shape;790;p26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91" name="Google Shape;791;p26"/>
          <p:cNvSpPr txBox="1">
            <a:spLocks noGrp="1"/>
          </p:cNvSpPr>
          <p:nvPr>
            <p:ph type="subTitle" idx="1"/>
          </p:nvPr>
        </p:nvSpPr>
        <p:spPr>
          <a:xfrm>
            <a:off x="2141100" y="1269825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92" name="Google Shape;792;p26"/>
          <p:cNvSpPr txBox="1">
            <a:spLocks noGrp="1"/>
          </p:cNvSpPr>
          <p:nvPr>
            <p:ph type="subTitle" idx="2"/>
          </p:nvPr>
        </p:nvSpPr>
        <p:spPr>
          <a:xfrm>
            <a:off x="4272575" y="1276275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93" name="Google Shape;793;p26"/>
          <p:cNvGrpSpPr/>
          <p:nvPr/>
        </p:nvGrpSpPr>
        <p:grpSpPr>
          <a:xfrm flipH="1">
            <a:off x="8527527" y="379024"/>
            <a:ext cx="274600" cy="321970"/>
            <a:chOff x="4636986" y="2820121"/>
            <a:chExt cx="86206" cy="101077"/>
          </a:xfrm>
        </p:grpSpPr>
        <p:sp>
          <p:nvSpPr>
            <p:cNvPr id="794" name="Google Shape;794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6"/>
          <p:cNvGrpSpPr/>
          <p:nvPr/>
        </p:nvGrpSpPr>
        <p:grpSpPr>
          <a:xfrm rot="2700000" flipH="1">
            <a:off x="2526109" y="89961"/>
            <a:ext cx="443207" cy="364588"/>
            <a:chOff x="1467054" y="3152821"/>
            <a:chExt cx="139138" cy="114457"/>
          </a:xfrm>
        </p:grpSpPr>
        <p:sp>
          <p:nvSpPr>
            <p:cNvPr id="798" name="Google Shape;798;p2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2" name="Google Shape;802;p26"/>
          <p:cNvGrpSpPr/>
          <p:nvPr/>
        </p:nvGrpSpPr>
        <p:grpSpPr>
          <a:xfrm flipH="1">
            <a:off x="3170727" y="4587926"/>
            <a:ext cx="274600" cy="321970"/>
            <a:chOff x="4636986" y="2820121"/>
            <a:chExt cx="86206" cy="101077"/>
          </a:xfrm>
        </p:grpSpPr>
        <p:sp>
          <p:nvSpPr>
            <p:cNvPr id="803" name="Google Shape;803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6" name="Google Shape;806;p26"/>
          <p:cNvGrpSpPr/>
          <p:nvPr/>
        </p:nvGrpSpPr>
        <p:grpSpPr>
          <a:xfrm flipH="1">
            <a:off x="127227" y="1131188"/>
            <a:ext cx="274600" cy="321970"/>
            <a:chOff x="4636986" y="2820121"/>
            <a:chExt cx="86206" cy="101077"/>
          </a:xfrm>
        </p:grpSpPr>
        <p:sp>
          <p:nvSpPr>
            <p:cNvPr id="807" name="Google Shape;807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0" name="Google Shape;810;p26"/>
          <p:cNvGrpSpPr/>
          <p:nvPr/>
        </p:nvGrpSpPr>
        <p:grpSpPr>
          <a:xfrm rot="-5400000" flipH="1">
            <a:off x="8288081" y="4566617"/>
            <a:ext cx="443211" cy="364591"/>
            <a:chOff x="1467054" y="3152821"/>
            <a:chExt cx="139138" cy="114457"/>
          </a:xfrm>
        </p:grpSpPr>
        <p:sp>
          <p:nvSpPr>
            <p:cNvPr id="811" name="Google Shape;811;p2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26"/>
          <p:cNvGrpSpPr/>
          <p:nvPr/>
        </p:nvGrpSpPr>
        <p:grpSpPr>
          <a:xfrm rot="10800000" flipH="1">
            <a:off x="222906" y="4603505"/>
            <a:ext cx="443211" cy="364591"/>
            <a:chOff x="1467054" y="3152821"/>
            <a:chExt cx="139138" cy="114457"/>
          </a:xfrm>
        </p:grpSpPr>
        <p:sp>
          <p:nvSpPr>
            <p:cNvPr id="816" name="Google Shape;816;p2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26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21" name="Google Shape;821;p26"/>
          <p:cNvGrpSpPr/>
          <p:nvPr/>
        </p:nvGrpSpPr>
        <p:grpSpPr>
          <a:xfrm rot="10626601" flipH="1">
            <a:off x="8637653" y="3611960"/>
            <a:ext cx="274596" cy="321966"/>
            <a:chOff x="4636986" y="2820121"/>
            <a:chExt cx="86206" cy="101077"/>
          </a:xfrm>
        </p:grpSpPr>
        <p:sp>
          <p:nvSpPr>
            <p:cNvPr id="822" name="Google Shape;822;p2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5" name="Google Shape;825;p26"/>
          <p:cNvSpPr txBox="1">
            <a:spLocks noGrp="1"/>
          </p:cNvSpPr>
          <p:nvPr>
            <p:ph type="subTitle" idx="3"/>
          </p:nvPr>
        </p:nvSpPr>
        <p:spPr>
          <a:xfrm>
            <a:off x="2141100" y="1981444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4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26" name="Google Shape;826;p26"/>
          <p:cNvSpPr txBox="1">
            <a:spLocks noGrp="1"/>
          </p:cNvSpPr>
          <p:nvPr>
            <p:ph type="subTitle" idx="4"/>
          </p:nvPr>
        </p:nvSpPr>
        <p:spPr>
          <a:xfrm>
            <a:off x="4272575" y="1987894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26"/>
          <p:cNvSpPr txBox="1">
            <a:spLocks noGrp="1"/>
          </p:cNvSpPr>
          <p:nvPr>
            <p:ph type="subTitle" idx="5"/>
          </p:nvPr>
        </p:nvSpPr>
        <p:spPr>
          <a:xfrm>
            <a:off x="2141100" y="2693063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28" name="Google Shape;828;p26"/>
          <p:cNvSpPr txBox="1">
            <a:spLocks noGrp="1"/>
          </p:cNvSpPr>
          <p:nvPr>
            <p:ph type="subTitle" idx="6"/>
          </p:nvPr>
        </p:nvSpPr>
        <p:spPr>
          <a:xfrm>
            <a:off x="4272575" y="2699513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29" name="Google Shape;829;p26"/>
          <p:cNvSpPr txBox="1">
            <a:spLocks noGrp="1"/>
          </p:cNvSpPr>
          <p:nvPr>
            <p:ph type="subTitle" idx="7"/>
          </p:nvPr>
        </p:nvSpPr>
        <p:spPr>
          <a:xfrm>
            <a:off x="2141100" y="3404681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30" name="Google Shape;830;p26"/>
          <p:cNvSpPr txBox="1">
            <a:spLocks noGrp="1"/>
          </p:cNvSpPr>
          <p:nvPr>
            <p:ph type="subTitle" idx="8"/>
          </p:nvPr>
        </p:nvSpPr>
        <p:spPr>
          <a:xfrm>
            <a:off x="4272575" y="3411131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1" name="Google Shape;831;p26"/>
          <p:cNvSpPr txBox="1">
            <a:spLocks noGrp="1"/>
          </p:cNvSpPr>
          <p:nvPr>
            <p:ph type="subTitle" idx="9"/>
          </p:nvPr>
        </p:nvSpPr>
        <p:spPr>
          <a:xfrm>
            <a:off x="2141100" y="4116300"/>
            <a:ext cx="17433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832" name="Google Shape;832;p26"/>
          <p:cNvSpPr txBox="1">
            <a:spLocks noGrp="1"/>
          </p:cNvSpPr>
          <p:nvPr>
            <p:ph type="subTitle" idx="13"/>
          </p:nvPr>
        </p:nvSpPr>
        <p:spPr>
          <a:xfrm>
            <a:off x="4272575" y="4122750"/>
            <a:ext cx="4151400" cy="3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26"/>
          <p:cNvSpPr/>
          <p:nvPr/>
        </p:nvSpPr>
        <p:spPr>
          <a:xfrm rot="-6081240" flipH="1">
            <a:off x="-942037" y="4472501"/>
            <a:ext cx="3336831" cy="1103749"/>
          </a:xfrm>
          <a:custGeom>
            <a:avLst/>
            <a:gdLst/>
            <a:ahLst/>
            <a:cxnLst/>
            <a:rect l="l" t="t" r="r" b="b"/>
            <a:pathLst>
              <a:path w="30259" h="10009" extrusionOk="0">
                <a:moveTo>
                  <a:pt x="28297" y="0"/>
                </a:moveTo>
                <a:lnTo>
                  <a:pt x="28278" y="91"/>
                </a:lnTo>
                <a:cubicBezTo>
                  <a:pt x="28314" y="108"/>
                  <a:pt x="28333" y="108"/>
                  <a:pt x="28369" y="108"/>
                </a:cubicBezTo>
                <a:lnTo>
                  <a:pt x="28386" y="19"/>
                </a:lnTo>
                <a:cubicBezTo>
                  <a:pt x="28350" y="19"/>
                  <a:pt x="28333" y="0"/>
                  <a:pt x="28297" y="0"/>
                </a:cubicBezTo>
                <a:close/>
                <a:moveTo>
                  <a:pt x="28621" y="91"/>
                </a:moveTo>
                <a:lnTo>
                  <a:pt x="28585" y="180"/>
                </a:lnTo>
                <a:cubicBezTo>
                  <a:pt x="28657" y="199"/>
                  <a:pt x="28729" y="235"/>
                  <a:pt x="28801" y="252"/>
                </a:cubicBezTo>
                <a:lnTo>
                  <a:pt x="28837" y="180"/>
                </a:lnTo>
                <a:cubicBezTo>
                  <a:pt x="28765" y="144"/>
                  <a:pt x="28693" y="108"/>
                  <a:pt x="28621" y="91"/>
                </a:cubicBezTo>
                <a:close/>
                <a:moveTo>
                  <a:pt x="29070" y="288"/>
                </a:moveTo>
                <a:lnTo>
                  <a:pt x="29017" y="360"/>
                </a:lnTo>
                <a:cubicBezTo>
                  <a:pt x="29089" y="415"/>
                  <a:pt x="29142" y="451"/>
                  <a:pt x="29214" y="504"/>
                </a:cubicBezTo>
                <a:lnTo>
                  <a:pt x="29269" y="415"/>
                </a:lnTo>
                <a:cubicBezTo>
                  <a:pt x="29197" y="379"/>
                  <a:pt x="29125" y="324"/>
                  <a:pt x="29070" y="288"/>
                </a:cubicBezTo>
                <a:close/>
                <a:moveTo>
                  <a:pt x="29449" y="576"/>
                </a:moveTo>
                <a:lnTo>
                  <a:pt x="29394" y="648"/>
                </a:lnTo>
                <a:lnTo>
                  <a:pt x="29557" y="811"/>
                </a:lnTo>
                <a:lnTo>
                  <a:pt x="29629" y="739"/>
                </a:lnTo>
                <a:cubicBezTo>
                  <a:pt x="29574" y="684"/>
                  <a:pt x="29521" y="631"/>
                  <a:pt x="29449" y="576"/>
                </a:cubicBezTo>
                <a:close/>
                <a:moveTo>
                  <a:pt x="144" y="756"/>
                </a:moveTo>
                <a:cubicBezTo>
                  <a:pt x="125" y="828"/>
                  <a:pt x="125" y="900"/>
                  <a:pt x="108" y="991"/>
                </a:cubicBezTo>
                <a:lnTo>
                  <a:pt x="197" y="1008"/>
                </a:lnTo>
                <a:cubicBezTo>
                  <a:pt x="216" y="919"/>
                  <a:pt x="233" y="847"/>
                  <a:pt x="233" y="756"/>
                </a:cubicBezTo>
                <a:close/>
                <a:moveTo>
                  <a:pt x="29790" y="936"/>
                </a:moveTo>
                <a:lnTo>
                  <a:pt x="29701" y="991"/>
                </a:lnTo>
                <a:cubicBezTo>
                  <a:pt x="29754" y="1063"/>
                  <a:pt x="29790" y="1116"/>
                  <a:pt x="29845" y="1188"/>
                </a:cubicBezTo>
                <a:lnTo>
                  <a:pt x="29917" y="1135"/>
                </a:lnTo>
                <a:cubicBezTo>
                  <a:pt x="29881" y="1063"/>
                  <a:pt x="29826" y="1008"/>
                  <a:pt x="29790" y="936"/>
                </a:cubicBezTo>
                <a:close/>
                <a:moveTo>
                  <a:pt x="72" y="1224"/>
                </a:moveTo>
                <a:cubicBezTo>
                  <a:pt x="53" y="1296"/>
                  <a:pt x="53" y="1387"/>
                  <a:pt x="36" y="1459"/>
                </a:cubicBezTo>
                <a:lnTo>
                  <a:pt x="144" y="1476"/>
                </a:lnTo>
                <a:cubicBezTo>
                  <a:pt x="144" y="1387"/>
                  <a:pt x="161" y="1315"/>
                  <a:pt x="161" y="1243"/>
                </a:cubicBezTo>
                <a:lnTo>
                  <a:pt x="72" y="1224"/>
                </a:lnTo>
                <a:close/>
                <a:moveTo>
                  <a:pt x="30042" y="1351"/>
                </a:moveTo>
                <a:lnTo>
                  <a:pt x="29953" y="1387"/>
                </a:lnTo>
                <a:cubicBezTo>
                  <a:pt x="29989" y="1459"/>
                  <a:pt x="30006" y="1531"/>
                  <a:pt x="30042" y="1603"/>
                </a:cubicBezTo>
                <a:lnTo>
                  <a:pt x="30133" y="1584"/>
                </a:lnTo>
                <a:cubicBezTo>
                  <a:pt x="30097" y="1495"/>
                  <a:pt x="30078" y="1423"/>
                  <a:pt x="30042" y="1351"/>
                </a:cubicBezTo>
                <a:close/>
                <a:moveTo>
                  <a:pt x="17" y="1692"/>
                </a:moveTo>
                <a:cubicBezTo>
                  <a:pt x="17" y="1783"/>
                  <a:pt x="0" y="1872"/>
                  <a:pt x="0" y="1944"/>
                </a:cubicBezTo>
                <a:lnTo>
                  <a:pt x="89" y="1944"/>
                </a:lnTo>
                <a:cubicBezTo>
                  <a:pt x="108" y="1872"/>
                  <a:pt x="108" y="1783"/>
                  <a:pt x="108" y="1711"/>
                </a:cubicBezTo>
                <a:lnTo>
                  <a:pt x="17" y="1692"/>
                </a:lnTo>
                <a:close/>
                <a:moveTo>
                  <a:pt x="30205" y="1819"/>
                </a:moveTo>
                <a:lnTo>
                  <a:pt x="30097" y="1836"/>
                </a:lnTo>
                <a:cubicBezTo>
                  <a:pt x="30114" y="1872"/>
                  <a:pt x="30114" y="1908"/>
                  <a:pt x="30133" y="1944"/>
                </a:cubicBezTo>
                <a:cubicBezTo>
                  <a:pt x="30133" y="1980"/>
                  <a:pt x="30133" y="2016"/>
                  <a:pt x="30150" y="2071"/>
                </a:cubicBezTo>
                <a:lnTo>
                  <a:pt x="30241" y="2052"/>
                </a:lnTo>
                <a:cubicBezTo>
                  <a:pt x="30241" y="2016"/>
                  <a:pt x="30222" y="1963"/>
                  <a:pt x="30222" y="1927"/>
                </a:cubicBezTo>
                <a:cubicBezTo>
                  <a:pt x="30205" y="1891"/>
                  <a:pt x="30205" y="1855"/>
                  <a:pt x="30205" y="1819"/>
                </a:cubicBezTo>
                <a:close/>
                <a:moveTo>
                  <a:pt x="0" y="2179"/>
                </a:moveTo>
                <a:lnTo>
                  <a:pt x="0" y="2215"/>
                </a:lnTo>
                <a:lnTo>
                  <a:pt x="0" y="2431"/>
                </a:lnTo>
                <a:lnTo>
                  <a:pt x="89" y="2412"/>
                </a:lnTo>
                <a:lnTo>
                  <a:pt x="89" y="2215"/>
                </a:lnTo>
                <a:lnTo>
                  <a:pt x="89" y="2179"/>
                </a:lnTo>
                <a:close/>
                <a:moveTo>
                  <a:pt x="30150" y="2304"/>
                </a:moveTo>
                <a:lnTo>
                  <a:pt x="30150" y="2539"/>
                </a:lnTo>
                <a:lnTo>
                  <a:pt x="30241" y="2539"/>
                </a:lnTo>
                <a:cubicBezTo>
                  <a:pt x="30241" y="2467"/>
                  <a:pt x="30258" y="2376"/>
                  <a:pt x="30258" y="2304"/>
                </a:cubicBezTo>
                <a:close/>
                <a:moveTo>
                  <a:pt x="17" y="2665"/>
                </a:moveTo>
                <a:cubicBezTo>
                  <a:pt x="17" y="2755"/>
                  <a:pt x="36" y="2827"/>
                  <a:pt x="53" y="2899"/>
                </a:cubicBezTo>
                <a:lnTo>
                  <a:pt x="144" y="2899"/>
                </a:lnTo>
                <a:cubicBezTo>
                  <a:pt x="125" y="2809"/>
                  <a:pt x="125" y="2737"/>
                  <a:pt x="108" y="2665"/>
                </a:cubicBezTo>
                <a:close/>
                <a:moveTo>
                  <a:pt x="6264" y="2827"/>
                </a:moveTo>
                <a:lnTo>
                  <a:pt x="6264" y="2935"/>
                </a:lnTo>
                <a:cubicBezTo>
                  <a:pt x="6300" y="2926"/>
                  <a:pt x="6341" y="2921"/>
                  <a:pt x="6381" y="2921"/>
                </a:cubicBezTo>
                <a:cubicBezTo>
                  <a:pt x="6421" y="2921"/>
                  <a:pt x="6462" y="2926"/>
                  <a:pt x="6498" y="2935"/>
                </a:cubicBezTo>
                <a:lnTo>
                  <a:pt x="6498" y="2827"/>
                </a:lnTo>
                <a:close/>
                <a:moveTo>
                  <a:pt x="6012" y="2845"/>
                </a:moveTo>
                <a:cubicBezTo>
                  <a:pt x="5940" y="2863"/>
                  <a:pt x="5850" y="2881"/>
                  <a:pt x="5778" y="2899"/>
                </a:cubicBezTo>
                <a:lnTo>
                  <a:pt x="5796" y="2989"/>
                </a:lnTo>
                <a:cubicBezTo>
                  <a:pt x="5868" y="2971"/>
                  <a:pt x="5940" y="2953"/>
                  <a:pt x="6030" y="2953"/>
                </a:cubicBezTo>
                <a:lnTo>
                  <a:pt x="6012" y="2845"/>
                </a:lnTo>
                <a:close/>
                <a:moveTo>
                  <a:pt x="6750" y="2863"/>
                </a:moveTo>
                <a:lnTo>
                  <a:pt x="6732" y="2953"/>
                </a:lnTo>
                <a:cubicBezTo>
                  <a:pt x="6804" y="2953"/>
                  <a:pt x="6876" y="2971"/>
                  <a:pt x="6966" y="2989"/>
                </a:cubicBezTo>
                <a:lnTo>
                  <a:pt x="6984" y="2899"/>
                </a:lnTo>
                <a:cubicBezTo>
                  <a:pt x="6894" y="2881"/>
                  <a:pt x="6822" y="2863"/>
                  <a:pt x="6750" y="2863"/>
                </a:cubicBezTo>
                <a:close/>
                <a:moveTo>
                  <a:pt x="30114" y="2773"/>
                </a:moveTo>
                <a:cubicBezTo>
                  <a:pt x="30097" y="2845"/>
                  <a:pt x="30078" y="2917"/>
                  <a:pt x="30042" y="2989"/>
                </a:cubicBezTo>
                <a:lnTo>
                  <a:pt x="30133" y="3025"/>
                </a:lnTo>
                <a:cubicBezTo>
                  <a:pt x="30169" y="2935"/>
                  <a:pt x="30186" y="2863"/>
                  <a:pt x="30205" y="2791"/>
                </a:cubicBezTo>
                <a:lnTo>
                  <a:pt x="30114" y="2773"/>
                </a:lnTo>
                <a:close/>
                <a:moveTo>
                  <a:pt x="7218" y="2953"/>
                </a:moveTo>
                <a:lnTo>
                  <a:pt x="7200" y="3043"/>
                </a:lnTo>
                <a:cubicBezTo>
                  <a:pt x="7272" y="3061"/>
                  <a:pt x="7344" y="3097"/>
                  <a:pt x="7416" y="3115"/>
                </a:cubicBezTo>
                <a:lnTo>
                  <a:pt x="7452" y="3025"/>
                </a:lnTo>
                <a:cubicBezTo>
                  <a:pt x="7380" y="3007"/>
                  <a:pt x="7290" y="2971"/>
                  <a:pt x="7218" y="2953"/>
                </a:cubicBezTo>
                <a:close/>
                <a:moveTo>
                  <a:pt x="5544" y="2971"/>
                </a:moveTo>
                <a:cubicBezTo>
                  <a:pt x="5508" y="2971"/>
                  <a:pt x="5472" y="2989"/>
                  <a:pt x="5454" y="2989"/>
                </a:cubicBezTo>
                <a:cubicBezTo>
                  <a:pt x="5400" y="3007"/>
                  <a:pt x="5364" y="3025"/>
                  <a:pt x="5310" y="3061"/>
                </a:cubicBezTo>
                <a:lnTo>
                  <a:pt x="5346" y="3133"/>
                </a:lnTo>
                <a:cubicBezTo>
                  <a:pt x="5400" y="3115"/>
                  <a:pt x="5436" y="3097"/>
                  <a:pt x="5490" y="3079"/>
                </a:cubicBezTo>
                <a:cubicBezTo>
                  <a:pt x="5508" y="3079"/>
                  <a:pt x="5544" y="3061"/>
                  <a:pt x="5562" y="3061"/>
                </a:cubicBezTo>
                <a:lnTo>
                  <a:pt x="5544" y="2971"/>
                </a:lnTo>
                <a:close/>
                <a:moveTo>
                  <a:pt x="7668" y="3115"/>
                </a:moveTo>
                <a:lnTo>
                  <a:pt x="7632" y="3205"/>
                </a:lnTo>
                <a:lnTo>
                  <a:pt x="7848" y="3313"/>
                </a:lnTo>
                <a:lnTo>
                  <a:pt x="7884" y="3223"/>
                </a:lnTo>
                <a:lnTo>
                  <a:pt x="7668" y="3115"/>
                </a:lnTo>
                <a:close/>
                <a:moveTo>
                  <a:pt x="5094" y="3169"/>
                </a:moveTo>
                <a:cubicBezTo>
                  <a:pt x="5022" y="3205"/>
                  <a:pt x="4950" y="3241"/>
                  <a:pt x="4896" y="3295"/>
                </a:cubicBezTo>
                <a:lnTo>
                  <a:pt x="4950" y="3367"/>
                </a:lnTo>
                <a:cubicBezTo>
                  <a:pt x="5004" y="3331"/>
                  <a:pt x="5076" y="3277"/>
                  <a:pt x="5148" y="3241"/>
                </a:cubicBezTo>
                <a:lnTo>
                  <a:pt x="5094" y="3169"/>
                </a:lnTo>
                <a:close/>
                <a:moveTo>
                  <a:pt x="197" y="3115"/>
                </a:moveTo>
                <a:lnTo>
                  <a:pt x="89" y="3151"/>
                </a:lnTo>
                <a:cubicBezTo>
                  <a:pt x="108" y="3223"/>
                  <a:pt x="144" y="3295"/>
                  <a:pt x="161" y="3385"/>
                </a:cubicBezTo>
                <a:lnTo>
                  <a:pt x="252" y="3349"/>
                </a:lnTo>
                <a:cubicBezTo>
                  <a:pt x="233" y="3277"/>
                  <a:pt x="216" y="3205"/>
                  <a:pt x="197" y="3115"/>
                </a:cubicBezTo>
                <a:close/>
                <a:moveTo>
                  <a:pt x="29970" y="3205"/>
                </a:moveTo>
                <a:lnTo>
                  <a:pt x="29862" y="3421"/>
                </a:lnTo>
                <a:lnTo>
                  <a:pt x="29953" y="3475"/>
                </a:lnTo>
                <a:lnTo>
                  <a:pt x="30061" y="3259"/>
                </a:lnTo>
                <a:lnTo>
                  <a:pt x="29970" y="3205"/>
                </a:lnTo>
                <a:close/>
                <a:moveTo>
                  <a:pt x="8100" y="3349"/>
                </a:moveTo>
                <a:lnTo>
                  <a:pt x="8046" y="3421"/>
                </a:lnTo>
                <a:cubicBezTo>
                  <a:pt x="8118" y="3457"/>
                  <a:pt x="8190" y="3511"/>
                  <a:pt x="8262" y="3547"/>
                </a:cubicBezTo>
                <a:lnTo>
                  <a:pt x="8316" y="3475"/>
                </a:lnTo>
                <a:cubicBezTo>
                  <a:pt x="8244" y="3421"/>
                  <a:pt x="8172" y="3385"/>
                  <a:pt x="8100" y="3349"/>
                </a:cubicBezTo>
                <a:close/>
                <a:moveTo>
                  <a:pt x="4697" y="3439"/>
                </a:moveTo>
                <a:cubicBezTo>
                  <a:pt x="4625" y="3475"/>
                  <a:pt x="4572" y="3529"/>
                  <a:pt x="4500" y="3583"/>
                </a:cubicBezTo>
                <a:lnTo>
                  <a:pt x="4553" y="3655"/>
                </a:lnTo>
                <a:cubicBezTo>
                  <a:pt x="4625" y="3601"/>
                  <a:pt x="4680" y="3547"/>
                  <a:pt x="4752" y="3511"/>
                </a:cubicBezTo>
                <a:lnTo>
                  <a:pt x="4697" y="3439"/>
                </a:lnTo>
                <a:close/>
                <a:moveTo>
                  <a:pt x="341" y="3565"/>
                </a:moveTo>
                <a:lnTo>
                  <a:pt x="252" y="3601"/>
                </a:lnTo>
                <a:cubicBezTo>
                  <a:pt x="269" y="3691"/>
                  <a:pt x="305" y="3763"/>
                  <a:pt x="360" y="3835"/>
                </a:cubicBezTo>
                <a:lnTo>
                  <a:pt x="432" y="3781"/>
                </a:lnTo>
                <a:cubicBezTo>
                  <a:pt x="396" y="3709"/>
                  <a:pt x="360" y="3637"/>
                  <a:pt x="341" y="3565"/>
                </a:cubicBezTo>
                <a:close/>
                <a:moveTo>
                  <a:pt x="8496" y="3619"/>
                </a:moveTo>
                <a:lnTo>
                  <a:pt x="8442" y="3691"/>
                </a:lnTo>
                <a:cubicBezTo>
                  <a:pt x="8514" y="3745"/>
                  <a:pt x="8568" y="3799"/>
                  <a:pt x="8622" y="3835"/>
                </a:cubicBezTo>
                <a:lnTo>
                  <a:pt x="8694" y="3763"/>
                </a:lnTo>
                <a:cubicBezTo>
                  <a:pt x="8622" y="3709"/>
                  <a:pt x="8568" y="3673"/>
                  <a:pt x="8496" y="3619"/>
                </a:cubicBezTo>
                <a:close/>
                <a:moveTo>
                  <a:pt x="29737" y="3619"/>
                </a:moveTo>
                <a:cubicBezTo>
                  <a:pt x="29701" y="3691"/>
                  <a:pt x="29646" y="3745"/>
                  <a:pt x="29593" y="3817"/>
                </a:cubicBezTo>
                <a:lnTo>
                  <a:pt x="29665" y="3871"/>
                </a:lnTo>
                <a:cubicBezTo>
                  <a:pt x="29718" y="3817"/>
                  <a:pt x="29773" y="3745"/>
                  <a:pt x="29826" y="3673"/>
                </a:cubicBezTo>
                <a:lnTo>
                  <a:pt x="29737" y="3619"/>
                </a:lnTo>
                <a:close/>
                <a:moveTo>
                  <a:pt x="4320" y="3727"/>
                </a:moveTo>
                <a:cubicBezTo>
                  <a:pt x="4248" y="3781"/>
                  <a:pt x="4193" y="3835"/>
                  <a:pt x="4121" y="3889"/>
                </a:cubicBezTo>
                <a:lnTo>
                  <a:pt x="4193" y="3961"/>
                </a:lnTo>
                <a:cubicBezTo>
                  <a:pt x="4248" y="3907"/>
                  <a:pt x="4320" y="3853"/>
                  <a:pt x="4373" y="3799"/>
                </a:cubicBezTo>
                <a:lnTo>
                  <a:pt x="4320" y="3727"/>
                </a:lnTo>
                <a:close/>
                <a:moveTo>
                  <a:pt x="8874" y="3925"/>
                </a:moveTo>
                <a:lnTo>
                  <a:pt x="8802" y="3997"/>
                </a:lnTo>
                <a:cubicBezTo>
                  <a:pt x="8856" y="4051"/>
                  <a:pt x="8910" y="4105"/>
                  <a:pt x="8964" y="4177"/>
                </a:cubicBezTo>
                <a:lnTo>
                  <a:pt x="9036" y="4105"/>
                </a:lnTo>
                <a:cubicBezTo>
                  <a:pt x="8982" y="4051"/>
                  <a:pt x="8928" y="3979"/>
                  <a:pt x="8874" y="3925"/>
                </a:cubicBezTo>
                <a:close/>
                <a:moveTo>
                  <a:pt x="29430" y="3979"/>
                </a:moveTo>
                <a:lnTo>
                  <a:pt x="29269" y="4141"/>
                </a:lnTo>
                <a:lnTo>
                  <a:pt x="29322" y="4213"/>
                </a:lnTo>
                <a:cubicBezTo>
                  <a:pt x="29377" y="4159"/>
                  <a:pt x="29449" y="4105"/>
                  <a:pt x="29502" y="4051"/>
                </a:cubicBezTo>
                <a:lnTo>
                  <a:pt x="29430" y="3979"/>
                </a:lnTo>
                <a:close/>
                <a:moveTo>
                  <a:pt x="557" y="3979"/>
                </a:moveTo>
                <a:lnTo>
                  <a:pt x="468" y="4033"/>
                </a:lnTo>
                <a:cubicBezTo>
                  <a:pt x="521" y="4105"/>
                  <a:pt x="576" y="4177"/>
                  <a:pt x="612" y="4231"/>
                </a:cubicBezTo>
                <a:lnTo>
                  <a:pt x="701" y="4177"/>
                </a:lnTo>
                <a:cubicBezTo>
                  <a:pt x="648" y="4105"/>
                  <a:pt x="593" y="4051"/>
                  <a:pt x="557" y="3979"/>
                </a:cubicBezTo>
                <a:close/>
                <a:moveTo>
                  <a:pt x="3941" y="4033"/>
                </a:moveTo>
                <a:cubicBezTo>
                  <a:pt x="3888" y="4087"/>
                  <a:pt x="3816" y="4141"/>
                  <a:pt x="3761" y="4195"/>
                </a:cubicBezTo>
                <a:lnTo>
                  <a:pt x="3816" y="4267"/>
                </a:lnTo>
                <a:cubicBezTo>
                  <a:pt x="3888" y="4213"/>
                  <a:pt x="3941" y="4159"/>
                  <a:pt x="4013" y="4105"/>
                </a:cubicBezTo>
                <a:lnTo>
                  <a:pt x="3941" y="4033"/>
                </a:lnTo>
                <a:close/>
                <a:moveTo>
                  <a:pt x="29070" y="4267"/>
                </a:moveTo>
                <a:cubicBezTo>
                  <a:pt x="29053" y="4285"/>
                  <a:pt x="29034" y="4285"/>
                  <a:pt x="29017" y="4303"/>
                </a:cubicBezTo>
                <a:cubicBezTo>
                  <a:pt x="28962" y="4321"/>
                  <a:pt x="28909" y="4357"/>
                  <a:pt x="28854" y="4375"/>
                </a:cubicBezTo>
                <a:lnTo>
                  <a:pt x="28909" y="4465"/>
                </a:lnTo>
                <a:cubicBezTo>
                  <a:pt x="28962" y="4447"/>
                  <a:pt x="29017" y="4411"/>
                  <a:pt x="29053" y="4393"/>
                </a:cubicBezTo>
                <a:cubicBezTo>
                  <a:pt x="29089" y="4375"/>
                  <a:pt x="29106" y="4357"/>
                  <a:pt x="29125" y="4357"/>
                </a:cubicBezTo>
                <a:lnTo>
                  <a:pt x="29070" y="4267"/>
                </a:lnTo>
                <a:close/>
                <a:moveTo>
                  <a:pt x="24625" y="4375"/>
                </a:moveTo>
                <a:lnTo>
                  <a:pt x="24625" y="4483"/>
                </a:lnTo>
                <a:lnTo>
                  <a:pt x="24858" y="4483"/>
                </a:lnTo>
                <a:lnTo>
                  <a:pt x="24877" y="4393"/>
                </a:lnTo>
                <a:cubicBezTo>
                  <a:pt x="24786" y="4375"/>
                  <a:pt x="24697" y="4375"/>
                  <a:pt x="24625" y="4375"/>
                </a:cubicBezTo>
                <a:close/>
                <a:moveTo>
                  <a:pt x="24390" y="4375"/>
                </a:moveTo>
                <a:cubicBezTo>
                  <a:pt x="24301" y="4393"/>
                  <a:pt x="24229" y="4393"/>
                  <a:pt x="24138" y="4393"/>
                </a:cubicBezTo>
                <a:lnTo>
                  <a:pt x="24157" y="4501"/>
                </a:lnTo>
                <a:cubicBezTo>
                  <a:pt x="24229" y="4483"/>
                  <a:pt x="24301" y="4483"/>
                  <a:pt x="24390" y="4483"/>
                </a:cubicBezTo>
                <a:lnTo>
                  <a:pt x="24390" y="4375"/>
                </a:lnTo>
                <a:close/>
                <a:moveTo>
                  <a:pt x="9198" y="4285"/>
                </a:moveTo>
                <a:lnTo>
                  <a:pt x="9144" y="4339"/>
                </a:lnTo>
                <a:cubicBezTo>
                  <a:pt x="9180" y="4393"/>
                  <a:pt x="9234" y="4465"/>
                  <a:pt x="9288" y="4519"/>
                </a:cubicBezTo>
                <a:lnTo>
                  <a:pt x="9360" y="4465"/>
                </a:lnTo>
                <a:cubicBezTo>
                  <a:pt x="9306" y="4393"/>
                  <a:pt x="9252" y="4339"/>
                  <a:pt x="9198" y="4285"/>
                </a:cubicBezTo>
                <a:close/>
                <a:moveTo>
                  <a:pt x="25110" y="4411"/>
                </a:moveTo>
                <a:lnTo>
                  <a:pt x="25093" y="4501"/>
                </a:lnTo>
                <a:cubicBezTo>
                  <a:pt x="25182" y="4501"/>
                  <a:pt x="25254" y="4519"/>
                  <a:pt x="25345" y="4519"/>
                </a:cubicBezTo>
                <a:lnTo>
                  <a:pt x="25345" y="4429"/>
                </a:lnTo>
                <a:cubicBezTo>
                  <a:pt x="25273" y="4411"/>
                  <a:pt x="25182" y="4411"/>
                  <a:pt x="25110" y="4411"/>
                </a:cubicBezTo>
                <a:close/>
                <a:moveTo>
                  <a:pt x="3581" y="4339"/>
                </a:moveTo>
                <a:cubicBezTo>
                  <a:pt x="3509" y="4393"/>
                  <a:pt x="3456" y="4429"/>
                  <a:pt x="3384" y="4483"/>
                </a:cubicBezTo>
                <a:lnTo>
                  <a:pt x="3437" y="4555"/>
                </a:lnTo>
                <a:cubicBezTo>
                  <a:pt x="3509" y="4519"/>
                  <a:pt x="3564" y="4465"/>
                  <a:pt x="3636" y="4411"/>
                </a:cubicBezTo>
                <a:lnTo>
                  <a:pt x="3581" y="4339"/>
                </a:lnTo>
                <a:close/>
                <a:moveTo>
                  <a:pt x="23905" y="4429"/>
                </a:moveTo>
                <a:cubicBezTo>
                  <a:pt x="23814" y="4447"/>
                  <a:pt x="23742" y="4465"/>
                  <a:pt x="23670" y="4483"/>
                </a:cubicBezTo>
                <a:lnTo>
                  <a:pt x="23689" y="4573"/>
                </a:lnTo>
                <a:cubicBezTo>
                  <a:pt x="23761" y="4555"/>
                  <a:pt x="23833" y="4537"/>
                  <a:pt x="23922" y="4519"/>
                </a:cubicBezTo>
                <a:lnTo>
                  <a:pt x="23905" y="4429"/>
                </a:lnTo>
                <a:close/>
                <a:moveTo>
                  <a:pt x="25578" y="4447"/>
                </a:moveTo>
                <a:lnTo>
                  <a:pt x="25578" y="4555"/>
                </a:lnTo>
                <a:cubicBezTo>
                  <a:pt x="25650" y="4555"/>
                  <a:pt x="25741" y="4573"/>
                  <a:pt x="25813" y="4573"/>
                </a:cubicBezTo>
                <a:lnTo>
                  <a:pt x="25830" y="4483"/>
                </a:lnTo>
                <a:cubicBezTo>
                  <a:pt x="25741" y="4465"/>
                  <a:pt x="25669" y="4465"/>
                  <a:pt x="25578" y="4447"/>
                </a:cubicBezTo>
                <a:close/>
                <a:moveTo>
                  <a:pt x="845" y="4357"/>
                </a:moveTo>
                <a:lnTo>
                  <a:pt x="773" y="4411"/>
                </a:lnTo>
                <a:lnTo>
                  <a:pt x="953" y="4591"/>
                </a:lnTo>
                <a:lnTo>
                  <a:pt x="1025" y="4501"/>
                </a:lnTo>
                <a:cubicBezTo>
                  <a:pt x="972" y="4465"/>
                  <a:pt x="900" y="4411"/>
                  <a:pt x="845" y="4357"/>
                </a:cubicBezTo>
                <a:close/>
                <a:moveTo>
                  <a:pt x="28638" y="4465"/>
                </a:moveTo>
                <a:cubicBezTo>
                  <a:pt x="28566" y="4501"/>
                  <a:pt x="28494" y="4519"/>
                  <a:pt x="28422" y="4537"/>
                </a:cubicBezTo>
                <a:lnTo>
                  <a:pt x="28441" y="4627"/>
                </a:lnTo>
                <a:cubicBezTo>
                  <a:pt x="28530" y="4609"/>
                  <a:pt x="28602" y="4591"/>
                  <a:pt x="28674" y="4555"/>
                </a:cubicBezTo>
                <a:lnTo>
                  <a:pt x="28638" y="4465"/>
                </a:lnTo>
                <a:close/>
                <a:moveTo>
                  <a:pt x="26065" y="4519"/>
                </a:moveTo>
                <a:lnTo>
                  <a:pt x="26046" y="4609"/>
                </a:lnTo>
                <a:cubicBezTo>
                  <a:pt x="26137" y="4627"/>
                  <a:pt x="26209" y="4627"/>
                  <a:pt x="26281" y="4645"/>
                </a:cubicBezTo>
                <a:lnTo>
                  <a:pt x="26298" y="4555"/>
                </a:lnTo>
                <a:cubicBezTo>
                  <a:pt x="26226" y="4537"/>
                  <a:pt x="26137" y="4519"/>
                  <a:pt x="26065" y="4519"/>
                </a:cubicBezTo>
                <a:close/>
                <a:moveTo>
                  <a:pt x="26533" y="4573"/>
                </a:moveTo>
                <a:lnTo>
                  <a:pt x="26533" y="4681"/>
                </a:lnTo>
                <a:cubicBezTo>
                  <a:pt x="26605" y="4681"/>
                  <a:pt x="26677" y="4699"/>
                  <a:pt x="26766" y="4699"/>
                </a:cubicBezTo>
                <a:lnTo>
                  <a:pt x="26766" y="4609"/>
                </a:lnTo>
                <a:cubicBezTo>
                  <a:pt x="26694" y="4591"/>
                  <a:pt x="26622" y="4591"/>
                  <a:pt x="26533" y="4573"/>
                </a:cubicBezTo>
                <a:close/>
                <a:moveTo>
                  <a:pt x="23437" y="4555"/>
                </a:moveTo>
                <a:cubicBezTo>
                  <a:pt x="23346" y="4573"/>
                  <a:pt x="23274" y="4609"/>
                  <a:pt x="23202" y="4645"/>
                </a:cubicBezTo>
                <a:lnTo>
                  <a:pt x="23238" y="4717"/>
                </a:lnTo>
                <a:cubicBezTo>
                  <a:pt x="23310" y="4699"/>
                  <a:pt x="23382" y="4663"/>
                  <a:pt x="23454" y="4645"/>
                </a:cubicBezTo>
                <a:lnTo>
                  <a:pt x="23437" y="4555"/>
                </a:lnTo>
                <a:close/>
                <a:moveTo>
                  <a:pt x="28189" y="4591"/>
                </a:moveTo>
                <a:cubicBezTo>
                  <a:pt x="28117" y="4609"/>
                  <a:pt x="28045" y="4627"/>
                  <a:pt x="27954" y="4627"/>
                </a:cubicBezTo>
                <a:lnTo>
                  <a:pt x="27973" y="4717"/>
                </a:lnTo>
                <a:cubicBezTo>
                  <a:pt x="28045" y="4717"/>
                  <a:pt x="28134" y="4699"/>
                  <a:pt x="28206" y="4681"/>
                </a:cubicBezTo>
                <a:lnTo>
                  <a:pt x="28189" y="4591"/>
                </a:lnTo>
                <a:close/>
                <a:moveTo>
                  <a:pt x="27018" y="4627"/>
                </a:moveTo>
                <a:lnTo>
                  <a:pt x="27001" y="4717"/>
                </a:lnTo>
                <a:cubicBezTo>
                  <a:pt x="27090" y="4735"/>
                  <a:pt x="27162" y="4735"/>
                  <a:pt x="27253" y="4735"/>
                </a:cubicBezTo>
                <a:lnTo>
                  <a:pt x="27253" y="4645"/>
                </a:lnTo>
                <a:cubicBezTo>
                  <a:pt x="27181" y="4645"/>
                  <a:pt x="27090" y="4627"/>
                  <a:pt x="27018" y="4627"/>
                </a:cubicBezTo>
                <a:close/>
                <a:moveTo>
                  <a:pt x="27486" y="4645"/>
                </a:moveTo>
                <a:lnTo>
                  <a:pt x="27486" y="4753"/>
                </a:lnTo>
                <a:lnTo>
                  <a:pt x="27505" y="4753"/>
                </a:lnTo>
                <a:cubicBezTo>
                  <a:pt x="27594" y="4753"/>
                  <a:pt x="27666" y="4753"/>
                  <a:pt x="27721" y="4735"/>
                </a:cubicBezTo>
                <a:lnTo>
                  <a:pt x="27721" y="4645"/>
                </a:lnTo>
                <a:close/>
                <a:moveTo>
                  <a:pt x="3185" y="4609"/>
                </a:moveTo>
                <a:cubicBezTo>
                  <a:pt x="3113" y="4645"/>
                  <a:pt x="3041" y="4699"/>
                  <a:pt x="2988" y="4717"/>
                </a:cubicBezTo>
                <a:lnTo>
                  <a:pt x="3024" y="4807"/>
                </a:lnTo>
                <a:lnTo>
                  <a:pt x="3240" y="4699"/>
                </a:lnTo>
                <a:lnTo>
                  <a:pt x="3185" y="4609"/>
                </a:lnTo>
                <a:close/>
                <a:moveTo>
                  <a:pt x="1205" y="4645"/>
                </a:moveTo>
                <a:lnTo>
                  <a:pt x="1152" y="4735"/>
                </a:lnTo>
                <a:lnTo>
                  <a:pt x="1368" y="4843"/>
                </a:lnTo>
                <a:lnTo>
                  <a:pt x="1421" y="4771"/>
                </a:lnTo>
                <a:cubicBezTo>
                  <a:pt x="1349" y="4735"/>
                  <a:pt x="1277" y="4699"/>
                  <a:pt x="1205" y="4645"/>
                </a:cubicBezTo>
                <a:close/>
                <a:moveTo>
                  <a:pt x="9522" y="4645"/>
                </a:moveTo>
                <a:lnTo>
                  <a:pt x="9450" y="4699"/>
                </a:lnTo>
                <a:cubicBezTo>
                  <a:pt x="9486" y="4771"/>
                  <a:pt x="9540" y="4825"/>
                  <a:pt x="9594" y="4897"/>
                </a:cubicBezTo>
                <a:lnTo>
                  <a:pt x="9666" y="4843"/>
                </a:lnTo>
                <a:cubicBezTo>
                  <a:pt x="9612" y="4771"/>
                  <a:pt x="9558" y="4717"/>
                  <a:pt x="9522" y="4645"/>
                </a:cubicBezTo>
                <a:close/>
                <a:moveTo>
                  <a:pt x="22986" y="4753"/>
                </a:moveTo>
                <a:cubicBezTo>
                  <a:pt x="22914" y="4789"/>
                  <a:pt x="22842" y="4825"/>
                  <a:pt x="22770" y="4879"/>
                </a:cubicBezTo>
                <a:lnTo>
                  <a:pt x="22825" y="4951"/>
                </a:lnTo>
                <a:cubicBezTo>
                  <a:pt x="22897" y="4915"/>
                  <a:pt x="22969" y="4861"/>
                  <a:pt x="23041" y="4825"/>
                </a:cubicBezTo>
                <a:lnTo>
                  <a:pt x="22986" y="4753"/>
                </a:lnTo>
                <a:close/>
                <a:moveTo>
                  <a:pt x="2772" y="4825"/>
                </a:moveTo>
                <a:cubicBezTo>
                  <a:pt x="2700" y="4843"/>
                  <a:pt x="2628" y="4879"/>
                  <a:pt x="2537" y="4897"/>
                </a:cubicBezTo>
                <a:lnTo>
                  <a:pt x="2573" y="4987"/>
                </a:lnTo>
                <a:cubicBezTo>
                  <a:pt x="2645" y="4969"/>
                  <a:pt x="2717" y="4933"/>
                  <a:pt x="2808" y="4915"/>
                </a:cubicBezTo>
                <a:lnTo>
                  <a:pt x="2772" y="4825"/>
                </a:lnTo>
                <a:close/>
                <a:moveTo>
                  <a:pt x="1637" y="4861"/>
                </a:moveTo>
                <a:lnTo>
                  <a:pt x="1601" y="4951"/>
                </a:lnTo>
                <a:cubicBezTo>
                  <a:pt x="1673" y="4969"/>
                  <a:pt x="1764" y="4987"/>
                  <a:pt x="1836" y="5005"/>
                </a:cubicBezTo>
                <a:lnTo>
                  <a:pt x="1853" y="4915"/>
                </a:lnTo>
                <a:lnTo>
                  <a:pt x="1637" y="4861"/>
                </a:lnTo>
                <a:close/>
                <a:moveTo>
                  <a:pt x="2088" y="4933"/>
                </a:moveTo>
                <a:lnTo>
                  <a:pt x="2088" y="5041"/>
                </a:lnTo>
                <a:lnTo>
                  <a:pt x="2141" y="5041"/>
                </a:lnTo>
                <a:cubicBezTo>
                  <a:pt x="2213" y="5041"/>
                  <a:pt x="2268" y="5023"/>
                  <a:pt x="2321" y="5023"/>
                </a:cubicBezTo>
                <a:lnTo>
                  <a:pt x="2321" y="4933"/>
                </a:lnTo>
                <a:close/>
                <a:moveTo>
                  <a:pt x="22590" y="5023"/>
                </a:moveTo>
                <a:cubicBezTo>
                  <a:pt x="22518" y="5059"/>
                  <a:pt x="22465" y="5113"/>
                  <a:pt x="22393" y="5167"/>
                </a:cubicBezTo>
                <a:lnTo>
                  <a:pt x="22465" y="5239"/>
                </a:lnTo>
                <a:cubicBezTo>
                  <a:pt x="22518" y="5185"/>
                  <a:pt x="22590" y="5149"/>
                  <a:pt x="22645" y="5095"/>
                </a:cubicBezTo>
                <a:lnTo>
                  <a:pt x="22590" y="5023"/>
                </a:lnTo>
                <a:close/>
                <a:moveTo>
                  <a:pt x="9810" y="5041"/>
                </a:moveTo>
                <a:lnTo>
                  <a:pt x="9720" y="5095"/>
                </a:lnTo>
                <a:cubicBezTo>
                  <a:pt x="9774" y="5149"/>
                  <a:pt x="9810" y="5221"/>
                  <a:pt x="9864" y="5275"/>
                </a:cubicBezTo>
                <a:lnTo>
                  <a:pt x="9936" y="5221"/>
                </a:lnTo>
                <a:cubicBezTo>
                  <a:pt x="9900" y="5167"/>
                  <a:pt x="9846" y="5095"/>
                  <a:pt x="9810" y="5041"/>
                </a:cubicBezTo>
                <a:close/>
                <a:moveTo>
                  <a:pt x="22230" y="5347"/>
                </a:moveTo>
                <a:cubicBezTo>
                  <a:pt x="22177" y="5401"/>
                  <a:pt x="22122" y="5455"/>
                  <a:pt x="22069" y="5527"/>
                </a:cubicBezTo>
                <a:lnTo>
                  <a:pt x="22141" y="5581"/>
                </a:lnTo>
                <a:lnTo>
                  <a:pt x="22302" y="5419"/>
                </a:lnTo>
                <a:lnTo>
                  <a:pt x="22230" y="5347"/>
                </a:lnTo>
                <a:close/>
                <a:moveTo>
                  <a:pt x="10080" y="5437"/>
                </a:moveTo>
                <a:lnTo>
                  <a:pt x="9990" y="5473"/>
                </a:lnTo>
                <a:cubicBezTo>
                  <a:pt x="10044" y="5545"/>
                  <a:pt x="10080" y="5617"/>
                  <a:pt x="10134" y="5689"/>
                </a:cubicBezTo>
                <a:lnTo>
                  <a:pt x="10206" y="5635"/>
                </a:lnTo>
                <a:cubicBezTo>
                  <a:pt x="10170" y="5563"/>
                  <a:pt x="10116" y="5491"/>
                  <a:pt x="10080" y="5437"/>
                </a:cubicBezTo>
                <a:close/>
                <a:moveTo>
                  <a:pt x="21906" y="5707"/>
                </a:moveTo>
                <a:cubicBezTo>
                  <a:pt x="21870" y="5779"/>
                  <a:pt x="21817" y="5833"/>
                  <a:pt x="21762" y="5905"/>
                </a:cubicBezTo>
                <a:lnTo>
                  <a:pt x="21834" y="5959"/>
                </a:lnTo>
                <a:cubicBezTo>
                  <a:pt x="21889" y="5887"/>
                  <a:pt x="21942" y="5833"/>
                  <a:pt x="21978" y="5761"/>
                </a:cubicBezTo>
                <a:lnTo>
                  <a:pt x="21906" y="5707"/>
                </a:lnTo>
                <a:close/>
                <a:moveTo>
                  <a:pt x="10332" y="5833"/>
                </a:moveTo>
                <a:lnTo>
                  <a:pt x="10260" y="5887"/>
                </a:lnTo>
                <a:cubicBezTo>
                  <a:pt x="10296" y="5959"/>
                  <a:pt x="10350" y="6013"/>
                  <a:pt x="10386" y="6085"/>
                </a:cubicBezTo>
                <a:lnTo>
                  <a:pt x="10458" y="6031"/>
                </a:lnTo>
                <a:cubicBezTo>
                  <a:pt x="10422" y="5977"/>
                  <a:pt x="10386" y="5905"/>
                  <a:pt x="10332" y="5833"/>
                </a:cubicBezTo>
                <a:close/>
                <a:moveTo>
                  <a:pt x="21618" y="6103"/>
                </a:moveTo>
                <a:cubicBezTo>
                  <a:pt x="21582" y="6157"/>
                  <a:pt x="21529" y="6229"/>
                  <a:pt x="21493" y="6301"/>
                </a:cubicBezTo>
                <a:lnTo>
                  <a:pt x="21565" y="6355"/>
                </a:lnTo>
                <a:cubicBezTo>
                  <a:pt x="21618" y="6283"/>
                  <a:pt x="21654" y="6211"/>
                  <a:pt x="21709" y="6157"/>
                </a:cubicBezTo>
                <a:lnTo>
                  <a:pt x="21618" y="6103"/>
                </a:lnTo>
                <a:close/>
                <a:moveTo>
                  <a:pt x="10584" y="6247"/>
                </a:moveTo>
                <a:lnTo>
                  <a:pt x="10512" y="6283"/>
                </a:lnTo>
                <a:cubicBezTo>
                  <a:pt x="10548" y="6355"/>
                  <a:pt x="10602" y="6427"/>
                  <a:pt x="10638" y="6499"/>
                </a:cubicBezTo>
                <a:lnTo>
                  <a:pt x="10728" y="6445"/>
                </a:lnTo>
                <a:cubicBezTo>
                  <a:pt x="10674" y="6373"/>
                  <a:pt x="10638" y="6301"/>
                  <a:pt x="10584" y="6247"/>
                </a:cubicBezTo>
                <a:close/>
                <a:moveTo>
                  <a:pt x="21349" y="6499"/>
                </a:moveTo>
                <a:cubicBezTo>
                  <a:pt x="21313" y="6571"/>
                  <a:pt x="21277" y="6625"/>
                  <a:pt x="21222" y="6697"/>
                </a:cubicBezTo>
                <a:lnTo>
                  <a:pt x="21313" y="6751"/>
                </a:lnTo>
                <a:cubicBezTo>
                  <a:pt x="21349" y="6679"/>
                  <a:pt x="21385" y="6625"/>
                  <a:pt x="21438" y="6553"/>
                </a:cubicBezTo>
                <a:lnTo>
                  <a:pt x="21349" y="6499"/>
                </a:lnTo>
                <a:close/>
                <a:moveTo>
                  <a:pt x="10854" y="6643"/>
                </a:moveTo>
                <a:lnTo>
                  <a:pt x="10764" y="6697"/>
                </a:lnTo>
                <a:cubicBezTo>
                  <a:pt x="10818" y="6769"/>
                  <a:pt x="10854" y="6823"/>
                  <a:pt x="10890" y="6895"/>
                </a:cubicBezTo>
                <a:lnTo>
                  <a:pt x="10980" y="6841"/>
                </a:lnTo>
                <a:cubicBezTo>
                  <a:pt x="10926" y="6769"/>
                  <a:pt x="10890" y="6715"/>
                  <a:pt x="10854" y="6643"/>
                </a:cubicBezTo>
                <a:close/>
                <a:moveTo>
                  <a:pt x="21097" y="6895"/>
                </a:moveTo>
                <a:cubicBezTo>
                  <a:pt x="21042" y="6967"/>
                  <a:pt x="21006" y="7039"/>
                  <a:pt x="20970" y="7093"/>
                </a:cubicBezTo>
                <a:lnTo>
                  <a:pt x="21042" y="7147"/>
                </a:lnTo>
                <a:cubicBezTo>
                  <a:pt x="21097" y="7093"/>
                  <a:pt x="21133" y="7021"/>
                  <a:pt x="21169" y="6949"/>
                </a:cubicBezTo>
                <a:lnTo>
                  <a:pt x="21097" y="6895"/>
                </a:lnTo>
                <a:close/>
                <a:moveTo>
                  <a:pt x="11106" y="7039"/>
                </a:moveTo>
                <a:lnTo>
                  <a:pt x="11034" y="7093"/>
                </a:lnTo>
                <a:cubicBezTo>
                  <a:pt x="11070" y="7165"/>
                  <a:pt x="11124" y="7237"/>
                  <a:pt x="11160" y="7291"/>
                </a:cubicBezTo>
                <a:lnTo>
                  <a:pt x="11250" y="7237"/>
                </a:lnTo>
                <a:cubicBezTo>
                  <a:pt x="11196" y="7165"/>
                  <a:pt x="11160" y="7111"/>
                  <a:pt x="11106" y="7039"/>
                </a:cubicBezTo>
                <a:close/>
                <a:moveTo>
                  <a:pt x="20826" y="7291"/>
                </a:moveTo>
                <a:cubicBezTo>
                  <a:pt x="20790" y="7363"/>
                  <a:pt x="20737" y="7435"/>
                  <a:pt x="20701" y="7489"/>
                </a:cubicBezTo>
                <a:lnTo>
                  <a:pt x="20773" y="7543"/>
                </a:lnTo>
                <a:cubicBezTo>
                  <a:pt x="20826" y="7489"/>
                  <a:pt x="20862" y="7417"/>
                  <a:pt x="20917" y="7345"/>
                </a:cubicBezTo>
                <a:lnTo>
                  <a:pt x="20826" y="7291"/>
                </a:lnTo>
                <a:close/>
                <a:moveTo>
                  <a:pt x="11376" y="7435"/>
                </a:moveTo>
                <a:lnTo>
                  <a:pt x="11304" y="7489"/>
                </a:lnTo>
                <a:cubicBezTo>
                  <a:pt x="11358" y="7561"/>
                  <a:pt x="11412" y="7615"/>
                  <a:pt x="11448" y="7687"/>
                </a:cubicBezTo>
                <a:lnTo>
                  <a:pt x="11520" y="7615"/>
                </a:lnTo>
                <a:cubicBezTo>
                  <a:pt x="11484" y="7561"/>
                  <a:pt x="11430" y="7489"/>
                  <a:pt x="11376" y="7435"/>
                </a:cubicBezTo>
                <a:close/>
                <a:moveTo>
                  <a:pt x="20557" y="7687"/>
                </a:moveTo>
                <a:cubicBezTo>
                  <a:pt x="20521" y="7723"/>
                  <a:pt x="20485" y="7777"/>
                  <a:pt x="20449" y="7831"/>
                </a:cubicBezTo>
                <a:cubicBezTo>
                  <a:pt x="20430" y="7831"/>
                  <a:pt x="20413" y="7849"/>
                  <a:pt x="20413" y="7867"/>
                </a:cubicBezTo>
                <a:lnTo>
                  <a:pt x="20485" y="7939"/>
                </a:lnTo>
                <a:cubicBezTo>
                  <a:pt x="20485" y="7921"/>
                  <a:pt x="20502" y="7903"/>
                  <a:pt x="20521" y="7885"/>
                </a:cubicBezTo>
                <a:cubicBezTo>
                  <a:pt x="20557" y="7831"/>
                  <a:pt x="20593" y="7795"/>
                  <a:pt x="20629" y="7741"/>
                </a:cubicBezTo>
                <a:lnTo>
                  <a:pt x="20557" y="7687"/>
                </a:lnTo>
                <a:close/>
                <a:moveTo>
                  <a:pt x="11682" y="7813"/>
                </a:moveTo>
                <a:lnTo>
                  <a:pt x="11610" y="7867"/>
                </a:lnTo>
                <a:cubicBezTo>
                  <a:pt x="11664" y="7939"/>
                  <a:pt x="11700" y="7993"/>
                  <a:pt x="11754" y="8047"/>
                </a:cubicBezTo>
                <a:lnTo>
                  <a:pt x="11826" y="7993"/>
                </a:lnTo>
                <a:cubicBezTo>
                  <a:pt x="11772" y="7939"/>
                  <a:pt x="11736" y="7867"/>
                  <a:pt x="11682" y="7813"/>
                </a:cubicBezTo>
                <a:close/>
                <a:moveTo>
                  <a:pt x="20250" y="8047"/>
                </a:moveTo>
                <a:cubicBezTo>
                  <a:pt x="20197" y="8101"/>
                  <a:pt x="20142" y="8173"/>
                  <a:pt x="20089" y="8227"/>
                </a:cubicBezTo>
                <a:lnTo>
                  <a:pt x="20161" y="8281"/>
                </a:lnTo>
                <a:lnTo>
                  <a:pt x="20322" y="8119"/>
                </a:lnTo>
                <a:lnTo>
                  <a:pt x="20250" y="8047"/>
                </a:lnTo>
                <a:close/>
                <a:moveTo>
                  <a:pt x="11988" y="8155"/>
                </a:moveTo>
                <a:lnTo>
                  <a:pt x="11916" y="8227"/>
                </a:lnTo>
                <a:lnTo>
                  <a:pt x="12042" y="8353"/>
                </a:lnTo>
                <a:lnTo>
                  <a:pt x="12096" y="8407"/>
                </a:lnTo>
                <a:lnTo>
                  <a:pt x="12169" y="8335"/>
                </a:lnTo>
                <a:lnTo>
                  <a:pt x="12114" y="8281"/>
                </a:lnTo>
                <a:lnTo>
                  <a:pt x="11988" y="8155"/>
                </a:lnTo>
                <a:close/>
                <a:moveTo>
                  <a:pt x="19909" y="8389"/>
                </a:moveTo>
                <a:lnTo>
                  <a:pt x="19746" y="8551"/>
                </a:lnTo>
                <a:lnTo>
                  <a:pt x="19801" y="8623"/>
                </a:lnTo>
                <a:cubicBezTo>
                  <a:pt x="19854" y="8569"/>
                  <a:pt x="19926" y="8515"/>
                  <a:pt x="19981" y="8461"/>
                </a:cubicBezTo>
                <a:lnTo>
                  <a:pt x="19909" y="8389"/>
                </a:lnTo>
                <a:close/>
                <a:moveTo>
                  <a:pt x="12330" y="8497"/>
                </a:moveTo>
                <a:lnTo>
                  <a:pt x="12277" y="8569"/>
                </a:lnTo>
                <a:cubicBezTo>
                  <a:pt x="12330" y="8623"/>
                  <a:pt x="12402" y="8677"/>
                  <a:pt x="12457" y="8713"/>
                </a:cubicBezTo>
                <a:lnTo>
                  <a:pt x="12510" y="8641"/>
                </a:lnTo>
                <a:cubicBezTo>
                  <a:pt x="12457" y="8587"/>
                  <a:pt x="12402" y="8551"/>
                  <a:pt x="12330" y="8497"/>
                </a:cubicBezTo>
                <a:close/>
                <a:moveTo>
                  <a:pt x="19549" y="8695"/>
                </a:moveTo>
                <a:cubicBezTo>
                  <a:pt x="19494" y="8749"/>
                  <a:pt x="19422" y="8785"/>
                  <a:pt x="19369" y="8839"/>
                </a:cubicBezTo>
                <a:lnTo>
                  <a:pt x="19422" y="8911"/>
                </a:lnTo>
                <a:cubicBezTo>
                  <a:pt x="19477" y="8875"/>
                  <a:pt x="19549" y="8821"/>
                  <a:pt x="19621" y="8767"/>
                </a:cubicBezTo>
                <a:lnTo>
                  <a:pt x="19549" y="8695"/>
                </a:lnTo>
                <a:close/>
                <a:moveTo>
                  <a:pt x="12709" y="8785"/>
                </a:moveTo>
                <a:lnTo>
                  <a:pt x="12654" y="8875"/>
                </a:lnTo>
                <a:cubicBezTo>
                  <a:pt x="12709" y="8911"/>
                  <a:pt x="12781" y="8965"/>
                  <a:pt x="12853" y="9001"/>
                </a:cubicBezTo>
                <a:lnTo>
                  <a:pt x="12906" y="8929"/>
                </a:lnTo>
                <a:cubicBezTo>
                  <a:pt x="12834" y="8875"/>
                  <a:pt x="12762" y="8839"/>
                  <a:pt x="12709" y="8785"/>
                </a:cubicBezTo>
                <a:close/>
                <a:moveTo>
                  <a:pt x="19170" y="8965"/>
                </a:moveTo>
                <a:cubicBezTo>
                  <a:pt x="19098" y="9019"/>
                  <a:pt x="19026" y="9055"/>
                  <a:pt x="18973" y="9091"/>
                </a:cubicBezTo>
                <a:lnTo>
                  <a:pt x="19009" y="9181"/>
                </a:lnTo>
                <a:cubicBezTo>
                  <a:pt x="19081" y="9145"/>
                  <a:pt x="19153" y="9091"/>
                  <a:pt x="19225" y="9055"/>
                </a:cubicBezTo>
                <a:lnTo>
                  <a:pt x="19170" y="8965"/>
                </a:lnTo>
                <a:close/>
                <a:moveTo>
                  <a:pt x="13105" y="9055"/>
                </a:moveTo>
                <a:lnTo>
                  <a:pt x="13050" y="9145"/>
                </a:lnTo>
                <a:cubicBezTo>
                  <a:pt x="13122" y="9181"/>
                  <a:pt x="13194" y="9217"/>
                  <a:pt x="13249" y="9253"/>
                </a:cubicBezTo>
                <a:lnTo>
                  <a:pt x="13302" y="9181"/>
                </a:lnTo>
                <a:cubicBezTo>
                  <a:pt x="13230" y="9145"/>
                  <a:pt x="13158" y="9091"/>
                  <a:pt x="13105" y="9055"/>
                </a:cubicBezTo>
                <a:close/>
                <a:moveTo>
                  <a:pt x="18757" y="9217"/>
                </a:moveTo>
                <a:lnTo>
                  <a:pt x="18541" y="9325"/>
                </a:lnTo>
                <a:lnTo>
                  <a:pt x="18594" y="9415"/>
                </a:lnTo>
                <a:lnTo>
                  <a:pt x="18810" y="9307"/>
                </a:lnTo>
                <a:lnTo>
                  <a:pt x="18757" y="9217"/>
                </a:lnTo>
                <a:close/>
                <a:moveTo>
                  <a:pt x="13518" y="9289"/>
                </a:moveTo>
                <a:lnTo>
                  <a:pt x="13465" y="9379"/>
                </a:lnTo>
                <a:cubicBezTo>
                  <a:pt x="13537" y="9415"/>
                  <a:pt x="13609" y="9451"/>
                  <a:pt x="13681" y="9469"/>
                </a:cubicBezTo>
                <a:lnTo>
                  <a:pt x="13734" y="9397"/>
                </a:lnTo>
                <a:lnTo>
                  <a:pt x="13518" y="9289"/>
                </a:lnTo>
                <a:close/>
                <a:moveTo>
                  <a:pt x="18342" y="9433"/>
                </a:moveTo>
                <a:cubicBezTo>
                  <a:pt x="18270" y="9451"/>
                  <a:pt x="18181" y="9487"/>
                  <a:pt x="18109" y="9523"/>
                </a:cubicBezTo>
                <a:lnTo>
                  <a:pt x="18145" y="9613"/>
                </a:lnTo>
                <a:cubicBezTo>
                  <a:pt x="18217" y="9577"/>
                  <a:pt x="18306" y="9541"/>
                  <a:pt x="18378" y="9505"/>
                </a:cubicBezTo>
                <a:lnTo>
                  <a:pt x="18342" y="9433"/>
                </a:lnTo>
                <a:close/>
                <a:moveTo>
                  <a:pt x="13950" y="9487"/>
                </a:moveTo>
                <a:lnTo>
                  <a:pt x="13914" y="9577"/>
                </a:lnTo>
                <a:cubicBezTo>
                  <a:pt x="13986" y="9595"/>
                  <a:pt x="14058" y="9631"/>
                  <a:pt x="14130" y="9667"/>
                </a:cubicBezTo>
                <a:lnTo>
                  <a:pt x="14166" y="9577"/>
                </a:lnTo>
                <a:cubicBezTo>
                  <a:pt x="14094" y="9541"/>
                  <a:pt x="14022" y="9523"/>
                  <a:pt x="13950" y="9487"/>
                </a:cubicBezTo>
                <a:close/>
                <a:moveTo>
                  <a:pt x="17893" y="9595"/>
                </a:moveTo>
                <a:cubicBezTo>
                  <a:pt x="17821" y="9631"/>
                  <a:pt x="17749" y="9649"/>
                  <a:pt x="17658" y="9667"/>
                </a:cubicBezTo>
                <a:lnTo>
                  <a:pt x="17694" y="9757"/>
                </a:lnTo>
                <a:cubicBezTo>
                  <a:pt x="17766" y="9739"/>
                  <a:pt x="17857" y="9721"/>
                  <a:pt x="17929" y="9685"/>
                </a:cubicBezTo>
                <a:lnTo>
                  <a:pt x="17893" y="9595"/>
                </a:lnTo>
                <a:close/>
                <a:moveTo>
                  <a:pt x="14401" y="9649"/>
                </a:moveTo>
                <a:lnTo>
                  <a:pt x="14365" y="9739"/>
                </a:lnTo>
                <a:cubicBezTo>
                  <a:pt x="14437" y="9757"/>
                  <a:pt x="14526" y="9775"/>
                  <a:pt x="14598" y="9811"/>
                </a:cubicBezTo>
                <a:lnTo>
                  <a:pt x="14617" y="9703"/>
                </a:lnTo>
                <a:lnTo>
                  <a:pt x="14401" y="9649"/>
                </a:lnTo>
                <a:close/>
                <a:moveTo>
                  <a:pt x="17442" y="9739"/>
                </a:moveTo>
                <a:cubicBezTo>
                  <a:pt x="17353" y="9757"/>
                  <a:pt x="17281" y="9775"/>
                  <a:pt x="17209" y="9793"/>
                </a:cubicBezTo>
                <a:lnTo>
                  <a:pt x="17226" y="9883"/>
                </a:lnTo>
                <a:cubicBezTo>
                  <a:pt x="17298" y="9865"/>
                  <a:pt x="17389" y="9847"/>
                  <a:pt x="17461" y="9829"/>
                </a:cubicBezTo>
                <a:lnTo>
                  <a:pt x="17442" y="9739"/>
                </a:lnTo>
                <a:close/>
                <a:moveTo>
                  <a:pt x="14850" y="9775"/>
                </a:moveTo>
                <a:lnTo>
                  <a:pt x="14833" y="9865"/>
                </a:lnTo>
                <a:cubicBezTo>
                  <a:pt x="14905" y="9883"/>
                  <a:pt x="14994" y="9901"/>
                  <a:pt x="15066" y="9919"/>
                </a:cubicBezTo>
                <a:lnTo>
                  <a:pt x="15085" y="9811"/>
                </a:lnTo>
                <a:cubicBezTo>
                  <a:pt x="15013" y="9811"/>
                  <a:pt x="14922" y="9793"/>
                  <a:pt x="14850" y="9775"/>
                </a:cubicBezTo>
                <a:close/>
                <a:moveTo>
                  <a:pt x="16974" y="9829"/>
                </a:moveTo>
                <a:cubicBezTo>
                  <a:pt x="16902" y="9847"/>
                  <a:pt x="16813" y="9865"/>
                  <a:pt x="16741" y="9865"/>
                </a:cubicBezTo>
                <a:lnTo>
                  <a:pt x="16758" y="9955"/>
                </a:lnTo>
                <a:cubicBezTo>
                  <a:pt x="16830" y="9955"/>
                  <a:pt x="16902" y="9937"/>
                  <a:pt x="16993" y="9919"/>
                </a:cubicBezTo>
                <a:lnTo>
                  <a:pt x="16974" y="9829"/>
                </a:lnTo>
                <a:close/>
                <a:moveTo>
                  <a:pt x="15318" y="9847"/>
                </a:moveTo>
                <a:lnTo>
                  <a:pt x="15301" y="9955"/>
                </a:lnTo>
                <a:cubicBezTo>
                  <a:pt x="15390" y="9955"/>
                  <a:pt x="15462" y="9973"/>
                  <a:pt x="15553" y="9973"/>
                </a:cubicBezTo>
                <a:lnTo>
                  <a:pt x="15553" y="9883"/>
                </a:lnTo>
                <a:cubicBezTo>
                  <a:pt x="15481" y="9883"/>
                  <a:pt x="15390" y="9865"/>
                  <a:pt x="15318" y="9847"/>
                </a:cubicBezTo>
                <a:close/>
                <a:moveTo>
                  <a:pt x="15786" y="9901"/>
                </a:moveTo>
                <a:lnTo>
                  <a:pt x="15786" y="9991"/>
                </a:lnTo>
                <a:cubicBezTo>
                  <a:pt x="15858" y="9991"/>
                  <a:pt x="15949" y="10009"/>
                  <a:pt x="16021" y="10009"/>
                </a:cubicBezTo>
                <a:lnTo>
                  <a:pt x="16021" y="9901"/>
                </a:lnTo>
                <a:close/>
                <a:moveTo>
                  <a:pt x="16506" y="9883"/>
                </a:moveTo>
                <a:cubicBezTo>
                  <a:pt x="16470" y="9901"/>
                  <a:pt x="16417" y="9901"/>
                  <a:pt x="16381" y="9901"/>
                </a:cubicBezTo>
                <a:lnTo>
                  <a:pt x="16273" y="9901"/>
                </a:lnTo>
                <a:lnTo>
                  <a:pt x="16273" y="10009"/>
                </a:lnTo>
                <a:cubicBezTo>
                  <a:pt x="16309" y="9991"/>
                  <a:pt x="16345" y="9991"/>
                  <a:pt x="16381" y="9991"/>
                </a:cubicBezTo>
                <a:lnTo>
                  <a:pt x="16506" y="9991"/>
                </a:lnTo>
                <a:lnTo>
                  <a:pt x="16506" y="9883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6"/>
          <p:cNvSpPr/>
          <p:nvPr/>
        </p:nvSpPr>
        <p:spPr>
          <a:xfrm rot="1806753" flipH="1">
            <a:off x="7027988" y="180736"/>
            <a:ext cx="2515263" cy="839855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TITLE_AND_TWO_COLUMNS_1_4_1_1"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8" name="Google Shape;1068;p32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9" name="Google Shape;1069;p32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1070" name="Google Shape;1070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3" name="Google Shape;1073;p32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074" name="Google Shape;1074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32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079" name="Google Shape;1079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2" name="Google Shape;1082;p32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083" name="Google Shape;1083;p32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2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2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6" name="Google Shape;1086;p32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087" name="Google Shape;108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1" name="Google Shape;1091;p32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092" name="Google Shape;1092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6" name="Google Shape;1096;p32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097" name="Google Shape;1097;p32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32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32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32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1" name="Google Shape;1101;p32"/>
          <p:cNvSpPr/>
          <p:nvPr/>
        </p:nvSpPr>
        <p:spPr>
          <a:xfrm rot="9280412">
            <a:off x="-224266" y="-56579"/>
            <a:ext cx="1590261" cy="119316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2"/>
          <p:cNvSpPr/>
          <p:nvPr/>
        </p:nvSpPr>
        <p:spPr>
          <a:xfrm rot="-1656122">
            <a:off x="7723757" y="4136451"/>
            <a:ext cx="1590247" cy="1193154"/>
          </a:xfrm>
          <a:custGeom>
            <a:avLst/>
            <a:gdLst/>
            <a:ahLst/>
            <a:cxnLst/>
            <a:rect l="l" t="t" r="r" b="b"/>
            <a:pathLst>
              <a:path w="14421" h="10820" extrusionOk="0">
                <a:moveTo>
                  <a:pt x="10388" y="0"/>
                </a:moveTo>
                <a:cubicBezTo>
                  <a:pt x="10297" y="0"/>
                  <a:pt x="10225" y="0"/>
                  <a:pt x="10136" y="19"/>
                </a:cubicBezTo>
                <a:lnTo>
                  <a:pt x="10153" y="108"/>
                </a:lnTo>
                <a:lnTo>
                  <a:pt x="10388" y="108"/>
                </a:lnTo>
                <a:lnTo>
                  <a:pt x="10388" y="0"/>
                </a:lnTo>
                <a:close/>
                <a:moveTo>
                  <a:pt x="10621" y="0"/>
                </a:moveTo>
                <a:lnTo>
                  <a:pt x="10621" y="108"/>
                </a:lnTo>
                <a:lnTo>
                  <a:pt x="10856" y="108"/>
                </a:lnTo>
                <a:lnTo>
                  <a:pt x="10873" y="19"/>
                </a:lnTo>
                <a:cubicBezTo>
                  <a:pt x="10784" y="19"/>
                  <a:pt x="10693" y="19"/>
                  <a:pt x="10621" y="0"/>
                </a:cubicBezTo>
                <a:close/>
                <a:moveTo>
                  <a:pt x="11108" y="36"/>
                </a:moveTo>
                <a:lnTo>
                  <a:pt x="11089" y="127"/>
                </a:lnTo>
                <a:cubicBezTo>
                  <a:pt x="11180" y="144"/>
                  <a:pt x="11252" y="144"/>
                  <a:pt x="11341" y="144"/>
                </a:cubicBezTo>
                <a:lnTo>
                  <a:pt x="11341" y="55"/>
                </a:lnTo>
                <a:cubicBezTo>
                  <a:pt x="11269" y="55"/>
                  <a:pt x="11180" y="36"/>
                  <a:pt x="11108" y="36"/>
                </a:cubicBezTo>
                <a:close/>
                <a:moveTo>
                  <a:pt x="9901" y="36"/>
                </a:moveTo>
                <a:cubicBezTo>
                  <a:pt x="9812" y="36"/>
                  <a:pt x="9740" y="55"/>
                  <a:pt x="9668" y="72"/>
                </a:cubicBezTo>
                <a:lnTo>
                  <a:pt x="9685" y="163"/>
                </a:lnTo>
                <a:cubicBezTo>
                  <a:pt x="9757" y="144"/>
                  <a:pt x="9829" y="144"/>
                  <a:pt x="9920" y="127"/>
                </a:cubicBezTo>
                <a:lnTo>
                  <a:pt x="9901" y="36"/>
                </a:lnTo>
                <a:close/>
                <a:moveTo>
                  <a:pt x="11593" y="72"/>
                </a:moveTo>
                <a:lnTo>
                  <a:pt x="11576" y="180"/>
                </a:lnTo>
                <a:cubicBezTo>
                  <a:pt x="11648" y="180"/>
                  <a:pt x="11737" y="199"/>
                  <a:pt x="11809" y="216"/>
                </a:cubicBezTo>
                <a:lnTo>
                  <a:pt x="11828" y="108"/>
                </a:lnTo>
                <a:cubicBezTo>
                  <a:pt x="11756" y="108"/>
                  <a:pt x="11665" y="91"/>
                  <a:pt x="11593" y="72"/>
                </a:cubicBezTo>
                <a:close/>
                <a:moveTo>
                  <a:pt x="9416" y="127"/>
                </a:moveTo>
                <a:cubicBezTo>
                  <a:pt x="9344" y="163"/>
                  <a:pt x="9272" y="180"/>
                  <a:pt x="9200" y="216"/>
                </a:cubicBezTo>
                <a:lnTo>
                  <a:pt x="9236" y="307"/>
                </a:lnTo>
                <a:cubicBezTo>
                  <a:pt x="9308" y="271"/>
                  <a:pt x="9380" y="252"/>
                  <a:pt x="9452" y="216"/>
                </a:cubicBezTo>
                <a:lnTo>
                  <a:pt x="9416" y="127"/>
                </a:lnTo>
                <a:close/>
                <a:moveTo>
                  <a:pt x="12061" y="163"/>
                </a:moveTo>
                <a:lnTo>
                  <a:pt x="12044" y="252"/>
                </a:lnTo>
                <a:cubicBezTo>
                  <a:pt x="12116" y="271"/>
                  <a:pt x="12188" y="288"/>
                  <a:pt x="12277" y="324"/>
                </a:cubicBezTo>
                <a:lnTo>
                  <a:pt x="12296" y="235"/>
                </a:lnTo>
                <a:cubicBezTo>
                  <a:pt x="12224" y="199"/>
                  <a:pt x="12133" y="180"/>
                  <a:pt x="12061" y="163"/>
                </a:cubicBezTo>
                <a:close/>
                <a:moveTo>
                  <a:pt x="12529" y="307"/>
                </a:moveTo>
                <a:lnTo>
                  <a:pt x="12493" y="396"/>
                </a:lnTo>
                <a:cubicBezTo>
                  <a:pt x="12565" y="415"/>
                  <a:pt x="12637" y="451"/>
                  <a:pt x="12709" y="487"/>
                </a:cubicBezTo>
                <a:lnTo>
                  <a:pt x="12745" y="396"/>
                </a:lnTo>
                <a:cubicBezTo>
                  <a:pt x="12673" y="360"/>
                  <a:pt x="12601" y="343"/>
                  <a:pt x="12529" y="307"/>
                </a:cubicBezTo>
                <a:close/>
                <a:moveTo>
                  <a:pt x="8984" y="324"/>
                </a:moveTo>
                <a:cubicBezTo>
                  <a:pt x="8912" y="360"/>
                  <a:pt x="8857" y="396"/>
                  <a:pt x="8804" y="451"/>
                </a:cubicBezTo>
                <a:cubicBezTo>
                  <a:pt x="8785" y="451"/>
                  <a:pt x="8785" y="451"/>
                  <a:pt x="8768" y="468"/>
                </a:cubicBezTo>
                <a:lnTo>
                  <a:pt x="8840" y="540"/>
                </a:lnTo>
                <a:lnTo>
                  <a:pt x="8857" y="523"/>
                </a:lnTo>
                <a:lnTo>
                  <a:pt x="9020" y="415"/>
                </a:lnTo>
                <a:lnTo>
                  <a:pt x="8984" y="324"/>
                </a:lnTo>
                <a:close/>
                <a:moveTo>
                  <a:pt x="12961" y="523"/>
                </a:moveTo>
                <a:lnTo>
                  <a:pt x="12908" y="612"/>
                </a:lnTo>
                <a:cubicBezTo>
                  <a:pt x="12980" y="648"/>
                  <a:pt x="13033" y="703"/>
                  <a:pt x="13105" y="739"/>
                </a:cubicBezTo>
                <a:lnTo>
                  <a:pt x="13160" y="667"/>
                </a:lnTo>
                <a:cubicBezTo>
                  <a:pt x="13105" y="612"/>
                  <a:pt x="13033" y="576"/>
                  <a:pt x="12961" y="523"/>
                </a:cubicBezTo>
                <a:close/>
                <a:moveTo>
                  <a:pt x="8588" y="631"/>
                </a:moveTo>
                <a:cubicBezTo>
                  <a:pt x="8533" y="684"/>
                  <a:pt x="8480" y="756"/>
                  <a:pt x="8425" y="811"/>
                </a:cubicBezTo>
                <a:lnTo>
                  <a:pt x="8516" y="883"/>
                </a:lnTo>
                <a:cubicBezTo>
                  <a:pt x="8552" y="811"/>
                  <a:pt x="8605" y="756"/>
                  <a:pt x="8660" y="703"/>
                </a:cubicBezTo>
                <a:lnTo>
                  <a:pt x="8588" y="631"/>
                </a:lnTo>
                <a:close/>
                <a:moveTo>
                  <a:pt x="13340" y="847"/>
                </a:moveTo>
                <a:lnTo>
                  <a:pt x="13268" y="901"/>
                </a:lnTo>
                <a:cubicBezTo>
                  <a:pt x="13321" y="955"/>
                  <a:pt x="13376" y="1027"/>
                  <a:pt x="13412" y="1081"/>
                </a:cubicBezTo>
                <a:lnTo>
                  <a:pt x="13501" y="1027"/>
                </a:lnTo>
                <a:cubicBezTo>
                  <a:pt x="13448" y="955"/>
                  <a:pt x="13393" y="901"/>
                  <a:pt x="13340" y="847"/>
                </a:cubicBezTo>
                <a:close/>
                <a:moveTo>
                  <a:pt x="8300" y="1027"/>
                </a:moveTo>
                <a:cubicBezTo>
                  <a:pt x="8245" y="1081"/>
                  <a:pt x="8209" y="1153"/>
                  <a:pt x="8173" y="1225"/>
                </a:cubicBezTo>
                <a:lnTo>
                  <a:pt x="8264" y="1279"/>
                </a:lnTo>
                <a:lnTo>
                  <a:pt x="8372" y="1063"/>
                </a:lnTo>
                <a:lnTo>
                  <a:pt x="8300" y="1027"/>
                </a:lnTo>
                <a:close/>
                <a:moveTo>
                  <a:pt x="13628" y="1225"/>
                </a:moveTo>
                <a:lnTo>
                  <a:pt x="13537" y="1279"/>
                </a:lnTo>
                <a:cubicBezTo>
                  <a:pt x="13592" y="1351"/>
                  <a:pt x="13628" y="1423"/>
                  <a:pt x="13664" y="1495"/>
                </a:cubicBezTo>
                <a:lnTo>
                  <a:pt x="13736" y="1441"/>
                </a:lnTo>
                <a:lnTo>
                  <a:pt x="13628" y="1225"/>
                </a:lnTo>
                <a:close/>
                <a:moveTo>
                  <a:pt x="8084" y="1459"/>
                </a:moveTo>
                <a:cubicBezTo>
                  <a:pt x="8048" y="1531"/>
                  <a:pt x="8012" y="1603"/>
                  <a:pt x="7993" y="1675"/>
                </a:cubicBezTo>
                <a:lnTo>
                  <a:pt x="8084" y="1711"/>
                </a:lnTo>
                <a:cubicBezTo>
                  <a:pt x="8101" y="1639"/>
                  <a:pt x="8137" y="1567"/>
                  <a:pt x="8156" y="1495"/>
                </a:cubicBezTo>
                <a:lnTo>
                  <a:pt x="8084" y="1459"/>
                </a:lnTo>
                <a:close/>
                <a:moveTo>
                  <a:pt x="13844" y="1675"/>
                </a:moveTo>
                <a:lnTo>
                  <a:pt x="13753" y="1711"/>
                </a:lnTo>
                <a:cubicBezTo>
                  <a:pt x="13772" y="1765"/>
                  <a:pt x="13808" y="1855"/>
                  <a:pt x="13825" y="1927"/>
                </a:cubicBezTo>
                <a:lnTo>
                  <a:pt x="13916" y="1891"/>
                </a:lnTo>
                <a:cubicBezTo>
                  <a:pt x="13897" y="1819"/>
                  <a:pt x="13861" y="1747"/>
                  <a:pt x="13844" y="1675"/>
                </a:cubicBezTo>
                <a:close/>
                <a:moveTo>
                  <a:pt x="7904" y="1909"/>
                </a:moveTo>
                <a:cubicBezTo>
                  <a:pt x="7885" y="1981"/>
                  <a:pt x="7868" y="2053"/>
                  <a:pt x="7832" y="2143"/>
                </a:cubicBezTo>
                <a:lnTo>
                  <a:pt x="7921" y="2161"/>
                </a:lnTo>
                <a:cubicBezTo>
                  <a:pt x="7957" y="2089"/>
                  <a:pt x="7976" y="2017"/>
                  <a:pt x="7993" y="1927"/>
                </a:cubicBezTo>
                <a:lnTo>
                  <a:pt x="7904" y="1909"/>
                </a:lnTo>
                <a:close/>
                <a:moveTo>
                  <a:pt x="13988" y="2125"/>
                </a:moveTo>
                <a:lnTo>
                  <a:pt x="13897" y="2161"/>
                </a:lnTo>
                <a:lnTo>
                  <a:pt x="13952" y="2377"/>
                </a:lnTo>
                <a:lnTo>
                  <a:pt x="14042" y="2359"/>
                </a:lnTo>
                <a:cubicBezTo>
                  <a:pt x="14024" y="2287"/>
                  <a:pt x="14006" y="2197"/>
                  <a:pt x="13988" y="2125"/>
                </a:cubicBezTo>
                <a:close/>
                <a:moveTo>
                  <a:pt x="7760" y="2359"/>
                </a:moveTo>
                <a:cubicBezTo>
                  <a:pt x="7741" y="2449"/>
                  <a:pt x="7724" y="2521"/>
                  <a:pt x="7688" y="2593"/>
                </a:cubicBezTo>
                <a:lnTo>
                  <a:pt x="7796" y="2629"/>
                </a:lnTo>
                <a:cubicBezTo>
                  <a:pt x="7813" y="2539"/>
                  <a:pt x="7832" y="2467"/>
                  <a:pt x="7849" y="2395"/>
                </a:cubicBezTo>
                <a:lnTo>
                  <a:pt x="7760" y="2359"/>
                </a:lnTo>
                <a:close/>
                <a:moveTo>
                  <a:pt x="14096" y="2593"/>
                </a:moveTo>
                <a:lnTo>
                  <a:pt x="14006" y="2611"/>
                </a:lnTo>
                <a:cubicBezTo>
                  <a:pt x="14024" y="2701"/>
                  <a:pt x="14042" y="2773"/>
                  <a:pt x="14042" y="2845"/>
                </a:cubicBezTo>
                <a:lnTo>
                  <a:pt x="14150" y="2827"/>
                </a:lnTo>
                <a:cubicBezTo>
                  <a:pt x="14132" y="2755"/>
                  <a:pt x="14114" y="2683"/>
                  <a:pt x="14096" y="2593"/>
                </a:cubicBezTo>
                <a:close/>
                <a:moveTo>
                  <a:pt x="7616" y="2827"/>
                </a:moveTo>
                <a:cubicBezTo>
                  <a:pt x="7597" y="2899"/>
                  <a:pt x="7561" y="2971"/>
                  <a:pt x="7544" y="3043"/>
                </a:cubicBezTo>
                <a:lnTo>
                  <a:pt x="7633" y="3079"/>
                </a:lnTo>
                <a:cubicBezTo>
                  <a:pt x="7652" y="3007"/>
                  <a:pt x="7688" y="2935"/>
                  <a:pt x="7705" y="2845"/>
                </a:cubicBezTo>
                <a:lnTo>
                  <a:pt x="7616" y="2827"/>
                </a:lnTo>
                <a:close/>
                <a:moveTo>
                  <a:pt x="14096" y="3079"/>
                </a:moveTo>
                <a:cubicBezTo>
                  <a:pt x="14096" y="3169"/>
                  <a:pt x="14114" y="3241"/>
                  <a:pt x="14132" y="3331"/>
                </a:cubicBezTo>
                <a:lnTo>
                  <a:pt x="14222" y="3313"/>
                </a:lnTo>
                <a:cubicBezTo>
                  <a:pt x="14204" y="3223"/>
                  <a:pt x="14204" y="3151"/>
                  <a:pt x="14186" y="3079"/>
                </a:cubicBezTo>
                <a:close/>
                <a:moveTo>
                  <a:pt x="7453" y="3259"/>
                </a:moveTo>
                <a:lnTo>
                  <a:pt x="7345" y="3475"/>
                </a:lnTo>
                <a:lnTo>
                  <a:pt x="7436" y="3529"/>
                </a:lnTo>
                <a:cubicBezTo>
                  <a:pt x="7472" y="3457"/>
                  <a:pt x="7508" y="3385"/>
                  <a:pt x="7544" y="3295"/>
                </a:cubicBezTo>
                <a:lnTo>
                  <a:pt x="7453" y="3259"/>
                </a:lnTo>
                <a:close/>
                <a:moveTo>
                  <a:pt x="14258" y="3547"/>
                </a:moveTo>
                <a:lnTo>
                  <a:pt x="14168" y="3565"/>
                </a:lnTo>
                <a:cubicBezTo>
                  <a:pt x="14168" y="3637"/>
                  <a:pt x="14186" y="3709"/>
                  <a:pt x="14204" y="3799"/>
                </a:cubicBezTo>
                <a:lnTo>
                  <a:pt x="14294" y="3781"/>
                </a:lnTo>
                <a:cubicBezTo>
                  <a:pt x="14276" y="3709"/>
                  <a:pt x="14276" y="3619"/>
                  <a:pt x="14258" y="3547"/>
                </a:cubicBezTo>
                <a:close/>
                <a:moveTo>
                  <a:pt x="7237" y="3673"/>
                </a:moveTo>
                <a:cubicBezTo>
                  <a:pt x="7184" y="3745"/>
                  <a:pt x="7148" y="3817"/>
                  <a:pt x="7093" y="3871"/>
                </a:cubicBezTo>
                <a:lnTo>
                  <a:pt x="7165" y="3925"/>
                </a:lnTo>
                <a:cubicBezTo>
                  <a:pt x="7220" y="3871"/>
                  <a:pt x="7273" y="3799"/>
                  <a:pt x="7309" y="3727"/>
                </a:cubicBezTo>
                <a:lnTo>
                  <a:pt x="7237" y="3673"/>
                </a:lnTo>
                <a:close/>
                <a:moveTo>
                  <a:pt x="6932" y="4033"/>
                </a:moveTo>
                <a:cubicBezTo>
                  <a:pt x="6896" y="4087"/>
                  <a:pt x="6860" y="4123"/>
                  <a:pt x="6824" y="4159"/>
                </a:cubicBezTo>
                <a:cubicBezTo>
                  <a:pt x="6805" y="4159"/>
                  <a:pt x="6788" y="4177"/>
                  <a:pt x="6769" y="4195"/>
                </a:cubicBezTo>
                <a:lnTo>
                  <a:pt x="6824" y="4267"/>
                </a:lnTo>
                <a:cubicBezTo>
                  <a:pt x="6841" y="4249"/>
                  <a:pt x="6860" y="4249"/>
                  <a:pt x="6877" y="4231"/>
                </a:cubicBezTo>
                <a:cubicBezTo>
                  <a:pt x="6913" y="4195"/>
                  <a:pt x="6968" y="4159"/>
                  <a:pt x="7004" y="4105"/>
                </a:cubicBezTo>
                <a:lnTo>
                  <a:pt x="6932" y="4033"/>
                </a:lnTo>
                <a:close/>
                <a:moveTo>
                  <a:pt x="14330" y="4015"/>
                </a:moveTo>
                <a:lnTo>
                  <a:pt x="14222" y="4033"/>
                </a:lnTo>
                <a:cubicBezTo>
                  <a:pt x="14240" y="4105"/>
                  <a:pt x="14240" y="4195"/>
                  <a:pt x="14258" y="4267"/>
                </a:cubicBezTo>
                <a:lnTo>
                  <a:pt x="14348" y="4267"/>
                </a:lnTo>
                <a:cubicBezTo>
                  <a:pt x="14348" y="4177"/>
                  <a:pt x="14330" y="4105"/>
                  <a:pt x="14330" y="4015"/>
                </a:cubicBezTo>
                <a:close/>
                <a:moveTo>
                  <a:pt x="2108" y="4195"/>
                </a:moveTo>
                <a:lnTo>
                  <a:pt x="2125" y="4303"/>
                </a:lnTo>
                <a:cubicBezTo>
                  <a:pt x="2197" y="4285"/>
                  <a:pt x="2269" y="4285"/>
                  <a:pt x="2360" y="4285"/>
                </a:cubicBezTo>
                <a:lnTo>
                  <a:pt x="2360" y="4195"/>
                </a:lnTo>
                <a:close/>
                <a:moveTo>
                  <a:pt x="2593" y="4195"/>
                </a:moveTo>
                <a:lnTo>
                  <a:pt x="2593" y="4285"/>
                </a:lnTo>
                <a:cubicBezTo>
                  <a:pt x="2665" y="4303"/>
                  <a:pt x="2756" y="4303"/>
                  <a:pt x="2828" y="4303"/>
                </a:cubicBezTo>
                <a:lnTo>
                  <a:pt x="2845" y="4213"/>
                </a:lnTo>
                <a:cubicBezTo>
                  <a:pt x="2756" y="4213"/>
                  <a:pt x="2684" y="4195"/>
                  <a:pt x="2593" y="4195"/>
                </a:cubicBezTo>
                <a:close/>
                <a:moveTo>
                  <a:pt x="1873" y="4231"/>
                </a:moveTo>
                <a:cubicBezTo>
                  <a:pt x="1784" y="4249"/>
                  <a:pt x="1712" y="4267"/>
                  <a:pt x="1640" y="4285"/>
                </a:cubicBezTo>
                <a:lnTo>
                  <a:pt x="1657" y="4375"/>
                </a:lnTo>
                <a:cubicBezTo>
                  <a:pt x="1729" y="4357"/>
                  <a:pt x="1801" y="4339"/>
                  <a:pt x="1892" y="4321"/>
                </a:cubicBezTo>
                <a:lnTo>
                  <a:pt x="1873" y="4231"/>
                </a:lnTo>
                <a:close/>
                <a:moveTo>
                  <a:pt x="3080" y="4249"/>
                </a:moveTo>
                <a:lnTo>
                  <a:pt x="3061" y="4339"/>
                </a:lnTo>
                <a:cubicBezTo>
                  <a:pt x="3133" y="4339"/>
                  <a:pt x="3224" y="4357"/>
                  <a:pt x="3296" y="4375"/>
                </a:cubicBezTo>
                <a:lnTo>
                  <a:pt x="3313" y="4285"/>
                </a:lnTo>
                <a:cubicBezTo>
                  <a:pt x="3241" y="4267"/>
                  <a:pt x="3152" y="4249"/>
                  <a:pt x="3080" y="4249"/>
                </a:cubicBezTo>
                <a:close/>
                <a:moveTo>
                  <a:pt x="3548" y="4321"/>
                </a:moveTo>
                <a:lnTo>
                  <a:pt x="3529" y="4411"/>
                </a:lnTo>
                <a:cubicBezTo>
                  <a:pt x="3620" y="4429"/>
                  <a:pt x="3692" y="4447"/>
                  <a:pt x="3764" y="4465"/>
                </a:cubicBezTo>
                <a:lnTo>
                  <a:pt x="3781" y="4375"/>
                </a:lnTo>
                <a:cubicBezTo>
                  <a:pt x="3709" y="4357"/>
                  <a:pt x="3637" y="4339"/>
                  <a:pt x="3548" y="4321"/>
                </a:cubicBezTo>
                <a:close/>
                <a:moveTo>
                  <a:pt x="6572" y="4321"/>
                </a:moveTo>
                <a:cubicBezTo>
                  <a:pt x="6500" y="4357"/>
                  <a:pt x="6428" y="4393"/>
                  <a:pt x="6356" y="4411"/>
                </a:cubicBezTo>
                <a:lnTo>
                  <a:pt x="6392" y="4501"/>
                </a:lnTo>
                <a:cubicBezTo>
                  <a:pt x="6464" y="4483"/>
                  <a:pt x="6536" y="4447"/>
                  <a:pt x="6608" y="4411"/>
                </a:cubicBezTo>
                <a:lnTo>
                  <a:pt x="6572" y="4321"/>
                </a:lnTo>
                <a:close/>
                <a:moveTo>
                  <a:pt x="1405" y="4375"/>
                </a:moveTo>
                <a:cubicBezTo>
                  <a:pt x="1369" y="4393"/>
                  <a:pt x="1333" y="4393"/>
                  <a:pt x="1297" y="4411"/>
                </a:cubicBezTo>
                <a:cubicBezTo>
                  <a:pt x="1261" y="4429"/>
                  <a:pt x="1225" y="4447"/>
                  <a:pt x="1189" y="4483"/>
                </a:cubicBezTo>
                <a:lnTo>
                  <a:pt x="1225" y="4555"/>
                </a:lnTo>
                <a:lnTo>
                  <a:pt x="1333" y="4501"/>
                </a:lnTo>
                <a:cubicBezTo>
                  <a:pt x="1369" y="4483"/>
                  <a:pt x="1405" y="4465"/>
                  <a:pt x="1441" y="4465"/>
                </a:cubicBezTo>
                <a:lnTo>
                  <a:pt x="1405" y="4375"/>
                </a:lnTo>
                <a:close/>
                <a:moveTo>
                  <a:pt x="4016" y="4411"/>
                </a:moveTo>
                <a:lnTo>
                  <a:pt x="3997" y="4519"/>
                </a:lnTo>
                <a:lnTo>
                  <a:pt x="4105" y="4537"/>
                </a:lnTo>
                <a:cubicBezTo>
                  <a:pt x="4141" y="4537"/>
                  <a:pt x="4196" y="4555"/>
                  <a:pt x="4232" y="4555"/>
                </a:cubicBezTo>
                <a:lnTo>
                  <a:pt x="4249" y="4465"/>
                </a:lnTo>
                <a:cubicBezTo>
                  <a:pt x="4213" y="4465"/>
                  <a:pt x="4160" y="4447"/>
                  <a:pt x="4124" y="4447"/>
                </a:cubicBezTo>
                <a:lnTo>
                  <a:pt x="4016" y="4411"/>
                </a:lnTo>
                <a:close/>
                <a:moveTo>
                  <a:pt x="4484" y="4501"/>
                </a:moveTo>
                <a:lnTo>
                  <a:pt x="4484" y="4609"/>
                </a:lnTo>
                <a:cubicBezTo>
                  <a:pt x="4556" y="4609"/>
                  <a:pt x="4645" y="4627"/>
                  <a:pt x="4717" y="4645"/>
                </a:cubicBezTo>
                <a:lnTo>
                  <a:pt x="4736" y="4537"/>
                </a:lnTo>
                <a:cubicBezTo>
                  <a:pt x="4645" y="4537"/>
                  <a:pt x="4573" y="4519"/>
                  <a:pt x="4484" y="4501"/>
                </a:cubicBezTo>
                <a:close/>
                <a:moveTo>
                  <a:pt x="6140" y="4501"/>
                </a:moveTo>
                <a:cubicBezTo>
                  <a:pt x="6068" y="4519"/>
                  <a:pt x="5977" y="4537"/>
                  <a:pt x="5905" y="4537"/>
                </a:cubicBezTo>
                <a:lnTo>
                  <a:pt x="5924" y="4645"/>
                </a:lnTo>
                <a:cubicBezTo>
                  <a:pt x="5996" y="4627"/>
                  <a:pt x="6085" y="4609"/>
                  <a:pt x="6157" y="4591"/>
                </a:cubicBezTo>
                <a:lnTo>
                  <a:pt x="6140" y="4501"/>
                </a:lnTo>
                <a:close/>
                <a:moveTo>
                  <a:pt x="4969" y="4573"/>
                </a:moveTo>
                <a:lnTo>
                  <a:pt x="4952" y="4663"/>
                </a:lnTo>
                <a:cubicBezTo>
                  <a:pt x="5041" y="4663"/>
                  <a:pt x="5113" y="4681"/>
                  <a:pt x="5204" y="4681"/>
                </a:cubicBezTo>
                <a:lnTo>
                  <a:pt x="5204" y="4591"/>
                </a:lnTo>
                <a:cubicBezTo>
                  <a:pt x="5132" y="4573"/>
                  <a:pt x="5041" y="4573"/>
                  <a:pt x="4969" y="4573"/>
                </a:cubicBezTo>
                <a:close/>
                <a:moveTo>
                  <a:pt x="5672" y="4573"/>
                </a:moveTo>
                <a:cubicBezTo>
                  <a:pt x="5600" y="4573"/>
                  <a:pt x="5509" y="4591"/>
                  <a:pt x="5437" y="4591"/>
                </a:cubicBezTo>
                <a:lnTo>
                  <a:pt x="5437" y="4681"/>
                </a:lnTo>
                <a:cubicBezTo>
                  <a:pt x="5528" y="4681"/>
                  <a:pt x="5600" y="4681"/>
                  <a:pt x="5689" y="4663"/>
                </a:cubicBezTo>
                <a:lnTo>
                  <a:pt x="5672" y="4573"/>
                </a:lnTo>
                <a:close/>
                <a:moveTo>
                  <a:pt x="14276" y="4501"/>
                </a:moveTo>
                <a:cubicBezTo>
                  <a:pt x="14276" y="4591"/>
                  <a:pt x="14294" y="4663"/>
                  <a:pt x="14294" y="4753"/>
                </a:cubicBezTo>
                <a:lnTo>
                  <a:pt x="14384" y="4735"/>
                </a:lnTo>
                <a:cubicBezTo>
                  <a:pt x="14384" y="4663"/>
                  <a:pt x="14384" y="4573"/>
                  <a:pt x="14366" y="4501"/>
                </a:cubicBezTo>
                <a:close/>
                <a:moveTo>
                  <a:pt x="973" y="4609"/>
                </a:moveTo>
                <a:cubicBezTo>
                  <a:pt x="901" y="4663"/>
                  <a:pt x="848" y="4717"/>
                  <a:pt x="793" y="4771"/>
                </a:cubicBezTo>
                <a:lnTo>
                  <a:pt x="848" y="4843"/>
                </a:lnTo>
                <a:cubicBezTo>
                  <a:pt x="901" y="4789"/>
                  <a:pt x="973" y="4735"/>
                  <a:pt x="1028" y="4681"/>
                </a:cubicBezTo>
                <a:lnTo>
                  <a:pt x="973" y="4609"/>
                </a:lnTo>
                <a:close/>
                <a:moveTo>
                  <a:pt x="613" y="4933"/>
                </a:moveTo>
                <a:cubicBezTo>
                  <a:pt x="560" y="5005"/>
                  <a:pt x="505" y="5059"/>
                  <a:pt x="469" y="5131"/>
                </a:cubicBezTo>
                <a:lnTo>
                  <a:pt x="541" y="5185"/>
                </a:lnTo>
                <a:cubicBezTo>
                  <a:pt x="596" y="5131"/>
                  <a:pt x="632" y="5059"/>
                  <a:pt x="685" y="5005"/>
                </a:cubicBezTo>
                <a:lnTo>
                  <a:pt x="613" y="4933"/>
                </a:lnTo>
                <a:close/>
                <a:moveTo>
                  <a:pt x="14402" y="4969"/>
                </a:moveTo>
                <a:lnTo>
                  <a:pt x="14312" y="4987"/>
                </a:lnTo>
                <a:cubicBezTo>
                  <a:pt x="14312" y="5059"/>
                  <a:pt x="14312" y="5149"/>
                  <a:pt x="14330" y="5221"/>
                </a:cubicBezTo>
                <a:lnTo>
                  <a:pt x="14420" y="5221"/>
                </a:lnTo>
                <a:cubicBezTo>
                  <a:pt x="14420" y="5131"/>
                  <a:pt x="14420" y="5059"/>
                  <a:pt x="14402" y="4969"/>
                </a:cubicBezTo>
                <a:close/>
                <a:moveTo>
                  <a:pt x="344" y="5347"/>
                </a:moveTo>
                <a:cubicBezTo>
                  <a:pt x="289" y="5419"/>
                  <a:pt x="253" y="5491"/>
                  <a:pt x="236" y="5563"/>
                </a:cubicBezTo>
                <a:lnTo>
                  <a:pt x="308" y="5599"/>
                </a:lnTo>
                <a:lnTo>
                  <a:pt x="416" y="5383"/>
                </a:lnTo>
                <a:lnTo>
                  <a:pt x="344" y="5347"/>
                </a:lnTo>
                <a:close/>
                <a:moveTo>
                  <a:pt x="14330" y="5455"/>
                </a:moveTo>
                <a:lnTo>
                  <a:pt x="14330" y="5635"/>
                </a:lnTo>
                <a:lnTo>
                  <a:pt x="14330" y="5707"/>
                </a:lnTo>
                <a:lnTo>
                  <a:pt x="14420" y="5707"/>
                </a:lnTo>
                <a:lnTo>
                  <a:pt x="14420" y="5635"/>
                </a:lnTo>
                <a:lnTo>
                  <a:pt x="14420" y="5455"/>
                </a:lnTo>
                <a:close/>
                <a:moveTo>
                  <a:pt x="145" y="5779"/>
                </a:moveTo>
                <a:cubicBezTo>
                  <a:pt x="109" y="5869"/>
                  <a:pt x="92" y="5941"/>
                  <a:pt x="73" y="6013"/>
                </a:cubicBezTo>
                <a:lnTo>
                  <a:pt x="164" y="6049"/>
                </a:lnTo>
                <a:cubicBezTo>
                  <a:pt x="181" y="5959"/>
                  <a:pt x="200" y="5887"/>
                  <a:pt x="236" y="5815"/>
                </a:cubicBezTo>
                <a:lnTo>
                  <a:pt x="145" y="5779"/>
                </a:lnTo>
                <a:close/>
                <a:moveTo>
                  <a:pt x="14330" y="5941"/>
                </a:moveTo>
                <a:cubicBezTo>
                  <a:pt x="14330" y="6013"/>
                  <a:pt x="14312" y="6103"/>
                  <a:pt x="14312" y="6175"/>
                </a:cubicBezTo>
                <a:lnTo>
                  <a:pt x="14420" y="6175"/>
                </a:lnTo>
                <a:lnTo>
                  <a:pt x="14420" y="5941"/>
                </a:lnTo>
                <a:close/>
                <a:moveTo>
                  <a:pt x="20" y="6265"/>
                </a:moveTo>
                <a:cubicBezTo>
                  <a:pt x="20" y="6337"/>
                  <a:pt x="1" y="6427"/>
                  <a:pt x="1" y="6499"/>
                </a:cubicBezTo>
                <a:lnTo>
                  <a:pt x="92" y="6499"/>
                </a:lnTo>
                <a:cubicBezTo>
                  <a:pt x="109" y="6427"/>
                  <a:pt x="109" y="6355"/>
                  <a:pt x="128" y="6265"/>
                </a:cubicBezTo>
                <a:close/>
                <a:moveTo>
                  <a:pt x="14294" y="6409"/>
                </a:moveTo>
                <a:cubicBezTo>
                  <a:pt x="14294" y="6499"/>
                  <a:pt x="14294" y="6571"/>
                  <a:pt x="14276" y="6643"/>
                </a:cubicBezTo>
                <a:lnTo>
                  <a:pt x="14366" y="6661"/>
                </a:lnTo>
                <a:cubicBezTo>
                  <a:pt x="14384" y="6589"/>
                  <a:pt x="14384" y="6499"/>
                  <a:pt x="14402" y="6427"/>
                </a:cubicBezTo>
                <a:lnTo>
                  <a:pt x="14294" y="6409"/>
                </a:lnTo>
                <a:close/>
                <a:moveTo>
                  <a:pt x="1" y="6751"/>
                </a:moveTo>
                <a:cubicBezTo>
                  <a:pt x="1" y="6805"/>
                  <a:pt x="1" y="6841"/>
                  <a:pt x="20" y="6895"/>
                </a:cubicBezTo>
                <a:lnTo>
                  <a:pt x="20" y="6985"/>
                </a:lnTo>
                <a:lnTo>
                  <a:pt x="128" y="6985"/>
                </a:lnTo>
                <a:cubicBezTo>
                  <a:pt x="109" y="6949"/>
                  <a:pt x="109" y="6913"/>
                  <a:pt x="109" y="6895"/>
                </a:cubicBezTo>
                <a:cubicBezTo>
                  <a:pt x="109" y="6841"/>
                  <a:pt x="109" y="6787"/>
                  <a:pt x="92" y="6751"/>
                </a:cubicBezTo>
                <a:close/>
                <a:moveTo>
                  <a:pt x="14240" y="6877"/>
                </a:moveTo>
                <a:cubicBezTo>
                  <a:pt x="14240" y="6967"/>
                  <a:pt x="14222" y="7039"/>
                  <a:pt x="14204" y="7129"/>
                </a:cubicBezTo>
                <a:lnTo>
                  <a:pt x="14312" y="7129"/>
                </a:lnTo>
                <a:cubicBezTo>
                  <a:pt x="14312" y="7057"/>
                  <a:pt x="14330" y="6985"/>
                  <a:pt x="14348" y="6895"/>
                </a:cubicBezTo>
                <a:lnTo>
                  <a:pt x="14240" y="6877"/>
                </a:lnTo>
                <a:close/>
                <a:moveTo>
                  <a:pt x="164" y="7201"/>
                </a:moveTo>
                <a:lnTo>
                  <a:pt x="73" y="7237"/>
                </a:lnTo>
                <a:cubicBezTo>
                  <a:pt x="92" y="7309"/>
                  <a:pt x="109" y="7381"/>
                  <a:pt x="128" y="7471"/>
                </a:cubicBezTo>
                <a:lnTo>
                  <a:pt x="217" y="7435"/>
                </a:lnTo>
                <a:cubicBezTo>
                  <a:pt x="200" y="7363"/>
                  <a:pt x="181" y="7291"/>
                  <a:pt x="164" y="7201"/>
                </a:cubicBezTo>
                <a:close/>
                <a:moveTo>
                  <a:pt x="14168" y="7363"/>
                </a:moveTo>
                <a:lnTo>
                  <a:pt x="14114" y="7579"/>
                </a:lnTo>
                <a:lnTo>
                  <a:pt x="14204" y="7615"/>
                </a:lnTo>
                <a:cubicBezTo>
                  <a:pt x="14222" y="7525"/>
                  <a:pt x="14240" y="7453"/>
                  <a:pt x="14258" y="7381"/>
                </a:cubicBezTo>
                <a:lnTo>
                  <a:pt x="14168" y="7363"/>
                </a:lnTo>
                <a:close/>
                <a:moveTo>
                  <a:pt x="308" y="7651"/>
                </a:moveTo>
                <a:lnTo>
                  <a:pt x="217" y="7687"/>
                </a:lnTo>
                <a:cubicBezTo>
                  <a:pt x="236" y="7759"/>
                  <a:pt x="272" y="7849"/>
                  <a:pt x="308" y="7921"/>
                </a:cubicBezTo>
                <a:lnTo>
                  <a:pt x="397" y="7867"/>
                </a:lnTo>
                <a:cubicBezTo>
                  <a:pt x="361" y="7795"/>
                  <a:pt x="325" y="7723"/>
                  <a:pt x="308" y="7651"/>
                </a:cubicBezTo>
                <a:close/>
                <a:moveTo>
                  <a:pt x="14060" y="7813"/>
                </a:moveTo>
                <a:cubicBezTo>
                  <a:pt x="14042" y="7885"/>
                  <a:pt x="14006" y="7975"/>
                  <a:pt x="13988" y="8047"/>
                </a:cubicBezTo>
                <a:lnTo>
                  <a:pt x="14078" y="8065"/>
                </a:lnTo>
                <a:cubicBezTo>
                  <a:pt x="14096" y="7993"/>
                  <a:pt x="14132" y="7921"/>
                  <a:pt x="14150" y="7849"/>
                </a:cubicBezTo>
                <a:lnTo>
                  <a:pt x="14060" y="7813"/>
                </a:lnTo>
                <a:close/>
                <a:moveTo>
                  <a:pt x="505" y="8083"/>
                </a:moveTo>
                <a:lnTo>
                  <a:pt x="433" y="8137"/>
                </a:lnTo>
                <a:cubicBezTo>
                  <a:pt x="469" y="8191"/>
                  <a:pt x="505" y="8263"/>
                  <a:pt x="560" y="8335"/>
                </a:cubicBezTo>
                <a:lnTo>
                  <a:pt x="632" y="8281"/>
                </a:lnTo>
                <a:cubicBezTo>
                  <a:pt x="596" y="8209"/>
                  <a:pt x="541" y="8155"/>
                  <a:pt x="505" y="8083"/>
                </a:cubicBezTo>
                <a:close/>
                <a:moveTo>
                  <a:pt x="13916" y="8263"/>
                </a:moveTo>
                <a:cubicBezTo>
                  <a:pt x="13880" y="8353"/>
                  <a:pt x="13861" y="8425"/>
                  <a:pt x="13825" y="8497"/>
                </a:cubicBezTo>
                <a:lnTo>
                  <a:pt x="13916" y="8533"/>
                </a:lnTo>
                <a:cubicBezTo>
                  <a:pt x="13952" y="8461"/>
                  <a:pt x="13970" y="8371"/>
                  <a:pt x="14006" y="8299"/>
                </a:cubicBezTo>
                <a:lnTo>
                  <a:pt x="13916" y="8263"/>
                </a:lnTo>
                <a:close/>
                <a:moveTo>
                  <a:pt x="776" y="8479"/>
                </a:moveTo>
                <a:lnTo>
                  <a:pt x="685" y="8533"/>
                </a:lnTo>
                <a:cubicBezTo>
                  <a:pt x="740" y="8605"/>
                  <a:pt x="793" y="8659"/>
                  <a:pt x="848" y="8731"/>
                </a:cubicBezTo>
                <a:lnTo>
                  <a:pt x="920" y="8659"/>
                </a:lnTo>
                <a:cubicBezTo>
                  <a:pt x="865" y="8605"/>
                  <a:pt x="812" y="8533"/>
                  <a:pt x="776" y="8479"/>
                </a:cubicBezTo>
                <a:close/>
                <a:moveTo>
                  <a:pt x="13736" y="8713"/>
                </a:moveTo>
                <a:lnTo>
                  <a:pt x="13628" y="8929"/>
                </a:lnTo>
                <a:lnTo>
                  <a:pt x="13717" y="8965"/>
                </a:lnTo>
                <a:lnTo>
                  <a:pt x="13825" y="8749"/>
                </a:lnTo>
                <a:lnTo>
                  <a:pt x="13736" y="8713"/>
                </a:lnTo>
                <a:close/>
                <a:moveTo>
                  <a:pt x="1081" y="8839"/>
                </a:moveTo>
                <a:lnTo>
                  <a:pt x="1009" y="8893"/>
                </a:lnTo>
                <a:cubicBezTo>
                  <a:pt x="1064" y="8965"/>
                  <a:pt x="1117" y="9020"/>
                  <a:pt x="1189" y="9073"/>
                </a:cubicBezTo>
                <a:lnTo>
                  <a:pt x="1244" y="9001"/>
                </a:lnTo>
                <a:lnTo>
                  <a:pt x="1081" y="8839"/>
                </a:lnTo>
                <a:close/>
                <a:moveTo>
                  <a:pt x="1424" y="9164"/>
                </a:moveTo>
                <a:lnTo>
                  <a:pt x="1369" y="9236"/>
                </a:lnTo>
                <a:cubicBezTo>
                  <a:pt x="1405" y="9272"/>
                  <a:pt x="1460" y="9308"/>
                  <a:pt x="1513" y="9344"/>
                </a:cubicBezTo>
                <a:lnTo>
                  <a:pt x="1549" y="9380"/>
                </a:lnTo>
                <a:lnTo>
                  <a:pt x="1604" y="9308"/>
                </a:lnTo>
                <a:cubicBezTo>
                  <a:pt x="1604" y="9289"/>
                  <a:pt x="1585" y="9289"/>
                  <a:pt x="1568" y="9272"/>
                </a:cubicBezTo>
                <a:cubicBezTo>
                  <a:pt x="1532" y="9236"/>
                  <a:pt x="1477" y="9200"/>
                  <a:pt x="1424" y="9164"/>
                </a:cubicBezTo>
                <a:close/>
                <a:moveTo>
                  <a:pt x="13520" y="9145"/>
                </a:moveTo>
                <a:cubicBezTo>
                  <a:pt x="13484" y="9200"/>
                  <a:pt x="13448" y="9272"/>
                  <a:pt x="13412" y="9344"/>
                </a:cubicBezTo>
                <a:lnTo>
                  <a:pt x="13484" y="9397"/>
                </a:lnTo>
                <a:cubicBezTo>
                  <a:pt x="13520" y="9325"/>
                  <a:pt x="13573" y="9253"/>
                  <a:pt x="13609" y="9181"/>
                </a:cubicBezTo>
                <a:lnTo>
                  <a:pt x="13520" y="9145"/>
                </a:lnTo>
                <a:close/>
                <a:moveTo>
                  <a:pt x="1801" y="9433"/>
                </a:moveTo>
                <a:lnTo>
                  <a:pt x="1748" y="9524"/>
                </a:lnTo>
                <a:cubicBezTo>
                  <a:pt x="1820" y="9560"/>
                  <a:pt x="1892" y="9613"/>
                  <a:pt x="1964" y="9649"/>
                </a:cubicBezTo>
                <a:lnTo>
                  <a:pt x="2000" y="9560"/>
                </a:lnTo>
                <a:cubicBezTo>
                  <a:pt x="1945" y="9524"/>
                  <a:pt x="1873" y="9488"/>
                  <a:pt x="1801" y="9433"/>
                </a:cubicBezTo>
                <a:close/>
                <a:moveTo>
                  <a:pt x="13268" y="9541"/>
                </a:moveTo>
                <a:cubicBezTo>
                  <a:pt x="13232" y="9613"/>
                  <a:pt x="13177" y="9668"/>
                  <a:pt x="13141" y="9740"/>
                </a:cubicBezTo>
                <a:lnTo>
                  <a:pt x="13213" y="9793"/>
                </a:lnTo>
                <a:cubicBezTo>
                  <a:pt x="13268" y="9721"/>
                  <a:pt x="13304" y="9668"/>
                  <a:pt x="13357" y="9596"/>
                </a:cubicBezTo>
                <a:lnTo>
                  <a:pt x="13268" y="9541"/>
                </a:lnTo>
                <a:close/>
                <a:moveTo>
                  <a:pt x="2216" y="9685"/>
                </a:moveTo>
                <a:lnTo>
                  <a:pt x="2161" y="9776"/>
                </a:lnTo>
                <a:lnTo>
                  <a:pt x="2377" y="9884"/>
                </a:lnTo>
                <a:lnTo>
                  <a:pt x="2413" y="9793"/>
                </a:lnTo>
                <a:cubicBezTo>
                  <a:pt x="2341" y="9757"/>
                  <a:pt x="2288" y="9721"/>
                  <a:pt x="2216" y="9685"/>
                </a:cubicBezTo>
                <a:close/>
                <a:moveTo>
                  <a:pt x="2629" y="9901"/>
                </a:moveTo>
                <a:lnTo>
                  <a:pt x="2593" y="9992"/>
                </a:lnTo>
                <a:cubicBezTo>
                  <a:pt x="2665" y="10009"/>
                  <a:pt x="2737" y="10045"/>
                  <a:pt x="2809" y="10081"/>
                </a:cubicBezTo>
                <a:lnTo>
                  <a:pt x="2864" y="9992"/>
                </a:lnTo>
                <a:cubicBezTo>
                  <a:pt x="2773" y="9956"/>
                  <a:pt x="2701" y="9937"/>
                  <a:pt x="2629" y="9901"/>
                </a:cubicBezTo>
                <a:close/>
                <a:moveTo>
                  <a:pt x="12997" y="9920"/>
                </a:moveTo>
                <a:cubicBezTo>
                  <a:pt x="12944" y="9992"/>
                  <a:pt x="12889" y="10045"/>
                  <a:pt x="12836" y="10100"/>
                </a:cubicBezTo>
                <a:lnTo>
                  <a:pt x="12908" y="10172"/>
                </a:lnTo>
                <a:cubicBezTo>
                  <a:pt x="12961" y="10117"/>
                  <a:pt x="13016" y="10045"/>
                  <a:pt x="13069" y="9992"/>
                </a:cubicBezTo>
                <a:lnTo>
                  <a:pt x="12997" y="9920"/>
                </a:lnTo>
                <a:close/>
                <a:moveTo>
                  <a:pt x="3080" y="10081"/>
                </a:moveTo>
                <a:lnTo>
                  <a:pt x="3044" y="10172"/>
                </a:lnTo>
                <a:cubicBezTo>
                  <a:pt x="3116" y="10189"/>
                  <a:pt x="3188" y="10225"/>
                  <a:pt x="3277" y="10244"/>
                </a:cubicBezTo>
                <a:lnTo>
                  <a:pt x="3296" y="10153"/>
                </a:lnTo>
                <a:cubicBezTo>
                  <a:pt x="3224" y="10136"/>
                  <a:pt x="3152" y="10100"/>
                  <a:pt x="3080" y="10081"/>
                </a:cubicBezTo>
                <a:close/>
                <a:moveTo>
                  <a:pt x="3529" y="10244"/>
                </a:moveTo>
                <a:lnTo>
                  <a:pt x="3493" y="10333"/>
                </a:lnTo>
                <a:cubicBezTo>
                  <a:pt x="3565" y="10352"/>
                  <a:pt x="3656" y="10369"/>
                  <a:pt x="3728" y="10405"/>
                </a:cubicBezTo>
                <a:lnTo>
                  <a:pt x="3745" y="10297"/>
                </a:lnTo>
                <a:lnTo>
                  <a:pt x="3529" y="10244"/>
                </a:lnTo>
                <a:close/>
                <a:moveTo>
                  <a:pt x="12673" y="10280"/>
                </a:moveTo>
                <a:lnTo>
                  <a:pt x="12512" y="10441"/>
                </a:lnTo>
                <a:lnTo>
                  <a:pt x="12565" y="10513"/>
                </a:lnTo>
                <a:cubicBezTo>
                  <a:pt x="12637" y="10460"/>
                  <a:pt x="12692" y="10405"/>
                  <a:pt x="12745" y="10352"/>
                </a:cubicBezTo>
                <a:lnTo>
                  <a:pt x="12673" y="10280"/>
                </a:lnTo>
                <a:close/>
                <a:moveTo>
                  <a:pt x="3980" y="10369"/>
                </a:moveTo>
                <a:lnTo>
                  <a:pt x="3961" y="10460"/>
                </a:lnTo>
                <a:cubicBezTo>
                  <a:pt x="4033" y="10477"/>
                  <a:pt x="4105" y="10496"/>
                  <a:pt x="4196" y="10532"/>
                </a:cubicBezTo>
                <a:lnTo>
                  <a:pt x="4213" y="10424"/>
                </a:lnTo>
                <a:cubicBezTo>
                  <a:pt x="4141" y="10405"/>
                  <a:pt x="4069" y="10388"/>
                  <a:pt x="3980" y="10369"/>
                </a:cubicBezTo>
                <a:close/>
                <a:moveTo>
                  <a:pt x="12332" y="10604"/>
                </a:moveTo>
                <a:cubicBezTo>
                  <a:pt x="12260" y="10640"/>
                  <a:pt x="12205" y="10693"/>
                  <a:pt x="12133" y="10748"/>
                </a:cubicBezTo>
                <a:lnTo>
                  <a:pt x="12205" y="10820"/>
                </a:lnTo>
                <a:cubicBezTo>
                  <a:pt x="12260" y="10765"/>
                  <a:pt x="12332" y="10729"/>
                  <a:pt x="12385" y="10676"/>
                </a:cubicBezTo>
                <a:lnTo>
                  <a:pt x="12332" y="10604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4" name="Google Shape;1104;p3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05" name="Google Shape;1105;p33"/>
          <p:cNvGrpSpPr/>
          <p:nvPr/>
        </p:nvGrpSpPr>
        <p:grpSpPr>
          <a:xfrm>
            <a:off x="354103" y="1605562"/>
            <a:ext cx="274600" cy="321970"/>
            <a:chOff x="4636986" y="2820121"/>
            <a:chExt cx="86206" cy="101077"/>
          </a:xfrm>
        </p:grpSpPr>
        <p:sp>
          <p:nvSpPr>
            <p:cNvPr id="1106" name="Google Shape;1106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9" name="Google Shape;1109;p33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110" name="Google Shape;1110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3"/>
          <p:cNvGrpSpPr/>
          <p:nvPr/>
        </p:nvGrpSpPr>
        <p:grpSpPr>
          <a:xfrm>
            <a:off x="8012091" y="3184026"/>
            <a:ext cx="274600" cy="321970"/>
            <a:chOff x="4636986" y="2820121"/>
            <a:chExt cx="86206" cy="101077"/>
          </a:xfrm>
        </p:grpSpPr>
        <p:sp>
          <p:nvSpPr>
            <p:cNvPr id="1115" name="Google Shape;1115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8" name="Google Shape;1118;p33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119" name="Google Shape;1119;p3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2" name="Google Shape;1122;p3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123" name="Google Shape;112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7" name="Google Shape;1127;p3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128" name="Google Shape;1128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33"/>
          <p:cNvGrpSpPr/>
          <p:nvPr/>
        </p:nvGrpSpPr>
        <p:grpSpPr>
          <a:xfrm rot="1927793">
            <a:off x="8504622" y="4566626"/>
            <a:ext cx="443204" cy="364585"/>
            <a:chOff x="1467054" y="3152821"/>
            <a:chExt cx="139138" cy="114457"/>
          </a:xfrm>
        </p:grpSpPr>
        <p:sp>
          <p:nvSpPr>
            <p:cNvPr id="1133" name="Google Shape;1133;p3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7" name="Google Shape;1137;p33"/>
          <p:cNvSpPr/>
          <p:nvPr/>
        </p:nvSpPr>
        <p:spPr>
          <a:xfrm rot="2461016" flipH="1">
            <a:off x="614666" y="-717726"/>
            <a:ext cx="1222814" cy="2606296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33"/>
          <p:cNvSpPr/>
          <p:nvPr/>
        </p:nvSpPr>
        <p:spPr>
          <a:xfrm rot="-8543599" flipH="1">
            <a:off x="7267057" y="3187283"/>
            <a:ext cx="1222813" cy="2606293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5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2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741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865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9"/>
          <p:cNvSpPr txBox="1">
            <a:spLocks noGrp="1"/>
          </p:cNvSpPr>
          <p:nvPr>
            <p:ph type="ctrTitle"/>
          </p:nvPr>
        </p:nvSpPr>
        <p:spPr>
          <a:xfrm>
            <a:off x="2540425" y="1991825"/>
            <a:ext cx="4063200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3105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0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0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9pPr>
          </a:lstStyle>
          <a:p>
            <a:endParaRPr/>
          </a:p>
        </p:txBody>
      </p:sp>
      <p:sp>
        <p:nvSpPr>
          <p:cNvPr id="105" name="Google Shape;105;p30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0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0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378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1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1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800">
                <a:solidFill>
                  <a:srgbClr val="888888"/>
                </a:solidFill>
              </a:defRPr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31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1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1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44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2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2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32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2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32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915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3"/>
          <p:cNvSpPr txBox="1"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33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24" name="Google Shape;124;p33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5" name="Google Shape;125;p33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126" name="Google Shape;126;p33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7" name="Google Shape;127;p33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3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3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31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Google Shape;47;p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6700" y="-4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" name="Google Shape;48;p3"/>
          <p:cNvGrpSpPr/>
          <p:nvPr/>
        </p:nvGrpSpPr>
        <p:grpSpPr>
          <a:xfrm rot="10800000">
            <a:off x="525225" y="379023"/>
            <a:ext cx="274600" cy="321970"/>
            <a:chOff x="4636986" y="2820121"/>
            <a:chExt cx="86206" cy="101077"/>
          </a:xfrm>
        </p:grpSpPr>
        <p:sp>
          <p:nvSpPr>
            <p:cNvPr id="49" name="Google Shape;49;p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2;p3"/>
          <p:cNvGrpSpPr/>
          <p:nvPr/>
        </p:nvGrpSpPr>
        <p:grpSpPr>
          <a:xfrm rot="-6464290">
            <a:off x="544766" y="4440220"/>
            <a:ext cx="443216" cy="364595"/>
            <a:chOff x="1467054" y="3152821"/>
            <a:chExt cx="139138" cy="114457"/>
          </a:xfrm>
        </p:grpSpPr>
        <p:sp>
          <p:nvSpPr>
            <p:cNvPr id="53" name="Google Shape;53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3"/>
          <p:cNvGrpSpPr/>
          <p:nvPr/>
        </p:nvGrpSpPr>
        <p:grpSpPr>
          <a:xfrm rot="10396968">
            <a:off x="4717660" y="939778"/>
            <a:ext cx="443220" cy="364598"/>
            <a:chOff x="1467054" y="3152821"/>
            <a:chExt cx="139138" cy="114457"/>
          </a:xfrm>
        </p:grpSpPr>
        <p:sp>
          <p:nvSpPr>
            <p:cNvPr id="58" name="Google Shape;58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5519150" y="2848500"/>
            <a:ext cx="26148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5440050" y="727600"/>
            <a:ext cx="2772900" cy="19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5439975" y="3710900"/>
            <a:ext cx="2772900" cy="7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" name="Google Shape;65;p3"/>
          <p:cNvGrpSpPr/>
          <p:nvPr/>
        </p:nvGrpSpPr>
        <p:grpSpPr>
          <a:xfrm rot="10800000">
            <a:off x="7967100" y="761673"/>
            <a:ext cx="274600" cy="321970"/>
            <a:chOff x="4636986" y="2820121"/>
            <a:chExt cx="86206" cy="101077"/>
          </a:xfrm>
        </p:grpSpPr>
        <p:sp>
          <p:nvSpPr>
            <p:cNvPr id="66" name="Google Shape;66;p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" name="Google Shape;69;p3"/>
          <p:cNvGrpSpPr/>
          <p:nvPr/>
        </p:nvGrpSpPr>
        <p:grpSpPr>
          <a:xfrm rot="10396968">
            <a:off x="8583760" y="4499853"/>
            <a:ext cx="443220" cy="364598"/>
            <a:chOff x="1467054" y="3152821"/>
            <a:chExt cx="139138" cy="114457"/>
          </a:xfrm>
        </p:grpSpPr>
        <p:sp>
          <p:nvSpPr>
            <p:cNvPr id="70" name="Google Shape;70;p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" name="Google Shape;74;p3"/>
          <p:cNvSpPr/>
          <p:nvPr/>
        </p:nvSpPr>
        <p:spPr>
          <a:xfrm rot="9668764" flipH="1">
            <a:off x="7264620" y="4183581"/>
            <a:ext cx="2515184" cy="83982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 rot="-8381809" flipH="1">
            <a:off x="6031957" y="-41478"/>
            <a:ext cx="4784100" cy="1363672"/>
          </a:xfrm>
          <a:custGeom>
            <a:avLst/>
            <a:gdLst/>
            <a:ahLst/>
            <a:cxnLst/>
            <a:rect l="l" t="t" r="r" b="b"/>
            <a:pathLst>
              <a:path w="43383" h="12366" extrusionOk="0">
                <a:moveTo>
                  <a:pt x="325" y="0"/>
                </a:moveTo>
                <a:lnTo>
                  <a:pt x="217" y="216"/>
                </a:lnTo>
                <a:lnTo>
                  <a:pt x="307" y="269"/>
                </a:lnTo>
                <a:lnTo>
                  <a:pt x="415" y="53"/>
                </a:lnTo>
                <a:lnTo>
                  <a:pt x="325" y="0"/>
                </a:lnTo>
                <a:close/>
                <a:moveTo>
                  <a:pt x="127" y="449"/>
                </a:moveTo>
                <a:cubicBezTo>
                  <a:pt x="109" y="521"/>
                  <a:pt x="73" y="612"/>
                  <a:pt x="55" y="684"/>
                </a:cubicBezTo>
                <a:lnTo>
                  <a:pt x="163" y="701"/>
                </a:lnTo>
                <a:lnTo>
                  <a:pt x="217" y="485"/>
                </a:lnTo>
                <a:lnTo>
                  <a:pt x="127" y="449"/>
                </a:lnTo>
                <a:close/>
                <a:moveTo>
                  <a:pt x="29792" y="828"/>
                </a:moveTo>
                <a:lnTo>
                  <a:pt x="29810" y="917"/>
                </a:lnTo>
                <a:lnTo>
                  <a:pt x="30044" y="917"/>
                </a:lnTo>
                <a:lnTo>
                  <a:pt x="30044" y="828"/>
                </a:lnTo>
                <a:close/>
                <a:moveTo>
                  <a:pt x="29558" y="845"/>
                </a:moveTo>
                <a:cubicBezTo>
                  <a:pt x="29486" y="845"/>
                  <a:pt x="29396" y="845"/>
                  <a:pt x="29324" y="864"/>
                </a:cubicBezTo>
                <a:lnTo>
                  <a:pt x="29324" y="953"/>
                </a:lnTo>
                <a:cubicBezTo>
                  <a:pt x="29414" y="953"/>
                  <a:pt x="29486" y="936"/>
                  <a:pt x="29558" y="936"/>
                </a:cubicBezTo>
                <a:lnTo>
                  <a:pt x="29558" y="845"/>
                </a:lnTo>
                <a:close/>
                <a:moveTo>
                  <a:pt x="30278" y="845"/>
                </a:moveTo>
                <a:lnTo>
                  <a:pt x="30278" y="936"/>
                </a:lnTo>
                <a:cubicBezTo>
                  <a:pt x="30350" y="953"/>
                  <a:pt x="30440" y="953"/>
                  <a:pt x="30512" y="972"/>
                </a:cubicBezTo>
                <a:lnTo>
                  <a:pt x="30530" y="864"/>
                </a:lnTo>
                <a:cubicBezTo>
                  <a:pt x="30440" y="864"/>
                  <a:pt x="30368" y="845"/>
                  <a:pt x="30278" y="845"/>
                </a:cubicBezTo>
                <a:close/>
                <a:moveTo>
                  <a:pt x="29072" y="900"/>
                </a:moveTo>
                <a:cubicBezTo>
                  <a:pt x="29000" y="900"/>
                  <a:pt x="28928" y="917"/>
                  <a:pt x="28838" y="936"/>
                </a:cubicBezTo>
                <a:lnTo>
                  <a:pt x="28856" y="1025"/>
                </a:lnTo>
                <a:cubicBezTo>
                  <a:pt x="28946" y="1025"/>
                  <a:pt x="29018" y="1008"/>
                  <a:pt x="29090" y="989"/>
                </a:cubicBezTo>
                <a:lnTo>
                  <a:pt x="29072" y="900"/>
                </a:lnTo>
                <a:close/>
                <a:moveTo>
                  <a:pt x="30764" y="917"/>
                </a:moveTo>
                <a:lnTo>
                  <a:pt x="30746" y="1008"/>
                </a:lnTo>
                <a:cubicBezTo>
                  <a:pt x="30818" y="1025"/>
                  <a:pt x="30908" y="1044"/>
                  <a:pt x="30980" y="1061"/>
                </a:cubicBezTo>
                <a:lnTo>
                  <a:pt x="30998" y="953"/>
                </a:lnTo>
                <a:cubicBezTo>
                  <a:pt x="30926" y="936"/>
                  <a:pt x="30836" y="917"/>
                  <a:pt x="30764" y="917"/>
                </a:cubicBezTo>
                <a:close/>
                <a:moveTo>
                  <a:pt x="28604" y="989"/>
                </a:moveTo>
                <a:cubicBezTo>
                  <a:pt x="28532" y="1025"/>
                  <a:pt x="28442" y="1044"/>
                  <a:pt x="28370" y="1061"/>
                </a:cubicBezTo>
                <a:lnTo>
                  <a:pt x="28406" y="1152"/>
                </a:lnTo>
                <a:cubicBezTo>
                  <a:pt x="28478" y="1133"/>
                  <a:pt x="28550" y="1116"/>
                  <a:pt x="28640" y="1097"/>
                </a:cubicBezTo>
                <a:lnTo>
                  <a:pt x="28604" y="989"/>
                </a:lnTo>
                <a:close/>
                <a:moveTo>
                  <a:pt x="19" y="936"/>
                </a:moveTo>
                <a:cubicBezTo>
                  <a:pt x="19" y="1008"/>
                  <a:pt x="1" y="1097"/>
                  <a:pt x="1" y="1169"/>
                </a:cubicBezTo>
                <a:lnTo>
                  <a:pt x="109" y="1169"/>
                </a:lnTo>
                <a:lnTo>
                  <a:pt x="109" y="936"/>
                </a:lnTo>
                <a:close/>
                <a:moveTo>
                  <a:pt x="31233" y="1025"/>
                </a:moveTo>
                <a:lnTo>
                  <a:pt x="31214" y="1116"/>
                </a:lnTo>
                <a:cubicBezTo>
                  <a:pt x="31286" y="1133"/>
                  <a:pt x="31358" y="1169"/>
                  <a:pt x="31430" y="1188"/>
                </a:cubicBezTo>
                <a:lnTo>
                  <a:pt x="31466" y="1097"/>
                </a:lnTo>
                <a:cubicBezTo>
                  <a:pt x="31394" y="1080"/>
                  <a:pt x="31305" y="1044"/>
                  <a:pt x="31233" y="1025"/>
                </a:cubicBezTo>
                <a:close/>
                <a:moveTo>
                  <a:pt x="28154" y="1152"/>
                </a:moveTo>
                <a:cubicBezTo>
                  <a:pt x="28064" y="1169"/>
                  <a:pt x="27992" y="1205"/>
                  <a:pt x="27920" y="1241"/>
                </a:cubicBezTo>
                <a:lnTo>
                  <a:pt x="27956" y="1332"/>
                </a:lnTo>
                <a:cubicBezTo>
                  <a:pt x="28028" y="1296"/>
                  <a:pt x="28100" y="1260"/>
                  <a:pt x="28172" y="1241"/>
                </a:cubicBezTo>
                <a:lnTo>
                  <a:pt x="28154" y="1152"/>
                </a:lnTo>
                <a:close/>
                <a:moveTo>
                  <a:pt x="31682" y="1188"/>
                </a:moveTo>
                <a:lnTo>
                  <a:pt x="31646" y="1277"/>
                </a:lnTo>
                <a:lnTo>
                  <a:pt x="31862" y="1385"/>
                </a:lnTo>
                <a:lnTo>
                  <a:pt x="31917" y="1296"/>
                </a:lnTo>
                <a:cubicBezTo>
                  <a:pt x="31826" y="1260"/>
                  <a:pt x="31754" y="1224"/>
                  <a:pt x="31682" y="1188"/>
                </a:cubicBezTo>
                <a:close/>
                <a:moveTo>
                  <a:pt x="27704" y="1332"/>
                </a:moveTo>
                <a:cubicBezTo>
                  <a:pt x="27632" y="1368"/>
                  <a:pt x="27560" y="1404"/>
                  <a:pt x="27488" y="1457"/>
                </a:cubicBezTo>
                <a:lnTo>
                  <a:pt x="27542" y="1529"/>
                </a:lnTo>
                <a:cubicBezTo>
                  <a:pt x="27596" y="1493"/>
                  <a:pt x="27668" y="1457"/>
                  <a:pt x="27740" y="1421"/>
                </a:cubicBezTo>
                <a:lnTo>
                  <a:pt x="27704" y="1332"/>
                </a:lnTo>
                <a:close/>
                <a:moveTo>
                  <a:pt x="32114" y="1404"/>
                </a:moveTo>
                <a:lnTo>
                  <a:pt x="32078" y="1493"/>
                </a:lnTo>
                <a:cubicBezTo>
                  <a:pt x="32150" y="1529"/>
                  <a:pt x="32205" y="1565"/>
                  <a:pt x="32277" y="1620"/>
                </a:cubicBezTo>
                <a:lnTo>
                  <a:pt x="32330" y="1529"/>
                </a:lnTo>
                <a:cubicBezTo>
                  <a:pt x="32258" y="1493"/>
                  <a:pt x="32186" y="1440"/>
                  <a:pt x="32114" y="1404"/>
                </a:cubicBezTo>
                <a:close/>
                <a:moveTo>
                  <a:pt x="109" y="1404"/>
                </a:moveTo>
                <a:lnTo>
                  <a:pt x="19" y="1421"/>
                </a:lnTo>
                <a:cubicBezTo>
                  <a:pt x="19" y="1493"/>
                  <a:pt x="37" y="1584"/>
                  <a:pt x="37" y="1656"/>
                </a:cubicBezTo>
                <a:lnTo>
                  <a:pt x="145" y="1637"/>
                </a:lnTo>
                <a:cubicBezTo>
                  <a:pt x="127" y="1565"/>
                  <a:pt x="109" y="1476"/>
                  <a:pt x="109" y="1404"/>
                </a:cubicBezTo>
                <a:close/>
                <a:moveTo>
                  <a:pt x="27272" y="1565"/>
                </a:moveTo>
                <a:cubicBezTo>
                  <a:pt x="27218" y="1620"/>
                  <a:pt x="27146" y="1656"/>
                  <a:pt x="27074" y="1710"/>
                </a:cubicBezTo>
                <a:lnTo>
                  <a:pt x="27128" y="1782"/>
                </a:lnTo>
                <a:cubicBezTo>
                  <a:pt x="27200" y="1746"/>
                  <a:pt x="27272" y="1692"/>
                  <a:pt x="27326" y="1656"/>
                </a:cubicBezTo>
                <a:lnTo>
                  <a:pt x="27272" y="1565"/>
                </a:lnTo>
                <a:close/>
                <a:moveTo>
                  <a:pt x="32529" y="1674"/>
                </a:moveTo>
                <a:lnTo>
                  <a:pt x="32474" y="1746"/>
                </a:lnTo>
                <a:cubicBezTo>
                  <a:pt x="32529" y="1800"/>
                  <a:pt x="32601" y="1836"/>
                  <a:pt x="32654" y="1890"/>
                </a:cubicBezTo>
                <a:lnTo>
                  <a:pt x="32726" y="1818"/>
                </a:lnTo>
                <a:cubicBezTo>
                  <a:pt x="32654" y="1764"/>
                  <a:pt x="32601" y="1710"/>
                  <a:pt x="32529" y="1674"/>
                </a:cubicBezTo>
                <a:close/>
                <a:moveTo>
                  <a:pt x="26876" y="1854"/>
                </a:moveTo>
                <a:cubicBezTo>
                  <a:pt x="26822" y="1908"/>
                  <a:pt x="26750" y="1944"/>
                  <a:pt x="26696" y="1998"/>
                </a:cubicBezTo>
                <a:lnTo>
                  <a:pt x="26768" y="2070"/>
                </a:lnTo>
                <a:cubicBezTo>
                  <a:pt x="26822" y="2034"/>
                  <a:pt x="26876" y="1980"/>
                  <a:pt x="26948" y="1926"/>
                </a:cubicBezTo>
                <a:lnTo>
                  <a:pt x="26876" y="1854"/>
                </a:lnTo>
                <a:close/>
                <a:moveTo>
                  <a:pt x="181" y="1872"/>
                </a:moveTo>
                <a:lnTo>
                  <a:pt x="91" y="1890"/>
                </a:lnTo>
                <a:cubicBezTo>
                  <a:pt x="109" y="1980"/>
                  <a:pt x="145" y="2052"/>
                  <a:pt x="163" y="2124"/>
                </a:cubicBezTo>
                <a:lnTo>
                  <a:pt x="253" y="2088"/>
                </a:lnTo>
                <a:cubicBezTo>
                  <a:pt x="235" y="2016"/>
                  <a:pt x="199" y="1944"/>
                  <a:pt x="181" y="1872"/>
                </a:cubicBezTo>
                <a:close/>
                <a:moveTo>
                  <a:pt x="32906" y="1962"/>
                </a:moveTo>
                <a:lnTo>
                  <a:pt x="32853" y="2034"/>
                </a:lnTo>
                <a:lnTo>
                  <a:pt x="33014" y="2196"/>
                </a:lnTo>
                <a:lnTo>
                  <a:pt x="33086" y="2142"/>
                </a:lnTo>
                <a:lnTo>
                  <a:pt x="32906" y="1962"/>
                </a:lnTo>
                <a:close/>
                <a:moveTo>
                  <a:pt x="26516" y="2160"/>
                </a:moveTo>
                <a:cubicBezTo>
                  <a:pt x="26462" y="2214"/>
                  <a:pt x="26426" y="2268"/>
                  <a:pt x="26372" y="2322"/>
                </a:cubicBezTo>
                <a:lnTo>
                  <a:pt x="26354" y="2340"/>
                </a:lnTo>
                <a:lnTo>
                  <a:pt x="26426" y="2412"/>
                </a:lnTo>
                <a:lnTo>
                  <a:pt x="26444" y="2394"/>
                </a:lnTo>
                <a:cubicBezTo>
                  <a:pt x="26480" y="2340"/>
                  <a:pt x="26534" y="2286"/>
                  <a:pt x="26588" y="2232"/>
                </a:cubicBezTo>
                <a:lnTo>
                  <a:pt x="26516" y="2160"/>
                </a:lnTo>
                <a:close/>
                <a:moveTo>
                  <a:pt x="33249" y="2304"/>
                </a:moveTo>
                <a:lnTo>
                  <a:pt x="33177" y="2376"/>
                </a:lnTo>
                <a:cubicBezTo>
                  <a:pt x="33230" y="2430"/>
                  <a:pt x="33285" y="2484"/>
                  <a:pt x="33338" y="2556"/>
                </a:cubicBezTo>
                <a:lnTo>
                  <a:pt x="33410" y="2484"/>
                </a:lnTo>
                <a:cubicBezTo>
                  <a:pt x="33357" y="2430"/>
                  <a:pt x="33302" y="2358"/>
                  <a:pt x="33249" y="2304"/>
                </a:cubicBezTo>
                <a:close/>
                <a:moveTo>
                  <a:pt x="343" y="2322"/>
                </a:moveTo>
                <a:lnTo>
                  <a:pt x="253" y="2358"/>
                </a:lnTo>
                <a:lnTo>
                  <a:pt x="361" y="2574"/>
                </a:lnTo>
                <a:lnTo>
                  <a:pt x="451" y="2520"/>
                </a:lnTo>
                <a:cubicBezTo>
                  <a:pt x="415" y="2466"/>
                  <a:pt x="379" y="2394"/>
                  <a:pt x="343" y="2322"/>
                </a:cubicBezTo>
                <a:close/>
                <a:moveTo>
                  <a:pt x="26192" y="2520"/>
                </a:moveTo>
                <a:cubicBezTo>
                  <a:pt x="26138" y="2592"/>
                  <a:pt x="26084" y="2646"/>
                  <a:pt x="26048" y="2718"/>
                </a:cubicBezTo>
                <a:lnTo>
                  <a:pt x="26120" y="2772"/>
                </a:lnTo>
                <a:cubicBezTo>
                  <a:pt x="26174" y="2700"/>
                  <a:pt x="26210" y="2646"/>
                  <a:pt x="26264" y="2592"/>
                </a:cubicBezTo>
                <a:lnTo>
                  <a:pt x="26192" y="2520"/>
                </a:lnTo>
                <a:close/>
                <a:moveTo>
                  <a:pt x="33573" y="2682"/>
                </a:moveTo>
                <a:lnTo>
                  <a:pt x="33482" y="2736"/>
                </a:lnTo>
                <a:cubicBezTo>
                  <a:pt x="33537" y="2790"/>
                  <a:pt x="33590" y="2862"/>
                  <a:pt x="33626" y="2934"/>
                </a:cubicBezTo>
                <a:lnTo>
                  <a:pt x="33698" y="2880"/>
                </a:lnTo>
                <a:cubicBezTo>
                  <a:pt x="33662" y="2808"/>
                  <a:pt x="33609" y="2736"/>
                  <a:pt x="33573" y="2682"/>
                </a:cubicBezTo>
                <a:close/>
                <a:moveTo>
                  <a:pt x="559" y="2736"/>
                </a:moveTo>
                <a:lnTo>
                  <a:pt x="487" y="2790"/>
                </a:lnTo>
                <a:cubicBezTo>
                  <a:pt x="541" y="2844"/>
                  <a:pt x="577" y="2916"/>
                  <a:pt x="631" y="2970"/>
                </a:cubicBezTo>
                <a:lnTo>
                  <a:pt x="703" y="2916"/>
                </a:lnTo>
                <a:cubicBezTo>
                  <a:pt x="649" y="2862"/>
                  <a:pt x="613" y="2790"/>
                  <a:pt x="559" y="2736"/>
                </a:cubicBezTo>
                <a:close/>
                <a:moveTo>
                  <a:pt x="25904" y="2898"/>
                </a:moveTo>
                <a:cubicBezTo>
                  <a:pt x="25850" y="2970"/>
                  <a:pt x="25796" y="3042"/>
                  <a:pt x="25760" y="3096"/>
                </a:cubicBezTo>
                <a:lnTo>
                  <a:pt x="25832" y="3150"/>
                </a:lnTo>
                <a:cubicBezTo>
                  <a:pt x="25886" y="3096"/>
                  <a:pt x="25922" y="3024"/>
                  <a:pt x="25976" y="2970"/>
                </a:cubicBezTo>
                <a:lnTo>
                  <a:pt x="25904" y="2898"/>
                </a:lnTo>
                <a:close/>
                <a:moveTo>
                  <a:pt x="865" y="3096"/>
                </a:moveTo>
                <a:lnTo>
                  <a:pt x="793" y="3168"/>
                </a:lnTo>
                <a:cubicBezTo>
                  <a:pt x="847" y="3222"/>
                  <a:pt x="901" y="3276"/>
                  <a:pt x="973" y="3330"/>
                </a:cubicBezTo>
                <a:lnTo>
                  <a:pt x="1027" y="3258"/>
                </a:lnTo>
                <a:lnTo>
                  <a:pt x="865" y="3096"/>
                </a:lnTo>
                <a:close/>
                <a:moveTo>
                  <a:pt x="33842" y="3078"/>
                </a:moveTo>
                <a:lnTo>
                  <a:pt x="33753" y="3132"/>
                </a:lnTo>
                <a:cubicBezTo>
                  <a:pt x="33806" y="3186"/>
                  <a:pt x="33842" y="3258"/>
                  <a:pt x="33878" y="3330"/>
                </a:cubicBezTo>
                <a:lnTo>
                  <a:pt x="33969" y="3276"/>
                </a:lnTo>
                <a:cubicBezTo>
                  <a:pt x="33914" y="3222"/>
                  <a:pt x="33878" y="3150"/>
                  <a:pt x="33842" y="3078"/>
                </a:cubicBezTo>
                <a:close/>
                <a:moveTo>
                  <a:pt x="5365" y="3420"/>
                </a:moveTo>
                <a:lnTo>
                  <a:pt x="5384" y="3528"/>
                </a:lnTo>
                <a:lnTo>
                  <a:pt x="5617" y="3528"/>
                </a:lnTo>
                <a:lnTo>
                  <a:pt x="5617" y="3420"/>
                </a:lnTo>
                <a:close/>
                <a:moveTo>
                  <a:pt x="25616" y="3294"/>
                </a:moveTo>
                <a:cubicBezTo>
                  <a:pt x="25580" y="3366"/>
                  <a:pt x="25526" y="3438"/>
                  <a:pt x="25490" y="3510"/>
                </a:cubicBezTo>
                <a:lnTo>
                  <a:pt x="25562" y="3546"/>
                </a:lnTo>
                <a:cubicBezTo>
                  <a:pt x="25616" y="3492"/>
                  <a:pt x="25652" y="3420"/>
                  <a:pt x="25706" y="3348"/>
                </a:cubicBezTo>
                <a:lnTo>
                  <a:pt x="25616" y="3294"/>
                </a:lnTo>
                <a:close/>
                <a:moveTo>
                  <a:pt x="5132" y="3438"/>
                </a:moveTo>
                <a:cubicBezTo>
                  <a:pt x="5060" y="3456"/>
                  <a:pt x="4969" y="3456"/>
                  <a:pt x="4897" y="3474"/>
                </a:cubicBezTo>
                <a:lnTo>
                  <a:pt x="4897" y="3564"/>
                </a:lnTo>
                <a:cubicBezTo>
                  <a:pt x="4988" y="3564"/>
                  <a:pt x="5060" y="3546"/>
                  <a:pt x="5132" y="3546"/>
                </a:cubicBezTo>
                <a:lnTo>
                  <a:pt x="5132" y="3438"/>
                </a:lnTo>
                <a:close/>
                <a:moveTo>
                  <a:pt x="5852" y="3438"/>
                </a:moveTo>
                <a:lnTo>
                  <a:pt x="5852" y="3528"/>
                </a:lnTo>
                <a:cubicBezTo>
                  <a:pt x="5924" y="3546"/>
                  <a:pt x="5996" y="3564"/>
                  <a:pt x="6085" y="3582"/>
                </a:cubicBezTo>
                <a:lnTo>
                  <a:pt x="6104" y="3474"/>
                </a:lnTo>
                <a:cubicBezTo>
                  <a:pt x="6013" y="3456"/>
                  <a:pt x="5941" y="3456"/>
                  <a:pt x="5852" y="3438"/>
                </a:cubicBezTo>
                <a:close/>
                <a:moveTo>
                  <a:pt x="1207" y="3402"/>
                </a:moveTo>
                <a:lnTo>
                  <a:pt x="1153" y="3492"/>
                </a:lnTo>
                <a:cubicBezTo>
                  <a:pt x="1225" y="3528"/>
                  <a:pt x="1297" y="3582"/>
                  <a:pt x="1369" y="3618"/>
                </a:cubicBezTo>
                <a:lnTo>
                  <a:pt x="1405" y="3528"/>
                </a:lnTo>
                <a:cubicBezTo>
                  <a:pt x="1333" y="3492"/>
                  <a:pt x="1279" y="3456"/>
                  <a:pt x="1207" y="3402"/>
                </a:cubicBezTo>
                <a:close/>
                <a:moveTo>
                  <a:pt x="4645" y="3510"/>
                </a:moveTo>
                <a:cubicBezTo>
                  <a:pt x="4573" y="3528"/>
                  <a:pt x="4501" y="3546"/>
                  <a:pt x="4411" y="3564"/>
                </a:cubicBezTo>
                <a:lnTo>
                  <a:pt x="4429" y="3654"/>
                </a:lnTo>
                <a:cubicBezTo>
                  <a:pt x="4519" y="3636"/>
                  <a:pt x="4591" y="3618"/>
                  <a:pt x="4663" y="3600"/>
                </a:cubicBezTo>
                <a:lnTo>
                  <a:pt x="4645" y="3510"/>
                </a:lnTo>
                <a:close/>
                <a:moveTo>
                  <a:pt x="6337" y="3546"/>
                </a:moveTo>
                <a:lnTo>
                  <a:pt x="6301" y="3636"/>
                </a:lnTo>
                <a:cubicBezTo>
                  <a:pt x="6373" y="3654"/>
                  <a:pt x="6445" y="3690"/>
                  <a:pt x="6517" y="3726"/>
                </a:cubicBezTo>
                <a:lnTo>
                  <a:pt x="6553" y="3636"/>
                </a:lnTo>
                <a:cubicBezTo>
                  <a:pt x="6481" y="3600"/>
                  <a:pt x="6409" y="3564"/>
                  <a:pt x="6337" y="3546"/>
                </a:cubicBezTo>
                <a:close/>
                <a:moveTo>
                  <a:pt x="4177" y="3600"/>
                </a:moveTo>
                <a:lnTo>
                  <a:pt x="3943" y="3654"/>
                </a:lnTo>
                <a:lnTo>
                  <a:pt x="3961" y="3744"/>
                </a:lnTo>
                <a:lnTo>
                  <a:pt x="4195" y="3690"/>
                </a:lnTo>
                <a:lnTo>
                  <a:pt x="4177" y="3600"/>
                </a:lnTo>
                <a:close/>
                <a:moveTo>
                  <a:pt x="34077" y="3492"/>
                </a:moveTo>
                <a:lnTo>
                  <a:pt x="33986" y="3546"/>
                </a:lnTo>
                <a:lnTo>
                  <a:pt x="34094" y="3762"/>
                </a:lnTo>
                <a:lnTo>
                  <a:pt x="34185" y="3726"/>
                </a:lnTo>
                <a:cubicBezTo>
                  <a:pt x="34149" y="3636"/>
                  <a:pt x="34113" y="3564"/>
                  <a:pt x="34077" y="3492"/>
                </a:cubicBezTo>
                <a:close/>
                <a:moveTo>
                  <a:pt x="1621" y="3636"/>
                </a:moveTo>
                <a:lnTo>
                  <a:pt x="1585" y="3726"/>
                </a:lnTo>
                <a:cubicBezTo>
                  <a:pt x="1657" y="3762"/>
                  <a:pt x="1729" y="3780"/>
                  <a:pt x="1801" y="3816"/>
                </a:cubicBezTo>
                <a:lnTo>
                  <a:pt x="1837" y="3726"/>
                </a:lnTo>
                <a:cubicBezTo>
                  <a:pt x="1765" y="3690"/>
                  <a:pt x="1693" y="3672"/>
                  <a:pt x="1621" y="3636"/>
                </a:cubicBezTo>
                <a:close/>
                <a:moveTo>
                  <a:pt x="3709" y="3690"/>
                </a:moveTo>
                <a:cubicBezTo>
                  <a:pt x="3637" y="3708"/>
                  <a:pt x="3547" y="3726"/>
                  <a:pt x="3475" y="3744"/>
                </a:cubicBezTo>
                <a:lnTo>
                  <a:pt x="3493" y="3834"/>
                </a:lnTo>
                <a:cubicBezTo>
                  <a:pt x="3565" y="3816"/>
                  <a:pt x="3655" y="3816"/>
                  <a:pt x="3727" y="3798"/>
                </a:cubicBezTo>
                <a:lnTo>
                  <a:pt x="3709" y="3690"/>
                </a:lnTo>
                <a:close/>
                <a:moveTo>
                  <a:pt x="2071" y="3780"/>
                </a:moveTo>
                <a:lnTo>
                  <a:pt x="2053" y="3870"/>
                </a:lnTo>
                <a:cubicBezTo>
                  <a:pt x="2125" y="3888"/>
                  <a:pt x="2197" y="3906"/>
                  <a:pt x="2287" y="3906"/>
                </a:cubicBezTo>
                <a:lnTo>
                  <a:pt x="2305" y="3816"/>
                </a:lnTo>
                <a:cubicBezTo>
                  <a:pt x="2215" y="3798"/>
                  <a:pt x="2143" y="3798"/>
                  <a:pt x="2071" y="3780"/>
                </a:cubicBezTo>
                <a:close/>
                <a:moveTo>
                  <a:pt x="3241" y="3780"/>
                </a:moveTo>
                <a:cubicBezTo>
                  <a:pt x="3151" y="3798"/>
                  <a:pt x="3079" y="3798"/>
                  <a:pt x="3007" y="3798"/>
                </a:cubicBezTo>
                <a:lnTo>
                  <a:pt x="3007" y="3906"/>
                </a:lnTo>
                <a:cubicBezTo>
                  <a:pt x="3097" y="3888"/>
                  <a:pt x="3169" y="3888"/>
                  <a:pt x="3259" y="3870"/>
                </a:cubicBezTo>
                <a:lnTo>
                  <a:pt x="3241" y="3780"/>
                </a:lnTo>
                <a:close/>
                <a:moveTo>
                  <a:pt x="2773" y="3816"/>
                </a:moveTo>
                <a:cubicBezTo>
                  <a:pt x="2719" y="3834"/>
                  <a:pt x="2665" y="3834"/>
                  <a:pt x="2611" y="3834"/>
                </a:cubicBezTo>
                <a:lnTo>
                  <a:pt x="2539" y="3834"/>
                </a:lnTo>
                <a:lnTo>
                  <a:pt x="2521" y="3924"/>
                </a:lnTo>
                <a:lnTo>
                  <a:pt x="2773" y="3924"/>
                </a:lnTo>
                <a:lnTo>
                  <a:pt x="2773" y="3816"/>
                </a:lnTo>
                <a:close/>
                <a:moveTo>
                  <a:pt x="6769" y="3744"/>
                </a:moveTo>
                <a:lnTo>
                  <a:pt x="6733" y="3834"/>
                </a:lnTo>
                <a:cubicBezTo>
                  <a:pt x="6788" y="3870"/>
                  <a:pt x="6860" y="3906"/>
                  <a:pt x="6932" y="3960"/>
                </a:cubicBezTo>
                <a:lnTo>
                  <a:pt x="6985" y="3888"/>
                </a:lnTo>
                <a:cubicBezTo>
                  <a:pt x="6913" y="3834"/>
                  <a:pt x="6841" y="3780"/>
                  <a:pt x="6769" y="3744"/>
                </a:cubicBezTo>
                <a:close/>
                <a:moveTo>
                  <a:pt x="25364" y="3708"/>
                </a:moveTo>
                <a:lnTo>
                  <a:pt x="25238" y="3906"/>
                </a:lnTo>
                <a:lnTo>
                  <a:pt x="25310" y="3960"/>
                </a:lnTo>
                <a:lnTo>
                  <a:pt x="25436" y="3762"/>
                </a:lnTo>
                <a:lnTo>
                  <a:pt x="25364" y="3708"/>
                </a:lnTo>
                <a:close/>
                <a:moveTo>
                  <a:pt x="40197" y="3978"/>
                </a:moveTo>
                <a:lnTo>
                  <a:pt x="40197" y="4086"/>
                </a:lnTo>
                <a:cubicBezTo>
                  <a:pt x="40233" y="4077"/>
                  <a:pt x="40273" y="4073"/>
                  <a:pt x="40313" y="4073"/>
                </a:cubicBezTo>
                <a:cubicBezTo>
                  <a:pt x="40354" y="4073"/>
                  <a:pt x="40394" y="4077"/>
                  <a:pt x="40430" y="4086"/>
                </a:cubicBezTo>
                <a:lnTo>
                  <a:pt x="40430" y="3978"/>
                </a:lnTo>
                <a:close/>
                <a:moveTo>
                  <a:pt x="39945" y="3996"/>
                </a:moveTo>
                <a:cubicBezTo>
                  <a:pt x="39873" y="4014"/>
                  <a:pt x="39782" y="4032"/>
                  <a:pt x="39710" y="4032"/>
                </a:cubicBezTo>
                <a:lnTo>
                  <a:pt x="39729" y="4140"/>
                </a:lnTo>
                <a:cubicBezTo>
                  <a:pt x="39801" y="4122"/>
                  <a:pt x="39890" y="4104"/>
                  <a:pt x="39962" y="4104"/>
                </a:cubicBezTo>
                <a:lnTo>
                  <a:pt x="39945" y="3996"/>
                </a:lnTo>
                <a:close/>
                <a:moveTo>
                  <a:pt x="40682" y="3996"/>
                </a:moveTo>
                <a:lnTo>
                  <a:pt x="40665" y="4104"/>
                </a:lnTo>
                <a:cubicBezTo>
                  <a:pt x="40737" y="4104"/>
                  <a:pt x="40809" y="4122"/>
                  <a:pt x="40881" y="4140"/>
                </a:cubicBezTo>
                <a:lnTo>
                  <a:pt x="40898" y="4140"/>
                </a:lnTo>
                <a:lnTo>
                  <a:pt x="40917" y="4032"/>
                </a:lnTo>
                <a:lnTo>
                  <a:pt x="40898" y="4032"/>
                </a:lnTo>
                <a:cubicBezTo>
                  <a:pt x="40826" y="4014"/>
                  <a:pt x="40754" y="4014"/>
                  <a:pt x="40682" y="3996"/>
                </a:cubicBezTo>
                <a:close/>
                <a:moveTo>
                  <a:pt x="34274" y="3942"/>
                </a:moveTo>
                <a:lnTo>
                  <a:pt x="34185" y="3978"/>
                </a:lnTo>
                <a:cubicBezTo>
                  <a:pt x="34202" y="4050"/>
                  <a:pt x="34238" y="4122"/>
                  <a:pt x="34257" y="4194"/>
                </a:cubicBezTo>
                <a:lnTo>
                  <a:pt x="34346" y="4176"/>
                </a:lnTo>
                <a:cubicBezTo>
                  <a:pt x="34329" y="4086"/>
                  <a:pt x="34293" y="4014"/>
                  <a:pt x="34274" y="3942"/>
                </a:cubicBezTo>
                <a:close/>
                <a:moveTo>
                  <a:pt x="39477" y="4104"/>
                </a:moveTo>
                <a:cubicBezTo>
                  <a:pt x="39386" y="4122"/>
                  <a:pt x="39314" y="4140"/>
                  <a:pt x="39242" y="4176"/>
                </a:cubicBezTo>
                <a:lnTo>
                  <a:pt x="39278" y="4266"/>
                </a:lnTo>
                <a:cubicBezTo>
                  <a:pt x="39350" y="4230"/>
                  <a:pt x="39422" y="4212"/>
                  <a:pt x="39494" y="4194"/>
                </a:cubicBezTo>
                <a:lnTo>
                  <a:pt x="39477" y="4104"/>
                </a:lnTo>
                <a:close/>
                <a:moveTo>
                  <a:pt x="41150" y="4104"/>
                </a:moveTo>
                <a:lnTo>
                  <a:pt x="41133" y="4194"/>
                </a:lnTo>
                <a:cubicBezTo>
                  <a:pt x="41205" y="4212"/>
                  <a:pt x="41277" y="4248"/>
                  <a:pt x="41349" y="4266"/>
                </a:cubicBezTo>
                <a:lnTo>
                  <a:pt x="41385" y="4176"/>
                </a:lnTo>
                <a:cubicBezTo>
                  <a:pt x="41313" y="4158"/>
                  <a:pt x="41222" y="4122"/>
                  <a:pt x="41150" y="4104"/>
                </a:cubicBezTo>
                <a:close/>
                <a:moveTo>
                  <a:pt x="7165" y="4032"/>
                </a:moveTo>
                <a:lnTo>
                  <a:pt x="7093" y="4104"/>
                </a:lnTo>
                <a:cubicBezTo>
                  <a:pt x="7148" y="4158"/>
                  <a:pt x="7201" y="4212"/>
                  <a:pt x="7256" y="4284"/>
                </a:cubicBezTo>
                <a:lnTo>
                  <a:pt x="7328" y="4212"/>
                </a:lnTo>
                <a:cubicBezTo>
                  <a:pt x="7273" y="4158"/>
                  <a:pt x="7220" y="4086"/>
                  <a:pt x="7165" y="4032"/>
                </a:cubicBezTo>
                <a:close/>
                <a:moveTo>
                  <a:pt x="25094" y="4104"/>
                </a:moveTo>
                <a:cubicBezTo>
                  <a:pt x="25058" y="4176"/>
                  <a:pt x="25022" y="4248"/>
                  <a:pt x="24968" y="4302"/>
                </a:cubicBezTo>
                <a:lnTo>
                  <a:pt x="25058" y="4356"/>
                </a:lnTo>
                <a:cubicBezTo>
                  <a:pt x="25094" y="4302"/>
                  <a:pt x="25130" y="4230"/>
                  <a:pt x="25184" y="4158"/>
                </a:cubicBezTo>
                <a:lnTo>
                  <a:pt x="25094" y="4104"/>
                </a:lnTo>
                <a:close/>
                <a:moveTo>
                  <a:pt x="39009" y="4266"/>
                </a:moveTo>
                <a:lnTo>
                  <a:pt x="38793" y="4374"/>
                </a:lnTo>
                <a:lnTo>
                  <a:pt x="38846" y="4446"/>
                </a:lnTo>
                <a:cubicBezTo>
                  <a:pt x="38918" y="4410"/>
                  <a:pt x="38990" y="4374"/>
                  <a:pt x="39062" y="4356"/>
                </a:cubicBezTo>
                <a:lnTo>
                  <a:pt x="39009" y="4266"/>
                </a:lnTo>
                <a:close/>
                <a:moveTo>
                  <a:pt x="41601" y="4284"/>
                </a:moveTo>
                <a:lnTo>
                  <a:pt x="41565" y="4356"/>
                </a:lnTo>
                <a:cubicBezTo>
                  <a:pt x="41637" y="4392"/>
                  <a:pt x="41709" y="4428"/>
                  <a:pt x="41781" y="4482"/>
                </a:cubicBezTo>
                <a:lnTo>
                  <a:pt x="41817" y="4392"/>
                </a:lnTo>
                <a:lnTo>
                  <a:pt x="41601" y="4284"/>
                </a:lnTo>
                <a:close/>
                <a:moveTo>
                  <a:pt x="7489" y="4410"/>
                </a:moveTo>
                <a:lnTo>
                  <a:pt x="7400" y="4464"/>
                </a:lnTo>
                <a:cubicBezTo>
                  <a:pt x="7453" y="4518"/>
                  <a:pt x="7489" y="4590"/>
                  <a:pt x="7544" y="4662"/>
                </a:cubicBezTo>
                <a:lnTo>
                  <a:pt x="7616" y="4608"/>
                </a:lnTo>
                <a:cubicBezTo>
                  <a:pt x="7580" y="4536"/>
                  <a:pt x="7525" y="4464"/>
                  <a:pt x="7489" y="4410"/>
                </a:cubicBezTo>
                <a:close/>
                <a:moveTo>
                  <a:pt x="34418" y="4410"/>
                </a:moveTo>
                <a:lnTo>
                  <a:pt x="34310" y="4428"/>
                </a:lnTo>
                <a:cubicBezTo>
                  <a:pt x="34346" y="4500"/>
                  <a:pt x="34365" y="4590"/>
                  <a:pt x="34365" y="4662"/>
                </a:cubicBezTo>
                <a:lnTo>
                  <a:pt x="34473" y="4644"/>
                </a:lnTo>
                <a:cubicBezTo>
                  <a:pt x="34454" y="4554"/>
                  <a:pt x="34437" y="4482"/>
                  <a:pt x="34418" y="4410"/>
                </a:cubicBezTo>
                <a:close/>
                <a:moveTo>
                  <a:pt x="38594" y="4500"/>
                </a:moveTo>
                <a:cubicBezTo>
                  <a:pt x="38522" y="4536"/>
                  <a:pt x="38450" y="4590"/>
                  <a:pt x="38397" y="4626"/>
                </a:cubicBezTo>
                <a:lnTo>
                  <a:pt x="38450" y="4716"/>
                </a:lnTo>
                <a:cubicBezTo>
                  <a:pt x="38505" y="4662"/>
                  <a:pt x="38577" y="4608"/>
                  <a:pt x="38649" y="4572"/>
                </a:cubicBezTo>
                <a:lnTo>
                  <a:pt x="38594" y="4500"/>
                </a:lnTo>
                <a:close/>
                <a:moveTo>
                  <a:pt x="42033" y="4518"/>
                </a:moveTo>
                <a:lnTo>
                  <a:pt x="41978" y="4608"/>
                </a:lnTo>
                <a:cubicBezTo>
                  <a:pt x="42033" y="4644"/>
                  <a:pt x="42105" y="4698"/>
                  <a:pt x="42158" y="4734"/>
                </a:cubicBezTo>
                <a:lnTo>
                  <a:pt x="42213" y="4662"/>
                </a:lnTo>
                <a:cubicBezTo>
                  <a:pt x="42158" y="4626"/>
                  <a:pt x="42086" y="4572"/>
                  <a:pt x="42033" y="4518"/>
                </a:cubicBezTo>
                <a:close/>
                <a:moveTo>
                  <a:pt x="24842" y="4500"/>
                </a:moveTo>
                <a:cubicBezTo>
                  <a:pt x="24788" y="4572"/>
                  <a:pt x="24752" y="4644"/>
                  <a:pt x="24698" y="4698"/>
                </a:cubicBezTo>
                <a:lnTo>
                  <a:pt x="24788" y="4752"/>
                </a:lnTo>
                <a:cubicBezTo>
                  <a:pt x="24824" y="4698"/>
                  <a:pt x="24878" y="4626"/>
                  <a:pt x="24914" y="4554"/>
                </a:cubicBezTo>
                <a:lnTo>
                  <a:pt x="24842" y="4500"/>
                </a:lnTo>
                <a:close/>
                <a:moveTo>
                  <a:pt x="38198" y="4788"/>
                </a:moveTo>
                <a:lnTo>
                  <a:pt x="38037" y="4950"/>
                </a:lnTo>
                <a:lnTo>
                  <a:pt x="38090" y="5022"/>
                </a:lnTo>
                <a:cubicBezTo>
                  <a:pt x="38145" y="4968"/>
                  <a:pt x="38217" y="4914"/>
                  <a:pt x="38270" y="4860"/>
                </a:cubicBezTo>
                <a:lnTo>
                  <a:pt x="38198" y="4788"/>
                </a:lnTo>
                <a:close/>
                <a:moveTo>
                  <a:pt x="42410" y="4824"/>
                </a:moveTo>
                <a:lnTo>
                  <a:pt x="42338" y="4896"/>
                </a:lnTo>
                <a:lnTo>
                  <a:pt x="42501" y="5058"/>
                </a:lnTo>
                <a:lnTo>
                  <a:pt x="42573" y="5004"/>
                </a:lnTo>
                <a:cubicBezTo>
                  <a:pt x="42518" y="4950"/>
                  <a:pt x="42465" y="4878"/>
                  <a:pt x="42410" y="4824"/>
                </a:cubicBezTo>
                <a:close/>
                <a:moveTo>
                  <a:pt x="7741" y="4824"/>
                </a:moveTo>
                <a:lnTo>
                  <a:pt x="7652" y="4860"/>
                </a:lnTo>
                <a:lnTo>
                  <a:pt x="7760" y="5076"/>
                </a:lnTo>
                <a:lnTo>
                  <a:pt x="7849" y="5040"/>
                </a:lnTo>
                <a:lnTo>
                  <a:pt x="7741" y="4824"/>
                </a:lnTo>
                <a:close/>
                <a:moveTo>
                  <a:pt x="34509" y="4878"/>
                </a:moveTo>
                <a:lnTo>
                  <a:pt x="34418" y="4896"/>
                </a:lnTo>
                <a:cubicBezTo>
                  <a:pt x="34418" y="4968"/>
                  <a:pt x="34437" y="5040"/>
                  <a:pt x="34437" y="5130"/>
                </a:cubicBezTo>
                <a:lnTo>
                  <a:pt x="34545" y="5112"/>
                </a:lnTo>
                <a:cubicBezTo>
                  <a:pt x="34526" y="5040"/>
                  <a:pt x="34526" y="4950"/>
                  <a:pt x="34509" y="4878"/>
                </a:cubicBezTo>
                <a:close/>
                <a:moveTo>
                  <a:pt x="24554" y="4896"/>
                </a:moveTo>
                <a:cubicBezTo>
                  <a:pt x="24518" y="4968"/>
                  <a:pt x="24464" y="5022"/>
                  <a:pt x="24410" y="5076"/>
                </a:cubicBezTo>
                <a:lnTo>
                  <a:pt x="24482" y="5148"/>
                </a:lnTo>
                <a:cubicBezTo>
                  <a:pt x="24536" y="5076"/>
                  <a:pt x="24590" y="5022"/>
                  <a:pt x="24644" y="4950"/>
                </a:cubicBezTo>
                <a:lnTo>
                  <a:pt x="24554" y="4896"/>
                </a:lnTo>
                <a:close/>
                <a:moveTo>
                  <a:pt x="37874" y="5148"/>
                </a:moveTo>
                <a:cubicBezTo>
                  <a:pt x="37821" y="5202"/>
                  <a:pt x="37766" y="5274"/>
                  <a:pt x="37730" y="5328"/>
                </a:cubicBezTo>
                <a:lnTo>
                  <a:pt x="37802" y="5400"/>
                </a:lnTo>
                <a:cubicBezTo>
                  <a:pt x="37857" y="5328"/>
                  <a:pt x="37893" y="5256"/>
                  <a:pt x="37946" y="5202"/>
                </a:cubicBezTo>
                <a:lnTo>
                  <a:pt x="37874" y="5148"/>
                </a:lnTo>
                <a:close/>
                <a:moveTo>
                  <a:pt x="42734" y="5184"/>
                </a:moveTo>
                <a:lnTo>
                  <a:pt x="42662" y="5238"/>
                </a:lnTo>
                <a:cubicBezTo>
                  <a:pt x="42698" y="5310"/>
                  <a:pt x="42753" y="5364"/>
                  <a:pt x="42789" y="5436"/>
                </a:cubicBezTo>
                <a:lnTo>
                  <a:pt x="42878" y="5382"/>
                </a:lnTo>
                <a:cubicBezTo>
                  <a:pt x="42825" y="5310"/>
                  <a:pt x="42789" y="5256"/>
                  <a:pt x="42734" y="5184"/>
                </a:cubicBezTo>
                <a:close/>
                <a:moveTo>
                  <a:pt x="7940" y="5256"/>
                </a:moveTo>
                <a:lnTo>
                  <a:pt x="7849" y="5292"/>
                </a:lnTo>
                <a:cubicBezTo>
                  <a:pt x="7885" y="5364"/>
                  <a:pt x="7921" y="5436"/>
                  <a:pt x="7940" y="5508"/>
                </a:cubicBezTo>
                <a:lnTo>
                  <a:pt x="8029" y="5490"/>
                </a:lnTo>
                <a:cubicBezTo>
                  <a:pt x="8012" y="5400"/>
                  <a:pt x="7976" y="5328"/>
                  <a:pt x="7940" y="5256"/>
                </a:cubicBezTo>
                <a:close/>
                <a:moveTo>
                  <a:pt x="24266" y="5256"/>
                </a:moveTo>
                <a:cubicBezTo>
                  <a:pt x="24212" y="5328"/>
                  <a:pt x="24158" y="5382"/>
                  <a:pt x="24104" y="5436"/>
                </a:cubicBezTo>
                <a:lnTo>
                  <a:pt x="24176" y="5508"/>
                </a:lnTo>
                <a:cubicBezTo>
                  <a:pt x="24230" y="5454"/>
                  <a:pt x="24284" y="5382"/>
                  <a:pt x="24338" y="5328"/>
                </a:cubicBezTo>
                <a:lnTo>
                  <a:pt x="24266" y="5256"/>
                </a:lnTo>
                <a:close/>
                <a:moveTo>
                  <a:pt x="34454" y="5364"/>
                </a:moveTo>
                <a:cubicBezTo>
                  <a:pt x="34454" y="5436"/>
                  <a:pt x="34454" y="5526"/>
                  <a:pt x="34473" y="5598"/>
                </a:cubicBezTo>
                <a:lnTo>
                  <a:pt x="34562" y="5598"/>
                </a:lnTo>
                <a:lnTo>
                  <a:pt x="34562" y="5364"/>
                </a:lnTo>
                <a:close/>
                <a:moveTo>
                  <a:pt x="37586" y="5544"/>
                </a:moveTo>
                <a:cubicBezTo>
                  <a:pt x="37550" y="5598"/>
                  <a:pt x="37514" y="5670"/>
                  <a:pt x="37461" y="5742"/>
                </a:cubicBezTo>
                <a:lnTo>
                  <a:pt x="37550" y="5796"/>
                </a:lnTo>
                <a:cubicBezTo>
                  <a:pt x="37586" y="5724"/>
                  <a:pt x="37622" y="5652"/>
                  <a:pt x="37677" y="5598"/>
                </a:cubicBezTo>
                <a:lnTo>
                  <a:pt x="37586" y="5544"/>
                </a:lnTo>
                <a:close/>
                <a:moveTo>
                  <a:pt x="23924" y="5598"/>
                </a:moveTo>
                <a:cubicBezTo>
                  <a:pt x="23870" y="5652"/>
                  <a:pt x="23816" y="5706"/>
                  <a:pt x="23744" y="5742"/>
                </a:cubicBezTo>
                <a:lnTo>
                  <a:pt x="23798" y="5832"/>
                </a:lnTo>
                <a:cubicBezTo>
                  <a:pt x="23870" y="5778"/>
                  <a:pt x="23924" y="5724"/>
                  <a:pt x="23996" y="5670"/>
                </a:cubicBezTo>
                <a:lnTo>
                  <a:pt x="23924" y="5598"/>
                </a:lnTo>
                <a:close/>
                <a:moveTo>
                  <a:pt x="43005" y="5598"/>
                </a:moveTo>
                <a:lnTo>
                  <a:pt x="42914" y="5634"/>
                </a:lnTo>
                <a:lnTo>
                  <a:pt x="43022" y="5850"/>
                </a:lnTo>
                <a:lnTo>
                  <a:pt x="43113" y="5814"/>
                </a:lnTo>
                <a:lnTo>
                  <a:pt x="43005" y="5598"/>
                </a:lnTo>
                <a:close/>
                <a:moveTo>
                  <a:pt x="8120" y="5706"/>
                </a:moveTo>
                <a:lnTo>
                  <a:pt x="8029" y="5742"/>
                </a:lnTo>
                <a:cubicBezTo>
                  <a:pt x="8048" y="5814"/>
                  <a:pt x="8084" y="5886"/>
                  <a:pt x="8101" y="5958"/>
                </a:cubicBezTo>
                <a:lnTo>
                  <a:pt x="8192" y="5940"/>
                </a:lnTo>
                <a:cubicBezTo>
                  <a:pt x="8173" y="5850"/>
                  <a:pt x="8137" y="5778"/>
                  <a:pt x="8120" y="5706"/>
                </a:cubicBezTo>
                <a:close/>
                <a:moveTo>
                  <a:pt x="23564" y="5886"/>
                </a:moveTo>
                <a:cubicBezTo>
                  <a:pt x="23492" y="5922"/>
                  <a:pt x="23420" y="5976"/>
                  <a:pt x="23348" y="6012"/>
                </a:cubicBezTo>
                <a:lnTo>
                  <a:pt x="23401" y="6084"/>
                </a:lnTo>
                <a:cubicBezTo>
                  <a:pt x="23473" y="6048"/>
                  <a:pt x="23545" y="6012"/>
                  <a:pt x="23600" y="5958"/>
                </a:cubicBezTo>
                <a:lnTo>
                  <a:pt x="23564" y="5886"/>
                </a:lnTo>
                <a:close/>
                <a:moveTo>
                  <a:pt x="34562" y="5832"/>
                </a:moveTo>
                <a:lnTo>
                  <a:pt x="34473" y="5850"/>
                </a:lnTo>
                <a:cubicBezTo>
                  <a:pt x="34473" y="5940"/>
                  <a:pt x="34473" y="6012"/>
                  <a:pt x="34490" y="6084"/>
                </a:cubicBezTo>
                <a:lnTo>
                  <a:pt x="34581" y="6084"/>
                </a:lnTo>
                <a:cubicBezTo>
                  <a:pt x="34581" y="6012"/>
                  <a:pt x="34562" y="5922"/>
                  <a:pt x="34562" y="5832"/>
                </a:cubicBezTo>
                <a:close/>
                <a:moveTo>
                  <a:pt x="37353" y="5958"/>
                </a:moveTo>
                <a:cubicBezTo>
                  <a:pt x="37298" y="6012"/>
                  <a:pt x="37262" y="6084"/>
                  <a:pt x="37226" y="6156"/>
                </a:cubicBezTo>
                <a:lnTo>
                  <a:pt x="37298" y="6210"/>
                </a:lnTo>
                <a:cubicBezTo>
                  <a:pt x="37353" y="6138"/>
                  <a:pt x="37389" y="6066"/>
                  <a:pt x="37425" y="5994"/>
                </a:cubicBezTo>
                <a:lnTo>
                  <a:pt x="37353" y="5958"/>
                </a:lnTo>
                <a:close/>
                <a:moveTo>
                  <a:pt x="19721" y="6125"/>
                </a:moveTo>
                <a:cubicBezTo>
                  <a:pt x="19680" y="6125"/>
                  <a:pt x="19640" y="6129"/>
                  <a:pt x="19604" y="6138"/>
                </a:cubicBezTo>
                <a:lnTo>
                  <a:pt x="19604" y="6228"/>
                </a:lnTo>
                <a:lnTo>
                  <a:pt x="19837" y="6228"/>
                </a:lnTo>
                <a:lnTo>
                  <a:pt x="19837" y="6138"/>
                </a:lnTo>
                <a:cubicBezTo>
                  <a:pt x="19801" y="6129"/>
                  <a:pt x="19761" y="6125"/>
                  <a:pt x="19721" y="6125"/>
                </a:cubicBezTo>
                <a:close/>
                <a:moveTo>
                  <a:pt x="20089" y="6138"/>
                </a:moveTo>
                <a:lnTo>
                  <a:pt x="20072" y="6246"/>
                </a:lnTo>
                <a:cubicBezTo>
                  <a:pt x="20161" y="6246"/>
                  <a:pt x="20233" y="6246"/>
                  <a:pt x="20324" y="6264"/>
                </a:cubicBezTo>
                <a:lnTo>
                  <a:pt x="20324" y="6156"/>
                </a:lnTo>
                <a:cubicBezTo>
                  <a:pt x="20233" y="6156"/>
                  <a:pt x="20161" y="6156"/>
                  <a:pt x="20089" y="6138"/>
                </a:cubicBezTo>
                <a:close/>
                <a:moveTo>
                  <a:pt x="19369" y="6138"/>
                </a:moveTo>
                <a:cubicBezTo>
                  <a:pt x="19280" y="6156"/>
                  <a:pt x="19189" y="6174"/>
                  <a:pt x="19117" y="6174"/>
                </a:cubicBezTo>
                <a:lnTo>
                  <a:pt x="19136" y="6282"/>
                </a:lnTo>
                <a:cubicBezTo>
                  <a:pt x="19208" y="6264"/>
                  <a:pt x="19297" y="6246"/>
                  <a:pt x="19369" y="6246"/>
                </a:cubicBezTo>
                <a:lnTo>
                  <a:pt x="19369" y="6138"/>
                </a:lnTo>
                <a:close/>
                <a:moveTo>
                  <a:pt x="23149" y="6102"/>
                </a:moveTo>
                <a:cubicBezTo>
                  <a:pt x="23077" y="6138"/>
                  <a:pt x="22988" y="6156"/>
                  <a:pt x="22916" y="6192"/>
                </a:cubicBezTo>
                <a:lnTo>
                  <a:pt x="22952" y="6282"/>
                </a:lnTo>
                <a:cubicBezTo>
                  <a:pt x="23024" y="6246"/>
                  <a:pt x="23096" y="6228"/>
                  <a:pt x="23185" y="6192"/>
                </a:cubicBezTo>
                <a:lnTo>
                  <a:pt x="23149" y="6102"/>
                </a:lnTo>
                <a:close/>
                <a:moveTo>
                  <a:pt x="43202" y="6030"/>
                </a:moveTo>
                <a:lnTo>
                  <a:pt x="43113" y="6066"/>
                </a:lnTo>
                <a:lnTo>
                  <a:pt x="43166" y="6228"/>
                </a:lnTo>
                <a:cubicBezTo>
                  <a:pt x="43166" y="6246"/>
                  <a:pt x="43166" y="6264"/>
                  <a:pt x="43185" y="6300"/>
                </a:cubicBezTo>
                <a:lnTo>
                  <a:pt x="43274" y="6264"/>
                </a:lnTo>
                <a:cubicBezTo>
                  <a:pt x="43274" y="6246"/>
                  <a:pt x="43257" y="6210"/>
                  <a:pt x="43257" y="6192"/>
                </a:cubicBezTo>
                <a:lnTo>
                  <a:pt x="43202" y="6030"/>
                </a:lnTo>
                <a:close/>
                <a:moveTo>
                  <a:pt x="20557" y="6192"/>
                </a:moveTo>
                <a:lnTo>
                  <a:pt x="20557" y="6282"/>
                </a:lnTo>
                <a:cubicBezTo>
                  <a:pt x="20629" y="6300"/>
                  <a:pt x="20720" y="6300"/>
                  <a:pt x="20792" y="6318"/>
                </a:cubicBezTo>
                <a:lnTo>
                  <a:pt x="20809" y="6210"/>
                </a:lnTo>
                <a:cubicBezTo>
                  <a:pt x="20720" y="6210"/>
                  <a:pt x="20648" y="6192"/>
                  <a:pt x="20557" y="6192"/>
                </a:cubicBezTo>
                <a:close/>
                <a:moveTo>
                  <a:pt x="21044" y="6246"/>
                </a:moveTo>
                <a:lnTo>
                  <a:pt x="21025" y="6336"/>
                </a:lnTo>
                <a:cubicBezTo>
                  <a:pt x="21116" y="6354"/>
                  <a:pt x="21188" y="6354"/>
                  <a:pt x="21277" y="6372"/>
                </a:cubicBezTo>
                <a:lnTo>
                  <a:pt x="21277" y="6264"/>
                </a:lnTo>
                <a:cubicBezTo>
                  <a:pt x="21205" y="6264"/>
                  <a:pt x="21116" y="6246"/>
                  <a:pt x="21044" y="6246"/>
                </a:cubicBezTo>
                <a:close/>
                <a:moveTo>
                  <a:pt x="22700" y="6246"/>
                </a:moveTo>
                <a:cubicBezTo>
                  <a:pt x="22628" y="6264"/>
                  <a:pt x="22537" y="6282"/>
                  <a:pt x="22465" y="6282"/>
                </a:cubicBezTo>
                <a:lnTo>
                  <a:pt x="22484" y="6390"/>
                </a:lnTo>
                <a:cubicBezTo>
                  <a:pt x="22556" y="6372"/>
                  <a:pt x="22645" y="6354"/>
                  <a:pt x="22717" y="6336"/>
                </a:cubicBezTo>
                <a:lnTo>
                  <a:pt x="22700" y="6246"/>
                </a:lnTo>
                <a:close/>
                <a:moveTo>
                  <a:pt x="18884" y="6246"/>
                </a:moveTo>
                <a:cubicBezTo>
                  <a:pt x="18812" y="6264"/>
                  <a:pt x="18721" y="6300"/>
                  <a:pt x="18649" y="6318"/>
                </a:cubicBezTo>
                <a:lnTo>
                  <a:pt x="18685" y="6408"/>
                </a:lnTo>
                <a:cubicBezTo>
                  <a:pt x="18757" y="6372"/>
                  <a:pt x="18829" y="6354"/>
                  <a:pt x="18920" y="6336"/>
                </a:cubicBezTo>
                <a:lnTo>
                  <a:pt x="18884" y="6246"/>
                </a:lnTo>
                <a:close/>
                <a:moveTo>
                  <a:pt x="21512" y="6300"/>
                </a:moveTo>
                <a:lnTo>
                  <a:pt x="21512" y="6390"/>
                </a:lnTo>
                <a:cubicBezTo>
                  <a:pt x="21601" y="6390"/>
                  <a:pt x="21673" y="6408"/>
                  <a:pt x="21745" y="6408"/>
                </a:cubicBezTo>
                <a:lnTo>
                  <a:pt x="21745" y="6300"/>
                </a:lnTo>
                <a:close/>
                <a:moveTo>
                  <a:pt x="22232" y="6300"/>
                </a:moveTo>
                <a:cubicBezTo>
                  <a:pt x="22160" y="6318"/>
                  <a:pt x="22069" y="6318"/>
                  <a:pt x="21997" y="6318"/>
                </a:cubicBezTo>
                <a:lnTo>
                  <a:pt x="21997" y="6408"/>
                </a:lnTo>
                <a:lnTo>
                  <a:pt x="22232" y="6408"/>
                </a:lnTo>
                <a:lnTo>
                  <a:pt x="22232" y="6300"/>
                </a:lnTo>
                <a:close/>
                <a:moveTo>
                  <a:pt x="8264" y="6156"/>
                </a:moveTo>
                <a:lnTo>
                  <a:pt x="8173" y="6192"/>
                </a:lnTo>
                <a:cubicBezTo>
                  <a:pt x="8209" y="6264"/>
                  <a:pt x="8228" y="6336"/>
                  <a:pt x="8245" y="6426"/>
                </a:cubicBezTo>
                <a:lnTo>
                  <a:pt x="8336" y="6390"/>
                </a:lnTo>
                <a:cubicBezTo>
                  <a:pt x="8317" y="6318"/>
                  <a:pt x="8300" y="6246"/>
                  <a:pt x="8264" y="6156"/>
                </a:cubicBezTo>
                <a:close/>
                <a:moveTo>
                  <a:pt x="34509" y="6318"/>
                </a:moveTo>
                <a:cubicBezTo>
                  <a:pt x="34526" y="6408"/>
                  <a:pt x="34526" y="6498"/>
                  <a:pt x="34562" y="6570"/>
                </a:cubicBezTo>
                <a:lnTo>
                  <a:pt x="34653" y="6534"/>
                </a:lnTo>
                <a:lnTo>
                  <a:pt x="34598" y="6318"/>
                </a:lnTo>
                <a:close/>
                <a:moveTo>
                  <a:pt x="37101" y="6354"/>
                </a:moveTo>
                <a:cubicBezTo>
                  <a:pt x="37046" y="6426"/>
                  <a:pt x="37010" y="6498"/>
                  <a:pt x="36957" y="6552"/>
                </a:cubicBezTo>
                <a:lnTo>
                  <a:pt x="37046" y="6606"/>
                </a:lnTo>
                <a:cubicBezTo>
                  <a:pt x="37082" y="6552"/>
                  <a:pt x="37137" y="6480"/>
                  <a:pt x="37173" y="6408"/>
                </a:cubicBezTo>
                <a:lnTo>
                  <a:pt x="37101" y="6354"/>
                </a:lnTo>
                <a:close/>
                <a:moveTo>
                  <a:pt x="18433" y="6444"/>
                </a:moveTo>
                <a:cubicBezTo>
                  <a:pt x="18397" y="6462"/>
                  <a:pt x="18344" y="6498"/>
                  <a:pt x="18308" y="6516"/>
                </a:cubicBezTo>
                <a:cubicBezTo>
                  <a:pt x="18272" y="6534"/>
                  <a:pt x="18253" y="6552"/>
                  <a:pt x="18236" y="6570"/>
                </a:cubicBezTo>
                <a:lnTo>
                  <a:pt x="18289" y="6642"/>
                </a:lnTo>
                <a:cubicBezTo>
                  <a:pt x="18308" y="6624"/>
                  <a:pt x="18344" y="6624"/>
                  <a:pt x="18361" y="6606"/>
                </a:cubicBezTo>
                <a:cubicBezTo>
                  <a:pt x="18397" y="6570"/>
                  <a:pt x="18433" y="6552"/>
                  <a:pt x="18488" y="6516"/>
                </a:cubicBezTo>
                <a:lnTo>
                  <a:pt x="18433" y="6444"/>
                </a:lnTo>
                <a:close/>
                <a:moveTo>
                  <a:pt x="43329" y="6498"/>
                </a:moveTo>
                <a:lnTo>
                  <a:pt x="43238" y="6516"/>
                </a:lnTo>
                <a:cubicBezTo>
                  <a:pt x="43238" y="6606"/>
                  <a:pt x="43257" y="6678"/>
                  <a:pt x="43274" y="6750"/>
                </a:cubicBezTo>
                <a:lnTo>
                  <a:pt x="43365" y="6750"/>
                </a:lnTo>
                <a:cubicBezTo>
                  <a:pt x="43346" y="6660"/>
                  <a:pt x="43346" y="6588"/>
                  <a:pt x="43329" y="6498"/>
                </a:cubicBezTo>
                <a:close/>
                <a:moveTo>
                  <a:pt x="8408" y="6624"/>
                </a:moveTo>
                <a:lnTo>
                  <a:pt x="8317" y="6642"/>
                </a:lnTo>
                <a:cubicBezTo>
                  <a:pt x="8353" y="6732"/>
                  <a:pt x="8372" y="6804"/>
                  <a:pt x="8389" y="6876"/>
                </a:cubicBezTo>
                <a:lnTo>
                  <a:pt x="8480" y="6840"/>
                </a:lnTo>
                <a:cubicBezTo>
                  <a:pt x="8461" y="6768"/>
                  <a:pt x="8444" y="6696"/>
                  <a:pt x="8408" y="6624"/>
                </a:cubicBezTo>
                <a:close/>
                <a:moveTo>
                  <a:pt x="36813" y="6732"/>
                </a:moveTo>
                <a:cubicBezTo>
                  <a:pt x="36794" y="6750"/>
                  <a:pt x="36777" y="6768"/>
                  <a:pt x="36777" y="6786"/>
                </a:cubicBezTo>
                <a:cubicBezTo>
                  <a:pt x="36741" y="6822"/>
                  <a:pt x="36686" y="6858"/>
                  <a:pt x="36650" y="6912"/>
                </a:cubicBezTo>
                <a:lnTo>
                  <a:pt x="36722" y="6966"/>
                </a:lnTo>
                <a:lnTo>
                  <a:pt x="36830" y="6858"/>
                </a:lnTo>
                <a:lnTo>
                  <a:pt x="36885" y="6804"/>
                </a:lnTo>
                <a:lnTo>
                  <a:pt x="36813" y="6732"/>
                </a:lnTo>
                <a:close/>
                <a:moveTo>
                  <a:pt x="18056" y="6732"/>
                </a:moveTo>
                <a:cubicBezTo>
                  <a:pt x="18001" y="6786"/>
                  <a:pt x="17948" y="6858"/>
                  <a:pt x="17893" y="6912"/>
                </a:cubicBezTo>
                <a:lnTo>
                  <a:pt x="17965" y="6984"/>
                </a:lnTo>
                <a:cubicBezTo>
                  <a:pt x="18020" y="6912"/>
                  <a:pt x="18056" y="6858"/>
                  <a:pt x="18109" y="6804"/>
                </a:cubicBezTo>
                <a:lnTo>
                  <a:pt x="18056" y="6732"/>
                </a:lnTo>
                <a:close/>
                <a:moveTo>
                  <a:pt x="34725" y="6768"/>
                </a:moveTo>
                <a:lnTo>
                  <a:pt x="34634" y="6804"/>
                </a:lnTo>
                <a:lnTo>
                  <a:pt x="34742" y="7020"/>
                </a:lnTo>
                <a:lnTo>
                  <a:pt x="34833" y="6966"/>
                </a:lnTo>
                <a:cubicBezTo>
                  <a:pt x="34778" y="6894"/>
                  <a:pt x="34742" y="6840"/>
                  <a:pt x="34725" y="6768"/>
                </a:cubicBezTo>
                <a:close/>
                <a:moveTo>
                  <a:pt x="43274" y="6984"/>
                </a:moveTo>
                <a:lnTo>
                  <a:pt x="43274" y="7074"/>
                </a:lnTo>
                <a:lnTo>
                  <a:pt x="43274" y="7218"/>
                </a:lnTo>
                <a:lnTo>
                  <a:pt x="43382" y="7236"/>
                </a:lnTo>
                <a:lnTo>
                  <a:pt x="43382" y="7074"/>
                </a:lnTo>
                <a:lnTo>
                  <a:pt x="43382" y="6984"/>
                </a:lnTo>
                <a:close/>
                <a:moveTo>
                  <a:pt x="36470" y="7056"/>
                </a:moveTo>
                <a:cubicBezTo>
                  <a:pt x="36398" y="7092"/>
                  <a:pt x="36345" y="7128"/>
                  <a:pt x="36273" y="7164"/>
                </a:cubicBezTo>
                <a:lnTo>
                  <a:pt x="36309" y="7254"/>
                </a:lnTo>
                <a:cubicBezTo>
                  <a:pt x="36381" y="7218"/>
                  <a:pt x="36453" y="7182"/>
                  <a:pt x="36525" y="7128"/>
                </a:cubicBezTo>
                <a:lnTo>
                  <a:pt x="36470" y="7056"/>
                </a:lnTo>
                <a:close/>
                <a:moveTo>
                  <a:pt x="8569" y="7074"/>
                </a:moveTo>
                <a:lnTo>
                  <a:pt x="8480" y="7110"/>
                </a:lnTo>
                <a:cubicBezTo>
                  <a:pt x="8497" y="7182"/>
                  <a:pt x="8533" y="7254"/>
                  <a:pt x="8552" y="7326"/>
                </a:cubicBezTo>
                <a:lnTo>
                  <a:pt x="8641" y="7290"/>
                </a:lnTo>
                <a:cubicBezTo>
                  <a:pt x="8624" y="7218"/>
                  <a:pt x="8588" y="7146"/>
                  <a:pt x="8569" y="7074"/>
                </a:cubicBezTo>
                <a:close/>
                <a:moveTo>
                  <a:pt x="34977" y="7128"/>
                </a:moveTo>
                <a:lnTo>
                  <a:pt x="34922" y="7200"/>
                </a:lnTo>
                <a:lnTo>
                  <a:pt x="34977" y="7254"/>
                </a:lnTo>
                <a:cubicBezTo>
                  <a:pt x="35013" y="7290"/>
                  <a:pt x="35066" y="7326"/>
                  <a:pt x="35121" y="7344"/>
                </a:cubicBezTo>
                <a:lnTo>
                  <a:pt x="35174" y="7254"/>
                </a:lnTo>
                <a:cubicBezTo>
                  <a:pt x="35121" y="7236"/>
                  <a:pt x="35066" y="7200"/>
                  <a:pt x="35030" y="7182"/>
                </a:cubicBezTo>
                <a:lnTo>
                  <a:pt x="34977" y="7128"/>
                </a:lnTo>
                <a:close/>
                <a:moveTo>
                  <a:pt x="17732" y="7110"/>
                </a:moveTo>
                <a:cubicBezTo>
                  <a:pt x="17696" y="7182"/>
                  <a:pt x="17660" y="7236"/>
                  <a:pt x="17605" y="7308"/>
                </a:cubicBezTo>
                <a:lnTo>
                  <a:pt x="17696" y="7362"/>
                </a:lnTo>
                <a:cubicBezTo>
                  <a:pt x="17732" y="7290"/>
                  <a:pt x="17768" y="7236"/>
                  <a:pt x="17821" y="7164"/>
                </a:cubicBezTo>
                <a:lnTo>
                  <a:pt x="17732" y="7110"/>
                </a:lnTo>
                <a:close/>
                <a:moveTo>
                  <a:pt x="36057" y="7272"/>
                </a:moveTo>
                <a:lnTo>
                  <a:pt x="35841" y="7326"/>
                </a:lnTo>
                <a:lnTo>
                  <a:pt x="35858" y="7434"/>
                </a:lnTo>
                <a:cubicBezTo>
                  <a:pt x="35930" y="7416"/>
                  <a:pt x="36021" y="7380"/>
                  <a:pt x="36093" y="7362"/>
                </a:cubicBezTo>
                <a:lnTo>
                  <a:pt x="36057" y="7272"/>
                </a:lnTo>
                <a:close/>
                <a:moveTo>
                  <a:pt x="35373" y="7344"/>
                </a:moveTo>
                <a:lnTo>
                  <a:pt x="35354" y="7434"/>
                </a:lnTo>
                <a:cubicBezTo>
                  <a:pt x="35426" y="7452"/>
                  <a:pt x="35517" y="7452"/>
                  <a:pt x="35589" y="7452"/>
                </a:cubicBezTo>
                <a:lnTo>
                  <a:pt x="35606" y="7452"/>
                </a:lnTo>
                <a:lnTo>
                  <a:pt x="35606" y="7362"/>
                </a:lnTo>
                <a:lnTo>
                  <a:pt x="35589" y="7362"/>
                </a:lnTo>
                <a:cubicBezTo>
                  <a:pt x="35517" y="7362"/>
                  <a:pt x="35445" y="7344"/>
                  <a:pt x="35373" y="7344"/>
                </a:cubicBezTo>
                <a:close/>
                <a:moveTo>
                  <a:pt x="43257" y="7470"/>
                </a:moveTo>
                <a:cubicBezTo>
                  <a:pt x="43257" y="7542"/>
                  <a:pt x="43238" y="7614"/>
                  <a:pt x="43221" y="7686"/>
                </a:cubicBezTo>
                <a:lnTo>
                  <a:pt x="43310" y="7704"/>
                </a:lnTo>
                <a:cubicBezTo>
                  <a:pt x="43329" y="7632"/>
                  <a:pt x="43346" y="7560"/>
                  <a:pt x="43346" y="7470"/>
                </a:cubicBezTo>
                <a:close/>
                <a:moveTo>
                  <a:pt x="8732" y="7524"/>
                </a:moveTo>
                <a:lnTo>
                  <a:pt x="8641" y="7560"/>
                </a:lnTo>
                <a:lnTo>
                  <a:pt x="8749" y="7776"/>
                </a:lnTo>
                <a:lnTo>
                  <a:pt x="8821" y="7740"/>
                </a:lnTo>
                <a:cubicBezTo>
                  <a:pt x="8804" y="7668"/>
                  <a:pt x="8768" y="7596"/>
                  <a:pt x="8732" y="7524"/>
                </a:cubicBezTo>
                <a:close/>
                <a:moveTo>
                  <a:pt x="17480" y="7524"/>
                </a:moveTo>
                <a:cubicBezTo>
                  <a:pt x="17444" y="7596"/>
                  <a:pt x="17408" y="7668"/>
                  <a:pt x="17372" y="7722"/>
                </a:cubicBezTo>
                <a:lnTo>
                  <a:pt x="17444" y="7776"/>
                </a:lnTo>
                <a:cubicBezTo>
                  <a:pt x="17480" y="7704"/>
                  <a:pt x="17533" y="7632"/>
                  <a:pt x="17569" y="7578"/>
                </a:cubicBezTo>
                <a:lnTo>
                  <a:pt x="17480" y="7524"/>
                </a:lnTo>
                <a:close/>
                <a:moveTo>
                  <a:pt x="17245" y="7938"/>
                </a:moveTo>
                <a:lnTo>
                  <a:pt x="17137" y="8154"/>
                </a:lnTo>
                <a:lnTo>
                  <a:pt x="17209" y="8190"/>
                </a:lnTo>
                <a:cubicBezTo>
                  <a:pt x="17245" y="8118"/>
                  <a:pt x="17300" y="8064"/>
                  <a:pt x="17336" y="7992"/>
                </a:cubicBezTo>
                <a:lnTo>
                  <a:pt x="17245" y="7938"/>
                </a:lnTo>
                <a:close/>
                <a:moveTo>
                  <a:pt x="43166" y="7920"/>
                </a:moveTo>
                <a:cubicBezTo>
                  <a:pt x="43149" y="7992"/>
                  <a:pt x="43130" y="8082"/>
                  <a:pt x="43113" y="8154"/>
                </a:cubicBezTo>
                <a:lnTo>
                  <a:pt x="43202" y="8190"/>
                </a:lnTo>
                <a:cubicBezTo>
                  <a:pt x="43221" y="8100"/>
                  <a:pt x="43238" y="8028"/>
                  <a:pt x="43257" y="7956"/>
                </a:cubicBezTo>
                <a:lnTo>
                  <a:pt x="43166" y="7920"/>
                </a:lnTo>
                <a:close/>
                <a:moveTo>
                  <a:pt x="8929" y="7956"/>
                </a:moveTo>
                <a:lnTo>
                  <a:pt x="8857" y="7992"/>
                </a:lnTo>
                <a:lnTo>
                  <a:pt x="8965" y="8208"/>
                </a:lnTo>
                <a:lnTo>
                  <a:pt x="9056" y="8154"/>
                </a:lnTo>
                <a:cubicBezTo>
                  <a:pt x="9020" y="8082"/>
                  <a:pt x="8965" y="8010"/>
                  <a:pt x="8929" y="7956"/>
                </a:cubicBezTo>
                <a:close/>
                <a:moveTo>
                  <a:pt x="9181" y="8352"/>
                </a:moveTo>
                <a:lnTo>
                  <a:pt x="9092" y="8406"/>
                </a:lnTo>
                <a:cubicBezTo>
                  <a:pt x="9145" y="8478"/>
                  <a:pt x="9200" y="8532"/>
                  <a:pt x="9236" y="8604"/>
                </a:cubicBezTo>
                <a:lnTo>
                  <a:pt x="9308" y="8550"/>
                </a:lnTo>
                <a:cubicBezTo>
                  <a:pt x="9272" y="8478"/>
                  <a:pt x="9217" y="8424"/>
                  <a:pt x="9181" y="8352"/>
                </a:cubicBezTo>
                <a:close/>
                <a:moveTo>
                  <a:pt x="17012" y="8352"/>
                </a:moveTo>
                <a:cubicBezTo>
                  <a:pt x="16957" y="8406"/>
                  <a:pt x="16921" y="8478"/>
                  <a:pt x="16868" y="8550"/>
                </a:cubicBezTo>
                <a:lnTo>
                  <a:pt x="16940" y="8604"/>
                </a:lnTo>
                <a:cubicBezTo>
                  <a:pt x="16993" y="8532"/>
                  <a:pt x="17048" y="8460"/>
                  <a:pt x="17084" y="8406"/>
                </a:cubicBezTo>
                <a:lnTo>
                  <a:pt x="17012" y="8352"/>
                </a:lnTo>
                <a:close/>
                <a:moveTo>
                  <a:pt x="43022" y="8370"/>
                </a:moveTo>
                <a:cubicBezTo>
                  <a:pt x="43005" y="8442"/>
                  <a:pt x="42969" y="8514"/>
                  <a:pt x="42933" y="8586"/>
                </a:cubicBezTo>
                <a:lnTo>
                  <a:pt x="43022" y="8640"/>
                </a:lnTo>
                <a:cubicBezTo>
                  <a:pt x="43058" y="8568"/>
                  <a:pt x="43094" y="8478"/>
                  <a:pt x="43113" y="8406"/>
                </a:cubicBezTo>
                <a:lnTo>
                  <a:pt x="43022" y="8370"/>
                </a:lnTo>
                <a:close/>
                <a:moveTo>
                  <a:pt x="16724" y="8730"/>
                </a:moveTo>
                <a:cubicBezTo>
                  <a:pt x="16669" y="8784"/>
                  <a:pt x="16616" y="8856"/>
                  <a:pt x="16561" y="8910"/>
                </a:cubicBezTo>
                <a:lnTo>
                  <a:pt x="16633" y="8964"/>
                </a:lnTo>
                <a:cubicBezTo>
                  <a:pt x="16688" y="8910"/>
                  <a:pt x="16741" y="8856"/>
                  <a:pt x="16796" y="8784"/>
                </a:cubicBezTo>
                <a:lnTo>
                  <a:pt x="16724" y="8730"/>
                </a:lnTo>
                <a:close/>
                <a:moveTo>
                  <a:pt x="9469" y="8730"/>
                </a:moveTo>
                <a:lnTo>
                  <a:pt x="9397" y="8802"/>
                </a:lnTo>
                <a:cubicBezTo>
                  <a:pt x="9433" y="8856"/>
                  <a:pt x="9488" y="8910"/>
                  <a:pt x="9541" y="8982"/>
                </a:cubicBezTo>
                <a:lnTo>
                  <a:pt x="9613" y="8910"/>
                </a:lnTo>
                <a:cubicBezTo>
                  <a:pt x="9560" y="8856"/>
                  <a:pt x="9505" y="8802"/>
                  <a:pt x="9469" y="8730"/>
                </a:cubicBezTo>
                <a:close/>
                <a:moveTo>
                  <a:pt x="42825" y="8802"/>
                </a:moveTo>
                <a:lnTo>
                  <a:pt x="42717" y="9018"/>
                </a:lnTo>
                <a:lnTo>
                  <a:pt x="42806" y="9054"/>
                </a:lnTo>
                <a:cubicBezTo>
                  <a:pt x="42842" y="9000"/>
                  <a:pt x="42878" y="8928"/>
                  <a:pt x="42914" y="8856"/>
                </a:cubicBezTo>
                <a:lnTo>
                  <a:pt x="42825" y="8802"/>
                </a:lnTo>
                <a:close/>
                <a:moveTo>
                  <a:pt x="16400" y="9072"/>
                </a:moveTo>
                <a:cubicBezTo>
                  <a:pt x="16345" y="9126"/>
                  <a:pt x="16292" y="9180"/>
                  <a:pt x="16220" y="9234"/>
                </a:cubicBezTo>
                <a:lnTo>
                  <a:pt x="16292" y="9306"/>
                </a:lnTo>
                <a:cubicBezTo>
                  <a:pt x="16345" y="9252"/>
                  <a:pt x="16417" y="9198"/>
                  <a:pt x="16472" y="9144"/>
                </a:cubicBezTo>
                <a:lnTo>
                  <a:pt x="16400" y="9072"/>
                </a:lnTo>
                <a:close/>
                <a:moveTo>
                  <a:pt x="9776" y="9090"/>
                </a:moveTo>
                <a:lnTo>
                  <a:pt x="9721" y="9144"/>
                </a:lnTo>
                <a:cubicBezTo>
                  <a:pt x="9776" y="9198"/>
                  <a:pt x="9829" y="9270"/>
                  <a:pt x="9901" y="9324"/>
                </a:cubicBezTo>
                <a:lnTo>
                  <a:pt x="9956" y="9252"/>
                </a:lnTo>
                <a:cubicBezTo>
                  <a:pt x="9901" y="9198"/>
                  <a:pt x="9848" y="9144"/>
                  <a:pt x="9776" y="9090"/>
                </a:cubicBezTo>
                <a:close/>
                <a:moveTo>
                  <a:pt x="42590" y="9216"/>
                </a:moveTo>
                <a:cubicBezTo>
                  <a:pt x="42554" y="9288"/>
                  <a:pt x="42501" y="9342"/>
                  <a:pt x="42465" y="9414"/>
                </a:cubicBezTo>
                <a:lnTo>
                  <a:pt x="42537" y="9468"/>
                </a:lnTo>
                <a:cubicBezTo>
                  <a:pt x="42573" y="9396"/>
                  <a:pt x="42626" y="9342"/>
                  <a:pt x="42662" y="9270"/>
                </a:cubicBezTo>
                <a:lnTo>
                  <a:pt x="42590" y="9216"/>
                </a:lnTo>
                <a:close/>
                <a:moveTo>
                  <a:pt x="10136" y="9396"/>
                </a:moveTo>
                <a:lnTo>
                  <a:pt x="10081" y="9468"/>
                </a:lnTo>
                <a:cubicBezTo>
                  <a:pt x="10136" y="9522"/>
                  <a:pt x="10208" y="9576"/>
                  <a:pt x="10261" y="9612"/>
                </a:cubicBezTo>
                <a:lnTo>
                  <a:pt x="10333" y="9540"/>
                </a:lnTo>
                <a:cubicBezTo>
                  <a:pt x="10261" y="9504"/>
                  <a:pt x="10208" y="9450"/>
                  <a:pt x="10136" y="9396"/>
                </a:cubicBezTo>
                <a:close/>
                <a:moveTo>
                  <a:pt x="16040" y="9396"/>
                </a:moveTo>
                <a:cubicBezTo>
                  <a:pt x="15985" y="9450"/>
                  <a:pt x="15932" y="9486"/>
                  <a:pt x="15860" y="9540"/>
                </a:cubicBezTo>
                <a:lnTo>
                  <a:pt x="15913" y="9612"/>
                </a:lnTo>
                <a:cubicBezTo>
                  <a:pt x="15985" y="9558"/>
                  <a:pt x="16040" y="9522"/>
                  <a:pt x="16112" y="9468"/>
                </a:cubicBezTo>
                <a:lnTo>
                  <a:pt x="16040" y="9396"/>
                </a:lnTo>
                <a:close/>
                <a:moveTo>
                  <a:pt x="42321" y="9594"/>
                </a:moveTo>
                <a:cubicBezTo>
                  <a:pt x="42266" y="9666"/>
                  <a:pt x="42213" y="9720"/>
                  <a:pt x="42158" y="9774"/>
                </a:cubicBezTo>
                <a:lnTo>
                  <a:pt x="42230" y="9846"/>
                </a:lnTo>
                <a:cubicBezTo>
                  <a:pt x="42285" y="9792"/>
                  <a:pt x="42338" y="9720"/>
                  <a:pt x="42393" y="9666"/>
                </a:cubicBezTo>
                <a:lnTo>
                  <a:pt x="42321" y="9594"/>
                </a:lnTo>
                <a:close/>
                <a:moveTo>
                  <a:pt x="10513" y="9684"/>
                </a:moveTo>
                <a:lnTo>
                  <a:pt x="10477" y="9756"/>
                </a:lnTo>
                <a:cubicBezTo>
                  <a:pt x="10532" y="9810"/>
                  <a:pt x="10604" y="9846"/>
                  <a:pt x="10676" y="9882"/>
                </a:cubicBezTo>
                <a:lnTo>
                  <a:pt x="10729" y="9810"/>
                </a:lnTo>
                <a:cubicBezTo>
                  <a:pt x="10657" y="9756"/>
                  <a:pt x="10585" y="9720"/>
                  <a:pt x="10513" y="9684"/>
                </a:cubicBezTo>
                <a:close/>
                <a:moveTo>
                  <a:pt x="15661" y="9666"/>
                </a:moveTo>
                <a:cubicBezTo>
                  <a:pt x="15589" y="9720"/>
                  <a:pt x="15536" y="9756"/>
                  <a:pt x="15464" y="9792"/>
                </a:cubicBezTo>
                <a:lnTo>
                  <a:pt x="15517" y="9882"/>
                </a:lnTo>
                <a:cubicBezTo>
                  <a:pt x="15572" y="9846"/>
                  <a:pt x="15644" y="9792"/>
                  <a:pt x="15716" y="9756"/>
                </a:cubicBezTo>
                <a:lnTo>
                  <a:pt x="15661" y="9666"/>
                </a:lnTo>
                <a:close/>
                <a:moveTo>
                  <a:pt x="15248" y="9918"/>
                </a:moveTo>
                <a:cubicBezTo>
                  <a:pt x="15193" y="9954"/>
                  <a:pt x="15121" y="9990"/>
                  <a:pt x="15049" y="10009"/>
                </a:cubicBezTo>
                <a:lnTo>
                  <a:pt x="15085" y="10098"/>
                </a:lnTo>
                <a:lnTo>
                  <a:pt x="15301" y="9990"/>
                </a:lnTo>
                <a:lnTo>
                  <a:pt x="15248" y="9918"/>
                </a:lnTo>
                <a:close/>
                <a:moveTo>
                  <a:pt x="10928" y="9918"/>
                </a:moveTo>
                <a:lnTo>
                  <a:pt x="10892" y="10009"/>
                </a:lnTo>
                <a:lnTo>
                  <a:pt x="11108" y="10117"/>
                </a:lnTo>
                <a:lnTo>
                  <a:pt x="11144" y="10026"/>
                </a:lnTo>
                <a:lnTo>
                  <a:pt x="10928" y="9918"/>
                </a:lnTo>
                <a:close/>
                <a:moveTo>
                  <a:pt x="41997" y="9954"/>
                </a:moveTo>
                <a:lnTo>
                  <a:pt x="41834" y="10117"/>
                </a:lnTo>
                <a:lnTo>
                  <a:pt x="41889" y="10189"/>
                </a:lnTo>
                <a:cubicBezTo>
                  <a:pt x="41961" y="10134"/>
                  <a:pt x="42014" y="10081"/>
                  <a:pt x="42069" y="10026"/>
                </a:cubicBezTo>
                <a:lnTo>
                  <a:pt x="41997" y="9954"/>
                </a:lnTo>
                <a:close/>
                <a:moveTo>
                  <a:pt x="14816" y="10117"/>
                </a:moveTo>
                <a:cubicBezTo>
                  <a:pt x="14744" y="10134"/>
                  <a:pt x="14672" y="10170"/>
                  <a:pt x="14600" y="10189"/>
                </a:cubicBezTo>
                <a:lnTo>
                  <a:pt x="14636" y="10278"/>
                </a:lnTo>
                <a:cubicBezTo>
                  <a:pt x="14708" y="10261"/>
                  <a:pt x="14780" y="10225"/>
                  <a:pt x="14852" y="10206"/>
                </a:cubicBezTo>
                <a:lnTo>
                  <a:pt x="14816" y="10117"/>
                </a:lnTo>
                <a:close/>
                <a:moveTo>
                  <a:pt x="11360" y="10117"/>
                </a:moveTo>
                <a:lnTo>
                  <a:pt x="11324" y="10206"/>
                </a:lnTo>
                <a:cubicBezTo>
                  <a:pt x="11396" y="10242"/>
                  <a:pt x="11468" y="10261"/>
                  <a:pt x="11557" y="10297"/>
                </a:cubicBezTo>
                <a:lnTo>
                  <a:pt x="11576" y="10206"/>
                </a:lnTo>
                <a:cubicBezTo>
                  <a:pt x="11504" y="10170"/>
                  <a:pt x="11432" y="10153"/>
                  <a:pt x="11360" y="10117"/>
                </a:cubicBezTo>
                <a:close/>
                <a:moveTo>
                  <a:pt x="11809" y="10278"/>
                </a:moveTo>
                <a:lnTo>
                  <a:pt x="11773" y="10369"/>
                </a:lnTo>
                <a:cubicBezTo>
                  <a:pt x="11864" y="10386"/>
                  <a:pt x="11936" y="10405"/>
                  <a:pt x="12008" y="10422"/>
                </a:cubicBezTo>
                <a:lnTo>
                  <a:pt x="12044" y="10333"/>
                </a:lnTo>
                <a:cubicBezTo>
                  <a:pt x="11953" y="10314"/>
                  <a:pt x="11881" y="10297"/>
                  <a:pt x="11809" y="10278"/>
                </a:cubicBezTo>
                <a:close/>
                <a:moveTo>
                  <a:pt x="14384" y="10261"/>
                </a:moveTo>
                <a:cubicBezTo>
                  <a:pt x="14293" y="10297"/>
                  <a:pt x="14221" y="10314"/>
                  <a:pt x="14149" y="10333"/>
                </a:cubicBezTo>
                <a:lnTo>
                  <a:pt x="14168" y="10422"/>
                </a:lnTo>
                <a:cubicBezTo>
                  <a:pt x="14240" y="10405"/>
                  <a:pt x="14329" y="10386"/>
                  <a:pt x="14401" y="10350"/>
                </a:cubicBezTo>
                <a:lnTo>
                  <a:pt x="14384" y="10261"/>
                </a:lnTo>
                <a:close/>
                <a:moveTo>
                  <a:pt x="12260" y="10386"/>
                </a:moveTo>
                <a:lnTo>
                  <a:pt x="12241" y="10477"/>
                </a:lnTo>
                <a:cubicBezTo>
                  <a:pt x="12332" y="10494"/>
                  <a:pt x="12404" y="10513"/>
                  <a:pt x="12493" y="10513"/>
                </a:cubicBezTo>
                <a:lnTo>
                  <a:pt x="12493" y="10422"/>
                </a:lnTo>
                <a:cubicBezTo>
                  <a:pt x="12421" y="10405"/>
                  <a:pt x="12349" y="10405"/>
                  <a:pt x="12260" y="10386"/>
                </a:cubicBezTo>
                <a:close/>
                <a:moveTo>
                  <a:pt x="13916" y="10386"/>
                </a:moveTo>
                <a:cubicBezTo>
                  <a:pt x="13844" y="10386"/>
                  <a:pt x="13753" y="10405"/>
                  <a:pt x="13681" y="10422"/>
                </a:cubicBezTo>
                <a:lnTo>
                  <a:pt x="13700" y="10513"/>
                </a:lnTo>
                <a:cubicBezTo>
                  <a:pt x="13772" y="10494"/>
                  <a:pt x="13861" y="10494"/>
                  <a:pt x="13933" y="10477"/>
                </a:cubicBezTo>
                <a:lnTo>
                  <a:pt x="13916" y="10386"/>
                </a:lnTo>
                <a:close/>
                <a:moveTo>
                  <a:pt x="41654" y="10278"/>
                </a:moveTo>
                <a:cubicBezTo>
                  <a:pt x="41601" y="10314"/>
                  <a:pt x="41565" y="10350"/>
                  <a:pt x="41510" y="10386"/>
                </a:cubicBezTo>
                <a:cubicBezTo>
                  <a:pt x="41510" y="10405"/>
                  <a:pt x="41493" y="10422"/>
                  <a:pt x="41474" y="10422"/>
                </a:cubicBezTo>
                <a:lnTo>
                  <a:pt x="41529" y="10513"/>
                </a:lnTo>
                <a:lnTo>
                  <a:pt x="41582" y="10458"/>
                </a:lnTo>
                <a:cubicBezTo>
                  <a:pt x="41618" y="10422"/>
                  <a:pt x="41673" y="10386"/>
                  <a:pt x="41709" y="10350"/>
                </a:cubicBezTo>
                <a:lnTo>
                  <a:pt x="41654" y="10278"/>
                </a:lnTo>
                <a:close/>
                <a:moveTo>
                  <a:pt x="12745" y="10441"/>
                </a:moveTo>
                <a:lnTo>
                  <a:pt x="12728" y="10549"/>
                </a:lnTo>
                <a:lnTo>
                  <a:pt x="12980" y="10549"/>
                </a:lnTo>
                <a:lnTo>
                  <a:pt x="12980" y="10458"/>
                </a:lnTo>
                <a:lnTo>
                  <a:pt x="12781" y="10458"/>
                </a:lnTo>
                <a:cubicBezTo>
                  <a:pt x="12764" y="10458"/>
                  <a:pt x="12745" y="10441"/>
                  <a:pt x="12745" y="10441"/>
                </a:cubicBezTo>
                <a:close/>
                <a:moveTo>
                  <a:pt x="13448" y="10441"/>
                </a:moveTo>
                <a:cubicBezTo>
                  <a:pt x="13376" y="10458"/>
                  <a:pt x="13285" y="10458"/>
                  <a:pt x="13213" y="10458"/>
                </a:cubicBezTo>
                <a:lnTo>
                  <a:pt x="13213" y="10549"/>
                </a:lnTo>
                <a:cubicBezTo>
                  <a:pt x="13285" y="10549"/>
                  <a:pt x="13376" y="10549"/>
                  <a:pt x="13448" y="10530"/>
                </a:cubicBezTo>
                <a:lnTo>
                  <a:pt x="13448" y="10441"/>
                </a:lnTo>
                <a:close/>
                <a:moveTo>
                  <a:pt x="41277" y="10566"/>
                </a:moveTo>
                <a:cubicBezTo>
                  <a:pt x="41222" y="10621"/>
                  <a:pt x="41150" y="10657"/>
                  <a:pt x="41078" y="10710"/>
                </a:cubicBezTo>
                <a:lnTo>
                  <a:pt x="41133" y="10782"/>
                </a:lnTo>
                <a:cubicBezTo>
                  <a:pt x="41205" y="10746"/>
                  <a:pt x="41277" y="10693"/>
                  <a:pt x="41330" y="10657"/>
                </a:cubicBezTo>
                <a:lnTo>
                  <a:pt x="41277" y="10566"/>
                </a:lnTo>
                <a:close/>
                <a:moveTo>
                  <a:pt x="40881" y="10837"/>
                </a:moveTo>
                <a:cubicBezTo>
                  <a:pt x="40809" y="10873"/>
                  <a:pt x="40754" y="10909"/>
                  <a:pt x="40682" y="10962"/>
                </a:cubicBezTo>
                <a:lnTo>
                  <a:pt x="40718" y="11034"/>
                </a:lnTo>
                <a:cubicBezTo>
                  <a:pt x="40790" y="10998"/>
                  <a:pt x="40862" y="10962"/>
                  <a:pt x="40934" y="10909"/>
                </a:cubicBezTo>
                <a:lnTo>
                  <a:pt x="40881" y="10837"/>
                </a:lnTo>
                <a:close/>
                <a:moveTo>
                  <a:pt x="40466" y="11070"/>
                </a:moveTo>
                <a:lnTo>
                  <a:pt x="40250" y="11178"/>
                </a:lnTo>
                <a:lnTo>
                  <a:pt x="40305" y="11269"/>
                </a:lnTo>
                <a:lnTo>
                  <a:pt x="40521" y="11161"/>
                </a:lnTo>
                <a:lnTo>
                  <a:pt x="40466" y="11070"/>
                </a:lnTo>
                <a:close/>
                <a:moveTo>
                  <a:pt x="40034" y="11286"/>
                </a:moveTo>
                <a:cubicBezTo>
                  <a:pt x="39962" y="11322"/>
                  <a:pt x="39890" y="11358"/>
                  <a:pt x="39818" y="11377"/>
                </a:cubicBezTo>
                <a:lnTo>
                  <a:pt x="39854" y="11466"/>
                </a:lnTo>
                <a:cubicBezTo>
                  <a:pt x="39945" y="11430"/>
                  <a:pt x="40017" y="11413"/>
                  <a:pt x="40089" y="11377"/>
                </a:cubicBezTo>
                <a:lnTo>
                  <a:pt x="40034" y="11286"/>
                </a:lnTo>
                <a:close/>
                <a:moveTo>
                  <a:pt x="39602" y="11466"/>
                </a:moveTo>
                <a:cubicBezTo>
                  <a:pt x="39530" y="11502"/>
                  <a:pt x="39458" y="11538"/>
                  <a:pt x="39386" y="11557"/>
                </a:cubicBezTo>
                <a:lnTo>
                  <a:pt x="39422" y="11646"/>
                </a:lnTo>
                <a:cubicBezTo>
                  <a:pt x="39494" y="11629"/>
                  <a:pt x="39566" y="11593"/>
                  <a:pt x="39638" y="11557"/>
                </a:cubicBezTo>
                <a:lnTo>
                  <a:pt x="39602" y="11466"/>
                </a:lnTo>
                <a:close/>
                <a:moveTo>
                  <a:pt x="39153" y="11646"/>
                </a:moveTo>
                <a:cubicBezTo>
                  <a:pt x="39081" y="11682"/>
                  <a:pt x="39009" y="11701"/>
                  <a:pt x="38937" y="11718"/>
                </a:cubicBezTo>
                <a:lnTo>
                  <a:pt x="38973" y="11809"/>
                </a:lnTo>
                <a:cubicBezTo>
                  <a:pt x="39045" y="11790"/>
                  <a:pt x="39117" y="11773"/>
                  <a:pt x="39189" y="11737"/>
                </a:cubicBezTo>
                <a:lnTo>
                  <a:pt x="39153" y="11646"/>
                </a:lnTo>
                <a:close/>
                <a:moveTo>
                  <a:pt x="38702" y="11809"/>
                </a:moveTo>
                <a:cubicBezTo>
                  <a:pt x="38630" y="11826"/>
                  <a:pt x="38558" y="11862"/>
                  <a:pt x="38486" y="11881"/>
                </a:cubicBezTo>
                <a:lnTo>
                  <a:pt x="38505" y="11970"/>
                </a:lnTo>
                <a:cubicBezTo>
                  <a:pt x="38594" y="11953"/>
                  <a:pt x="38666" y="11917"/>
                  <a:pt x="38738" y="11898"/>
                </a:cubicBezTo>
                <a:lnTo>
                  <a:pt x="38702" y="11809"/>
                </a:lnTo>
                <a:close/>
                <a:moveTo>
                  <a:pt x="38253" y="11953"/>
                </a:moveTo>
                <a:cubicBezTo>
                  <a:pt x="38181" y="11970"/>
                  <a:pt x="38109" y="11989"/>
                  <a:pt x="38018" y="12025"/>
                </a:cubicBezTo>
                <a:lnTo>
                  <a:pt x="38054" y="12114"/>
                </a:lnTo>
                <a:cubicBezTo>
                  <a:pt x="38126" y="12097"/>
                  <a:pt x="38198" y="12061"/>
                  <a:pt x="38289" y="12042"/>
                </a:cubicBezTo>
                <a:lnTo>
                  <a:pt x="38253" y="11953"/>
                </a:lnTo>
                <a:close/>
                <a:moveTo>
                  <a:pt x="37802" y="12078"/>
                </a:moveTo>
                <a:cubicBezTo>
                  <a:pt x="37713" y="12114"/>
                  <a:pt x="37641" y="12133"/>
                  <a:pt x="37569" y="12150"/>
                </a:cubicBezTo>
                <a:lnTo>
                  <a:pt x="37586" y="12241"/>
                </a:lnTo>
                <a:cubicBezTo>
                  <a:pt x="37677" y="12222"/>
                  <a:pt x="37749" y="12205"/>
                  <a:pt x="37821" y="12186"/>
                </a:cubicBezTo>
                <a:lnTo>
                  <a:pt x="37802" y="12078"/>
                </a:lnTo>
                <a:close/>
                <a:moveTo>
                  <a:pt x="37334" y="12222"/>
                </a:moveTo>
                <a:lnTo>
                  <a:pt x="37154" y="12277"/>
                </a:lnTo>
                <a:lnTo>
                  <a:pt x="37173" y="12366"/>
                </a:lnTo>
                <a:lnTo>
                  <a:pt x="37370" y="12313"/>
                </a:lnTo>
                <a:lnTo>
                  <a:pt x="37334" y="12222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 rot="-1123004" flipH="1">
            <a:off x="-638736" y="-5553"/>
            <a:ext cx="2515183" cy="839828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34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3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542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 txBox="1">
            <a:spLocks noGrp="1"/>
          </p:cNvSpPr>
          <p:nvPr>
            <p:ph type="body" idx="1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3238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685800" lvl="1" indent="-304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2pPr>
            <a:lvl3pPr marL="1028700" lvl="2" indent="-2857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371600" lvl="3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4pPr>
            <a:lvl5pPr marL="1714500" lvl="4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5pPr>
            <a:lvl6pPr marL="2057400" lvl="5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2400300" lvl="6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2743200" lvl="7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3086100" lvl="8" indent="-2667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138" name="Google Shape;138;p35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5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5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574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6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6"/>
          <p:cNvSpPr>
            <a:spLocks noGrp="1"/>
          </p:cNvSpPr>
          <p:nvPr>
            <p:ph type="pic" idx="2"/>
          </p:nvPr>
        </p:nvSpPr>
        <p:spPr>
          <a:xfrm>
            <a:off x="3887391" y="740571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5" name="Google Shape;145;p36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17145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/>
            </a:lvl1pPr>
            <a:lvl2pPr marL="685800" lvl="1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2pPr>
            <a:lvl3pPr marL="1028700" lvl="2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3pPr>
            <a:lvl4pPr marL="1371600" lvl="3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4pPr>
            <a:lvl5pPr marL="1714500" lvl="4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5pPr>
            <a:lvl6pPr marL="2057400" lvl="5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6pPr>
            <a:lvl7pPr marL="2400300" lvl="6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7pPr>
            <a:lvl8pPr marL="2743200" lvl="7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8pPr>
            <a:lvl9pPr marL="3086100" lvl="8" indent="-17145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9pPr>
          </a:lstStyle>
          <a:p>
            <a:endParaRPr/>
          </a:p>
        </p:txBody>
      </p:sp>
      <p:sp>
        <p:nvSpPr>
          <p:cNvPr id="146" name="Google Shape;146;p36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6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6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206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7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7"/>
          <p:cNvSpPr txBox="1">
            <a:spLocks noGrp="1"/>
          </p:cNvSpPr>
          <p:nvPr>
            <p:ph type="body" idx="1"/>
          </p:nvPr>
        </p:nvSpPr>
        <p:spPr>
          <a:xfrm rot="5400000">
            <a:off x="2940248" y="-942380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p37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7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7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359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8"/>
          <p:cNvSpPr txBox="1">
            <a:spLocks noGrp="1"/>
          </p:cNvSpPr>
          <p:nvPr>
            <p:ph type="title"/>
          </p:nvPr>
        </p:nvSpPr>
        <p:spPr>
          <a:xfrm rot="5400000">
            <a:off x="5350074" y="1467446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8"/>
          <p:cNvSpPr txBox="1">
            <a:spLocks noGrp="1"/>
          </p:cNvSpPr>
          <p:nvPr>
            <p:ph type="body" idx="1"/>
          </p:nvPr>
        </p:nvSpPr>
        <p:spPr>
          <a:xfrm rot="5400000">
            <a:off x="1349574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8" name="Google Shape;158;p38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8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8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395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5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5"/>
          <p:cNvSpPr txBox="1">
            <a:spLocks noGrp="1"/>
          </p:cNvSpPr>
          <p:nvPr>
            <p:ph type="subTitle" idx="1"/>
          </p:nvPr>
        </p:nvSpPr>
        <p:spPr>
          <a:xfrm>
            <a:off x="1944925" y="2599375"/>
            <a:ext cx="16809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13" name="Google Shape;113;p5"/>
          <p:cNvSpPr txBox="1">
            <a:spLocks noGrp="1"/>
          </p:cNvSpPr>
          <p:nvPr>
            <p:ph type="subTitle" idx="2"/>
          </p:nvPr>
        </p:nvSpPr>
        <p:spPr>
          <a:xfrm>
            <a:off x="1281669" y="3200880"/>
            <a:ext cx="3007200" cy="11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14" name="Google Shape;114;p5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115" name="Google Shape;115;p5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" name="Google Shape;118;p5"/>
          <p:cNvGrpSpPr/>
          <p:nvPr/>
        </p:nvGrpSpPr>
        <p:grpSpPr>
          <a:xfrm rot="1927793">
            <a:off x="213784" y="100863"/>
            <a:ext cx="443204" cy="364585"/>
            <a:chOff x="1467054" y="3152821"/>
            <a:chExt cx="139138" cy="114457"/>
          </a:xfrm>
        </p:grpSpPr>
        <p:sp>
          <p:nvSpPr>
            <p:cNvPr id="119" name="Google Shape;119;p5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5"/>
          <p:cNvGrpSpPr/>
          <p:nvPr/>
        </p:nvGrpSpPr>
        <p:grpSpPr>
          <a:xfrm>
            <a:off x="5602091" y="4587926"/>
            <a:ext cx="274600" cy="321970"/>
            <a:chOff x="4636986" y="2820121"/>
            <a:chExt cx="86206" cy="101077"/>
          </a:xfrm>
        </p:grpSpPr>
        <p:sp>
          <p:nvSpPr>
            <p:cNvPr id="124" name="Google Shape;124;p5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" name="Google Shape;127;p5"/>
          <p:cNvGrpSpPr/>
          <p:nvPr/>
        </p:nvGrpSpPr>
        <p:grpSpPr>
          <a:xfrm>
            <a:off x="8286691" y="122163"/>
            <a:ext cx="274600" cy="321970"/>
            <a:chOff x="4636986" y="2820121"/>
            <a:chExt cx="86206" cy="101077"/>
          </a:xfrm>
        </p:grpSpPr>
        <p:sp>
          <p:nvSpPr>
            <p:cNvPr id="128" name="Google Shape;128;p5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" name="Google Shape;131;p5"/>
          <p:cNvSpPr/>
          <p:nvPr/>
        </p:nvSpPr>
        <p:spPr>
          <a:xfrm rot="865481">
            <a:off x="-562089" y="3229562"/>
            <a:ext cx="3434146" cy="2042712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5"/>
          <p:cNvSpPr/>
          <p:nvPr/>
        </p:nvSpPr>
        <p:spPr>
          <a:xfrm rot="2314915" flipH="1">
            <a:off x="7010336" y="489706"/>
            <a:ext cx="2515222" cy="839841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3" name="Google Shape;133;p5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134" name="Google Shape;134;p5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" name="Google Shape;138;p5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139" name="Google Shape;139;p5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5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5"/>
          <p:cNvSpPr txBox="1">
            <a:spLocks noGrp="1"/>
          </p:cNvSpPr>
          <p:nvPr>
            <p:ph type="subTitle" idx="3"/>
          </p:nvPr>
        </p:nvSpPr>
        <p:spPr>
          <a:xfrm>
            <a:off x="5518350" y="2599375"/>
            <a:ext cx="1680900" cy="4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45" name="Google Shape;145;p5"/>
          <p:cNvSpPr txBox="1">
            <a:spLocks noGrp="1"/>
          </p:cNvSpPr>
          <p:nvPr>
            <p:ph type="subTitle" idx="4"/>
          </p:nvPr>
        </p:nvSpPr>
        <p:spPr>
          <a:xfrm>
            <a:off x="4855131" y="3200880"/>
            <a:ext cx="3007200" cy="11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6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6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9" name="Google Shape;149;p6"/>
          <p:cNvGrpSpPr/>
          <p:nvPr/>
        </p:nvGrpSpPr>
        <p:grpSpPr>
          <a:xfrm>
            <a:off x="196541" y="260988"/>
            <a:ext cx="274600" cy="321970"/>
            <a:chOff x="4636986" y="2820121"/>
            <a:chExt cx="86206" cy="101077"/>
          </a:xfrm>
        </p:grpSpPr>
        <p:sp>
          <p:nvSpPr>
            <p:cNvPr id="150" name="Google Shape;150;p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6"/>
          <p:cNvGrpSpPr/>
          <p:nvPr/>
        </p:nvGrpSpPr>
        <p:grpSpPr>
          <a:xfrm rot="-4091855">
            <a:off x="8552547" y="1760419"/>
            <a:ext cx="443218" cy="364597"/>
            <a:chOff x="1467054" y="3152821"/>
            <a:chExt cx="139138" cy="114457"/>
          </a:xfrm>
        </p:grpSpPr>
        <p:sp>
          <p:nvSpPr>
            <p:cNvPr id="154" name="Google Shape;154;p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" name="Google Shape;158;p6"/>
          <p:cNvGrpSpPr/>
          <p:nvPr/>
        </p:nvGrpSpPr>
        <p:grpSpPr>
          <a:xfrm rot="-4091855">
            <a:off x="112235" y="4595744"/>
            <a:ext cx="443218" cy="364597"/>
            <a:chOff x="1467054" y="3152821"/>
            <a:chExt cx="139138" cy="114457"/>
          </a:xfrm>
        </p:grpSpPr>
        <p:sp>
          <p:nvSpPr>
            <p:cNvPr id="159" name="Google Shape;159;p6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6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6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" name="Google Shape;163;p6"/>
          <p:cNvGrpSpPr/>
          <p:nvPr/>
        </p:nvGrpSpPr>
        <p:grpSpPr>
          <a:xfrm>
            <a:off x="8424003" y="4442513"/>
            <a:ext cx="274600" cy="321970"/>
            <a:chOff x="4636986" y="2820121"/>
            <a:chExt cx="86206" cy="101077"/>
          </a:xfrm>
        </p:grpSpPr>
        <p:sp>
          <p:nvSpPr>
            <p:cNvPr id="164" name="Google Shape;164;p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" name="Google Shape;167;p6"/>
          <p:cNvGrpSpPr/>
          <p:nvPr/>
        </p:nvGrpSpPr>
        <p:grpSpPr>
          <a:xfrm>
            <a:off x="6110928" y="1231801"/>
            <a:ext cx="274600" cy="321970"/>
            <a:chOff x="4636986" y="2820121"/>
            <a:chExt cx="86206" cy="101077"/>
          </a:xfrm>
        </p:grpSpPr>
        <p:sp>
          <p:nvSpPr>
            <p:cNvPr id="168" name="Google Shape;168;p6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6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6"/>
          <p:cNvSpPr/>
          <p:nvPr/>
        </p:nvSpPr>
        <p:spPr>
          <a:xfrm rot="1291919">
            <a:off x="7586609" y="120078"/>
            <a:ext cx="2515220" cy="83984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6"/>
          <p:cNvSpPr/>
          <p:nvPr/>
        </p:nvSpPr>
        <p:spPr>
          <a:xfrm rot="-9712240">
            <a:off x="-617356" y="4299527"/>
            <a:ext cx="2515189" cy="83983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7"/>
          <p:cNvSpPr txBox="1">
            <a:spLocks noGrp="1"/>
          </p:cNvSpPr>
          <p:nvPr>
            <p:ph type="body" idx="1"/>
          </p:nvPr>
        </p:nvSpPr>
        <p:spPr>
          <a:xfrm>
            <a:off x="720000" y="1792563"/>
            <a:ext cx="5249700" cy="24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7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p7"/>
          <p:cNvSpPr/>
          <p:nvPr/>
        </p:nvSpPr>
        <p:spPr>
          <a:xfrm rot="1291919">
            <a:off x="7586609" y="120078"/>
            <a:ext cx="2515220" cy="83984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7"/>
          <p:cNvSpPr/>
          <p:nvPr/>
        </p:nvSpPr>
        <p:spPr>
          <a:xfrm rot="-9712240">
            <a:off x="-617356" y="4299527"/>
            <a:ext cx="2515189" cy="839830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7"/>
          <p:cNvGrpSpPr/>
          <p:nvPr/>
        </p:nvGrpSpPr>
        <p:grpSpPr>
          <a:xfrm rot="-9508128">
            <a:off x="8560565" y="1210112"/>
            <a:ext cx="443223" cy="364601"/>
            <a:chOff x="1467054" y="3152821"/>
            <a:chExt cx="139138" cy="114457"/>
          </a:xfrm>
        </p:grpSpPr>
        <p:sp>
          <p:nvSpPr>
            <p:cNvPr id="180" name="Google Shape;180;p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" name="Google Shape;184;p7"/>
          <p:cNvGrpSpPr/>
          <p:nvPr/>
        </p:nvGrpSpPr>
        <p:grpSpPr>
          <a:xfrm rot="1654042">
            <a:off x="5429715" y="4378081"/>
            <a:ext cx="443218" cy="364597"/>
            <a:chOff x="1467054" y="3152821"/>
            <a:chExt cx="139138" cy="114457"/>
          </a:xfrm>
        </p:grpSpPr>
        <p:sp>
          <p:nvSpPr>
            <p:cNvPr id="185" name="Google Shape;185;p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9" name="Google Shape;189;p7"/>
          <p:cNvGrpSpPr/>
          <p:nvPr/>
        </p:nvGrpSpPr>
        <p:grpSpPr>
          <a:xfrm>
            <a:off x="8780616" y="4399401"/>
            <a:ext cx="274600" cy="321970"/>
            <a:chOff x="4636986" y="2820121"/>
            <a:chExt cx="86206" cy="101077"/>
          </a:xfrm>
        </p:grpSpPr>
        <p:sp>
          <p:nvSpPr>
            <p:cNvPr id="190" name="Google Shape;190;p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3" name="Google Shape;193;p7"/>
          <p:cNvGrpSpPr/>
          <p:nvPr/>
        </p:nvGrpSpPr>
        <p:grpSpPr>
          <a:xfrm rot="-9508128">
            <a:off x="168215" y="3124124"/>
            <a:ext cx="443223" cy="364601"/>
            <a:chOff x="1467054" y="3152821"/>
            <a:chExt cx="139138" cy="114457"/>
          </a:xfrm>
        </p:grpSpPr>
        <p:sp>
          <p:nvSpPr>
            <p:cNvPr id="194" name="Google Shape;194;p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8" name="Google Shape;198;p7"/>
          <p:cNvGrpSpPr/>
          <p:nvPr/>
        </p:nvGrpSpPr>
        <p:grpSpPr>
          <a:xfrm rot="7703442">
            <a:off x="1333752" y="1244363"/>
            <a:ext cx="274600" cy="321971"/>
            <a:chOff x="4636986" y="2820121"/>
            <a:chExt cx="86206" cy="101077"/>
          </a:xfrm>
        </p:grpSpPr>
        <p:sp>
          <p:nvSpPr>
            <p:cNvPr id="199" name="Google Shape;199;p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0"/>
          <p:cNvSpPr txBox="1">
            <a:spLocks noGrp="1"/>
          </p:cNvSpPr>
          <p:nvPr>
            <p:ph type="body" idx="1"/>
          </p:nvPr>
        </p:nvSpPr>
        <p:spPr>
          <a:xfrm>
            <a:off x="715400" y="3781488"/>
            <a:ext cx="77334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7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ITLE_ONLY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13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13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2" hasCustomPrompt="1"/>
          </p:nvPr>
        </p:nvSpPr>
        <p:spPr>
          <a:xfrm>
            <a:off x="1470600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3" name="Google Shape;303;p13"/>
          <p:cNvSpPr txBox="1">
            <a:spLocks noGrp="1"/>
          </p:cNvSpPr>
          <p:nvPr>
            <p:ph type="subTitle" idx="1"/>
          </p:nvPr>
        </p:nvSpPr>
        <p:spPr>
          <a:xfrm>
            <a:off x="870000" y="2075688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3"/>
          </p:nvPr>
        </p:nvSpPr>
        <p:spPr>
          <a:xfrm>
            <a:off x="720000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4" hasCustomPrompt="1"/>
          </p:nvPr>
        </p:nvSpPr>
        <p:spPr>
          <a:xfrm>
            <a:off x="4846025" y="1303322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6" name="Google Shape;306;p13"/>
          <p:cNvSpPr txBox="1">
            <a:spLocks noGrp="1"/>
          </p:cNvSpPr>
          <p:nvPr>
            <p:ph type="subTitle" idx="5"/>
          </p:nvPr>
        </p:nvSpPr>
        <p:spPr>
          <a:xfrm>
            <a:off x="4245417" y="2075525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6"/>
          </p:nvPr>
        </p:nvSpPr>
        <p:spPr>
          <a:xfrm>
            <a:off x="4095425" y="2453625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7" hasCustomPrompt="1"/>
          </p:nvPr>
        </p:nvSpPr>
        <p:spPr>
          <a:xfrm>
            <a:off x="3158300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09" name="Google Shape;309;p13"/>
          <p:cNvSpPr txBox="1">
            <a:spLocks noGrp="1"/>
          </p:cNvSpPr>
          <p:nvPr>
            <p:ph type="subTitle" idx="8"/>
          </p:nvPr>
        </p:nvSpPr>
        <p:spPr>
          <a:xfrm>
            <a:off x="2557708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9"/>
          </p:nvPr>
        </p:nvSpPr>
        <p:spPr>
          <a:xfrm>
            <a:off x="2407700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3" hasCustomPrompt="1"/>
          </p:nvPr>
        </p:nvSpPr>
        <p:spPr>
          <a:xfrm>
            <a:off x="6533725" y="2895217"/>
            <a:ext cx="113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r>
              <a:t>xx%</a:t>
            </a:r>
          </a:p>
        </p:txBody>
      </p:sp>
      <p:sp>
        <p:nvSpPr>
          <p:cNvPr id="312" name="Google Shape;312;p13"/>
          <p:cNvSpPr txBox="1">
            <a:spLocks noGrp="1"/>
          </p:cNvSpPr>
          <p:nvPr>
            <p:ph type="subTitle" idx="14"/>
          </p:nvPr>
        </p:nvSpPr>
        <p:spPr>
          <a:xfrm>
            <a:off x="5933125" y="3659950"/>
            <a:ext cx="2340900" cy="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313" name="Google Shape;313;p13"/>
          <p:cNvSpPr txBox="1">
            <a:spLocks noGrp="1"/>
          </p:cNvSpPr>
          <p:nvPr>
            <p:ph type="subTitle" idx="15"/>
          </p:nvPr>
        </p:nvSpPr>
        <p:spPr>
          <a:xfrm>
            <a:off x="5783125" y="4038000"/>
            <a:ext cx="2640900" cy="48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4" name="Google Shape;314;p13"/>
          <p:cNvGrpSpPr/>
          <p:nvPr/>
        </p:nvGrpSpPr>
        <p:grpSpPr>
          <a:xfrm>
            <a:off x="582703" y="1453162"/>
            <a:ext cx="274600" cy="321970"/>
            <a:chOff x="4636986" y="2820121"/>
            <a:chExt cx="86206" cy="101077"/>
          </a:xfrm>
        </p:grpSpPr>
        <p:sp>
          <p:nvSpPr>
            <p:cNvPr id="315" name="Google Shape;315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8" name="Google Shape;318;p13"/>
          <p:cNvGrpSpPr/>
          <p:nvPr/>
        </p:nvGrpSpPr>
        <p:grpSpPr>
          <a:xfrm rot="1927793">
            <a:off x="5247909" y="3206713"/>
            <a:ext cx="443204" cy="364585"/>
            <a:chOff x="1467054" y="3152821"/>
            <a:chExt cx="139138" cy="114457"/>
          </a:xfrm>
        </p:grpSpPr>
        <p:sp>
          <p:nvSpPr>
            <p:cNvPr id="319" name="Google Shape;31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" name="Google Shape;323;p13"/>
          <p:cNvGrpSpPr/>
          <p:nvPr/>
        </p:nvGrpSpPr>
        <p:grpSpPr>
          <a:xfrm>
            <a:off x="3502516" y="1778551"/>
            <a:ext cx="274600" cy="321970"/>
            <a:chOff x="4636986" y="2820121"/>
            <a:chExt cx="86206" cy="101077"/>
          </a:xfrm>
        </p:grpSpPr>
        <p:sp>
          <p:nvSpPr>
            <p:cNvPr id="324" name="Google Shape;324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13"/>
          <p:cNvGrpSpPr/>
          <p:nvPr/>
        </p:nvGrpSpPr>
        <p:grpSpPr>
          <a:xfrm>
            <a:off x="7286591" y="1017726"/>
            <a:ext cx="274600" cy="321970"/>
            <a:chOff x="4636986" y="2820121"/>
            <a:chExt cx="86206" cy="101077"/>
          </a:xfrm>
        </p:grpSpPr>
        <p:sp>
          <p:nvSpPr>
            <p:cNvPr id="328" name="Google Shape;328;p13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13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13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1" name="Google Shape;331;p13"/>
          <p:cNvSpPr/>
          <p:nvPr/>
        </p:nvSpPr>
        <p:spPr>
          <a:xfrm rot="865481">
            <a:off x="-434889" y="3068437"/>
            <a:ext cx="3434146" cy="2042712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13"/>
          <p:cNvSpPr/>
          <p:nvPr/>
        </p:nvSpPr>
        <p:spPr>
          <a:xfrm rot="2314915" flipH="1">
            <a:off x="7010336" y="489706"/>
            <a:ext cx="2515222" cy="839841"/>
          </a:xfrm>
          <a:custGeom>
            <a:avLst/>
            <a:gdLst/>
            <a:ahLst/>
            <a:cxnLst/>
            <a:rect l="l" t="t" r="r" b="b"/>
            <a:pathLst>
              <a:path w="22809" h="7616" extrusionOk="0">
                <a:moveTo>
                  <a:pt x="343" y="0"/>
                </a:moveTo>
                <a:cubicBezTo>
                  <a:pt x="325" y="72"/>
                  <a:pt x="289" y="144"/>
                  <a:pt x="271" y="235"/>
                </a:cubicBezTo>
                <a:lnTo>
                  <a:pt x="361" y="252"/>
                </a:lnTo>
                <a:cubicBezTo>
                  <a:pt x="379" y="180"/>
                  <a:pt x="415" y="108"/>
                  <a:pt x="433" y="36"/>
                </a:cubicBezTo>
                <a:lnTo>
                  <a:pt x="343" y="0"/>
                </a:lnTo>
                <a:close/>
                <a:moveTo>
                  <a:pt x="217" y="468"/>
                </a:moveTo>
                <a:cubicBezTo>
                  <a:pt x="181" y="540"/>
                  <a:pt x="163" y="612"/>
                  <a:pt x="145" y="703"/>
                </a:cubicBezTo>
                <a:lnTo>
                  <a:pt x="253" y="720"/>
                </a:lnTo>
                <a:cubicBezTo>
                  <a:pt x="271" y="648"/>
                  <a:pt x="289" y="559"/>
                  <a:pt x="307" y="487"/>
                </a:cubicBezTo>
                <a:lnTo>
                  <a:pt x="217" y="468"/>
                </a:lnTo>
                <a:close/>
                <a:moveTo>
                  <a:pt x="109" y="936"/>
                </a:moveTo>
                <a:cubicBezTo>
                  <a:pt x="91" y="1008"/>
                  <a:pt x="73" y="1099"/>
                  <a:pt x="73" y="1171"/>
                </a:cubicBezTo>
                <a:lnTo>
                  <a:pt x="163" y="1188"/>
                </a:lnTo>
                <a:cubicBezTo>
                  <a:pt x="163" y="1099"/>
                  <a:pt x="181" y="1027"/>
                  <a:pt x="199" y="955"/>
                </a:cubicBezTo>
                <a:lnTo>
                  <a:pt x="109" y="936"/>
                </a:lnTo>
                <a:close/>
                <a:moveTo>
                  <a:pt x="37" y="1404"/>
                </a:moveTo>
                <a:cubicBezTo>
                  <a:pt x="19" y="1495"/>
                  <a:pt x="19" y="1567"/>
                  <a:pt x="19" y="1657"/>
                </a:cubicBezTo>
                <a:lnTo>
                  <a:pt x="109" y="1657"/>
                </a:lnTo>
                <a:cubicBezTo>
                  <a:pt x="109" y="1584"/>
                  <a:pt x="127" y="1495"/>
                  <a:pt x="127" y="1423"/>
                </a:cubicBezTo>
                <a:lnTo>
                  <a:pt x="37" y="1404"/>
                </a:lnTo>
                <a:close/>
                <a:moveTo>
                  <a:pt x="21530" y="1927"/>
                </a:moveTo>
                <a:cubicBezTo>
                  <a:pt x="21440" y="1927"/>
                  <a:pt x="21368" y="1927"/>
                  <a:pt x="21278" y="1945"/>
                </a:cubicBezTo>
                <a:lnTo>
                  <a:pt x="21296" y="2035"/>
                </a:lnTo>
                <a:cubicBezTo>
                  <a:pt x="21368" y="2035"/>
                  <a:pt x="21458" y="2017"/>
                  <a:pt x="21530" y="2017"/>
                </a:cubicBezTo>
                <a:lnTo>
                  <a:pt x="21530" y="1927"/>
                </a:lnTo>
                <a:close/>
                <a:moveTo>
                  <a:pt x="21764" y="1945"/>
                </a:moveTo>
                <a:lnTo>
                  <a:pt x="21764" y="2035"/>
                </a:lnTo>
                <a:cubicBezTo>
                  <a:pt x="21836" y="2035"/>
                  <a:pt x="21926" y="2053"/>
                  <a:pt x="21998" y="2071"/>
                </a:cubicBezTo>
                <a:lnTo>
                  <a:pt x="22016" y="1963"/>
                </a:lnTo>
                <a:cubicBezTo>
                  <a:pt x="21926" y="1963"/>
                  <a:pt x="21854" y="1945"/>
                  <a:pt x="21764" y="1945"/>
                </a:cubicBezTo>
                <a:close/>
                <a:moveTo>
                  <a:pt x="21044" y="1963"/>
                </a:moveTo>
                <a:cubicBezTo>
                  <a:pt x="20954" y="1981"/>
                  <a:pt x="20882" y="1999"/>
                  <a:pt x="20810" y="2017"/>
                </a:cubicBezTo>
                <a:lnTo>
                  <a:pt x="20828" y="2107"/>
                </a:lnTo>
                <a:cubicBezTo>
                  <a:pt x="20900" y="2089"/>
                  <a:pt x="20972" y="2071"/>
                  <a:pt x="21062" y="2053"/>
                </a:cubicBezTo>
                <a:lnTo>
                  <a:pt x="21044" y="1963"/>
                </a:lnTo>
                <a:close/>
                <a:moveTo>
                  <a:pt x="1" y="1891"/>
                </a:moveTo>
                <a:lnTo>
                  <a:pt x="1" y="1999"/>
                </a:lnTo>
                <a:lnTo>
                  <a:pt x="1" y="2143"/>
                </a:lnTo>
                <a:lnTo>
                  <a:pt x="109" y="2125"/>
                </a:lnTo>
                <a:lnTo>
                  <a:pt x="109" y="1999"/>
                </a:lnTo>
                <a:lnTo>
                  <a:pt x="109" y="1891"/>
                </a:lnTo>
                <a:close/>
                <a:moveTo>
                  <a:pt x="22250" y="2017"/>
                </a:moveTo>
                <a:lnTo>
                  <a:pt x="22232" y="2107"/>
                </a:lnTo>
                <a:cubicBezTo>
                  <a:pt x="22304" y="2125"/>
                  <a:pt x="22376" y="2161"/>
                  <a:pt x="22448" y="2179"/>
                </a:cubicBezTo>
                <a:lnTo>
                  <a:pt x="22484" y="2089"/>
                </a:lnTo>
                <a:cubicBezTo>
                  <a:pt x="22412" y="2071"/>
                  <a:pt x="22322" y="2035"/>
                  <a:pt x="22250" y="2017"/>
                </a:cubicBezTo>
                <a:close/>
                <a:moveTo>
                  <a:pt x="20576" y="2071"/>
                </a:moveTo>
                <a:cubicBezTo>
                  <a:pt x="20486" y="2107"/>
                  <a:pt x="20414" y="2125"/>
                  <a:pt x="20342" y="2161"/>
                </a:cubicBezTo>
                <a:lnTo>
                  <a:pt x="20378" y="2251"/>
                </a:lnTo>
                <a:cubicBezTo>
                  <a:pt x="20450" y="2215"/>
                  <a:pt x="20522" y="2197"/>
                  <a:pt x="20594" y="2179"/>
                </a:cubicBezTo>
                <a:lnTo>
                  <a:pt x="20576" y="2071"/>
                </a:lnTo>
                <a:close/>
                <a:moveTo>
                  <a:pt x="22700" y="2179"/>
                </a:moveTo>
                <a:lnTo>
                  <a:pt x="22664" y="2269"/>
                </a:lnTo>
                <a:cubicBezTo>
                  <a:pt x="22700" y="2287"/>
                  <a:pt x="22736" y="2305"/>
                  <a:pt x="22754" y="2305"/>
                </a:cubicBezTo>
                <a:lnTo>
                  <a:pt x="22808" y="2233"/>
                </a:lnTo>
                <a:lnTo>
                  <a:pt x="22700" y="2179"/>
                </a:lnTo>
                <a:close/>
                <a:moveTo>
                  <a:pt x="20126" y="2269"/>
                </a:moveTo>
                <a:lnTo>
                  <a:pt x="19910" y="2377"/>
                </a:lnTo>
                <a:lnTo>
                  <a:pt x="19964" y="2467"/>
                </a:lnTo>
                <a:cubicBezTo>
                  <a:pt x="20018" y="2413"/>
                  <a:pt x="20090" y="2377"/>
                  <a:pt x="20162" y="2341"/>
                </a:cubicBezTo>
                <a:lnTo>
                  <a:pt x="20126" y="2269"/>
                </a:lnTo>
                <a:close/>
                <a:moveTo>
                  <a:pt x="8641" y="2431"/>
                </a:moveTo>
                <a:lnTo>
                  <a:pt x="8660" y="2521"/>
                </a:lnTo>
                <a:cubicBezTo>
                  <a:pt x="8732" y="2521"/>
                  <a:pt x="8804" y="2521"/>
                  <a:pt x="8876" y="2539"/>
                </a:cubicBezTo>
                <a:lnTo>
                  <a:pt x="8893" y="2431"/>
                </a:lnTo>
                <a:close/>
                <a:moveTo>
                  <a:pt x="19" y="2377"/>
                </a:moveTo>
                <a:cubicBezTo>
                  <a:pt x="19" y="2449"/>
                  <a:pt x="37" y="2539"/>
                  <a:pt x="37" y="2611"/>
                </a:cubicBezTo>
                <a:lnTo>
                  <a:pt x="145" y="2611"/>
                </a:lnTo>
                <a:cubicBezTo>
                  <a:pt x="127" y="2521"/>
                  <a:pt x="127" y="2449"/>
                  <a:pt x="109" y="2377"/>
                </a:cubicBezTo>
                <a:close/>
                <a:moveTo>
                  <a:pt x="8408" y="2467"/>
                </a:moveTo>
                <a:cubicBezTo>
                  <a:pt x="8317" y="2467"/>
                  <a:pt x="8245" y="2503"/>
                  <a:pt x="8173" y="2521"/>
                </a:cubicBezTo>
                <a:lnTo>
                  <a:pt x="8192" y="2611"/>
                </a:lnTo>
                <a:cubicBezTo>
                  <a:pt x="8264" y="2593"/>
                  <a:pt x="8353" y="2575"/>
                  <a:pt x="8425" y="2557"/>
                </a:cubicBezTo>
                <a:lnTo>
                  <a:pt x="8408" y="2467"/>
                </a:lnTo>
                <a:close/>
                <a:moveTo>
                  <a:pt x="9128" y="2485"/>
                </a:moveTo>
                <a:lnTo>
                  <a:pt x="9109" y="2575"/>
                </a:lnTo>
                <a:cubicBezTo>
                  <a:pt x="9181" y="2593"/>
                  <a:pt x="9253" y="2611"/>
                  <a:pt x="9325" y="2647"/>
                </a:cubicBezTo>
                <a:lnTo>
                  <a:pt x="9361" y="2557"/>
                </a:lnTo>
                <a:cubicBezTo>
                  <a:pt x="9289" y="2521"/>
                  <a:pt x="9217" y="2503"/>
                  <a:pt x="9128" y="2485"/>
                </a:cubicBezTo>
                <a:close/>
                <a:moveTo>
                  <a:pt x="19712" y="2521"/>
                </a:moveTo>
                <a:cubicBezTo>
                  <a:pt x="19640" y="2557"/>
                  <a:pt x="19568" y="2611"/>
                  <a:pt x="19514" y="2665"/>
                </a:cubicBezTo>
                <a:lnTo>
                  <a:pt x="19568" y="2737"/>
                </a:lnTo>
                <a:cubicBezTo>
                  <a:pt x="19640" y="2683"/>
                  <a:pt x="19694" y="2629"/>
                  <a:pt x="19766" y="2593"/>
                </a:cubicBezTo>
                <a:lnTo>
                  <a:pt x="19712" y="2521"/>
                </a:lnTo>
                <a:close/>
                <a:moveTo>
                  <a:pt x="7940" y="2611"/>
                </a:moveTo>
                <a:lnTo>
                  <a:pt x="7724" y="2719"/>
                </a:lnTo>
                <a:lnTo>
                  <a:pt x="7760" y="2809"/>
                </a:lnTo>
                <a:cubicBezTo>
                  <a:pt x="7832" y="2755"/>
                  <a:pt x="7904" y="2719"/>
                  <a:pt x="7976" y="2701"/>
                </a:cubicBezTo>
                <a:lnTo>
                  <a:pt x="7940" y="2611"/>
                </a:lnTo>
                <a:close/>
                <a:moveTo>
                  <a:pt x="9596" y="2665"/>
                </a:moveTo>
                <a:lnTo>
                  <a:pt x="9541" y="2737"/>
                </a:lnTo>
                <a:cubicBezTo>
                  <a:pt x="9613" y="2773"/>
                  <a:pt x="9685" y="2827"/>
                  <a:pt x="9740" y="2863"/>
                </a:cubicBezTo>
                <a:lnTo>
                  <a:pt x="9793" y="2791"/>
                </a:lnTo>
                <a:cubicBezTo>
                  <a:pt x="9721" y="2737"/>
                  <a:pt x="9668" y="2701"/>
                  <a:pt x="9596" y="2665"/>
                </a:cubicBezTo>
                <a:close/>
                <a:moveTo>
                  <a:pt x="7508" y="2845"/>
                </a:moveTo>
                <a:cubicBezTo>
                  <a:pt x="7453" y="2881"/>
                  <a:pt x="7381" y="2935"/>
                  <a:pt x="7309" y="2989"/>
                </a:cubicBezTo>
                <a:lnTo>
                  <a:pt x="7381" y="3061"/>
                </a:lnTo>
                <a:cubicBezTo>
                  <a:pt x="7436" y="3007"/>
                  <a:pt x="7508" y="2971"/>
                  <a:pt x="7561" y="2917"/>
                </a:cubicBezTo>
                <a:lnTo>
                  <a:pt x="7508" y="2845"/>
                </a:lnTo>
                <a:close/>
                <a:moveTo>
                  <a:pt x="19333" y="2827"/>
                </a:moveTo>
                <a:cubicBezTo>
                  <a:pt x="19280" y="2881"/>
                  <a:pt x="19225" y="2953"/>
                  <a:pt x="19172" y="3007"/>
                </a:cubicBezTo>
                <a:lnTo>
                  <a:pt x="19244" y="3079"/>
                </a:lnTo>
                <a:cubicBezTo>
                  <a:pt x="19297" y="3007"/>
                  <a:pt x="19352" y="2953"/>
                  <a:pt x="19405" y="2899"/>
                </a:cubicBezTo>
                <a:lnTo>
                  <a:pt x="19333" y="2827"/>
                </a:lnTo>
                <a:close/>
                <a:moveTo>
                  <a:pt x="163" y="2845"/>
                </a:moveTo>
                <a:lnTo>
                  <a:pt x="73" y="2863"/>
                </a:lnTo>
                <a:cubicBezTo>
                  <a:pt x="91" y="2917"/>
                  <a:pt x="109" y="2989"/>
                  <a:pt x="109" y="3061"/>
                </a:cubicBezTo>
                <a:lnTo>
                  <a:pt x="127" y="3097"/>
                </a:lnTo>
                <a:lnTo>
                  <a:pt x="217" y="3079"/>
                </a:lnTo>
                <a:lnTo>
                  <a:pt x="217" y="3043"/>
                </a:lnTo>
                <a:cubicBezTo>
                  <a:pt x="199" y="2971"/>
                  <a:pt x="181" y="2899"/>
                  <a:pt x="163" y="2845"/>
                </a:cubicBezTo>
                <a:close/>
                <a:moveTo>
                  <a:pt x="9992" y="2935"/>
                </a:moveTo>
                <a:lnTo>
                  <a:pt x="9920" y="3007"/>
                </a:lnTo>
                <a:cubicBezTo>
                  <a:pt x="9992" y="3061"/>
                  <a:pt x="10045" y="3115"/>
                  <a:pt x="10100" y="3169"/>
                </a:cubicBezTo>
                <a:lnTo>
                  <a:pt x="10172" y="3115"/>
                </a:lnTo>
                <a:lnTo>
                  <a:pt x="9992" y="2935"/>
                </a:lnTo>
                <a:close/>
                <a:moveTo>
                  <a:pt x="7129" y="3151"/>
                </a:moveTo>
                <a:cubicBezTo>
                  <a:pt x="7076" y="3187"/>
                  <a:pt x="7004" y="3259"/>
                  <a:pt x="6949" y="3313"/>
                </a:cubicBezTo>
                <a:lnTo>
                  <a:pt x="7021" y="3385"/>
                </a:lnTo>
                <a:cubicBezTo>
                  <a:pt x="7076" y="3313"/>
                  <a:pt x="7129" y="3259"/>
                  <a:pt x="7201" y="3223"/>
                </a:cubicBezTo>
                <a:lnTo>
                  <a:pt x="7129" y="3151"/>
                </a:lnTo>
                <a:close/>
                <a:moveTo>
                  <a:pt x="19028" y="3205"/>
                </a:moveTo>
                <a:cubicBezTo>
                  <a:pt x="19009" y="3241"/>
                  <a:pt x="18992" y="3259"/>
                  <a:pt x="18973" y="3295"/>
                </a:cubicBezTo>
                <a:cubicBezTo>
                  <a:pt x="18956" y="3331"/>
                  <a:pt x="18920" y="3367"/>
                  <a:pt x="18901" y="3421"/>
                </a:cubicBezTo>
                <a:lnTo>
                  <a:pt x="18992" y="3457"/>
                </a:lnTo>
                <a:lnTo>
                  <a:pt x="19045" y="3349"/>
                </a:lnTo>
                <a:cubicBezTo>
                  <a:pt x="19064" y="3313"/>
                  <a:pt x="19081" y="3295"/>
                  <a:pt x="19100" y="3259"/>
                </a:cubicBezTo>
                <a:lnTo>
                  <a:pt x="19028" y="3205"/>
                </a:lnTo>
                <a:close/>
                <a:moveTo>
                  <a:pt x="10333" y="3295"/>
                </a:moveTo>
                <a:lnTo>
                  <a:pt x="10261" y="3349"/>
                </a:lnTo>
                <a:cubicBezTo>
                  <a:pt x="10297" y="3403"/>
                  <a:pt x="10352" y="3475"/>
                  <a:pt x="10405" y="3529"/>
                </a:cubicBezTo>
                <a:lnTo>
                  <a:pt x="10477" y="3475"/>
                </a:lnTo>
                <a:cubicBezTo>
                  <a:pt x="10424" y="3403"/>
                  <a:pt x="10388" y="3349"/>
                  <a:pt x="10333" y="3295"/>
                </a:cubicBezTo>
                <a:close/>
                <a:moveTo>
                  <a:pt x="271" y="3295"/>
                </a:moveTo>
                <a:lnTo>
                  <a:pt x="181" y="3331"/>
                </a:lnTo>
                <a:cubicBezTo>
                  <a:pt x="199" y="3403"/>
                  <a:pt x="235" y="3475"/>
                  <a:pt x="253" y="3565"/>
                </a:cubicBezTo>
                <a:lnTo>
                  <a:pt x="343" y="3529"/>
                </a:lnTo>
                <a:cubicBezTo>
                  <a:pt x="325" y="3457"/>
                  <a:pt x="307" y="3385"/>
                  <a:pt x="271" y="3295"/>
                </a:cubicBezTo>
                <a:close/>
                <a:moveTo>
                  <a:pt x="6788" y="3475"/>
                </a:moveTo>
                <a:cubicBezTo>
                  <a:pt x="6733" y="3547"/>
                  <a:pt x="6680" y="3601"/>
                  <a:pt x="6625" y="3673"/>
                </a:cubicBezTo>
                <a:lnTo>
                  <a:pt x="6697" y="3727"/>
                </a:lnTo>
                <a:cubicBezTo>
                  <a:pt x="6752" y="3673"/>
                  <a:pt x="6805" y="3601"/>
                  <a:pt x="6860" y="3547"/>
                </a:cubicBezTo>
                <a:lnTo>
                  <a:pt x="6788" y="3475"/>
                </a:lnTo>
                <a:close/>
                <a:moveTo>
                  <a:pt x="18793" y="3637"/>
                </a:moveTo>
                <a:lnTo>
                  <a:pt x="18685" y="3853"/>
                </a:lnTo>
                <a:lnTo>
                  <a:pt x="18776" y="3889"/>
                </a:lnTo>
                <a:lnTo>
                  <a:pt x="18884" y="3673"/>
                </a:lnTo>
                <a:lnTo>
                  <a:pt x="18793" y="3637"/>
                </a:lnTo>
                <a:close/>
                <a:moveTo>
                  <a:pt x="10621" y="3673"/>
                </a:moveTo>
                <a:lnTo>
                  <a:pt x="10549" y="3727"/>
                </a:lnTo>
                <a:cubicBezTo>
                  <a:pt x="10585" y="3781"/>
                  <a:pt x="10640" y="3853"/>
                  <a:pt x="10676" y="3925"/>
                </a:cubicBezTo>
                <a:lnTo>
                  <a:pt x="10765" y="3871"/>
                </a:lnTo>
                <a:cubicBezTo>
                  <a:pt x="10712" y="3799"/>
                  <a:pt x="10676" y="3727"/>
                  <a:pt x="10621" y="3673"/>
                </a:cubicBezTo>
                <a:close/>
                <a:moveTo>
                  <a:pt x="433" y="3745"/>
                </a:moveTo>
                <a:lnTo>
                  <a:pt x="343" y="3781"/>
                </a:lnTo>
                <a:lnTo>
                  <a:pt x="452" y="3997"/>
                </a:lnTo>
                <a:lnTo>
                  <a:pt x="524" y="3961"/>
                </a:lnTo>
                <a:cubicBezTo>
                  <a:pt x="505" y="3889"/>
                  <a:pt x="469" y="3817"/>
                  <a:pt x="433" y="3745"/>
                </a:cubicBezTo>
                <a:close/>
                <a:moveTo>
                  <a:pt x="6481" y="3853"/>
                </a:moveTo>
                <a:cubicBezTo>
                  <a:pt x="6428" y="3907"/>
                  <a:pt x="6373" y="3979"/>
                  <a:pt x="6320" y="4033"/>
                </a:cubicBezTo>
                <a:lnTo>
                  <a:pt x="6392" y="4105"/>
                </a:lnTo>
                <a:cubicBezTo>
                  <a:pt x="6445" y="4033"/>
                  <a:pt x="6500" y="3979"/>
                  <a:pt x="6553" y="3907"/>
                </a:cubicBezTo>
                <a:lnTo>
                  <a:pt x="6481" y="3853"/>
                </a:lnTo>
                <a:close/>
                <a:moveTo>
                  <a:pt x="10892" y="4069"/>
                </a:moveTo>
                <a:lnTo>
                  <a:pt x="10820" y="4123"/>
                </a:lnTo>
                <a:cubicBezTo>
                  <a:pt x="10856" y="4177"/>
                  <a:pt x="10909" y="4249"/>
                  <a:pt x="10945" y="4321"/>
                </a:cubicBezTo>
                <a:lnTo>
                  <a:pt x="11017" y="4267"/>
                </a:lnTo>
                <a:cubicBezTo>
                  <a:pt x="10981" y="4195"/>
                  <a:pt x="10945" y="4141"/>
                  <a:pt x="10892" y="4069"/>
                </a:cubicBezTo>
                <a:close/>
                <a:moveTo>
                  <a:pt x="18613" y="4087"/>
                </a:moveTo>
                <a:cubicBezTo>
                  <a:pt x="18577" y="4159"/>
                  <a:pt x="18560" y="4231"/>
                  <a:pt x="18541" y="4303"/>
                </a:cubicBezTo>
                <a:lnTo>
                  <a:pt x="18632" y="4339"/>
                </a:lnTo>
                <a:cubicBezTo>
                  <a:pt x="18649" y="4267"/>
                  <a:pt x="18668" y="4177"/>
                  <a:pt x="18704" y="4105"/>
                </a:cubicBezTo>
                <a:lnTo>
                  <a:pt x="18613" y="4087"/>
                </a:lnTo>
                <a:close/>
                <a:moveTo>
                  <a:pt x="632" y="4177"/>
                </a:moveTo>
                <a:lnTo>
                  <a:pt x="560" y="4213"/>
                </a:lnTo>
                <a:cubicBezTo>
                  <a:pt x="596" y="4285"/>
                  <a:pt x="632" y="4357"/>
                  <a:pt x="685" y="4429"/>
                </a:cubicBezTo>
                <a:lnTo>
                  <a:pt x="757" y="4375"/>
                </a:lnTo>
                <a:cubicBezTo>
                  <a:pt x="721" y="4303"/>
                  <a:pt x="685" y="4249"/>
                  <a:pt x="632" y="4177"/>
                </a:cubicBezTo>
                <a:close/>
                <a:moveTo>
                  <a:pt x="6176" y="4231"/>
                </a:moveTo>
                <a:cubicBezTo>
                  <a:pt x="6121" y="4285"/>
                  <a:pt x="6085" y="4357"/>
                  <a:pt x="6032" y="4411"/>
                </a:cubicBezTo>
                <a:lnTo>
                  <a:pt x="6104" y="4483"/>
                </a:lnTo>
                <a:cubicBezTo>
                  <a:pt x="6157" y="4411"/>
                  <a:pt x="6212" y="4357"/>
                  <a:pt x="6248" y="4285"/>
                </a:cubicBezTo>
                <a:lnTo>
                  <a:pt x="6176" y="4231"/>
                </a:lnTo>
                <a:close/>
                <a:moveTo>
                  <a:pt x="11144" y="4465"/>
                </a:moveTo>
                <a:lnTo>
                  <a:pt x="11072" y="4519"/>
                </a:lnTo>
                <a:lnTo>
                  <a:pt x="11089" y="4555"/>
                </a:lnTo>
                <a:lnTo>
                  <a:pt x="11197" y="4717"/>
                </a:lnTo>
                <a:lnTo>
                  <a:pt x="11288" y="4681"/>
                </a:lnTo>
                <a:cubicBezTo>
                  <a:pt x="11233" y="4609"/>
                  <a:pt x="11197" y="4555"/>
                  <a:pt x="11161" y="4501"/>
                </a:cubicBezTo>
                <a:lnTo>
                  <a:pt x="11144" y="4465"/>
                </a:lnTo>
                <a:close/>
                <a:moveTo>
                  <a:pt x="18469" y="4537"/>
                </a:moveTo>
                <a:cubicBezTo>
                  <a:pt x="18452" y="4609"/>
                  <a:pt x="18416" y="4699"/>
                  <a:pt x="18397" y="4771"/>
                </a:cubicBezTo>
                <a:lnTo>
                  <a:pt x="18488" y="4789"/>
                </a:lnTo>
                <a:cubicBezTo>
                  <a:pt x="18505" y="4717"/>
                  <a:pt x="18541" y="4645"/>
                  <a:pt x="18560" y="4573"/>
                </a:cubicBezTo>
                <a:lnTo>
                  <a:pt x="18469" y="4537"/>
                </a:lnTo>
                <a:close/>
                <a:moveTo>
                  <a:pt x="901" y="4573"/>
                </a:moveTo>
                <a:lnTo>
                  <a:pt x="812" y="4627"/>
                </a:lnTo>
                <a:cubicBezTo>
                  <a:pt x="865" y="4699"/>
                  <a:pt x="920" y="4753"/>
                  <a:pt x="956" y="4825"/>
                </a:cubicBezTo>
                <a:lnTo>
                  <a:pt x="1045" y="4753"/>
                </a:lnTo>
                <a:cubicBezTo>
                  <a:pt x="992" y="4699"/>
                  <a:pt x="937" y="4645"/>
                  <a:pt x="901" y="4573"/>
                </a:cubicBezTo>
                <a:close/>
                <a:moveTo>
                  <a:pt x="5888" y="4609"/>
                </a:moveTo>
                <a:cubicBezTo>
                  <a:pt x="5833" y="4663"/>
                  <a:pt x="5780" y="4735"/>
                  <a:pt x="5725" y="4789"/>
                </a:cubicBezTo>
                <a:lnTo>
                  <a:pt x="5797" y="4843"/>
                </a:lnTo>
                <a:cubicBezTo>
                  <a:pt x="5852" y="4789"/>
                  <a:pt x="5905" y="4735"/>
                  <a:pt x="5960" y="4663"/>
                </a:cubicBezTo>
                <a:lnTo>
                  <a:pt x="5888" y="4609"/>
                </a:lnTo>
                <a:close/>
                <a:moveTo>
                  <a:pt x="11413" y="4879"/>
                </a:moveTo>
                <a:lnTo>
                  <a:pt x="11341" y="4933"/>
                </a:lnTo>
                <a:cubicBezTo>
                  <a:pt x="11377" y="4987"/>
                  <a:pt x="11432" y="5059"/>
                  <a:pt x="11468" y="5131"/>
                </a:cubicBezTo>
                <a:lnTo>
                  <a:pt x="11557" y="5059"/>
                </a:lnTo>
                <a:cubicBezTo>
                  <a:pt x="11504" y="5005"/>
                  <a:pt x="11449" y="4933"/>
                  <a:pt x="11413" y="4879"/>
                </a:cubicBezTo>
                <a:close/>
                <a:moveTo>
                  <a:pt x="1189" y="4933"/>
                </a:moveTo>
                <a:lnTo>
                  <a:pt x="1117" y="5005"/>
                </a:lnTo>
                <a:cubicBezTo>
                  <a:pt x="1172" y="5059"/>
                  <a:pt x="1244" y="5113"/>
                  <a:pt x="1297" y="5167"/>
                </a:cubicBezTo>
                <a:lnTo>
                  <a:pt x="1369" y="5113"/>
                </a:lnTo>
                <a:cubicBezTo>
                  <a:pt x="1297" y="5059"/>
                  <a:pt x="1244" y="4987"/>
                  <a:pt x="1189" y="4933"/>
                </a:cubicBezTo>
                <a:close/>
                <a:moveTo>
                  <a:pt x="5564" y="4969"/>
                </a:moveTo>
                <a:lnTo>
                  <a:pt x="5401" y="5131"/>
                </a:lnTo>
                <a:lnTo>
                  <a:pt x="5473" y="5203"/>
                </a:lnTo>
                <a:cubicBezTo>
                  <a:pt x="5528" y="5149"/>
                  <a:pt x="5581" y="5095"/>
                  <a:pt x="5636" y="5023"/>
                </a:cubicBezTo>
                <a:lnTo>
                  <a:pt x="5564" y="4969"/>
                </a:lnTo>
                <a:close/>
                <a:moveTo>
                  <a:pt x="18344" y="5005"/>
                </a:moveTo>
                <a:cubicBezTo>
                  <a:pt x="18308" y="5077"/>
                  <a:pt x="18289" y="5149"/>
                  <a:pt x="18272" y="5239"/>
                </a:cubicBezTo>
                <a:lnTo>
                  <a:pt x="18361" y="5257"/>
                </a:lnTo>
                <a:cubicBezTo>
                  <a:pt x="18380" y="5185"/>
                  <a:pt x="18397" y="5113"/>
                  <a:pt x="18433" y="5023"/>
                </a:cubicBezTo>
                <a:lnTo>
                  <a:pt x="18344" y="5005"/>
                </a:lnTo>
                <a:close/>
                <a:moveTo>
                  <a:pt x="1549" y="5257"/>
                </a:moveTo>
                <a:lnTo>
                  <a:pt x="1477" y="5329"/>
                </a:lnTo>
                <a:cubicBezTo>
                  <a:pt x="1549" y="5383"/>
                  <a:pt x="1604" y="5437"/>
                  <a:pt x="1676" y="5473"/>
                </a:cubicBezTo>
                <a:lnTo>
                  <a:pt x="1729" y="5401"/>
                </a:lnTo>
                <a:cubicBezTo>
                  <a:pt x="1657" y="5347"/>
                  <a:pt x="1604" y="5311"/>
                  <a:pt x="1549" y="5257"/>
                </a:cubicBezTo>
                <a:close/>
                <a:moveTo>
                  <a:pt x="5221" y="5293"/>
                </a:moveTo>
                <a:cubicBezTo>
                  <a:pt x="5168" y="5347"/>
                  <a:pt x="5096" y="5383"/>
                  <a:pt x="5041" y="5437"/>
                </a:cubicBezTo>
                <a:lnTo>
                  <a:pt x="5096" y="5509"/>
                </a:lnTo>
                <a:cubicBezTo>
                  <a:pt x="5168" y="5473"/>
                  <a:pt x="5221" y="5419"/>
                  <a:pt x="5293" y="5365"/>
                </a:cubicBezTo>
                <a:lnTo>
                  <a:pt x="5221" y="5293"/>
                </a:lnTo>
                <a:close/>
                <a:moveTo>
                  <a:pt x="11684" y="5257"/>
                </a:moveTo>
                <a:lnTo>
                  <a:pt x="11612" y="5311"/>
                </a:lnTo>
                <a:cubicBezTo>
                  <a:pt x="11665" y="5383"/>
                  <a:pt x="11701" y="5437"/>
                  <a:pt x="11756" y="5509"/>
                </a:cubicBezTo>
                <a:lnTo>
                  <a:pt x="11828" y="5455"/>
                </a:lnTo>
                <a:cubicBezTo>
                  <a:pt x="11792" y="5383"/>
                  <a:pt x="11737" y="5329"/>
                  <a:pt x="11684" y="5257"/>
                </a:cubicBezTo>
                <a:close/>
                <a:moveTo>
                  <a:pt x="1928" y="5527"/>
                </a:moveTo>
                <a:lnTo>
                  <a:pt x="1873" y="5617"/>
                </a:lnTo>
                <a:lnTo>
                  <a:pt x="2089" y="5725"/>
                </a:lnTo>
                <a:lnTo>
                  <a:pt x="2144" y="5635"/>
                </a:lnTo>
                <a:lnTo>
                  <a:pt x="1928" y="5527"/>
                </a:lnTo>
                <a:close/>
                <a:moveTo>
                  <a:pt x="18200" y="5455"/>
                </a:moveTo>
                <a:cubicBezTo>
                  <a:pt x="18164" y="5545"/>
                  <a:pt x="18145" y="5617"/>
                  <a:pt x="18109" y="5689"/>
                </a:cubicBezTo>
                <a:lnTo>
                  <a:pt x="18200" y="5725"/>
                </a:lnTo>
                <a:cubicBezTo>
                  <a:pt x="18236" y="5653"/>
                  <a:pt x="18253" y="5563"/>
                  <a:pt x="18289" y="5491"/>
                </a:cubicBezTo>
                <a:lnTo>
                  <a:pt x="18200" y="5455"/>
                </a:lnTo>
                <a:close/>
                <a:moveTo>
                  <a:pt x="4844" y="5563"/>
                </a:moveTo>
                <a:cubicBezTo>
                  <a:pt x="4808" y="5581"/>
                  <a:pt x="4789" y="5599"/>
                  <a:pt x="4753" y="5617"/>
                </a:cubicBezTo>
                <a:cubicBezTo>
                  <a:pt x="4717" y="5635"/>
                  <a:pt x="4681" y="5671"/>
                  <a:pt x="4645" y="5689"/>
                </a:cubicBezTo>
                <a:lnTo>
                  <a:pt x="4681" y="5761"/>
                </a:lnTo>
                <a:lnTo>
                  <a:pt x="4789" y="5707"/>
                </a:lnTo>
                <a:lnTo>
                  <a:pt x="4897" y="5653"/>
                </a:lnTo>
                <a:lnTo>
                  <a:pt x="4844" y="5563"/>
                </a:lnTo>
                <a:close/>
                <a:moveTo>
                  <a:pt x="11989" y="5635"/>
                </a:moveTo>
                <a:lnTo>
                  <a:pt x="11917" y="5689"/>
                </a:lnTo>
                <a:cubicBezTo>
                  <a:pt x="11972" y="5761"/>
                  <a:pt x="12008" y="5815"/>
                  <a:pt x="12061" y="5887"/>
                </a:cubicBezTo>
                <a:lnTo>
                  <a:pt x="12133" y="5815"/>
                </a:lnTo>
                <a:cubicBezTo>
                  <a:pt x="12080" y="5761"/>
                  <a:pt x="12044" y="5689"/>
                  <a:pt x="11989" y="5635"/>
                </a:cubicBezTo>
                <a:close/>
                <a:moveTo>
                  <a:pt x="2360" y="5725"/>
                </a:moveTo>
                <a:lnTo>
                  <a:pt x="2324" y="5815"/>
                </a:lnTo>
                <a:cubicBezTo>
                  <a:pt x="2396" y="5851"/>
                  <a:pt x="2468" y="5869"/>
                  <a:pt x="2540" y="5905"/>
                </a:cubicBezTo>
                <a:lnTo>
                  <a:pt x="2576" y="5815"/>
                </a:lnTo>
                <a:cubicBezTo>
                  <a:pt x="2504" y="5779"/>
                  <a:pt x="2432" y="5761"/>
                  <a:pt x="2360" y="5725"/>
                </a:cubicBezTo>
                <a:close/>
                <a:moveTo>
                  <a:pt x="4429" y="5779"/>
                </a:moveTo>
                <a:cubicBezTo>
                  <a:pt x="4357" y="5797"/>
                  <a:pt x="4285" y="5833"/>
                  <a:pt x="4196" y="5851"/>
                </a:cubicBezTo>
                <a:lnTo>
                  <a:pt x="4232" y="5941"/>
                </a:lnTo>
                <a:cubicBezTo>
                  <a:pt x="4304" y="5923"/>
                  <a:pt x="4376" y="5887"/>
                  <a:pt x="4465" y="5869"/>
                </a:cubicBezTo>
                <a:lnTo>
                  <a:pt x="4429" y="5779"/>
                </a:lnTo>
                <a:close/>
                <a:moveTo>
                  <a:pt x="2809" y="5869"/>
                </a:moveTo>
                <a:lnTo>
                  <a:pt x="2773" y="5959"/>
                </a:lnTo>
                <a:cubicBezTo>
                  <a:pt x="2864" y="5977"/>
                  <a:pt x="2936" y="5995"/>
                  <a:pt x="3025" y="6013"/>
                </a:cubicBezTo>
                <a:lnTo>
                  <a:pt x="3025" y="5905"/>
                </a:lnTo>
                <a:cubicBezTo>
                  <a:pt x="2953" y="5905"/>
                  <a:pt x="2881" y="5887"/>
                  <a:pt x="2809" y="5869"/>
                </a:cubicBezTo>
                <a:close/>
                <a:moveTo>
                  <a:pt x="3980" y="5905"/>
                </a:moveTo>
                <a:cubicBezTo>
                  <a:pt x="3889" y="5905"/>
                  <a:pt x="3817" y="5923"/>
                  <a:pt x="3745" y="5923"/>
                </a:cubicBezTo>
                <a:lnTo>
                  <a:pt x="3745" y="6031"/>
                </a:lnTo>
                <a:cubicBezTo>
                  <a:pt x="3836" y="6013"/>
                  <a:pt x="3908" y="6013"/>
                  <a:pt x="3997" y="5995"/>
                </a:cubicBezTo>
                <a:lnTo>
                  <a:pt x="3980" y="5905"/>
                </a:lnTo>
                <a:close/>
                <a:moveTo>
                  <a:pt x="3277" y="5941"/>
                </a:moveTo>
                <a:lnTo>
                  <a:pt x="3260" y="6031"/>
                </a:lnTo>
                <a:cubicBezTo>
                  <a:pt x="3332" y="6031"/>
                  <a:pt x="3404" y="6049"/>
                  <a:pt x="3457" y="6049"/>
                </a:cubicBezTo>
                <a:cubicBezTo>
                  <a:pt x="3463" y="6043"/>
                  <a:pt x="3469" y="6041"/>
                  <a:pt x="3475" y="6041"/>
                </a:cubicBezTo>
                <a:cubicBezTo>
                  <a:pt x="3487" y="6041"/>
                  <a:pt x="3499" y="6049"/>
                  <a:pt x="3512" y="6049"/>
                </a:cubicBezTo>
                <a:lnTo>
                  <a:pt x="3512" y="5941"/>
                </a:lnTo>
                <a:close/>
                <a:moveTo>
                  <a:pt x="18037" y="5905"/>
                </a:moveTo>
                <a:lnTo>
                  <a:pt x="17929" y="6121"/>
                </a:lnTo>
                <a:lnTo>
                  <a:pt x="18020" y="6157"/>
                </a:lnTo>
                <a:cubicBezTo>
                  <a:pt x="18056" y="6085"/>
                  <a:pt x="18092" y="6013"/>
                  <a:pt x="18109" y="5941"/>
                </a:cubicBezTo>
                <a:lnTo>
                  <a:pt x="18037" y="5905"/>
                </a:lnTo>
                <a:close/>
                <a:moveTo>
                  <a:pt x="12296" y="5995"/>
                </a:moveTo>
                <a:lnTo>
                  <a:pt x="12224" y="6049"/>
                </a:lnTo>
                <a:cubicBezTo>
                  <a:pt x="12277" y="6121"/>
                  <a:pt x="12349" y="6175"/>
                  <a:pt x="12404" y="6229"/>
                </a:cubicBezTo>
                <a:lnTo>
                  <a:pt x="12457" y="6157"/>
                </a:lnTo>
                <a:lnTo>
                  <a:pt x="12296" y="5995"/>
                </a:lnTo>
                <a:close/>
                <a:moveTo>
                  <a:pt x="12637" y="6319"/>
                </a:moveTo>
                <a:lnTo>
                  <a:pt x="12565" y="6391"/>
                </a:lnTo>
                <a:cubicBezTo>
                  <a:pt x="12637" y="6445"/>
                  <a:pt x="12692" y="6499"/>
                  <a:pt x="12745" y="6553"/>
                </a:cubicBezTo>
                <a:lnTo>
                  <a:pt x="12817" y="6481"/>
                </a:lnTo>
                <a:cubicBezTo>
                  <a:pt x="12764" y="6427"/>
                  <a:pt x="12692" y="6373"/>
                  <a:pt x="12637" y="6319"/>
                </a:cubicBezTo>
                <a:close/>
                <a:moveTo>
                  <a:pt x="17804" y="6319"/>
                </a:moveTo>
                <a:cubicBezTo>
                  <a:pt x="17768" y="6391"/>
                  <a:pt x="17732" y="6445"/>
                  <a:pt x="17677" y="6517"/>
                </a:cubicBezTo>
                <a:lnTo>
                  <a:pt x="17749" y="6571"/>
                </a:lnTo>
                <a:cubicBezTo>
                  <a:pt x="17804" y="6517"/>
                  <a:pt x="17857" y="6445"/>
                  <a:pt x="17893" y="6373"/>
                </a:cubicBezTo>
                <a:lnTo>
                  <a:pt x="17804" y="6319"/>
                </a:lnTo>
                <a:close/>
                <a:moveTo>
                  <a:pt x="12997" y="6625"/>
                </a:moveTo>
                <a:lnTo>
                  <a:pt x="12944" y="6715"/>
                </a:lnTo>
                <a:cubicBezTo>
                  <a:pt x="12997" y="6751"/>
                  <a:pt x="13069" y="6805"/>
                  <a:pt x="13141" y="6859"/>
                </a:cubicBezTo>
                <a:lnTo>
                  <a:pt x="13196" y="6769"/>
                </a:lnTo>
                <a:cubicBezTo>
                  <a:pt x="13124" y="6733"/>
                  <a:pt x="13069" y="6679"/>
                  <a:pt x="12997" y="6625"/>
                </a:cubicBezTo>
                <a:close/>
                <a:moveTo>
                  <a:pt x="17533" y="6697"/>
                </a:moveTo>
                <a:cubicBezTo>
                  <a:pt x="17480" y="6751"/>
                  <a:pt x="17425" y="6805"/>
                  <a:pt x="17353" y="6859"/>
                </a:cubicBezTo>
                <a:lnTo>
                  <a:pt x="17425" y="6931"/>
                </a:lnTo>
                <a:lnTo>
                  <a:pt x="17605" y="6751"/>
                </a:lnTo>
                <a:lnTo>
                  <a:pt x="17533" y="6697"/>
                </a:lnTo>
                <a:close/>
                <a:moveTo>
                  <a:pt x="13393" y="6913"/>
                </a:moveTo>
                <a:lnTo>
                  <a:pt x="13340" y="6985"/>
                </a:lnTo>
                <a:cubicBezTo>
                  <a:pt x="13412" y="7021"/>
                  <a:pt x="13484" y="7075"/>
                  <a:pt x="13537" y="7111"/>
                </a:cubicBezTo>
                <a:lnTo>
                  <a:pt x="13592" y="7021"/>
                </a:lnTo>
                <a:cubicBezTo>
                  <a:pt x="13520" y="6985"/>
                  <a:pt x="13448" y="6949"/>
                  <a:pt x="13393" y="6913"/>
                </a:cubicBezTo>
                <a:close/>
                <a:moveTo>
                  <a:pt x="17173" y="7003"/>
                </a:moveTo>
                <a:cubicBezTo>
                  <a:pt x="17120" y="7039"/>
                  <a:pt x="17048" y="7093"/>
                  <a:pt x="16976" y="7129"/>
                </a:cubicBezTo>
                <a:lnTo>
                  <a:pt x="17029" y="7219"/>
                </a:lnTo>
                <a:cubicBezTo>
                  <a:pt x="17101" y="7165"/>
                  <a:pt x="17173" y="7129"/>
                  <a:pt x="17228" y="7075"/>
                </a:cubicBezTo>
                <a:lnTo>
                  <a:pt x="17173" y="7003"/>
                </a:lnTo>
                <a:close/>
                <a:moveTo>
                  <a:pt x="13808" y="7147"/>
                </a:moveTo>
                <a:lnTo>
                  <a:pt x="13753" y="7219"/>
                </a:lnTo>
                <a:lnTo>
                  <a:pt x="13969" y="7327"/>
                </a:lnTo>
                <a:lnTo>
                  <a:pt x="14024" y="7237"/>
                </a:lnTo>
                <a:cubicBezTo>
                  <a:pt x="13952" y="7201"/>
                  <a:pt x="13880" y="7165"/>
                  <a:pt x="13808" y="7147"/>
                </a:cubicBezTo>
                <a:close/>
                <a:moveTo>
                  <a:pt x="16777" y="7237"/>
                </a:moveTo>
                <a:cubicBezTo>
                  <a:pt x="16705" y="7273"/>
                  <a:pt x="16633" y="7309"/>
                  <a:pt x="16544" y="7327"/>
                </a:cubicBezTo>
                <a:lnTo>
                  <a:pt x="16580" y="7417"/>
                </a:lnTo>
                <a:cubicBezTo>
                  <a:pt x="16669" y="7399"/>
                  <a:pt x="16741" y="7363"/>
                  <a:pt x="16813" y="7327"/>
                </a:cubicBezTo>
                <a:lnTo>
                  <a:pt x="16777" y="7237"/>
                </a:lnTo>
                <a:close/>
                <a:moveTo>
                  <a:pt x="14240" y="7327"/>
                </a:moveTo>
                <a:lnTo>
                  <a:pt x="14204" y="7417"/>
                </a:lnTo>
                <a:cubicBezTo>
                  <a:pt x="14276" y="7435"/>
                  <a:pt x="14365" y="7471"/>
                  <a:pt x="14437" y="7489"/>
                </a:cubicBezTo>
                <a:lnTo>
                  <a:pt x="14456" y="7399"/>
                </a:lnTo>
                <a:cubicBezTo>
                  <a:pt x="14384" y="7381"/>
                  <a:pt x="14312" y="7345"/>
                  <a:pt x="14240" y="7327"/>
                </a:cubicBezTo>
                <a:close/>
                <a:moveTo>
                  <a:pt x="16328" y="7399"/>
                </a:moveTo>
                <a:cubicBezTo>
                  <a:pt x="16256" y="7417"/>
                  <a:pt x="16184" y="7435"/>
                  <a:pt x="16093" y="7453"/>
                </a:cubicBezTo>
                <a:lnTo>
                  <a:pt x="16112" y="7543"/>
                </a:lnTo>
                <a:cubicBezTo>
                  <a:pt x="16201" y="7543"/>
                  <a:pt x="16273" y="7525"/>
                  <a:pt x="16345" y="7489"/>
                </a:cubicBezTo>
                <a:lnTo>
                  <a:pt x="16328" y="7399"/>
                </a:lnTo>
                <a:close/>
                <a:moveTo>
                  <a:pt x="14689" y="7453"/>
                </a:moveTo>
                <a:lnTo>
                  <a:pt x="14672" y="7543"/>
                </a:lnTo>
                <a:cubicBezTo>
                  <a:pt x="14744" y="7561"/>
                  <a:pt x="14833" y="7579"/>
                  <a:pt x="14905" y="7579"/>
                </a:cubicBezTo>
                <a:lnTo>
                  <a:pt x="14924" y="7489"/>
                </a:lnTo>
                <a:cubicBezTo>
                  <a:pt x="14852" y="7471"/>
                  <a:pt x="14761" y="7471"/>
                  <a:pt x="14689" y="7453"/>
                </a:cubicBezTo>
                <a:close/>
                <a:moveTo>
                  <a:pt x="15157" y="7507"/>
                </a:moveTo>
                <a:lnTo>
                  <a:pt x="15157" y="7615"/>
                </a:lnTo>
                <a:lnTo>
                  <a:pt x="15392" y="7615"/>
                </a:lnTo>
                <a:lnTo>
                  <a:pt x="15392" y="7525"/>
                </a:lnTo>
                <a:cubicBezTo>
                  <a:pt x="15320" y="7525"/>
                  <a:pt x="15229" y="7525"/>
                  <a:pt x="15157" y="7507"/>
                </a:cubicBezTo>
                <a:close/>
                <a:moveTo>
                  <a:pt x="15860" y="7489"/>
                </a:moveTo>
                <a:cubicBezTo>
                  <a:pt x="15788" y="7507"/>
                  <a:pt x="15716" y="7507"/>
                  <a:pt x="15625" y="7525"/>
                </a:cubicBezTo>
                <a:lnTo>
                  <a:pt x="15644" y="7615"/>
                </a:lnTo>
                <a:cubicBezTo>
                  <a:pt x="15716" y="7615"/>
                  <a:pt x="15805" y="7597"/>
                  <a:pt x="15877" y="7597"/>
                </a:cubicBezTo>
                <a:lnTo>
                  <a:pt x="15860" y="7489"/>
                </a:lnTo>
                <a:close/>
              </a:path>
            </a:pathLst>
          </a:custGeom>
          <a:solidFill>
            <a:schemeClr val="lt2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3" name="Google Shape;333;p13"/>
          <p:cNvGrpSpPr/>
          <p:nvPr/>
        </p:nvGrpSpPr>
        <p:grpSpPr>
          <a:xfrm rot="5400000">
            <a:off x="316126" y="4566617"/>
            <a:ext cx="443211" cy="364591"/>
            <a:chOff x="1467054" y="3152821"/>
            <a:chExt cx="139138" cy="114457"/>
          </a:xfrm>
        </p:grpSpPr>
        <p:sp>
          <p:nvSpPr>
            <p:cNvPr id="334" name="Google Shape;334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8" name="Google Shape;338;p13"/>
          <p:cNvGrpSpPr/>
          <p:nvPr/>
        </p:nvGrpSpPr>
        <p:grpSpPr>
          <a:xfrm rot="10800000">
            <a:off x="8504626" y="1751817"/>
            <a:ext cx="443211" cy="364591"/>
            <a:chOff x="1467054" y="3152821"/>
            <a:chExt cx="139138" cy="114457"/>
          </a:xfrm>
        </p:grpSpPr>
        <p:sp>
          <p:nvSpPr>
            <p:cNvPr id="339" name="Google Shape;339;p13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13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13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TWO_COLUMNS_1_1_2_1"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p17"/>
          <p:cNvPicPr preferRelativeResize="0"/>
          <p:nvPr/>
        </p:nvPicPr>
        <p:blipFill>
          <a:blip r:embed="rId2">
            <a:alphaModFix amt="14000"/>
          </a:blip>
          <a:stretch>
            <a:fillRect/>
          </a:stretch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4" name="Google Shape;444;p17"/>
          <p:cNvGrpSpPr/>
          <p:nvPr/>
        </p:nvGrpSpPr>
        <p:grpSpPr>
          <a:xfrm rot="10800000">
            <a:off x="8527527" y="4332379"/>
            <a:ext cx="274600" cy="321970"/>
            <a:chOff x="4636986" y="2820121"/>
            <a:chExt cx="86206" cy="101077"/>
          </a:xfrm>
        </p:grpSpPr>
        <p:sp>
          <p:nvSpPr>
            <p:cNvPr id="445" name="Google Shape;445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8" name="Google Shape;448;p17"/>
          <p:cNvGrpSpPr/>
          <p:nvPr/>
        </p:nvGrpSpPr>
        <p:grpSpPr>
          <a:xfrm rot="8100000">
            <a:off x="2526109" y="4578825"/>
            <a:ext cx="443207" cy="364588"/>
            <a:chOff x="1467054" y="3152821"/>
            <a:chExt cx="139138" cy="114457"/>
          </a:xfrm>
        </p:grpSpPr>
        <p:sp>
          <p:nvSpPr>
            <p:cNvPr id="449" name="Google Shape;449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17"/>
          <p:cNvGrpSpPr/>
          <p:nvPr/>
        </p:nvGrpSpPr>
        <p:grpSpPr>
          <a:xfrm rot="10800000">
            <a:off x="3170727" y="123478"/>
            <a:ext cx="274600" cy="321970"/>
            <a:chOff x="4636986" y="2820121"/>
            <a:chExt cx="86206" cy="101077"/>
          </a:xfrm>
        </p:grpSpPr>
        <p:sp>
          <p:nvSpPr>
            <p:cNvPr id="454" name="Google Shape;454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17"/>
          <p:cNvGrpSpPr/>
          <p:nvPr/>
        </p:nvGrpSpPr>
        <p:grpSpPr>
          <a:xfrm rot="10800000">
            <a:off x="127227" y="3580216"/>
            <a:ext cx="274600" cy="321970"/>
            <a:chOff x="4636986" y="2820121"/>
            <a:chExt cx="86206" cy="101077"/>
          </a:xfrm>
        </p:grpSpPr>
        <p:sp>
          <p:nvSpPr>
            <p:cNvPr id="458" name="Google Shape;458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1" name="Google Shape;461;p17"/>
          <p:cNvGrpSpPr/>
          <p:nvPr/>
        </p:nvGrpSpPr>
        <p:grpSpPr>
          <a:xfrm rot="-5400000">
            <a:off x="8288081" y="102167"/>
            <a:ext cx="443211" cy="364591"/>
            <a:chOff x="1467054" y="3152821"/>
            <a:chExt cx="139138" cy="114457"/>
          </a:xfrm>
        </p:grpSpPr>
        <p:sp>
          <p:nvSpPr>
            <p:cNvPr id="462" name="Google Shape;462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6" name="Google Shape;466;p17"/>
          <p:cNvGrpSpPr/>
          <p:nvPr/>
        </p:nvGrpSpPr>
        <p:grpSpPr>
          <a:xfrm>
            <a:off x="401806" y="247579"/>
            <a:ext cx="443211" cy="364591"/>
            <a:chOff x="1467054" y="3152821"/>
            <a:chExt cx="139138" cy="114457"/>
          </a:xfrm>
        </p:grpSpPr>
        <p:sp>
          <p:nvSpPr>
            <p:cNvPr id="467" name="Google Shape;467;p17"/>
            <p:cNvSpPr/>
            <p:nvPr/>
          </p:nvSpPr>
          <p:spPr>
            <a:xfrm>
              <a:off x="1558125" y="3162709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9" y="1"/>
                  </a:moveTo>
                  <a:cubicBezTo>
                    <a:pt x="91" y="1"/>
                    <a:pt x="0" y="90"/>
                    <a:pt x="0" y="198"/>
                  </a:cubicBezTo>
                  <a:cubicBezTo>
                    <a:pt x="0" y="306"/>
                    <a:pt x="91" y="397"/>
                    <a:pt x="199" y="397"/>
                  </a:cubicBezTo>
                  <a:cubicBezTo>
                    <a:pt x="307" y="397"/>
                    <a:pt x="396" y="306"/>
                    <a:pt x="396" y="198"/>
                  </a:cubicBezTo>
                  <a:cubicBezTo>
                    <a:pt x="396" y="90"/>
                    <a:pt x="307" y="1"/>
                    <a:pt x="19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7"/>
            <p:cNvSpPr/>
            <p:nvPr/>
          </p:nvSpPr>
          <p:spPr>
            <a:xfrm>
              <a:off x="1584297" y="3181779"/>
              <a:ext cx="21895" cy="21934"/>
            </a:xfrm>
            <a:custGeom>
              <a:avLst/>
              <a:gdLst/>
              <a:ahLst/>
              <a:cxnLst/>
              <a:rect l="l" t="t" r="r" b="b"/>
              <a:pathLst>
                <a:path w="558" h="559" extrusionOk="0">
                  <a:moveTo>
                    <a:pt x="288" y="0"/>
                  </a:moveTo>
                  <a:cubicBezTo>
                    <a:pt x="125" y="0"/>
                    <a:pt x="0" y="127"/>
                    <a:pt x="0" y="288"/>
                  </a:cubicBezTo>
                  <a:cubicBezTo>
                    <a:pt x="0" y="432"/>
                    <a:pt x="125" y="559"/>
                    <a:pt x="288" y="559"/>
                  </a:cubicBezTo>
                  <a:cubicBezTo>
                    <a:pt x="432" y="559"/>
                    <a:pt x="557" y="432"/>
                    <a:pt x="557" y="288"/>
                  </a:cubicBezTo>
                  <a:cubicBezTo>
                    <a:pt x="557" y="127"/>
                    <a:pt x="432" y="0"/>
                    <a:pt x="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7"/>
            <p:cNvSpPr/>
            <p:nvPr/>
          </p:nvSpPr>
          <p:spPr>
            <a:xfrm>
              <a:off x="1467054" y="3152821"/>
              <a:ext cx="65017" cy="65017"/>
            </a:xfrm>
            <a:custGeom>
              <a:avLst/>
              <a:gdLst/>
              <a:ahLst/>
              <a:cxnLst/>
              <a:rect l="l" t="t" r="r" b="b"/>
              <a:pathLst>
                <a:path w="1657" h="1657" extrusionOk="0">
                  <a:moveTo>
                    <a:pt x="828" y="1"/>
                  </a:moveTo>
                  <a:cubicBezTo>
                    <a:pt x="377" y="1"/>
                    <a:pt x="0" y="378"/>
                    <a:pt x="0" y="829"/>
                  </a:cubicBezTo>
                  <a:cubicBezTo>
                    <a:pt x="0" y="1278"/>
                    <a:pt x="377" y="1657"/>
                    <a:pt x="828" y="1657"/>
                  </a:cubicBezTo>
                  <a:cubicBezTo>
                    <a:pt x="1296" y="1657"/>
                    <a:pt x="1656" y="1278"/>
                    <a:pt x="1656" y="829"/>
                  </a:cubicBezTo>
                  <a:cubicBezTo>
                    <a:pt x="1656" y="378"/>
                    <a:pt x="1296" y="1"/>
                    <a:pt x="8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17"/>
            <p:cNvSpPr/>
            <p:nvPr/>
          </p:nvSpPr>
          <p:spPr>
            <a:xfrm>
              <a:off x="1522144" y="3213562"/>
              <a:ext cx="54383" cy="53716"/>
            </a:xfrm>
            <a:custGeom>
              <a:avLst/>
              <a:gdLst/>
              <a:ahLst/>
              <a:cxnLst/>
              <a:rect l="l" t="t" r="r" b="b"/>
              <a:pathLst>
                <a:path w="1386" h="1369" extrusionOk="0">
                  <a:moveTo>
                    <a:pt x="701" y="1"/>
                  </a:moveTo>
                  <a:cubicBezTo>
                    <a:pt x="305" y="1"/>
                    <a:pt x="0" y="306"/>
                    <a:pt x="0" y="685"/>
                  </a:cubicBezTo>
                  <a:cubicBezTo>
                    <a:pt x="0" y="1062"/>
                    <a:pt x="305" y="1369"/>
                    <a:pt x="701" y="1369"/>
                  </a:cubicBezTo>
                  <a:cubicBezTo>
                    <a:pt x="1080" y="1369"/>
                    <a:pt x="1385" y="1062"/>
                    <a:pt x="1385" y="685"/>
                  </a:cubicBezTo>
                  <a:cubicBezTo>
                    <a:pt x="1385" y="306"/>
                    <a:pt x="1080" y="1"/>
                    <a:pt x="7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1" name="Google Shape;471;p17"/>
          <p:cNvSpPr txBox="1">
            <a:spLocks noGrp="1"/>
          </p:cNvSpPr>
          <p:nvPr>
            <p:ph type="title"/>
          </p:nvPr>
        </p:nvSpPr>
        <p:spPr>
          <a:xfrm>
            <a:off x="4844200" y="1780750"/>
            <a:ext cx="3399900" cy="5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72" name="Google Shape;472;p17"/>
          <p:cNvGrpSpPr/>
          <p:nvPr/>
        </p:nvGrpSpPr>
        <p:grpSpPr>
          <a:xfrm rot="173399">
            <a:off x="8637653" y="1099449"/>
            <a:ext cx="274596" cy="321966"/>
            <a:chOff x="4636986" y="2820121"/>
            <a:chExt cx="86206" cy="101077"/>
          </a:xfrm>
        </p:grpSpPr>
        <p:sp>
          <p:nvSpPr>
            <p:cNvPr id="473" name="Google Shape;473;p17"/>
            <p:cNvSpPr/>
            <p:nvPr/>
          </p:nvSpPr>
          <p:spPr>
            <a:xfrm>
              <a:off x="4636986" y="2889337"/>
              <a:ext cx="15577" cy="15577"/>
            </a:xfrm>
            <a:custGeom>
              <a:avLst/>
              <a:gdLst/>
              <a:ahLst/>
              <a:cxnLst/>
              <a:rect l="l" t="t" r="r" b="b"/>
              <a:pathLst>
                <a:path w="397" h="397" extrusionOk="0">
                  <a:moveTo>
                    <a:pt x="197" y="1"/>
                  </a:moveTo>
                  <a:cubicBezTo>
                    <a:pt x="89" y="1"/>
                    <a:pt x="0" y="92"/>
                    <a:pt x="0" y="200"/>
                  </a:cubicBezTo>
                  <a:cubicBezTo>
                    <a:pt x="0" y="308"/>
                    <a:pt x="89" y="397"/>
                    <a:pt x="197" y="397"/>
                  </a:cubicBezTo>
                  <a:cubicBezTo>
                    <a:pt x="305" y="397"/>
                    <a:pt x="396" y="308"/>
                    <a:pt x="396" y="200"/>
                  </a:cubicBezTo>
                  <a:cubicBezTo>
                    <a:pt x="396" y="92"/>
                    <a:pt x="305" y="1"/>
                    <a:pt x="1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4644716" y="2820121"/>
              <a:ext cx="26878" cy="26878"/>
            </a:xfrm>
            <a:custGeom>
              <a:avLst/>
              <a:gdLst/>
              <a:ahLst/>
              <a:cxnLst/>
              <a:rect l="l" t="t" r="r" b="b"/>
              <a:pathLst>
                <a:path w="685" h="685" extrusionOk="0">
                  <a:moveTo>
                    <a:pt x="343" y="1"/>
                  </a:moveTo>
                  <a:cubicBezTo>
                    <a:pt x="163" y="1"/>
                    <a:pt x="0" y="145"/>
                    <a:pt x="0" y="343"/>
                  </a:cubicBezTo>
                  <a:cubicBezTo>
                    <a:pt x="0" y="523"/>
                    <a:pt x="163" y="685"/>
                    <a:pt x="343" y="685"/>
                  </a:cubicBezTo>
                  <a:cubicBezTo>
                    <a:pt x="540" y="685"/>
                    <a:pt x="684" y="523"/>
                    <a:pt x="684" y="343"/>
                  </a:cubicBezTo>
                  <a:cubicBezTo>
                    <a:pt x="684" y="145"/>
                    <a:pt x="540" y="1"/>
                    <a:pt x="3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4694156" y="2892162"/>
              <a:ext cx="29036" cy="29036"/>
            </a:xfrm>
            <a:custGeom>
              <a:avLst/>
              <a:gdLst/>
              <a:ahLst/>
              <a:cxnLst/>
              <a:rect l="l" t="t" r="r" b="b"/>
              <a:pathLst>
                <a:path w="740" h="740" extrusionOk="0">
                  <a:moveTo>
                    <a:pt x="379" y="1"/>
                  </a:moveTo>
                  <a:cubicBezTo>
                    <a:pt x="163" y="1"/>
                    <a:pt x="0" y="164"/>
                    <a:pt x="0" y="361"/>
                  </a:cubicBezTo>
                  <a:cubicBezTo>
                    <a:pt x="0" y="577"/>
                    <a:pt x="163" y="740"/>
                    <a:pt x="379" y="740"/>
                  </a:cubicBezTo>
                  <a:cubicBezTo>
                    <a:pt x="576" y="740"/>
                    <a:pt x="739" y="577"/>
                    <a:pt x="739" y="361"/>
                  </a:cubicBezTo>
                  <a:cubicBezTo>
                    <a:pt x="739" y="164"/>
                    <a:pt x="576" y="1"/>
                    <a:pt x="3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6" name="Google Shape;476;p17"/>
          <p:cNvSpPr txBox="1">
            <a:spLocks noGrp="1"/>
          </p:cNvSpPr>
          <p:nvPr>
            <p:ph type="subTitle" idx="1"/>
          </p:nvPr>
        </p:nvSpPr>
        <p:spPr>
          <a:xfrm>
            <a:off x="4844200" y="2414575"/>
            <a:ext cx="3399900" cy="117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p17"/>
          <p:cNvSpPr/>
          <p:nvPr/>
        </p:nvSpPr>
        <p:spPr>
          <a:xfrm rot="902457">
            <a:off x="6980231" y="115480"/>
            <a:ext cx="3434199" cy="2042743"/>
          </a:xfrm>
          <a:custGeom>
            <a:avLst/>
            <a:gdLst/>
            <a:ahLst/>
            <a:cxnLst/>
            <a:rect l="l" t="t" r="r" b="b"/>
            <a:pathLst>
              <a:path w="31142" h="18524" extrusionOk="0">
                <a:moveTo>
                  <a:pt x="271" y="0"/>
                </a:moveTo>
                <a:cubicBezTo>
                  <a:pt x="216" y="55"/>
                  <a:pt x="180" y="127"/>
                  <a:pt x="144" y="199"/>
                </a:cubicBezTo>
                <a:lnTo>
                  <a:pt x="235" y="252"/>
                </a:lnTo>
                <a:cubicBezTo>
                  <a:pt x="252" y="180"/>
                  <a:pt x="307" y="108"/>
                  <a:pt x="343" y="55"/>
                </a:cubicBezTo>
                <a:lnTo>
                  <a:pt x="271" y="0"/>
                </a:lnTo>
                <a:close/>
                <a:moveTo>
                  <a:pt x="55" y="432"/>
                </a:moveTo>
                <a:cubicBezTo>
                  <a:pt x="36" y="523"/>
                  <a:pt x="19" y="595"/>
                  <a:pt x="0" y="684"/>
                </a:cubicBezTo>
                <a:lnTo>
                  <a:pt x="108" y="684"/>
                </a:lnTo>
                <a:cubicBezTo>
                  <a:pt x="108" y="612"/>
                  <a:pt x="127" y="540"/>
                  <a:pt x="144" y="468"/>
                </a:cubicBezTo>
                <a:lnTo>
                  <a:pt x="55" y="432"/>
                </a:lnTo>
                <a:close/>
                <a:moveTo>
                  <a:pt x="0" y="919"/>
                </a:moveTo>
                <a:cubicBezTo>
                  <a:pt x="0" y="1008"/>
                  <a:pt x="0" y="1080"/>
                  <a:pt x="19" y="1171"/>
                </a:cubicBezTo>
                <a:lnTo>
                  <a:pt x="108" y="1152"/>
                </a:lnTo>
                <a:cubicBezTo>
                  <a:pt x="108" y="1080"/>
                  <a:pt x="91" y="1008"/>
                  <a:pt x="91" y="919"/>
                </a:cubicBezTo>
                <a:close/>
                <a:moveTo>
                  <a:pt x="163" y="1387"/>
                </a:moveTo>
                <a:lnTo>
                  <a:pt x="72" y="1404"/>
                </a:lnTo>
                <a:cubicBezTo>
                  <a:pt x="91" y="1495"/>
                  <a:pt x="127" y="1567"/>
                  <a:pt x="144" y="1639"/>
                </a:cubicBezTo>
                <a:lnTo>
                  <a:pt x="235" y="1603"/>
                </a:lnTo>
                <a:cubicBezTo>
                  <a:pt x="216" y="1531"/>
                  <a:pt x="180" y="1459"/>
                  <a:pt x="163" y="1387"/>
                </a:cubicBezTo>
                <a:close/>
                <a:moveTo>
                  <a:pt x="343" y="1819"/>
                </a:moveTo>
                <a:lnTo>
                  <a:pt x="252" y="1855"/>
                </a:lnTo>
                <a:cubicBezTo>
                  <a:pt x="288" y="1927"/>
                  <a:pt x="343" y="1999"/>
                  <a:pt x="379" y="2071"/>
                </a:cubicBezTo>
                <a:lnTo>
                  <a:pt x="468" y="2016"/>
                </a:lnTo>
                <a:cubicBezTo>
                  <a:pt x="415" y="1944"/>
                  <a:pt x="379" y="1891"/>
                  <a:pt x="343" y="1819"/>
                </a:cubicBezTo>
                <a:close/>
                <a:moveTo>
                  <a:pt x="612" y="2196"/>
                </a:moveTo>
                <a:lnTo>
                  <a:pt x="523" y="2268"/>
                </a:lnTo>
                <a:lnTo>
                  <a:pt x="703" y="2448"/>
                </a:lnTo>
                <a:lnTo>
                  <a:pt x="756" y="2376"/>
                </a:lnTo>
                <a:cubicBezTo>
                  <a:pt x="703" y="2323"/>
                  <a:pt x="648" y="2268"/>
                  <a:pt x="612" y="2196"/>
                </a:cubicBezTo>
                <a:close/>
                <a:moveTo>
                  <a:pt x="936" y="2520"/>
                </a:moveTo>
                <a:lnTo>
                  <a:pt x="883" y="2592"/>
                </a:lnTo>
                <a:lnTo>
                  <a:pt x="900" y="2611"/>
                </a:lnTo>
                <a:cubicBezTo>
                  <a:pt x="955" y="2647"/>
                  <a:pt x="1027" y="2700"/>
                  <a:pt x="1099" y="2736"/>
                </a:cubicBezTo>
                <a:lnTo>
                  <a:pt x="1135" y="2647"/>
                </a:lnTo>
                <a:cubicBezTo>
                  <a:pt x="1080" y="2611"/>
                  <a:pt x="1008" y="2575"/>
                  <a:pt x="955" y="2520"/>
                </a:cubicBezTo>
                <a:close/>
                <a:moveTo>
                  <a:pt x="1351" y="2772"/>
                </a:moveTo>
                <a:lnTo>
                  <a:pt x="1296" y="2844"/>
                </a:lnTo>
                <a:cubicBezTo>
                  <a:pt x="1368" y="2880"/>
                  <a:pt x="1459" y="2916"/>
                  <a:pt x="1531" y="2952"/>
                </a:cubicBezTo>
                <a:lnTo>
                  <a:pt x="1567" y="2863"/>
                </a:lnTo>
                <a:cubicBezTo>
                  <a:pt x="1495" y="2827"/>
                  <a:pt x="1423" y="2808"/>
                  <a:pt x="1351" y="2772"/>
                </a:cubicBezTo>
                <a:close/>
                <a:moveTo>
                  <a:pt x="1783" y="2935"/>
                </a:moveTo>
                <a:lnTo>
                  <a:pt x="1747" y="3043"/>
                </a:lnTo>
                <a:cubicBezTo>
                  <a:pt x="1836" y="3060"/>
                  <a:pt x="1908" y="3079"/>
                  <a:pt x="1980" y="3096"/>
                </a:cubicBezTo>
                <a:lnTo>
                  <a:pt x="2016" y="3007"/>
                </a:lnTo>
                <a:cubicBezTo>
                  <a:pt x="1927" y="2988"/>
                  <a:pt x="1855" y="2971"/>
                  <a:pt x="1783" y="2935"/>
                </a:cubicBezTo>
                <a:close/>
                <a:moveTo>
                  <a:pt x="5580" y="3024"/>
                </a:moveTo>
                <a:lnTo>
                  <a:pt x="5580" y="3132"/>
                </a:lnTo>
                <a:lnTo>
                  <a:pt x="5815" y="3132"/>
                </a:lnTo>
                <a:lnTo>
                  <a:pt x="5815" y="3024"/>
                </a:lnTo>
                <a:close/>
                <a:moveTo>
                  <a:pt x="5095" y="3043"/>
                </a:moveTo>
                <a:lnTo>
                  <a:pt x="5095" y="3151"/>
                </a:lnTo>
                <a:cubicBezTo>
                  <a:pt x="5184" y="3132"/>
                  <a:pt x="5256" y="3132"/>
                  <a:pt x="5347" y="3132"/>
                </a:cubicBezTo>
                <a:lnTo>
                  <a:pt x="5328" y="3043"/>
                </a:lnTo>
                <a:close/>
                <a:moveTo>
                  <a:pt x="6067" y="3043"/>
                </a:moveTo>
                <a:lnTo>
                  <a:pt x="6048" y="3132"/>
                </a:lnTo>
                <a:cubicBezTo>
                  <a:pt x="6139" y="3151"/>
                  <a:pt x="6211" y="3151"/>
                  <a:pt x="6283" y="3151"/>
                </a:cubicBezTo>
                <a:lnTo>
                  <a:pt x="6300" y="3060"/>
                </a:lnTo>
                <a:cubicBezTo>
                  <a:pt x="6228" y="3060"/>
                  <a:pt x="6139" y="3043"/>
                  <a:pt x="6067" y="3043"/>
                </a:cubicBezTo>
                <a:close/>
                <a:moveTo>
                  <a:pt x="4860" y="3060"/>
                </a:moveTo>
                <a:cubicBezTo>
                  <a:pt x="4771" y="3060"/>
                  <a:pt x="4699" y="3079"/>
                  <a:pt x="4608" y="3079"/>
                </a:cubicBezTo>
                <a:lnTo>
                  <a:pt x="4627" y="3168"/>
                </a:lnTo>
                <a:cubicBezTo>
                  <a:pt x="4699" y="3168"/>
                  <a:pt x="4788" y="3168"/>
                  <a:pt x="4860" y="3151"/>
                </a:cubicBezTo>
                <a:lnTo>
                  <a:pt x="4860" y="3060"/>
                </a:lnTo>
                <a:close/>
                <a:moveTo>
                  <a:pt x="2251" y="3060"/>
                </a:moveTo>
                <a:lnTo>
                  <a:pt x="2232" y="3151"/>
                </a:lnTo>
                <a:cubicBezTo>
                  <a:pt x="2304" y="3168"/>
                  <a:pt x="2376" y="3187"/>
                  <a:pt x="2467" y="3187"/>
                </a:cubicBezTo>
                <a:lnTo>
                  <a:pt x="2484" y="3096"/>
                </a:lnTo>
                <a:cubicBezTo>
                  <a:pt x="2395" y="3079"/>
                  <a:pt x="2323" y="3079"/>
                  <a:pt x="2251" y="3060"/>
                </a:cubicBezTo>
                <a:close/>
                <a:moveTo>
                  <a:pt x="4375" y="3096"/>
                </a:moveTo>
                <a:cubicBezTo>
                  <a:pt x="4303" y="3096"/>
                  <a:pt x="4212" y="3115"/>
                  <a:pt x="4140" y="3115"/>
                </a:cubicBezTo>
                <a:lnTo>
                  <a:pt x="4140" y="3204"/>
                </a:lnTo>
                <a:cubicBezTo>
                  <a:pt x="4231" y="3204"/>
                  <a:pt x="4303" y="3204"/>
                  <a:pt x="4392" y="3187"/>
                </a:cubicBezTo>
                <a:lnTo>
                  <a:pt x="4375" y="3096"/>
                </a:lnTo>
                <a:close/>
                <a:moveTo>
                  <a:pt x="6535" y="3096"/>
                </a:moveTo>
                <a:lnTo>
                  <a:pt x="6516" y="3187"/>
                </a:lnTo>
                <a:cubicBezTo>
                  <a:pt x="6552" y="3187"/>
                  <a:pt x="6571" y="3187"/>
                  <a:pt x="6607" y="3204"/>
                </a:cubicBezTo>
                <a:cubicBezTo>
                  <a:pt x="6660" y="3204"/>
                  <a:pt x="6696" y="3223"/>
                  <a:pt x="6751" y="3223"/>
                </a:cubicBezTo>
                <a:lnTo>
                  <a:pt x="6787" y="3132"/>
                </a:lnTo>
                <a:cubicBezTo>
                  <a:pt x="6732" y="3132"/>
                  <a:pt x="6660" y="3115"/>
                  <a:pt x="6607" y="3096"/>
                </a:cubicBezTo>
                <a:close/>
                <a:moveTo>
                  <a:pt x="2719" y="3115"/>
                </a:moveTo>
                <a:lnTo>
                  <a:pt x="2700" y="3223"/>
                </a:lnTo>
                <a:cubicBezTo>
                  <a:pt x="2772" y="3223"/>
                  <a:pt x="2863" y="3223"/>
                  <a:pt x="2952" y="3240"/>
                </a:cubicBezTo>
                <a:lnTo>
                  <a:pt x="2952" y="3132"/>
                </a:lnTo>
                <a:cubicBezTo>
                  <a:pt x="2863" y="3132"/>
                  <a:pt x="2791" y="3132"/>
                  <a:pt x="2719" y="3115"/>
                </a:cubicBezTo>
                <a:close/>
                <a:moveTo>
                  <a:pt x="3187" y="3151"/>
                </a:moveTo>
                <a:lnTo>
                  <a:pt x="3187" y="3240"/>
                </a:lnTo>
                <a:lnTo>
                  <a:pt x="3420" y="3240"/>
                </a:lnTo>
                <a:lnTo>
                  <a:pt x="3420" y="3151"/>
                </a:lnTo>
                <a:close/>
                <a:moveTo>
                  <a:pt x="3655" y="3132"/>
                </a:moveTo>
                <a:lnTo>
                  <a:pt x="3672" y="3240"/>
                </a:lnTo>
                <a:lnTo>
                  <a:pt x="3708" y="3240"/>
                </a:lnTo>
                <a:cubicBezTo>
                  <a:pt x="3780" y="3240"/>
                  <a:pt x="3835" y="3223"/>
                  <a:pt x="3907" y="3223"/>
                </a:cubicBezTo>
                <a:lnTo>
                  <a:pt x="3907" y="3132"/>
                </a:lnTo>
                <a:close/>
                <a:moveTo>
                  <a:pt x="7020" y="3187"/>
                </a:moveTo>
                <a:lnTo>
                  <a:pt x="6984" y="3295"/>
                </a:lnTo>
                <a:cubicBezTo>
                  <a:pt x="7056" y="3312"/>
                  <a:pt x="7147" y="3331"/>
                  <a:pt x="7219" y="3367"/>
                </a:cubicBezTo>
                <a:lnTo>
                  <a:pt x="7236" y="3276"/>
                </a:lnTo>
                <a:cubicBezTo>
                  <a:pt x="7164" y="3240"/>
                  <a:pt x="7092" y="3223"/>
                  <a:pt x="7020" y="3187"/>
                </a:cubicBezTo>
                <a:close/>
                <a:moveTo>
                  <a:pt x="7471" y="3367"/>
                </a:moveTo>
                <a:lnTo>
                  <a:pt x="7435" y="3439"/>
                </a:lnTo>
                <a:lnTo>
                  <a:pt x="7651" y="3547"/>
                </a:lnTo>
                <a:lnTo>
                  <a:pt x="7687" y="3475"/>
                </a:lnTo>
                <a:cubicBezTo>
                  <a:pt x="7615" y="3420"/>
                  <a:pt x="7543" y="3384"/>
                  <a:pt x="7471" y="3367"/>
                </a:cubicBezTo>
                <a:close/>
                <a:moveTo>
                  <a:pt x="7903" y="3583"/>
                </a:moveTo>
                <a:lnTo>
                  <a:pt x="7848" y="3672"/>
                </a:lnTo>
                <a:cubicBezTo>
                  <a:pt x="7920" y="3708"/>
                  <a:pt x="7975" y="3763"/>
                  <a:pt x="8047" y="3799"/>
                </a:cubicBezTo>
                <a:lnTo>
                  <a:pt x="8100" y="3727"/>
                </a:lnTo>
                <a:cubicBezTo>
                  <a:pt x="8028" y="3672"/>
                  <a:pt x="7975" y="3636"/>
                  <a:pt x="7903" y="3583"/>
                </a:cubicBezTo>
                <a:close/>
                <a:moveTo>
                  <a:pt x="8280" y="3888"/>
                </a:moveTo>
                <a:lnTo>
                  <a:pt x="8227" y="3960"/>
                </a:lnTo>
                <a:lnTo>
                  <a:pt x="8388" y="4123"/>
                </a:lnTo>
                <a:lnTo>
                  <a:pt x="8460" y="4068"/>
                </a:lnTo>
                <a:cubicBezTo>
                  <a:pt x="8407" y="3996"/>
                  <a:pt x="8352" y="3943"/>
                  <a:pt x="8280" y="3888"/>
                </a:cubicBezTo>
                <a:close/>
                <a:moveTo>
                  <a:pt x="8604" y="4248"/>
                </a:moveTo>
                <a:lnTo>
                  <a:pt x="8532" y="4303"/>
                </a:lnTo>
                <a:cubicBezTo>
                  <a:pt x="8568" y="4375"/>
                  <a:pt x="8604" y="4447"/>
                  <a:pt x="8640" y="4500"/>
                </a:cubicBezTo>
                <a:lnTo>
                  <a:pt x="8731" y="4464"/>
                </a:lnTo>
                <a:cubicBezTo>
                  <a:pt x="8695" y="4392"/>
                  <a:pt x="8659" y="4320"/>
                  <a:pt x="8604" y="4248"/>
                </a:cubicBezTo>
                <a:close/>
                <a:moveTo>
                  <a:pt x="8839" y="4680"/>
                </a:moveTo>
                <a:lnTo>
                  <a:pt x="8748" y="4716"/>
                </a:lnTo>
                <a:cubicBezTo>
                  <a:pt x="8748" y="4752"/>
                  <a:pt x="8767" y="4788"/>
                  <a:pt x="8784" y="4807"/>
                </a:cubicBezTo>
                <a:cubicBezTo>
                  <a:pt x="8784" y="4860"/>
                  <a:pt x="8803" y="4896"/>
                  <a:pt x="8820" y="4951"/>
                </a:cubicBezTo>
                <a:lnTo>
                  <a:pt x="8911" y="4915"/>
                </a:lnTo>
                <a:cubicBezTo>
                  <a:pt x="8892" y="4879"/>
                  <a:pt x="8875" y="4824"/>
                  <a:pt x="8875" y="4788"/>
                </a:cubicBezTo>
                <a:cubicBezTo>
                  <a:pt x="8856" y="4752"/>
                  <a:pt x="8839" y="4716"/>
                  <a:pt x="8839" y="4680"/>
                </a:cubicBezTo>
                <a:close/>
                <a:moveTo>
                  <a:pt x="8856" y="5167"/>
                </a:moveTo>
                <a:cubicBezTo>
                  <a:pt x="8856" y="5256"/>
                  <a:pt x="8875" y="5328"/>
                  <a:pt x="8875" y="5400"/>
                </a:cubicBezTo>
                <a:lnTo>
                  <a:pt x="8964" y="5400"/>
                </a:lnTo>
                <a:cubicBezTo>
                  <a:pt x="8964" y="5328"/>
                  <a:pt x="8964" y="5239"/>
                  <a:pt x="8947" y="5167"/>
                </a:cubicBezTo>
                <a:close/>
                <a:moveTo>
                  <a:pt x="8856" y="5635"/>
                </a:moveTo>
                <a:cubicBezTo>
                  <a:pt x="8856" y="5724"/>
                  <a:pt x="8839" y="5796"/>
                  <a:pt x="8820" y="5868"/>
                </a:cubicBezTo>
                <a:lnTo>
                  <a:pt x="8928" y="5887"/>
                </a:lnTo>
                <a:cubicBezTo>
                  <a:pt x="8928" y="5815"/>
                  <a:pt x="8947" y="5724"/>
                  <a:pt x="8947" y="5652"/>
                </a:cubicBezTo>
                <a:lnTo>
                  <a:pt x="8856" y="5635"/>
                </a:lnTo>
                <a:close/>
                <a:moveTo>
                  <a:pt x="8767" y="6103"/>
                </a:moveTo>
                <a:cubicBezTo>
                  <a:pt x="8748" y="6175"/>
                  <a:pt x="8731" y="6247"/>
                  <a:pt x="8712" y="6336"/>
                </a:cubicBezTo>
                <a:lnTo>
                  <a:pt x="8803" y="6355"/>
                </a:lnTo>
                <a:cubicBezTo>
                  <a:pt x="8820" y="6283"/>
                  <a:pt x="8839" y="6211"/>
                  <a:pt x="8875" y="6120"/>
                </a:cubicBezTo>
                <a:lnTo>
                  <a:pt x="8767" y="6103"/>
                </a:lnTo>
                <a:close/>
                <a:moveTo>
                  <a:pt x="8623" y="6552"/>
                </a:moveTo>
                <a:cubicBezTo>
                  <a:pt x="8604" y="6624"/>
                  <a:pt x="8568" y="6696"/>
                  <a:pt x="8532" y="6768"/>
                </a:cubicBezTo>
                <a:lnTo>
                  <a:pt x="8623" y="6804"/>
                </a:lnTo>
                <a:cubicBezTo>
                  <a:pt x="8659" y="6732"/>
                  <a:pt x="8676" y="6660"/>
                  <a:pt x="8712" y="6588"/>
                </a:cubicBezTo>
                <a:lnTo>
                  <a:pt x="8623" y="6552"/>
                </a:lnTo>
                <a:close/>
                <a:moveTo>
                  <a:pt x="8424" y="6985"/>
                </a:moveTo>
                <a:lnTo>
                  <a:pt x="8316" y="7201"/>
                </a:lnTo>
                <a:lnTo>
                  <a:pt x="8407" y="7237"/>
                </a:lnTo>
                <a:lnTo>
                  <a:pt x="8515" y="7021"/>
                </a:lnTo>
                <a:lnTo>
                  <a:pt x="8424" y="6985"/>
                </a:lnTo>
                <a:close/>
                <a:moveTo>
                  <a:pt x="8208" y="7399"/>
                </a:moveTo>
                <a:cubicBezTo>
                  <a:pt x="8172" y="7471"/>
                  <a:pt x="8119" y="7543"/>
                  <a:pt x="8083" y="7615"/>
                </a:cubicBezTo>
                <a:lnTo>
                  <a:pt x="8172" y="7669"/>
                </a:lnTo>
                <a:lnTo>
                  <a:pt x="8280" y="7453"/>
                </a:lnTo>
                <a:lnTo>
                  <a:pt x="8208" y="7399"/>
                </a:lnTo>
                <a:close/>
                <a:moveTo>
                  <a:pt x="7956" y="7813"/>
                </a:moveTo>
                <a:lnTo>
                  <a:pt x="7939" y="7849"/>
                </a:lnTo>
                <a:cubicBezTo>
                  <a:pt x="7903" y="7903"/>
                  <a:pt x="7884" y="7975"/>
                  <a:pt x="7848" y="8029"/>
                </a:cubicBezTo>
                <a:lnTo>
                  <a:pt x="7920" y="8065"/>
                </a:lnTo>
                <a:lnTo>
                  <a:pt x="8028" y="7903"/>
                </a:lnTo>
                <a:lnTo>
                  <a:pt x="8047" y="7867"/>
                </a:lnTo>
                <a:lnTo>
                  <a:pt x="7956" y="7813"/>
                </a:lnTo>
                <a:close/>
                <a:moveTo>
                  <a:pt x="7723" y="8227"/>
                </a:moveTo>
                <a:lnTo>
                  <a:pt x="7615" y="8443"/>
                </a:lnTo>
                <a:lnTo>
                  <a:pt x="7704" y="8497"/>
                </a:lnTo>
                <a:cubicBezTo>
                  <a:pt x="7723" y="8425"/>
                  <a:pt x="7776" y="8353"/>
                  <a:pt x="7812" y="8281"/>
                </a:cubicBezTo>
                <a:lnTo>
                  <a:pt x="7723" y="8227"/>
                </a:lnTo>
                <a:close/>
                <a:moveTo>
                  <a:pt x="7507" y="8659"/>
                </a:moveTo>
                <a:lnTo>
                  <a:pt x="7399" y="8875"/>
                </a:lnTo>
                <a:lnTo>
                  <a:pt x="7488" y="8929"/>
                </a:lnTo>
                <a:lnTo>
                  <a:pt x="7596" y="8713"/>
                </a:lnTo>
                <a:lnTo>
                  <a:pt x="7507" y="8659"/>
                </a:lnTo>
                <a:close/>
                <a:moveTo>
                  <a:pt x="7308" y="9109"/>
                </a:moveTo>
                <a:cubicBezTo>
                  <a:pt x="7291" y="9181"/>
                  <a:pt x="7255" y="9271"/>
                  <a:pt x="7236" y="9343"/>
                </a:cubicBezTo>
                <a:lnTo>
                  <a:pt x="7327" y="9361"/>
                </a:lnTo>
                <a:cubicBezTo>
                  <a:pt x="7344" y="9289"/>
                  <a:pt x="7380" y="9217"/>
                  <a:pt x="7399" y="9145"/>
                </a:cubicBezTo>
                <a:lnTo>
                  <a:pt x="7308" y="9109"/>
                </a:lnTo>
                <a:close/>
                <a:moveTo>
                  <a:pt x="7183" y="9577"/>
                </a:moveTo>
                <a:cubicBezTo>
                  <a:pt x="7147" y="9649"/>
                  <a:pt x="7147" y="9739"/>
                  <a:pt x="7128" y="9811"/>
                </a:cubicBezTo>
                <a:lnTo>
                  <a:pt x="7219" y="9829"/>
                </a:lnTo>
                <a:cubicBezTo>
                  <a:pt x="7236" y="9757"/>
                  <a:pt x="7255" y="9667"/>
                  <a:pt x="7272" y="9595"/>
                </a:cubicBezTo>
                <a:lnTo>
                  <a:pt x="7183" y="9577"/>
                </a:lnTo>
                <a:close/>
                <a:moveTo>
                  <a:pt x="15697" y="9883"/>
                </a:moveTo>
                <a:cubicBezTo>
                  <a:pt x="15625" y="9883"/>
                  <a:pt x="15535" y="9883"/>
                  <a:pt x="15463" y="9901"/>
                </a:cubicBezTo>
                <a:lnTo>
                  <a:pt x="15463" y="9991"/>
                </a:lnTo>
                <a:cubicBezTo>
                  <a:pt x="15553" y="9973"/>
                  <a:pt x="15625" y="9973"/>
                  <a:pt x="15697" y="9973"/>
                </a:cubicBezTo>
                <a:lnTo>
                  <a:pt x="15697" y="9883"/>
                </a:lnTo>
                <a:close/>
                <a:moveTo>
                  <a:pt x="15949" y="9883"/>
                </a:moveTo>
                <a:lnTo>
                  <a:pt x="15931" y="9973"/>
                </a:lnTo>
                <a:cubicBezTo>
                  <a:pt x="16021" y="9973"/>
                  <a:pt x="16093" y="9991"/>
                  <a:pt x="16165" y="9991"/>
                </a:cubicBezTo>
                <a:lnTo>
                  <a:pt x="16183" y="9901"/>
                </a:lnTo>
                <a:cubicBezTo>
                  <a:pt x="16111" y="9883"/>
                  <a:pt x="16021" y="9883"/>
                  <a:pt x="15949" y="9883"/>
                </a:cubicBezTo>
                <a:close/>
                <a:moveTo>
                  <a:pt x="15211" y="9919"/>
                </a:moveTo>
                <a:cubicBezTo>
                  <a:pt x="15139" y="9937"/>
                  <a:pt x="15049" y="9955"/>
                  <a:pt x="14977" y="9973"/>
                </a:cubicBezTo>
                <a:lnTo>
                  <a:pt x="14995" y="10063"/>
                </a:lnTo>
                <a:cubicBezTo>
                  <a:pt x="15085" y="10045"/>
                  <a:pt x="15157" y="10027"/>
                  <a:pt x="15229" y="10027"/>
                </a:cubicBezTo>
                <a:lnTo>
                  <a:pt x="15211" y="9919"/>
                </a:lnTo>
                <a:close/>
                <a:moveTo>
                  <a:pt x="16417" y="9937"/>
                </a:moveTo>
                <a:lnTo>
                  <a:pt x="16399" y="10027"/>
                </a:lnTo>
                <a:cubicBezTo>
                  <a:pt x="16489" y="10045"/>
                  <a:pt x="16561" y="10063"/>
                  <a:pt x="16633" y="10081"/>
                </a:cubicBezTo>
                <a:lnTo>
                  <a:pt x="16669" y="9991"/>
                </a:lnTo>
                <a:cubicBezTo>
                  <a:pt x="16579" y="9973"/>
                  <a:pt x="16507" y="9955"/>
                  <a:pt x="16417" y="9937"/>
                </a:cubicBezTo>
                <a:close/>
                <a:moveTo>
                  <a:pt x="14743" y="10027"/>
                </a:moveTo>
                <a:cubicBezTo>
                  <a:pt x="14671" y="10045"/>
                  <a:pt x="14581" y="10063"/>
                  <a:pt x="14509" y="10099"/>
                </a:cubicBezTo>
                <a:lnTo>
                  <a:pt x="14545" y="10189"/>
                </a:lnTo>
                <a:cubicBezTo>
                  <a:pt x="14617" y="10153"/>
                  <a:pt x="14689" y="10135"/>
                  <a:pt x="14761" y="10117"/>
                </a:cubicBezTo>
                <a:lnTo>
                  <a:pt x="14743" y="10027"/>
                </a:lnTo>
                <a:close/>
                <a:moveTo>
                  <a:pt x="16885" y="10081"/>
                </a:moveTo>
                <a:lnTo>
                  <a:pt x="16849" y="10171"/>
                </a:lnTo>
                <a:lnTo>
                  <a:pt x="17065" y="10279"/>
                </a:lnTo>
                <a:lnTo>
                  <a:pt x="17101" y="10189"/>
                </a:lnTo>
                <a:cubicBezTo>
                  <a:pt x="17047" y="10153"/>
                  <a:pt x="16957" y="10117"/>
                  <a:pt x="16885" y="10081"/>
                </a:cubicBezTo>
                <a:close/>
                <a:moveTo>
                  <a:pt x="7111" y="10045"/>
                </a:moveTo>
                <a:cubicBezTo>
                  <a:pt x="7092" y="10099"/>
                  <a:pt x="7092" y="10153"/>
                  <a:pt x="7092" y="10189"/>
                </a:cubicBezTo>
                <a:lnTo>
                  <a:pt x="7092" y="10297"/>
                </a:lnTo>
                <a:lnTo>
                  <a:pt x="7200" y="10297"/>
                </a:lnTo>
                <a:lnTo>
                  <a:pt x="7200" y="10189"/>
                </a:lnTo>
                <a:lnTo>
                  <a:pt x="7200" y="10063"/>
                </a:lnTo>
                <a:lnTo>
                  <a:pt x="7111" y="10045"/>
                </a:lnTo>
                <a:close/>
                <a:moveTo>
                  <a:pt x="14275" y="10171"/>
                </a:moveTo>
                <a:cubicBezTo>
                  <a:pt x="14203" y="10207"/>
                  <a:pt x="14131" y="10225"/>
                  <a:pt x="14059" y="10261"/>
                </a:cubicBezTo>
                <a:lnTo>
                  <a:pt x="14095" y="10351"/>
                </a:lnTo>
                <a:cubicBezTo>
                  <a:pt x="14167" y="10315"/>
                  <a:pt x="14239" y="10279"/>
                  <a:pt x="14311" y="10261"/>
                </a:cubicBezTo>
                <a:lnTo>
                  <a:pt x="14275" y="10171"/>
                </a:lnTo>
                <a:close/>
                <a:moveTo>
                  <a:pt x="13843" y="10351"/>
                </a:moveTo>
                <a:lnTo>
                  <a:pt x="13825" y="10369"/>
                </a:lnTo>
                <a:cubicBezTo>
                  <a:pt x="13753" y="10405"/>
                  <a:pt x="13681" y="10423"/>
                  <a:pt x="13627" y="10459"/>
                </a:cubicBezTo>
                <a:lnTo>
                  <a:pt x="13663" y="10549"/>
                </a:lnTo>
                <a:cubicBezTo>
                  <a:pt x="13735" y="10513"/>
                  <a:pt x="13789" y="10477"/>
                  <a:pt x="13861" y="10459"/>
                </a:cubicBezTo>
                <a:lnTo>
                  <a:pt x="13879" y="10441"/>
                </a:lnTo>
                <a:lnTo>
                  <a:pt x="13843" y="10351"/>
                </a:lnTo>
                <a:close/>
                <a:moveTo>
                  <a:pt x="17317" y="10315"/>
                </a:moveTo>
                <a:lnTo>
                  <a:pt x="17263" y="10405"/>
                </a:lnTo>
                <a:cubicBezTo>
                  <a:pt x="17281" y="10423"/>
                  <a:pt x="17317" y="10441"/>
                  <a:pt x="17353" y="10459"/>
                </a:cubicBezTo>
                <a:cubicBezTo>
                  <a:pt x="17371" y="10495"/>
                  <a:pt x="17407" y="10513"/>
                  <a:pt x="17443" y="10549"/>
                </a:cubicBezTo>
                <a:lnTo>
                  <a:pt x="17515" y="10477"/>
                </a:lnTo>
                <a:cubicBezTo>
                  <a:pt x="17479" y="10441"/>
                  <a:pt x="17443" y="10423"/>
                  <a:pt x="17407" y="10387"/>
                </a:cubicBezTo>
                <a:cubicBezTo>
                  <a:pt x="17371" y="10369"/>
                  <a:pt x="17353" y="10333"/>
                  <a:pt x="17317" y="10315"/>
                </a:cubicBezTo>
                <a:close/>
                <a:moveTo>
                  <a:pt x="13411" y="10567"/>
                </a:moveTo>
                <a:cubicBezTo>
                  <a:pt x="13339" y="10621"/>
                  <a:pt x="13267" y="10657"/>
                  <a:pt x="13195" y="10693"/>
                </a:cubicBezTo>
                <a:lnTo>
                  <a:pt x="13249" y="10765"/>
                </a:lnTo>
                <a:cubicBezTo>
                  <a:pt x="13321" y="10729"/>
                  <a:pt x="13375" y="10693"/>
                  <a:pt x="13447" y="10657"/>
                </a:cubicBezTo>
                <a:lnTo>
                  <a:pt x="13411" y="10567"/>
                </a:lnTo>
                <a:close/>
                <a:moveTo>
                  <a:pt x="7219" y="10531"/>
                </a:moveTo>
                <a:lnTo>
                  <a:pt x="7128" y="10549"/>
                </a:lnTo>
                <a:cubicBezTo>
                  <a:pt x="7147" y="10621"/>
                  <a:pt x="7164" y="10711"/>
                  <a:pt x="7183" y="10783"/>
                </a:cubicBezTo>
                <a:lnTo>
                  <a:pt x="7272" y="10747"/>
                </a:lnTo>
                <a:lnTo>
                  <a:pt x="7219" y="10531"/>
                </a:lnTo>
                <a:close/>
                <a:moveTo>
                  <a:pt x="17677" y="10639"/>
                </a:moveTo>
                <a:lnTo>
                  <a:pt x="17605" y="10711"/>
                </a:lnTo>
                <a:cubicBezTo>
                  <a:pt x="17659" y="10765"/>
                  <a:pt x="17713" y="10819"/>
                  <a:pt x="17767" y="10891"/>
                </a:cubicBezTo>
                <a:lnTo>
                  <a:pt x="17839" y="10837"/>
                </a:lnTo>
                <a:cubicBezTo>
                  <a:pt x="17785" y="10765"/>
                  <a:pt x="17731" y="10711"/>
                  <a:pt x="17677" y="10639"/>
                </a:cubicBezTo>
                <a:close/>
                <a:moveTo>
                  <a:pt x="12979" y="10801"/>
                </a:moveTo>
                <a:cubicBezTo>
                  <a:pt x="12924" y="10855"/>
                  <a:pt x="12852" y="10891"/>
                  <a:pt x="12780" y="10927"/>
                </a:cubicBezTo>
                <a:lnTo>
                  <a:pt x="12835" y="11017"/>
                </a:lnTo>
                <a:cubicBezTo>
                  <a:pt x="12888" y="10963"/>
                  <a:pt x="12960" y="10927"/>
                  <a:pt x="13032" y="10891"/>
                </a:cubicBezTo>
                <a:lnTo>
                  <a:pt x="12979" y="10801"/>
                </a:lnTo>
                <a:close/>
                <a:moveTo>
                  <a:pt x="7363" y="10963"/>
                </a:moveTo>
                <a:lnTo>
                  <a:pt x="7272" y="11017"/>
                </a:lnTo>
                <a:lnTo>
                  <a:pt x="7380" y="11233"/>
                </a:lnTo>
                <a:lnTo>
                  <a:pt x="7471" y="11179"/>
                </a:lnTo>
                <a:cubicBezTo>
                  <a:pt x="7416" y="11107"/>
                  <a:pt x="7380" y="11035"/>
                  <a:pt x="7363" y="10963"/>
                </a:cubicBezTo>
                <a:close/>
                <a:moveTo>
                  <a:pt x="12564" y="11053"/>
                </a:moveTo>
                <a:cubicBezTo>
                  <a:pt x="12511" y="11089"/>
                  <a:pt x="12439" y="11125"/>
                  <a:pt x="12367" y="11179"/>
                </a:cubicBezTo>
                <a:lnTo>
                  <a:pt x="12420" y="11251"/>
                </a:lnTo>
                <a:cubicBezTo>
                  <a:pt x="12492" y="11215"/>
                  <a:pt x="12547" y="11179"/>
                  <a:pt x="12619" y="11125"/>
                </a:cubicBezTo>
                <a:lnTo>
                  <a:pt x="12564" y="11053"/>
                </a:lnTo>
                <a:close/>
                <a:moveTo>
                  <a:pt x="17983" y="11035"/>
                </a:moveTo>
                <a:lnTo>
                  <a:pt x="17893" y="11089"/>
                </a:lnTo>
                <a:cubicBezTo>
                  <a:pt x="17947" y="11143"/>
                  <a:pt x="17983" y="11215"/>
                  <a:pt x="18019" y="11287"/>
                </a:cubicBezTo>
                <a:lnTo>
                  <a:pt x="18109" y="11233"/>
                </a:lnTo>
                <a:cubicBezTo>
                  <a:pt x="18073" y="11161"/>
                  <a:pt x="18019" y="11089"/>
                  <a:pt x="17983" y="11035"/>
                </a:cubicBezTo>
                <a:close/>
                <a:moveTo>
                  <a:pt x="12168" y="11287"/>
                </a:moveTo>
                <a:cubicBezTo>
                  <a:pt x="12096" y="11323"/>
                  <a:pt x="12024" y="11377"/>
                  <a:pt x="11952" y="11413"/>
                </a:cubicBezTo>
                <a:lnTo>
                  <a:pt x="12007" y="11485"/>
                </a:lnTo>
                <a:cubicBezTo>
                  <a:pt x="12060" y="11449"/>
                  <a:pt x="12132" y="11413"/>
                  <a:pt x="12204" y="11377"/>
                </a:cubicBezTo>
                <a:lnTo>
                  <a:pt x="12168" y="11287"/>
                </a:lnTo>
                <a:close/>
                <a:moveTo>
                  <a:pt x="7596" y="11359"/>
                </a:moveTo>
                <a:lnTo>
                  <a:pt x="7524" y="11431"/>
                </a:lnTo>
                <a:cubicBezTo>
                  <a:pt x="7579" y="11485"/>
                  <a:pt x="7632" y="11557"/>
                  <a:pt x="7687" y="11611"/>
                </a:cubicBezTo>
                <a:lnTo>
                  <a:pt x="7759" y="11539"/>
                </a:lnTo>
                <a:cubicBezTo>
                  <a:pt x="7704" y="11485"/>
                  <a:pt x="7651" y="11431"/>
                  <a:pt x="7596" y="11359"/>
                </a:cubicBezTo>
                <a:close/>
                <a:moveTo>
                  <a:pt x="18217" y="11449"/>
                </a:moveTo>
                <a:lnTo>
                  <a:pt x="18145" y="11485"/>
                </a:lnTo>
                <a:lnTo>
                  <a:pt x="18253" y="11701"/>
                </a:lnTo>
                <a:lnTo>
                  <a:pt x="18343" y="11665"/>
                </a:lnTo>
                <a:cubicBezTo>
                  <a:pt x="18289" y="11575"/>
                  <a:pt x="18253" y="11503"/>
                  <a:pt x="18217" y="11449"/>
                </a:cubicBezTo>
                <a:close/>
                <a:moveTo>
                  <a:pt x="11736" y="11521"/>
                </a:moveTo>
                <a:cubicBezTo>
                  <a:pt x="11664" y="11557"/>
                  <a:pt x="11592" y="11593"/>
                  <a:pt x="11539" y="11629"/>
                </a:cubicBezTo>
                <a:lnTo>
                  <a:pt x="11575" y="11719"/>
                </a:lnTo>
                <a:lnTo>
                  <a:pt x="11791" y="11611"/>
                </a:lnTo>
                <a:lnTo>
                  <a:pt x="11736" y="11521"/>
                </a:lnTo>
                <a:close/>
                <a:moveTo>
                  <a:pt x="7939" y="11683"/>
                </a:moveTo>
                <a:lnTo>
                  <a:pt x="7884" y="11755"/>
                </a:lnTo>
                <a:cubicBezTo>
                  <a:pt x="7939" y="11809"/>
                  <a:pt x="8011" y="11863"/>
                  <a:pt x="8083" y="11899"/>
                </a:cubicBezTo>
                <a:lnTo>
                  <a:pt x="8136" y="11809"/>
                </a:lnTo>
                <a:cubicBezTo>
                  <a:pt x="8064" y="11773"/>
                  <a:pt x="7992" y="11737"/>
                  <a:pt x="7939" y="11683"/>
                </a:cubicBezTo>
                <a:close/>
                <a:moveTo>
                  <a:pt x="11323" y="11737"/>
                </a:moveTo>
                <a:cubicBezTo>
                  <a:pt x="11232" y="11773"/>
                  <a:pt x="11160" y="11791"/>
                  <a:pt x="11088" y="11827"/>
                </a:cubicBezTo>
                <a:lnTo>
                  <a:pt x="11143" y="11917"/>
                </a:lnTo>
                <a:cubicBezTo>
                  <a:pt x="11215" y="11881"/>
                  <a:pt x="11287" y="11845"/>
                  <a:pt x="11359" y="11827"/>
                </a:cubicBezTo>
                <a:lnTo>
                  <a:pt x="11323" y="11737"/>
                </a:lnTo>
                <a:close/>
                <a:moveTo>
                  <a:pt x="10872" y="11917"/>
                </a:moveTo>
                <a:cubicBezTo>
                  <a:pt x="10800" y="11935"/>
                  <a:pt x="10728" y="11971"/>
                  <a:pt x="10656" y="11989"/>
                </a:cubicBezTo>
                <a:lnTo>
                  <a:pt x="10675" y="12079"/>
                </a:lnTo>
                <a:cubicBezTo>
                  <a:pt x="10764" y="12061"/>
                  <a:pt x="10836" y="12025"/>
                  <a:pt x="10908" y="12007"/>
                </a:cubicBezTo>
                <a:lnTo>
                  <a:pt x="10872" y="11917"/>
                </a:lnTo>
                <a:close/>
                <a:moveTo>
                  <a:pt x="8352" y="11917"/>
                </a:moveTo>
                <a:lnTo>
                  <a:pt x="8299" y="12007"/>
                </a:lnTo>
                <a:cubicBezTo>
                  <a:pt x="8371" y="12043"/>
                  <a:pt x="8460" y="12061"/>
                  <a:pt x="8532" y="12097"/>
                </a:cubicBezTo>
                <a:lnTo>
                  <a:pt x="8568" y="12007"/>
                </a:lnTo>
                <a:cubicBezTo>
                  <a:pt x="8496" y="11971"/>
                  <a:pt x="8407" y="11953"/>
                  <a:pt x="8352" y="11917"/>
                </a:cubicBezTo>
                <a:close/>
                <a:moveTo>
                  <a:pt x="18433" y="11881"/>
                </a:moveTo>
                <a:lnTo>
                  <a:pt x="18361" y="11917"/>
                </a:lnTo>
                <a:cubicBezTo>
                  <a:pt x="18397" y="11989"/>
                  <a:pt x="18415" y="12061"/>
                  <a:pt x="18451" y="12133"/>
                </a:cubicBezTo>
                <a:lnTo>
                  <a:pt x="18541" y="12097"/>
                </a:lnTo>
                <a:lnTo>
                  <a:pt x="18433" y="11881"/>
                </a:lnTo>
                <a:close/>
                <a:moveTo>
                  <a:pt x="8784" y="12079"/>
                </a:moveTo>
                <a:lnTo>
                  <a:pt x="8767" y="12169"/>
                </a:lnTo>
                <a:cubicBezTo>
                  <a:pt x="8839" y="12187"/>
                  <a:pt x="8928" y="12205"/>
                  <a:pt x="9000" y="12205"/>
                </a:cubicBezTo>
                <a:lnTo>
                  <a:pt x="9019" y="12115"/>
                </a:lnTo>
                <a:cubicBezTo>
                  <a:pt x="8947" y="12097"/>
                  <a:pt x="8856" y="12097"/>
                  <a:pt x="8784" y="12079"/>
                </a:cubicBezTo>
                <a:close/>
                <a:moveTo>
                  <a:pt x="10423" y="12061"/>
                </a:moveTo>
                <a:cubicBezTo>
                  <a:pt x="10351" y="12079"/>
                  <a:pt x="10279" y="12097"/>
                  <a:pt x="10188" y="12115"/>
                </a:cubicBezTo>
                <a:lnTo>
                  <a:pt x="10207" y="12205"/>
                </a:lnTo>
                <a:cubicBezTo>
                  <a:pt x="10296" y="12187"/>
                  <a:pt x="10368" y="12169"/>
                  <a:pt x="10440" y="12151"/>
                </a:cubicBezTo>
                <a:lnTo>
                  <a:pt x="10423" y="12061"/>
                </a:lnTo>
                <a:close/>
                <a:moveTo>
                  <a:pt x="9252" y="12151"/>
                </a:moveTo>
                <a:lnTo>
                  <a:pt x="9252" y="12241"/>
                </a:lnTo>
                <a:cubicBezTo>
                  <a:pt x="9324" y="12259"/>
                  <a:pt x="9415" y="12259"/>
                  <a:pt x="9487" y="12259"/>
                </a:cubicBezTo>
                <a:lnTo>
                  <a:pt x="9487" y="12169"/>
                </a:lnTo>
                <a:cubicBezTo>
                  <a:pt x="9415" y="12169"/>
                  <a:pt x="9324" y="12151"/>
                  <a:pt x="9252" y="12151"/>
                </a:cubicBezTo>
                <a:close/>
                <a:moveTo>
                  <a:pt x="9955" y="12151"/>
                </a:moveTo>
                <a:cubicBezTo>
                  <a:pt x="9883" y="12151"/>
                  <a:pt x="9811" y="12151"/>
                  <a:pt x="9720" y="12169"/>
                </a:cubicBezTo>
                <a:lnTo>
                  <a:pt x="9720" y="12259"/>
                </a:lnTo>
                <a:cubicBezTo>
                  <a:pt x="9811" y="12259"/>
                  <a:pt x="9883" y="12241"/>
                  <a:pt x="9972" y="12241"/>
                </a:cubicBezTo>
                <a:lnTo>
                  <a:pt x="9955" y="12151"/>
                </a:lnTo>
                <a:close/>
                <a:moveTo>
                  <a:pt x="18649" y="12313"/>
                </a:moveTo>
                <a:lnTo>
                  <a:pt x="18559" y="12349"/>
                </a:lnTo>
                <a:lnTo>
                  <a:pt x="18667" y="12565"/>
                </a:lnTo>
                <a:lnTo>
                  <a:pt x="18739" y="12529"/>
                </a:lnTo>
                <a:cubicBezTo>
                  <a:pt x="18703" y="12457"/>
                  <a:pt x="18685" y="12385"/>
                  <a:pt x="18649" y="12313"/>
                </a:cubicBezTo>
                <a:close/>
                <a:moveTo>
                  <a:pt x="18847" y="12745"/>
                </a:moveTo>
                <a:lnTo>
                  <a:pt x="18775" y="12781"/>
                </a:lnTo>
                <a:lnTo>
                  <a:pt x="18883" y="12997"/>
                </a:lnTo>
                <a:lnTo>
                  <a:pt x="18973" y="12943"/>
                </a:lnTo>
                <a:cubicBezTo>
                  <a:pt x="18919" y="12889"/>
                  <a:pt x="18883" y="12817"/>
                  <a:pt x="18847" y="12745"/>
                </a:cubicBezTo>
                <a:close/>
                <a:moveTo>
                  <a:pt x="19081" y="13159"/>
                </a:moveTo>
                <a:lnTo>
                  <a:pt x="19009" y="13195"/>
                </a:lnTo>
                <a:cubicBezTo>
                  <a:pt x="19045" y="13267"/>
                  <a:pt x="19099" y="13339"/>
                  <a:pt x="19153" y="13411"/>
                </a:cubicBezTo>
                <a:lnTo>
                  <a:pt x="19225" y="13339"/>
                </a:lnTo>
                <a:cubicBezTo>
                  <a:pt x="19171" y="13285"/>
                  <a:pt x="19135" y="13213"/>
                  <a:pt x="19081" y="13159"/>
                </a:cubicBezTo>
                <a:close/>
                <a:moveTo>
                  <a:pt x="24284" y="13321"/>
                </a:moveTo>
                <a:lnTo>
                  <a:pt x="24284" y="13411"/>
                </a:lnTo>
                <a:lnTo>
                  <a:pt x="24301" y="13411"/>
                </a:lnTo>
                <a:cubicBezTo>
                  <a:pt x="24373" y="13411"/>
                  <a:pt x="24445" y="13411"/>
                  <a:pt x="24517" y="13429"/>
                </a:cubicBezTo>
                <a:lnTo>
                  <a:pt x="24536" y="13321"/>
                </a:lnTo>
                <a:close/>
                <a:moveTo>
                  <a:pt x="24049" y="13321"/>
                </a:moveTo>
                <a:cubicBezTo>
                  <a:pt x="23960" y="13339"/>
                  <a:pt x="23888" y="13339"/>
                  <a:pt x="23797" y="13357"/>
                </a:cubicBezTo>
                <a:lnTo>
                  <a:pt x="23816" y="13447"/>
                </a:lnTo>
                <a:cubicBezTo>
                  <a:pt x="23905" y="13447"/>
                  <a:pt x="23977" y="13429"/>
                  <a:pt x="24049" y="13429"/>
                </a:cubicBezTo>
                <a:lnTo>
                  <a:pt x="24049" y="13321"/>
                </a:lnTo>
                <a:close/>
                <a:moveTo>
                  <a:pt x="24769" y="13375"/>
                </a:moveTo>
                <a:lnTo>
                  <a:pt x="24752" y="13465"/>
                </a:lnTo>
                <a:cubicBezTo>
                  <a:pt x="24824" y="13483"/>
                  <a:pt x="24913" y="13501"/>
                  <a:pt x="24985" y="13519"/>
                </a:cubicBezTo>
                <a:lnTo>
                  <a:pt x="25004" y="13429"/>
                </a:lnTo>
                <a:cubicBezTo>
                  <a:pt x="24932" y="13411"/>
                  <a:pt x="24860" y="13393"/>
                  <a:pt x="24769" y="13375"/>
                </a:cubicBezTo>
                <a:close/>
                <a:moveTo>
                  <a:pt x="23564" y="13411"/>
                </a:moveTo>
                <a:cubicBezTo>
                  <a:pt x="23492" y="13429"/>
                  <a:pt x="23420" y="13447"/>
                  <a:pt x="23329" y="13465"/>
                </a:cubicBezTo>
                <a:lnTo>
                  <a:pt x="23365" y="13555"/>
                </a:lnTo>
                <a:lnTo>
                  <a:pt x="23581" y="13501"/>
                </a:lnTo>
                <a:lnTo>
                  <a:pt x="23564" y="13411"/>
                </a:lnTo>
                <a:close/>
                <a:moveTo>
                  <a:pt x="23096" y="13537"/>
                </a:moveTo>
                <a:cubicBezTo>
                  <a:pt x="23024" y="13555"/>
                  <a:pt x="22952" y="13591"/>
                  <a:pt x="22880" y="13609"/>
                </a:cubicBezTo>
                <a:lnTo>
                  <a:pt x="22897" y="13699"/>
                </a:lnTo>
                <a:cubicBezTo>
                  <a:pt x="22988" y="13681"/>
                  <a:pt x="23060" y="13645"/>
                  <a:pt x="23132" y="13627"/>
                </a:cubicBezTo>
                <a:lnTo>
                  <a:pt x="23096" y="13537"/>
                </a:lnTo>
                <a:close/>
                <a:moveTo>
                  <a:pt x="25237" y="13537"/>
                </a:moveTo>
                <a:lnTo>
                  <a:pt x="25184" y="13627"/>
                </a:lnTo>
                <a:cubicBezTo>
                  <a:pt x="25237" y="13645"/>
                  <a:pt x="25273" y="13681"/>
                  <a:pt x="25309" y="13699"/>
                </a:cubicBezTo>
                <a:cubicBezTo>
                  <a:pt x="25345" y="13717"/>
                  <a:pt x="25364" y="13735"/>
                  <a:pt x="25381" y="13753"/>
                </a:cubicBezTo>
                <a:lnTo>
                  <a:pt x="25436" y="13681"/>
                </a:lnTo>
                <a:lnTo>
                  <a:pt x="25381" y="13627"/>
                </a:lnTo>
                <a:cubicBezTo>
                  <a:pt x="25328" y="13591"/>
                  <a:pt x="25273" y="13573"/>
                  <a:pt x="25237" y="13537"/>
                </a:cubicBezTo>
                <a:close/>
                <a:moveTo>
                  <a:pt x="19369" y="13519"/>
                </a:moveTo>
                <a:lnTo>
                  <a:pt x="19297" y="13591"/>
                </a:lnTo>
                <a:cubicBezTo>
                  <a:pt x="19351" y="13645"/>
                  <a:pt x="19405" y="13717"/>
                  <a:pt x="19477" y="13771"/>
                </a:cubicBezTo>
                <a:lnTo>
                  <a:pt x="19531" y="13699"/>
                </a:lnTo>
                <a:cubicBezTo>
                  <a:pt x="19477" y="13645"/>
                  <a:pt x="19423" y="13591"/>
                  <a:pt x="19369" y="13519"/>
                </a:cubicBezTo>
                <a:close/>
                <a:moveTo>
                  <a:pt x="22645" y="13699"/>
                </a:moveTo>
                <a:cubicBezTo>
                  <a:pt x="22573" y="13717"/>
                  <a:pt x="22501" y="13753"/>
                  <a:pt x="22429" y="13771"/>
                </a:cubicBezTo>
                <a:lnTo>
                  <a:pt x="22448" y="13861"/>
                </a:lnTo>
                <a:cubicBezTo>
                  <a:pt x="22537" y="13843"/>
                  <a:pt x="22609" y="13807"/>
                  <a:pt x="22681" y="13789"/>
                </a:cubicBezTo>
                <a:lnTo>
                  <a:pt x="22645" y="13699"/>
                </a:lnTo>
                <a:close/>
                <a:moveTo>
                  <a:pt x="22196" y="13861"/>
                </a:moveTo>
                <a:cubicBezTo>
                  <a:pt x="22124" y="13879"/>
                  <a:pt x="22052" y="13915"/>
                  <a:pt x="21980" y="13933"/>
                </a:cubicBezTo>
                <a:lnTo>
                  <a:pt x="21997" y="14023"/>
                </a:lnTo>
                <a:cubicBezTo>
                  <a:pt x="22088" y="14005"/>
                  <a:pt x="22160" y="13969"/>
                  <a:pt x="22232" y="13951"/>
                </a:cubicBezTo>
                <a:lnTo>
                  <a:pt x="22196" y="13861"/>
                </a:lnTo>
                <a:close/>
                <a:moveTo>
                  <a:pt x="19711" y="13843"/>
                </a:moveTo>
                <a:lnTo>
                  <a:pt x="19657" y="13915"/>
                </a:lnTo>
                <a:cubicBezTo>
                  <a:pt x="19729" y="13969"/>
                  <a:pt x="19801" y="14005"/>
                  <a:pt x="19873" y="14041"/>
                </a:cubicBezTo>
                <a:lnTo>
                  <a:pt x="19909" y="13951"/>
                </a:lnTo>
                <a:cubicBezTo>
                  <a:pt x="19855" y="13915"/>
                  <a:pt x="19783" y="13879"/>
                  <a:pt x="19711" y="13843"/>
                </a:cubicBezTo>
                <a:close/>
                <a:moveTo>
                  <a:pt x="25616" y="13843"/>
                </a:moveTo>
                <a:lnTo>
                  <a:pt x="25544" y="13915"/>
                </a:lnTo>
                <a:cubicBezTo>
                  <a:pt x="25597" y="13969"/>
                  <a:pt x="25652" y="14023"/>
                  <a:pt x="25705" y="14095"/>
                </a:cubicBezTo>
                <a:lnTo>
                  <a:pt x="25777" y="14023"/>
                </a:lnTo>
                <a:cubicBezTo>
                  <a:pt x="25724" y="13969"/>
                  <a:pt x="25669" y="13897"/>
                  <a:pt x="25616" y="13843"/>
                </a:cubicBezTo>
                <a:close/>
                <a:moveTo>
                  <a:pt x="21745" y="14005"/>
                </a:moveTo>
                <a:cubicBezTo>
                  <a:pt x="21673" y="14023"/>
                  <a:pt x="21584" y="14059"/>
                  <a:pt x="21512" y="14077"/>
                </a:cubicBezTo>
                <a:lnTo>
                  <a:pt x="21548" y="14167"/>
                </a:lnTo>
                <a:cubicBezTo>
                  <a:pt x="21620" y="14149"/>
                  <a:pt x="21692" y="14131"/>
                  <a:pt x="21764" y="14095"/>
                </a:cubicBezTo>
                <a:lnTo>
                  <a:pt x="21745" y="14005"/>
                </a:lnTo>
                <a:close/>
                <a:moveTo>
                  <a:pt x="20125" y="14059"/>
                </a:moveTo>
                <a:lnTo>
                  <a:pt x="20089" y="14149"/>
                </a:lnTo>
                <a:cubicBezTo>
                  <a:pt x="20179" y="14167"/>
                  <a:pt x="20251" y="14203"/>
                  <a:pt x="20323" y="14221"/>
                </a:cubicBezTo>
                <a:lnTo>
                  <a:pt x="20359" y="14113"/>
                </a:lnTo>
                <a:cubicBezTo>
                  <a:pt x="20269" y="14095"/>
                  <a:pt x="20197" y="14077"/>
                  <a:pt x="20125" y="14059"/>
                </a:cubicBezTo>
                <a:close/>
                <a:moveTo>
                  <a:pt x="21277" y="14113"/>
                </a:moveTo>
                <a:cubicBezTo>
                  <a:pt x="21205" y="14131"/>
                  <a:pt x="21133" y="14149"/>
                  <a:pt x="21044" y="14149"/>
                </a:cubicBezTo>
                <a:lnTo>
                  <a:pt x="21061" y="14239"/>
                </a:lnTo>
                <a:cubicBezTo>
                  <a:pt x="21133" y="14239"/>
                  <a:pt x="21224" y="14221"/>
                  <a:pt x="21296" y="14203"/>
                </a:cubicBezTo>
                <a:lnTo>
                  <a:pt x="21277" y="14113"/>
                </a:lnTo>
                <a:close/>
                <a:moveTo>
                  <a:pt x="20575" y="14149"/>
                </a:moveTo>
                <a:lnTo>
                  <a:pt x="20575" y="14257"/>
                </a:lnTo>
                <a:lnTo>
                  <a:pt x="20809" y="14257"/>
                </a:lnTo>
                <a:lnTo>
                  <a:pt x="20809" y="14167"/>
                </a:lnTo>
                <a:lnTo>
                  <a:pt x="20792" y="14167"/>
                </a:lnTo>
                <a:cubicBezTo>
                  <a:pt x="20720" y="14167"/>
                  <a:pt x="20648" y="14167"/>
                  <a:pt x="20575" y="14149"/>
                </a:cubicBezTo>
                <a:close/>
                <a:moveTo>
                  <a:pt x="25904" y="14239"/>
                </a:moveTo>
                <a:lnTo>
                  <a:pt x="25832" y="14293"/>
                </a:lnTo>
                <a:cubicBezTo>
                  <a:pt x="25868" y="14347"/>
                  <a:pt x="25904" y="14419"/>
                  <a:pt x="25940" y="14491"/>
                </a:cubicBezTo>
                <a:lnTo>
                  <a:pt x="26029" y="14455"/>
                </a:lnTo>
                <a:cubicBezTo>
                  <a:pt x="25993" y="14383"/>
                  <a:pt x="25957" y="14311"/>
                  <a:pt x="25904" y="14239"/>
                </a:cubicBezTo>
                <a:close/>
                <a:moveTo>
                  <a:pt x="26120" y="14671"/>
                </a:moveTo>
                <a:lnTo>
                  <a:pt x="26029" y="14707"/>
                </a:lnTo>
                <a:cubicBezTo>
                  <a:pt x="26065" y="14779"/>
                  <a:pt x="26084" y="14851"/>
                  <a:pt x="26120" y="14923"/>
                </a:cubicBezTo>
                <a:lnTo>
                  <a:pt x="26209" y="14905"/>
                </a:lnTo>
                <a:cubicBezTo>
                  <a:pt x="26173" y="14815"/>
                  <a:pt x="26156" y="14743"/>
                  <a:pt x="26120" y="14671"/>
                </a:cubicBezTo>
                <a:close/>
                <a:moveTo>
                  <a:pt x="26281" y="15121"/>
                </a:moveTo>
                <a:lnTo>
                  <a:pt x="26192" y="15157"/>
                </a:lnTo>
                <a:lnTo>
                  <a:pt x="26245" y="15320"/>
                </a:lnTo>
                <a:lnTo>
                  <a:pt x="26281" y="15392"/>
                </a:lnTo>
                <a:lnTo>
                  <a:pt x="26372" y="15356"/>
                </a:lnTo>
                <a:lnTo>
                  <a:pt x="26336" y="15284"/>
                </a:lnTo>
                <a:lnTo>
                  <a:pt x="26281" y="15121"/>
                </a:lnTo>
                <a:close/>
                <a:moveTo>
                  <a:pt x="26444" y="15572"/>
                </a:moveTo>
                <a:lnTo>
                  <a:pt x="26353" y="15608"/>
                </a:lnTo>
                <a:cubicBezTo>
                  <a:pt x="26389" y="15697"/>
                  <a:pt x="26408" y="15769"/>
                  <a:pt x="26444" y="15841"/>
                </a:cubicBezTo>
                <a:lnTo>
                  <a:pt x="26533" y="15805"/>
                </a:lnTo>
                <a:cubicBezTo>
                  <a:pt x="26497" y="15733"/>
                  <a:pt x="26480" y="15661"/>
                  <a:pt x="26444" y="15572"/>
                </a:cubicBezTo>
                <a:close/>
                <a:moveTo>
                  <a:pt x="26624" y="16021"/>
                </a:moveTo>
                <a:lnTo>
                  <a:pt x="26533" y="16057"/>
                </a:lnTo>
                <a:lnTo>
                  <a:pt x="26641" y="16273"/>
                </a:lnTo>
                <a:lnTo>
                  <a:pt x="26713" y="16237"/>
                </a:lnTo>
                <a:cubicBezTo>
                  <a:pt x="26677" y="16165"/>
                  <a:pt x="26641" y="16093"/>
                  <a:pt x="26624" y="16021"/>
                </a:cubicBezTo>
                <a:close/>
                <a:moveTo>
                  <a:pt x="26840" y="16436"/>
                </a:moveTo>
                <a:lnTo>
                  <a:pt x="26749" y="16489"/>
                </a:lnTo>
                <a:cubicBezTo>
                  <a:pt x="26804" y="16561"/>
                  <a:pt x="26840" y="16633"/>
                  <a:pt x="26893" y="16688"/>
                </a:cubicBezTo>
                <a:lnTo>
                  <a:pt x="26965" y="16633"/>
                </a:lnTo>
                <a:cubicBezTo>
                  <a:pt x="26929" y="16580"/>
                  <a:pt x="26876" y="16508"/>
                  <a:pt x="26840" y="16436"/>
                </a:cubicBezTo>
                <a:close/>
                <a:moveTo>
                  <a:pt x="27109" y="16832"/>
                </a:moveTo>
                <a:lnTo>
                  <a:pt x="27037" y="16885"/>
                </a:lnTo>
                <a:cubicBezTo>
                  <a:pt x="27092" y="16940"/>
                  <a:pt x="27145" y="17012"/>
                  <a:pt x="27200" y="17065"/>
                </a:cubicBezTo>
                <a:lnTo>
                  <a:pt x="27272" y="17012"/>
                </a:lnTo>
                <a:cubicBezTo>
                  <a:pt x="27217" y="16940"/>
                  <a:pt x="27164" y="16885"/>
                  <a:pt x="27109" y="16832"/>
                </a:cubicBezTo>
                <a:close/>
                <a:moveTo>
                  <a:pt x="27433" y="17173"/>
                </a:moveTo>
                <a:lnTo>
                  <a:pt x="27361" y="17245"/>
                </a:lnTo>
                <a:cubicBezTo>
                  <a:pt x="27416" y="17300"/>
                  <a:pt x="27469" y="17353"/>
                  <a:pt x="27541" y="17408"/>
                </a:cubicBezTo>
                <a:lnTo>
                  <a:pt x="27596" y="17336"/>
                </a:lnTo>
                <a:lnTo>
                  <a:pt x="27433" y="17173"/>
                </a:lnTo>
                <a:close/>
                <a:moveTo>
                  <a:pt x="27776" y="17497"/>
                </a:moveTo>
                <a:lnTo>
                  <a:pt x="27721" y="17569"/>
                </a:lnTo>
                <a:cubicBezTo>
                  <a:pt x="27793" y="17624"/>
                  <a:pt x="27848" y="17660"/>
                  <a:pt x="27920" y="17713"/>
                </a:cubicBezTo>
                <a:lnTo>
                  <a:pt x="27973" y="17624"/>
                </a:lnTo>
                <a:cubicBezTo>
                  <a:pt x="27901" y="17588"/>
                  <a:pt x="27848" y="17533"/>
                  <a:pt x="27776" y="17497"/>
                </a:cubicBezTo>
                <a:close/>
                <a:moveTo>
                  <a:pt x="28172" y="17768"/>
                </a:moveTo>
                <a:lnTo>
                  <a:pt x="28117" y="17840"/>
                </a:lnTo>
                <a:cubicBezTo>
                  <a:pt x="28189" y="17893"/>
                  <a:pt x="28261" y="17929"/>
                  <a:pt x="28333" y="17965"/>
                </a:cubicBezTo>
                <a:lnTo>
                  <a:pt x="28369" y="17876"/>
                </a:lnTo>
                <a:cubicBezTo>
                  <a:pt x="28297" y="17840"/>
                  <a:pt x="28225" y="17804"/>
                  <a:pt x="28172" y="17768"/>
                </a:cubicBezTo>
                <a:close/>
                <a:moveTo>
                  <a:pt x="28585" y="18001"/>
                </a:moveTo>
                <a:lnTo>
                  <a:pt x="28532" y="18073"/>
                </a:lnTo>
                <a:cubicBezTo>
                  <a:pt x="28621" y="18109"/>
                  <a:pt x="28693" y="18145"/>
                  <a:pt x="28765" y="18181"/>
                </a:cubicBezTo>
                <a:lnTo>
                  <a:pt x="28801" y="18092"/>
                </a:lnTo>
                <a:cubicBezTo>
                  <a:pt x="28729" y="18056"/>
                  <a:pt x="28657" y="18020"/>
                  <a:pt x="28585" y="18001"/>
                </a:cubicBezTo>
                <a:close/>
                <a:moveTo>
                  <a:pt x="29017" y="18181"/>
                </a:moveTo>
                <a:lnTo>
                  <a:pt x="28981" y="18272"/>
                </a:lnTo>
                <a:cubicBezTo>
                  <a:pt x="29053" y="18289"/>
                  <a:pt x="29144" y="18325"/>
                  <a:pt x="29216" y="18344"/>
                </a:cubicBezTo>
                <a:lnTo>
                  <a:pt x="29252" y="18253"/>
                </a:lnTo>
                <a:cubicBezTo>
                  <a:pt x="29161" y="18236"/>
                  <a:pt x="29089" y="18200"/>
                  <a:pt x="29017" y="18181"/>
                </a:cubicBezTo>
                <a:close/>
                <a:moveTo>
                  <a:pt x="29468" y="18308"/>
                </a:moveTo>
                <a:lnTo>
                  <a:pt x="29449" y="18397"/>
                </a:lnTo>
                <a:cubicBezTo>
                  <a:pt x="29521" y="18416"/>
                  <a:pt x="29612" y="18433"/>
                  <a:pt x="29684" y="18452"/>
                </a:cubicBezTo>
                <a:lnTo>
                  <a:pt x="29701" y="18361"/>
                </a:lnTo>
                <a:cubicBezTo>
                  <a:pt x="29629" y="18344"/>
                  <a:pt x="29557" y="18325"/>
                  <a:pt x="29468" y="18308"/>
                </a:cubicBezTo>
                <a:close/>
                <a:moveTo>
                  <a:pt x="31124" y="18361"/>
                </a:moveTo>
                <a:cubicBezTo>
                  <a:pt x="31033" y="18380"/>
                  <a:pt x="30961" y="18397"/>
                  <a:pt x="30889" y="18397"/>
                </a:cubicBezTo>
                <a:lnTo>
                  <a:pt x="30889" y="18488"/>
                </a:lnTo>
                <a:cubicBezTo>
                  <a:pt x="30980" y="18488"/>
                  <a:pt x="31052" y="18469"/>
                  <a:pt x="31141" y="18452"/>
                </a:cubicBezTo>
                <a:lnTo>
                  <a:pt x="31124" y="18361"/>
                </a:lnTo>
                <a:close/>
                <a:moveTo>
                  <a:pt x="29936" y="18397"/>
                </a:moveTo>
                <a:lnTo>
                  <a:pt x="29917" y="18488"/>
                </a:lnTo>
                <a:cubicBezTo>
                  <a:pt x="30008" y="18505"/>
                  <a:pt x="30080" y="18505"/>
                  <a:pt x="30169" y="18524"/>
                </a:cubicBezTo>
                <a:lnTo>
                  <a:pt x="30169" y="18416"/>
                </a:lnTo>
                <a:cubicBezTo>
                  <a:pt x="30097" y="18416"/>
                  <a:pt x="30008" y="18416"/>
                  <a:pt x="29936" y="18397"/>
                </a:cubicBezTo>
                <a:close/>
                <a:moveTo>
                  <a:pt x="30656" y="18416"/>
                </a:moveTo>
                <a:cubicBezTo>
                  <a:pt x="30565" y="18433"/>
                  <a:pt x="30493" y="18433"/>
                  <a:pt x="30421" y="18433"/>
                </a:cubicBezTo>
                <a:lnTo>
                  <a:pt x="30404" y="18433"/>
                </a:lnTo>
                <a:lnTo>
                  <a:pt x="30404" y="18524"/>
                </a:lnTo>
                <a:lnTo>
                  <a:pt x="30656" y="18524"/>
                </a:lnTo>
                <a:lnTo>
                  <a:pt x="30656" y="18416"/>
                </a:lnTo>
                <a:close/>
              </a:path>
            </a:pathLst>
          </a:custGeom>
          <a:solidFill>
            <a:schemeClr val="accent4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p17"/>
          <p:cNvSpPr/>
          <p:nvPr/>
        </p:nvSpPr>
        <p:spPr>
          <a:xfrm rot="-939874">
            <a:off x="109155" y="3300319"/>
            <a:ext cx="1222848" cy="2606368"/>
          </a:xfrm>
          <a:custGeom>
            <a:avLst/>
            <a:gdLst/>
            <a:ahLst/>
            <a:cxnLst/>
            <a:rect l="l" t="t" r="r" b="b"/>
            <a:pathLst>
              <a:path w="11089" h="23635" extrusionOk="0">
                <a:moveTo>
                  <a:pt x="181" y="1"/>
                </a:moveTo>
                <a:cubicBezTo>
                  <a:pt x="145" y="73"/>
                  <a:pt x="127" y="145"/>
                  <a:pt x="91" y="234"/>
                </a:cubicBezTo>
                <a:lnTo>
                  <a:pt x="181" y="253"/>
                </a:lnTo>
                <a:cubicBezTo>
                  <a:pt x="217" y="181"/>
                  <a:pt x="235" y="109"/>
                  <a:pt x="271" y="37"/>
                </a:cubicBezTo>
                <a:lnTo>
                  <a:pt x="181" y="1"/>
                </a:lnTo>
                <a:close/>
                <a:moveTo>
                  <a:pt x="37" y="469"/>
                </a:moveTo>
                <a:cubicBezTo>
                  <a:pt x="19" y="541"/>
                  <a:pt x="1" y="630"/>
                  <a:pt x="1" y="702"/>
                </a:cubicBezTo>
                <a:lnTo>
                  <a:pt x="91" y="721"/>
                </a:lnTo>
                <a:cubicBezTo>
                  <a:pt x="109" y="630"/>
                  <a:pt x="109" y="558"/>
                  <a:pt x="127" y="486"/>
                </a:cubicBezTo>
                <a:lnTo>
                  <a:pt x="37" y="469"/>
                </a:lnTo>
                <a:close/>
                <a:moveTo>
                  <a:pt x="1" y="954"/>
                </a:moveTo>
                <a:cubicBezTo>
                  <a:pt x="1" y="1026"/>
                  <a:pt x="1" y="1117"/>
                  <a:pt x="19" y="1189"/>
                </a:cubicBezTo>
                <a:lnTo>
                  <a:pt x="109" y="1189"/>
                </a:lnTo>
                <a:cubicBezTo>
                  <a:pt x="91" y="1098"/>
                  <a:pt x="91" y="1026"/>
                  <a:pt x="91" y="954"/>
                </a:cubicBezTo>
                <a:close/>
                <a:moveTo>
                  <a:pt x="145" y="1405"/>
                </a:moveTo>
                <a:lnTo>
                  <a:pt x="55" y="1441"/>
                </a:lnTo>
                <a:cubicBezTo>
                  <a:pt x="73" y="1513"/>
                  <a:pt x="91" y="1585"/>
                  <a:pt x="127" y="1674"/>
                </a:cubicBezTo>
                <a:lnTo>
                  <a:pt x="217" y="1638"/>
                </a:lnTo>
                <a:cubicBezTo>
                  <a:pt x="181" y="1566"/>
                  <a:pt x="163" y="1494"/>
                  <a:pt x="145" y="1405"/>
                </a:cubicBezTo>
                <a:close/>
                <a:moveTo>
                  <a:pt x="289" y="1854"/>
                </a:moveTo>
                <a:lnTo>
                  <a:pt x="217" y="1890"/>
                </a:lnTo>
                <a:cubicBezTo>
                  <a:pt x="235" y="1962"/>
                  <a:pt x="271" y="2053"/>
                  <a:pt x="325" y="2106"/>
                </a:cubicBezTo>
                <a:lnTo>
                  <a:pt x="397" y="2070"/>
                </a:lnTo>
                <a:lnTo>
                  <a:pt x="289" y="1854"/>
                </a:lnTo>
                <a:close/>
                <a:moveTo>
                  <a:pt x="523" y="2269"/>
                </a:moveTo>
                <a:lnTo>
                  <a:pt x="451" y="2322"/>
                </a:lnTo>
                <a:cubicBezTo>
                  <a:pt x="505" y="2394"/>
                  <a:pt x="541" y="2449"/>
                  <a:pt x="595" y="2502"/>
                </a:cubicBezTo>
                <a:lnTo>
                  <a:pt x="667" y="2449"/>
                </a:lnTo>
                <a:cubicBezTo>
                  <a:pt x="631" y="2394"/>
                  <a:pt x="577" y="2322"/>
                  <a:pt x="523" y="2269"/>
                </a:cubicBezTo>
                <a:close/>
                <a:moveTo>
                  <a:pt x="847" y="2610"/>
                </a:moveTo>
                <a:lnTo>
                  <a:pt x="775" y="2682"/>
                </a:lnTo>
                <a:cubicBezTo>
                  <a:pt x="829" y="2737"/>
                  <a:pt x="901" y="2790"/>
                  <a:pt x="973" y="2845"/>
                </a:cubicBezTo>
                <a:lnTo>
                  <a:pt x="1027" y="2754"/>
                </a:lnTo>
                <a:cubicBezTo>
                  <a:pt x="955" y="2718"/>
                  <a:pt x="901" y="2665"/>
                  <a:pt x="847" y="2610"/>
                </a:cubicBezTo>
                <a:close/>
                <a:moveTo>
                  <a:pt x="1225" y="2881"/>
                </a:moveTo>
                <a:lnTo>
                  <a:pt x="1171" y="2970"/>
                </a:lnTo>
                <a:cubicBezTo>
                  <a:pt x="1189" y="2989"/>
                  <a:pt x="1225" y="2989"/>
                  <a:pt x="1243" y="3006"/>
                </a:cubicBezTo>
                <a:cubicBezTo>
                  <a:pt x="1297" y="3025"/>
                  <a:pt x="1333" y="3061"/>
                  <a:pt x="1387" y="3078"/>
                </a:cubicBezTo>
                <a:lnTo>
                  <a:pt x="1423" y="2989"/>
                </a:lnTo>
                <a:cubicBezTo>
                  <a:pt x="1387" y="2970"/>
                  <a:pt x="1333" y="2953"/>
                  <a:pt x="1297" y="2917"/>
                </a:cubicBezTo>
                <a:cubicBezTo>
                  <a:pt x="1261" y="2917"/>
                  <a:pt x="1243" y="2898"/>
                  <a:pt x="1225" y="2881"/>
                </a:cubicBezTo>
                <a:close/>
                <a:moveTo>
                  <a:pt x="1657" y="3061"/>
                </a:moveTo>
                <a:lnTo>
                  <a:pt x="1621" y="3150"/>
                </a:lnTo>
                <a:cubicBezTo>
                  <a:pt x="1693" y="3186"/>
                  <a:pt x="1765" y="3205"/>
                  <a:pt x="1855" y="3222"/>
                </a:cubicBezTo>
                <a:lnTo>
                  <a:pt x="1873" y="3133"/>
                </a:lnTo>
                <a:cubicBezTo>
                  <a:pt x="1801" y="3114"/>
                  <a:pt x="1711" y="3097"/>
                  <a:pt x="1657" y="3061"/>
                </a:cubicBezTo>
                <a:close/>
                <a:moveTo>
                  <a:pt x="2107" y="3186"/>
                </a:moveTo>
                <a:lnTo>
                  <a:pt x="2089" y="3294"/>
                </a:lnTo>
                <a:cubicBezTo>
                  <a:pt x="2161" y="3313"/>
                  <a:pt x="2233" y="3313"/>
                  <a:pt x="2323" y="3330"/>
                </a:cubicBezTo>
                <a:lnTo>
                  <a:pt x="2341" y="3241"/>
                </a:lnTo>
                <a:cubicBezTo>
                  <a:pt x="2251" y="3222"/>
                  <a:pt x="2179" y="3205"/>
                  <a:pt x="2107" y="3186"/>
                </a:cubicBezTo>
                <a:close/>
                <a:moveTo>
                  <a:pt x="2575" y="3294"/>
                </a:moveTo>
                <a:lnTo>
                  <a:pt x="2557" y="3385"/>
                </a:lnTo>
                <a:cubicBezTo>
                  <a:pt x="2647" y="3421"/>
                  <a:pt x="2719" y="3438"/>
                  <a:pt x="2791" y="3457"/>
                </a:cubicBezTo>
                <a:lnTo>
                  <a:pt x="2809" y="3349"/>
                </a:lnTo>
                <a:cubicBezTo>
                  <a:pt x="2737" y="3330"/>
                  <a:pt x="2665" y="3313"/>
                  <a:pt x="2575" y="3294"/>
                </a:cubicBezTo>
                <a:close/>
                <a:moveTo>
                  <a:pt x="3043" y="3421"/>
                </a:moveTo>
                <a:lnTo>
                  <a:pt x="3007" y="3510"/>
                </a:lnTo>
                <a:cubicBezTo>
                  <a:pt x="3097" y="3546"/>
                  <a:pt x="3169" y="3565"/>
                  <a:pt x="3223" y="3601"/>
                </a:cubicBezTo>
                <a:lnTo>
                  <a:pt x="3277" y="3510"/>
                </a:lnTo>
                <a:cubicBezTo>
                  <a:pt x="3205" y="3474"/>
                  <a:pt x="3115" y="3457"/>
                  <a:pt x="3043" y="3421"/>
                </a:cubicBezTo>
                <a:close/>
                <a:moveTo>
                  <a:pt x="3493" y="3618"/>
                </a:moveTo>
                <a:lnTo>
                  <a:pt x="3439" y="3709"/>
                </a:lnTo>
                <a:cubicBezTo>
                  <a:pt x="3511" y="3745"/>
                  <a:pt x="3583" y="3781"/>
                  <a:pt x="3637" y="3834"/>
                </a:cubicBezTo>
                <a:lnTo>
                  <a:pt x="3691" y="3762"/>
                </a:lnTo>
                <a:cubicBezTo>
                  <a:pt x="3637" y="3709"/>
                  <a:pt x="3565" y="3654"/>
                  <a:pt x="3493" y="3618"/>
                </a:cubicBezTo>
                <a:close/>
                <a:moveTo>
                  <a:pt x="3871" y="3925"/>
                </a:moveTo>
                <a:lnTo>
                  <a:pt x="3817" y="3978"/>
                </a:lnTo>
                <a:cubicBezTo>
                  <a:pt x="3871" y="4050"/>
                  <a:pt x="3907" y="4105"/>
                  <a:pt x="3961" y="4158"/>
                </a:cubicBezTo>
                <a:lnTo>
                  <a:pt x="4033" y="4105"/>
                </a:lnTo>
                <a:cubicBezTo>
                  <a:pt x="3979" y="4033"/>
                  <a:pt x="3943" y="3978"/>
                  <a:pt x="3871" y="3925"/>
                </a:cubicBezTo>
                <a:close/>
                <a:moveTo>
                  <a:pt x="4159" y="4321"/>
                </a:moveTo>
                <a:lnTo>
                  <a:pt x="4087" y="4357"/>
                </a:lnTo>
                <a:cubicBezTo>
                  <a:pt x="4123" y="4429"/>
                  <a:pt x="4141" y="4501"/>
                  <a:pt x="4177" y="4573"/>
                </a:cubicBezTo>
                <a:lnTo>
                  <a:pt x="4267" y="4537"/>
                </a:lnTo>
                <a:lnTo>
                  <a:pt x="4159" y="4321"/>
                </a:lnTo>
                <a:close/>
                <a:moveTo>
                  <a:pt x="4339" y="4770"/>
                </a:moveTo>
                <a:lnTo>
                  <a:pt x="4249" y="4789"/>
                </a:lnTo>
                <a:cubicBezTo>
                  <a:pt x="4267" y="4878"/>
                  <a:pt x="4285" y="4950"/>
                  <a:pt x="4303" y="5022"/>
                </a:cubicBezTo>
                <a:lnTo>
                  <a:pt x="4393" y="5005"/>
                </a:lnTo>
                <a:cubicBezTo>
                  <a:pt x="4375" y="4933"/>
                  <a:pt x="4357" y="4842"/>
                  <a:pt x="4339" y="4770"/>
                </a:cubicBezTo>
                <a:close/>
                <a:moveTo>
                  <a:pt x="4321" y="5257"/>
                </a:moveTo>
                <a:cubicBezTo>
                  <a:pt x="4339" y="5329"/>
                  <a:pt x="4339" y="5418"/>
                  <a:pt x="4339" y="5490"/>
                </a:cubicBezTo>
                <a:lnTo>
                  <a:pt x="4429" y="5490"/>
                </a:lnTo>
                <a:lnTo>
                  <a:pt x="4429" y="5257"/>
                </a:lnTo>
                <a:close/>
                <a:moveTo>
                  <a:pt x="4321" y="5725"/>
                </a:moveTo>
                <a:cubicBezTo>
                  <a:pt x="4321" y="5814"/>
                  <a:pt x="4303" y="5886"/>
                  <a:pt x="4303" y="5958"/>
                </a:cubicBezTo>
                <a:lnTo>
                  <a:pt x="4393" y="5977"/>
                </a:lnTo>
                <a:cubicBezTo>
                  <a:pt x="4411" y="5905"/>
                  <a:pt x="4411" y="5814"/>
                  <a:pt x="4429" y="5742"/>
                </a:cubicBezTo>
                <a:lnTo>
                  <a:pt x="4321" y="5725"/>
                </a:lnTo>
                <a:close/>
                <a:moveTo>
                  <a:pt x="4267" y="6193"/>
                </a:moveTo>
                <a:cubicBezTo>
                  <a:pt x="4249" y="6265"/>
                  <a:pt x="4231" y="6318"/>
                  <a:pt x="4213" y="6390"/>
                </a:cubicBezTo>
                <a:lnTo>
                  <a:pt x="4213" y="6426"/>
                </a:lnTo>
                <a:lnTo>
                  <a:pt x="4303" y="6462"/>
                </a:lnTo>
                <a:lnTo>
                  <a:pt x="4303" y="6409"/>
                </a:lnTo>
                <a:cubicBezTo>
                  <a:pt x="4321" y="6354"/>
                  <a:pt x="4339" y="6282"/>
                  <a:pt x="4357" y="6210"/>
                </a:cubicBezTo>
                <a:lnTo>
                  <a:pt x="4267" y="6193"/>
                </a:lnTo>
                <a:close/>
                <a:moveTo>
                  <a:pt x="4141" y="6661"/>
                </a:moveTo>
                <a:cubicBezTo>
                  <a:pt x="4123" y="6733"/>
                  <a:pt x="4087" y="6805"/>
                  <a:pt x="4069" y="6894"/>
                </a:cubicBezTo>
                <a:lnTo>
                  <a:pt x="4159" y="6913"/>
                </a:lnTo>
                <a:cubicBezTo>
                  <a:pt x="4195" y="6841"/>
                  <a:pt x="4213" y="6769"/>
                  <a:pt x="4231" y="6678"/>
                </a:cubicBezTo>
                <a:lnTo>
                  <a:pt x="4141" y="6661"/>
                </a:lnTo>
                <a:close/>
                <a:moveTo>
                  <a:pt x="3997" y="7110"/>
                </a:moveTo>
                <a:cubicBezTo>
                  <a:pt x="3961" y="7182"/>
                  <a:pt x="3943" y="7254"/>
                  <a:pt x="3907" y="7326"/>
                </a:cubicBezTo>
                <a:lnTo>
                  <a:pt x="3997" y="7362"/>
                </a:lnTo>
                <a:cubicBezTo>
                  <a:pt x="4033" y="7290"/>
                  <a:pt x="4051" y="7218"/>
                  <a:pt x="4087" y="7146"/>
                </a:cubicBezTo>
                <a:lnTo>
                  <a:pt x="3997" y="7110"/>
                </a:lnTo>
                <a:close/>
                <a:moveTo>
                  <a:pt x="3817" y="7561"/>
                </a:moveTo>
                <a:cubicBezTo>
                  <a:pt x="3799" y="7633"/>
                  <a:pt x="3763" y="7705"/>
                  <a:pt x="3745" y="7777"/>
                </a:cubicBezTo>
                <a:lnTo>
                  <a:pt x="3835" y="7813"/>
                </a:lnTo>
                <a:cubicBezTo>
                  <a:pt x="3853" y="7741"/>
                  <a:pt x="3889" y="7669"/>
                  <a:pt x="3907" y="7597"/>
                </a:cubicBezTo>
                <a:lnTo>
                  <a:pt x="3817" y="7561"/>
                </a:lnTo>
                <a:close/>
                <a:moveTo>
                  <a:pt x="3655" y="8010"/>
                </a:moveTo>
                <a:cubicBezTo>
                  <a:pt x="3637" y="8082"/>
                  <a:pt x="3601" y="8154"/>
                  <a:pt x="3583" y="8245"/>
                </a:cubicBezTo>
                <a:lnTo>
                  <a:pt x="3673" y="8262"/>
                </a:lnTo>
                <a:cubicBezTo>
                  <a:pt x="3691" y="8190"/>
                  <a:pt x="3727" y="8118"/>
                  <a:pt x="3745" y="8046"/>
                </a:cubicBezTo>
                <a:lnTo>
                  <a:pt x="3655" y="8010"/>
                </a:lnTo>
                <a:close/>
                <a:moveTo>
                  <a:pt x="3511" y="8478"/>
                </a:moveTo>
                <a:lnTo>
                  <a:pt x="3457" y="8694"/>
                </a:lnTo>
                <a:lnTo>
                  <a:pt x="3547" y="8730"/>
                </a:lnTo>
                <a:cubicBezTo>
                  <a:pt x="3565" y="8658"/>
                  <a:pt x="3583" y="8569"/>
                  <a:pt x="3601" y="8497"/>
                </a:cubicBezTo>
                <a:lnTo>
                  <a:pt x="3511" y="8478"/>
                </a:lnTo>
                <a:close/>
                <a:moveTo>
                  <a:pt x="3403" y="8946"/>
                </a:moveTo>
                <a:cubicBezTo>
                  <a:pt x="3403" y="8965"/>
                  <a:pt x="3403" y="8982"/>
                  <a:pt x="3385" y="9018"/>
                </a:cubicBezTo>
                <a:cubicBezTo>
                  <a:pt x="3385" y="9073"/>
                  <a:pt x="3367" y="9126"/>
                  <a:pt x="3367" y="9181"/>
                </a:cubicBezTo>
                <a:lnTo>
                  <a:pt x="3457" y="9198"/>
                </a:lnTo>
                <a:cubicBezTo>
                  <a:pt x="3475" y="9145"/>
                  <a:pt x="3475" y="9090"/>
                  <a:pt x="3493" y="9037"/>
                </a:cubicBezTo>
                <a:lnTo>
                  <a:pt x="3493" y="8965"/>
                </a:lnTo>
                <a:lnTo>
                  <a:pt x="3403" y="8946"/>
                </a:lnTo>
                <a:close/>
                <a:moveTo>
                  <a:pt x="3349" y="9433"/>
                </a:moveTo>
                <a:lnTo>
                  <a:pt x="3349" y="9486"/>
                </a:lnTo>
                <a:cubicBezTo>
                  <a:pt x="3349" y="9541"/>
                  <a:pt x="3349" y="9613"/>
                  <a:pt x="3367" y="9666"/>
                </a:cubicBezTo>
                <a:lnTo>
                  <a:pt x="3457" y="9666"/>
                </a:lnTo>
                <a:lnTo>
                  <a:pt x="3457" y="9486"/>
                </a:lnTo>
                <a:lnTo>
                  <a:pt x="3457" y="9433"/>
                </a:lnTo>
                <a:close/>
                <a:moveTo>
                  <a:pt x="3385" y="9901"/>
                </a:moveTo>
                <a:cubicBezTo>
                  <a:pt x="3403" y="9990"/>
                  <a:pt x="3403" y="10062"/>
                  <a:pt x="3421" y="10153"/>
                </a:cubicBezTo>
                <a:lnTo>
                  <a:pt x="3529" y="10134"/>
                </a:lnTo>
                <a:cubicBezTo>
                  <a:pt x="3511" y="10045"/>
                  <a:pt x="3493" y="9973"/>
                  <a:pt x="3475" y="9901"/>
                </a:cubicBezTo>
                <a:close/>
                <a:moveTo>
                  <a:pt x="3583" y="10350"/>
                </a:moveTo>
                <a:lnTo>
                  <a:pt x="3493" y="10386"/>
                </a:lnTo>
                <a:cubicBezTo>
                  <a:pt x="3529" y="10458"/>
                  <a:pt x="3547" y="10530"/>
                  <a:pt x="3583" y="10602"/>
                </a:cubicBezTo>
                <a:lnTo>
                  <a:pt x="3673" y="10566"/>
                </a:lnTo>
                <a:cubicBezTo>
                  <a:pt x="3637" y="10494"/>
                  <a:pt x="3619" y="10422"/>
                  <a:pt x="3583" y="10350"/>
                </a:cubicBezTo>
                <a:close/>
                <a:moveTo>
                  <a:pt x="3781" y="10782"/>
                </a:moveTo>
                <a:lnTo>
                  <a:pt x="3709" y="10818"/>
                </a:lnTo>
                <a:cubicBezTo>
                  <a:pt x="3745" y="10890"/>
                  <a:pt x="3799" y="10962"/>
                  <a:pt x="3853" y="11017"/>
                </a:cubicBezTo>
                <a:lnTo>
                  <a:pt x="3925" y="10962"/>
                </a:lnTo>
                <a:cubicBezTo>
                  <a:pt x="3871" y="10909"/>
                  <a:pt x="3835" y="10837"/>
                  <a:pt x="3781" y="10782"/>
                </a:cubicBezTo>
                <a:close/>
                <a:moveTo>
                  <a:pt x="4087" y="11125"/>
                </a:moveTo>
                <a:lnTo>
                  <a:pt x="4015" y="11197"/>
                </a:lnTo>
                <a:cubicBezTo>
                  <a:pt x="4087" y="11250"/>
                  <a:pt x="4159" y="11305"/>
                  <a:pt x="4213" y="11341"/>
                </a:cubicBezTo>
                <a:lnTo>
                  <a:pt x="4267" y="11269"/>
                </a:lnTo>
                <a:cubicBezTo>
                  <a:pt x="4213" y="11233"/>
                  <a:pt x="4141" y="11178"/>
                  <a:pt x="4087" y="11125"/>
                </a:cubicBezTo>
                <a:close/>
                <a:moveTo>
                  <a:pt x="4483" y="11377"/>
                </a:moveTo>
                <a:lnTo>
                  <a:pt x="4447" y="11466"/>
                </a:lnTo>
                <a:cubicBezTo>
                  <a:pt x="4519" y="11485"/>
                  <a:pt x="4591" y="11521"/>
                  <a:pt x="4681" y="11538"/>
                </a:cubicBezTo>
                <a:lnTo>
                  <a:pt x="4699" y="11449"/>
                </a:lnTo>
                <a:cubicBezTo>
                  <a:pt x="4627" y="11430"/>
                  <a:pt x="4555" y="11394"/>
                  <a:pt x="4483" y="11377"/>
                </a:cubicBezTo>
                <a:close/>
                <a:moveTo>
                  <a:pt x="4933" y="11485"/>
                </a:moveTo>
                <a:lnTo>
                  <a:pt x="4915" y="11574"/>
                </a:lnTo>
                <a:cubicBezTo>
                  <a:pt x="4987" y="11593"/>
                  <a:pt x="5077" y="11593"/>
                  <a:pt x="5167" y="11610"/>
                </a:cubicBezTo>
                <a:lnTo>
                  <a:pt x="5167" y="11502"/>
                </a:lnTo>
                <a:cubicBezTo>
                  <a:pt x="5077" y="11502"/>
                  <a:pt x="5005" y="11502"/>
                  <a:pt x="4933" y="11485"/>
                </a:cubicBezTo>
                <a:close/>
                <a:moveTo>
                  <a:pt x="5401" y="11502"/>
                </a:moveTo>
                <a:lnTo>
                  <a:pt x="5401" y="11610"/>
                </a:lnTo>
                <a:lnTo>
                  <a:pt x="5636" y="11610"/>
                </a:lnTo>
                <a:lnTo>
                  <a:pt x="5636" y="11502"/>
                </a:lnTo>
                <a:close/>
                <a:moveTo>
                  <a:pt x="5888" y="11502"/>
                </a:moveTo>
                <a:lnTo>
                  <a:pt x="5888" y="11610"/>
                </a:lnTo>
                <a:lnTo>
                  <a:pt x="5941" y="11593"/>
                </a:lnTo>
                <a:cubicBezTo>
                  <a:pt x="5996" y="11593"/>
                  <a:pt x="6032" y="11610"/>
                  <a:pt x="6085" y="11610"/>
                </a:cubicBezTo>
                <a:lnTo>
                  <a:pt x="6121" y="11610"/>
                </a:lnTo>
                <a:lnTo>
                  <a:pt x="6121" y="11502"/>
                </a:lnTo>
                <a:close/>
                <a:moveTo>
                  <a:pt x="6356" y="11521"/>
                </a:moveTo>
                <a:lnTo>
                  <a:pt x="6356" y="11610"/>
                </a:lnTo>
                <a:cubicBezTo>
                  <a:pt x="6428" y="11629"/>
                  <a:pt x="6517" y="11629"/>
                  <a:pt x="6589" y="11646"/>
                </a:cubicBezTo>
                <a:lnTo>
                  <a:pt x="6608" y="11557"/>
                </a:lnTo>
                <a:cubicBezTo>
                  <a:pt x="6517" y="11538"/>
                  <a:pt x="6445" y="11538"/>
                  <a:pt x="6356" y="11521"/>
                </a:cubicBezTo>
                <a:close/>
                <a:moveTo>
                  <a:pt x="6841" y="11593"/>
                </a:moveTo>
                <a:lnTo>
                  <a:pt x="6824" y="11701"/>
                </a:lnTo>
                <a:cubicBezTo>
                  <a:pt x="6896" y="11701"/>
                  <a:pt x="6968" y="11737"/>
                  <a:pt x="7057" y="11754"/>
                </a:cubicBezTo>
                <a:lnTo>
                  <a:pt x="7076" y="11665"/>
                </a:lnTo>
                <a:cubicBezTo>
                  <a:pt x="7004" y="11629"/>
                  <a:pt x="6913" y="11610"/>
                  <a:pt x="6841" y="11593"/>
                </a:cubicBezTo>
                <a:close/>
                <a:moveTo>
                  <a:pt x="7309" y="11737"/>
                </a:moveTo>
                <a:lnTo>
                  <a:pt x="7273" y="11826"/>
                </a:lnTo>
                <a:cubicBezTo>
                  <a:pt x="7345" y="11845"/>
                  <a:pt x="7417" y="11881"/>
                  <a:pt x="7489" y="11898"/>
                </a:cubicBezTo>
                <a:lnTo>
                  <a:pt x="7525" y="11809"/>
                </a:lnTo>
                <a:cubicBezTo>
                  <a:pt x="7453" y="11790"/>
                  <a:pt x="7381" y="11754"/>
                  <a:pt x="7309" y="11737"/>
                </a:cubicBezTo>
                <a:close/>
                <a:moveTo>
                  <a:pt x="7760" y="11917"/>
                </a:moveTo>
                <a:lnTo>
                  <a:pt x="7705" y="12006"/>
                </a:lnTo>
                <a:lnTo>
                  <a:pt x="7921" y="12114"/>
                </a:lnTo>
                <a:lnTo>
                  <a:pt x="7976" y="12025"/>
                </a:lnTo>
                <a:lnTo>
                  <a:pt x="7760" y="11917"/>
                </a:lnTo>
                <a:close/>
                <a:moveTo>
                  <a:pt x="8173" y="12150"/>
                </a:moveTo>
                <a:lnTo>
                  <a:pt x="8120" y="12241"/>
                </a:lnTo>
                <a:cubicBezTo>
                  <a:pt x="8192" y="12277"/>
                  <a:pt x="8245" y="12330"/>
                  <a:pt x="8317" y="12366"/>
                </a:cubicBezTo>
                <a:lnTo>
                  <a:pt x="8372" y="12294"/>
                </a:lnTo>
                <a:cubicBezTo>
                  <a:pt x="8317" y="12258"/>
                  <a:pt x="8245" y="12205"/>
                  <a:pt x="8173" y="12150"/>
                </a:cubicBezTo>
                <a:close/>
                <a:moveTo>
                  <a:pt x="8552" y="12457"/>
                </a:moveTo>
                <a:lnTo>
                  <a:pt x="8497" y="12529"/>
                </a:lnTo>
                <a:lnTo>
                  <a:pt x="8660" y="12690"/>
                </a:lnTo>
                <a:lnTo>
                  <a:pt x="8732" y="12618"/>
                </a:lnTo>
                <a:cubicBezTo>
                  <a:pt x="8677" y="12565"/>
                  <a:pt x="8624" y="12510"/>
                  <a:pt x="8552" y="12457"/>
                </a:cubicBezTo>
                <a:close/>
                <a:moveTo>
                  <a:pt x="8893" y="12798"/>
                </a:moveTo>
                <a:lnTo>
                  <a:pt x="8821" y="12870"/>
                </a:lnTo>
                <a:cubicBezTo>
                  <a:pt x="8876" y="12925"/>
                  <a:pt x="8912" y="12997"/>
                  <a:pt x="8965" y="13050"/>
                </a:cubicBezTo>
                <a:lnTo>
                  <a:pt x="9037" y="12997"/>
                </a:lnTo>
                <a:cubicBezTo>
                  <a:pt x="9001" y="12925"/>
                  <a:pt x="8948" y="12870"/>
                  <a:pt x="8893" y="12798"/>
                </a:cubicBezTo>
                <a:close/>
                <a:moveTo>
                  <a:pt x="9181" y="13213"/>
                </a:moveTo>
                <a:lnTo>
                  <a:pt x="9092" y="13249"/>
                </a:lnTo>
                <a:cubicBezTo>
                  <a:pt x="9109" y="13285"/>
                  <a:pt x="9128" y="13302"/>
                  <a:pt x="9128" y="13338"/>
                </a:cubicBezTo>
                <a:cubicBezTo>
                  <a:pt x="9164" y="13374"/>
                  <a:pt x="9181" y="13410"/>
                  <a:pt x="9200" y="13465"/>
                </a:cubicBezTo>
                <a:lnTo>
                  <a:pt x="9289" y="13429"/>
                </a:lnTo>
                <a:cubicBezTo>
                  <a:pt x="9272" y="13374"/>
                  <a:pt x="9236" y="13338"/>
                  <a:pt x="9217" y="13285"/>
                </a:cubicBezTo>
                <a:cubicBezTo>
                  <a:pt x="9200" y="13266"/>
                  <a:pt x="9181" y="13230"/>
                  <a:pt x="9181" y="13213"/>
                </a:cubicBezTo>
                <a:close/>
                <a:moveTo>
                  <a:pt x="9380" y="13645"/>
                </a:moveTo>
                <a:lnTo>
                  <a:pt x="9289" y="13681"/>
                </a:lnTo>
                <a:cubicBezTo>
                  <a:pt x="9308" y="13753"/>
                  <a:pt x="9325" y="13825"/>
                  <a:pt x="9361" y="13897"/>
                </a:cubicBezTo>
                <a:lnTo>
                  <a:pt x="9452" y="13879"/>
                </a:lnTo>
                <a:cubicBezTo>
                  <a:pt x="9433" y="13807"/>
                  <a:pt x="9397" y="13717"/>
                  <a:pt x="9380" y="13645"/>
                </a:cubicBezTo>
                <a:close/>
                <a:moveTo>
                  <a:pt x="9488" y="14113"/>
                </a:moveTo>
                <a:lnTo>
                  <a:pt x="9397" y="14131"/>
                </a:lnTo>
                <a:cubicBezTo>
                  <a:pt x="9416" y="14203"/>
                  <a:pt x="9416" y="14293"/>
                  <a:pt x="9433" y="14365"/>
                </a:cubicBezTo>
                <a:lnTo>
                  <a:pt x="9524" y="14365"/>
                </a:lnTo>
                <a:cubicBezTo>
                  <a:pt x="9524" y="14275"/>
                  <a:pt x="9505" y="14203"/>
                  <a:pt x="9488" y="14113"/>
                </a:cubicBezTo>
                <a:close/>
                <a:moveTo>
                  <a:pt x="9433" y="14599"/>
                </a:moveTo>
                <a:cubicBezTo>
                  <a:pt x="9433" y="14689"/>
                  <a:pt x="9433" y="14761"/>
                  <a:pt x="9416" y="14833"/>
                </a:cubicBezTo>
                <a:lnTo>
                  <a:pt x="9524" y="14851"/>
                </a:lnTo>
                <a:lnTo>
                  <a:pt x="9524" y="14599"/>
                </a:lnTo>
                <a:close/>
                <a:moveTo>
                  <a:pt x="9380" y="15067"/>
                </a:moveTo>
                <a:cubicBezTo>
                  <a:pt x="9380" y="15157"/>
                  <a:pt x="9361" y="15229"/>
                  <a:pt x="9325" y="15301"/>
                </a:cubicBezTo>
                <a:lnTo>
                  <a:pt x="9433" y="15319"/>
                </a:lnTo>
                <a:cubicBezTo>
                  <a:pt x="9452" y="15247"/>
                  <a:pt x="9469" y="15175"/>
                  <a:pt x="9488" y="15085"/>
                </a:cubicBezTo>
                <a:lnTo>
                  <a:pt x="9380" y="15067"/>
                </a:lnTo>
                <a:close/>
                <a:moveTo>
                  <a:pt x="9253" y="15517"/>
                </a:moveTo>
                <a:cubicBezTo>
                  <a:pt x="9236" y="15589"/>
                  <a:pt x="9200" y="15661"/>
                  <a:pt x="9164" y="15733"/>
                </a:cubicBezTo>
                <a:lnTo>
                  <a:pt x="9253" y="15787"/>
                </a:lnTo>
                <a:cubicBezTo>
                  <a:pt x="9289" y="15715"/>
                  <a:pt x="9325" y="15643"/>
                  <a:pt x="9344" y="15553"/>
                </a:cubicBezTo>
                <a:lnTo>
                  <a:pt x="9253" y="15517"/>
                </a:lnTo>
                <a:close/>
                <a:moveTo>
                  <a:pt x="9056" y="15949"/>
                </a:moveTo>
                <a:cubicBezTo>
                  <a:pt x="9001" y="16003"/>
                  <a:pt x="8965" y="16075"/>
                  <a:pt x="8912" y="16129"/>
                </a:cubicBezTo>
                <a:lnTo>
                  <a:pt x="8984" y="16201"/>
                </a:lnTo>
                <a:cubicBezTo>
                  <a:pt x="9037" y="16129"/>
                  <a:pt x="9092" y="16057"/>
                  <a:pt x="9128" y="16003"/>
                </a:cubicBezTo>
                <a:lnTo>
                  <a:pt x="9056" y="15949"/>
                </a:lnTo>
                <a:close/>
                <a:moveTo>
                  <a:pt x="8768" y="16309"/>
                </a:moveTo>
                <a:cubicBezTo>
                  <a:pt x="8713" y="16363"/>
                  <a:pt x="8641" y="16417"/>
                  <a:pt x="8588" y="16471"/>
                </a:cubicBezTo>
                <a:lnTo>
                  <a:pt x="8641" y="16543"/>
                </a:lnTo>
                <a:cubicBezTo>
                  <a:pt x="8713" y="16489"/>
                  <a:pt x="8768" y="16435"/>
                  <a:pt x="8821" y="16381"/>
                </a:cubicBezTo>
                <a:lnTo>
                  <a:pt x="8768" y="16309"/>
                </a:lnTo>
                <a:close/>
                <a:moveTo>
                  <a:pt x="8389" y="16597"/>
                </a:moveTo>
                <a:cubicBezTo>
                  <a:pt x="8336" y="16633"/>
                  <a:pt x="8264" y="16687"/>
                  <a:pt x="8192" y="16723"/>
                </a:cubicBezTo>
                <a:lnTo>
                  <a:pt x="8228" y="16795"/>
                </a:lnTo>
                <a:lnTo>
                  <a:pt x="8444" y="16687"/>
                </a:lnTo>
                <a:lnTo>
                  <a:pt x="8389" y="16597"/>
                </a:lnTo>
                <a:close/>
                <a:moveTo>
                  <a:pt x="7976" y="16813"/>
                </a:moveTo>
                <a:cubicBezTo>
                  <a:pt x="7904" y="16831"/>
                  <a:pt x="7832" y="16867"/>
                  <a:pt x="7760" y="16885"/>
                </a:cubicBezTo>
                <a:lnTo>
                  <a:pt x="7777" y="16975"/>
                </a:lnTo>
                <a:cubicBezTo>
                  <a:pt x="7849" y="16957"/>
                  <a:pt x="7940" y="16921"/>
                  <a:pt x="8012" y="16903"/>
                </a:cubicBezTo>
                <a:lnTo>
                  <a:pt x="7976" y="16813"/>
                </a:lnTo>
                <a:close/>
                <a:moveTo>
                  <a:pt x="7525" y="16939"/>
                </a:moveTo>
                <a:cubicBezTo>
                  <a:pt x="7453" y="16957"/>
                  <a:pt x="7364" y="16975"/>
                  <a:pt x="7292" y="16975"/>
                </a:cubicBezTo>
                <a:lnTo>
                  <a:pt x="7309" y="17083"/>
                </a:lnTo>
                <a:cubicBezTo>
                  <a:pt x="7381" y="17065"/>
                  <a:pt x="7472" y="17047"/>
                  <a:pt x="7544" y="17029"/>
                </a:cubicBezTo>
                <a:lnTo>
                  <a:pt x="7525" y="16939"/>
                </a:lnTo>
                <a:close/>
                <a:moveTo>
                  <a:pt x="7057" y="17011"/>
                </a:moveTo>
                <a:cubicBezTo>
                  <a:pt x="6985" y="17029"/>
                  <a:pt x="6896" y="17029"/>
                  <a:pt x="6824" y="17029"/>
                </a:cubicBezTo>
                <a:lnTo>
                  <a:pt x="6824" y="17137"/>
                </a:lnTo>
                <a:cubicBezTo>
                  <a:pt x="6913" y="17119"/>
                  <a:pt x="6985" y="17119"/>
                  <a:pt x="7057" y="17119"/>
                </a:cubicBezTo>
                <a:lnTo>
                  <a:pt x="7057" y="17011"/>
                </a:lnTo>
                <a:close/>
                <a:moveTo>
                  <a:pt x="6589" y="17047"/>
                </a:moveTo>
                <a:cubicBezTo>
                  <a:pt x="6500" y="17065"/>
                  <a:pt x="6428" y="17065"/>
                  <a:pt x="6337" y="17065"/>
                </a:cubicBezTo>
                <a:lnTo>
                  <a:pt x="6337" y="17155"/>
                </a:lnTo>
                <a:lnTo>
                  <a:pt x="6589" y="17155"/>
                </a:lnTo>
                <a:lnTo>
                  <a:pt x="6589" y="17047"/>
                </a:lnTo>
                <a:close/>
                <a:moveTo>
                  <a:pt x="5869" y="17083"/>
                </a:moveTo>
                <a:lnTo>
                  <a:pt x="5869" y="17173"/>
                </a:lnTo>
                <a:lnTo>
                  <a:pt x="6104" y="17173"/>
                </a:lnTo>
                <a:lnTo>
                  <a:pt x="6104" y="17083"/>
                </a:lnTo>
                <a:close/>
                <a:moveTo>
                  <a:pt x="5617" y="17101"/>
                </a:moveTo>
                <a:cubicBezTo>
                  <a:pt x="5545" y="17101"/>
                  <a:pt x="5456" y="17119"/>
                  <a:pt x="5383" y="17119"/>
                </a:cubicBezTo>
                <a:lnTo>
                  <a:pt x="5401" y="17209"/>
                </a:lnTo>
                <a:cubicBezTo>
                  <a:pt x="5473" y="17209"/>
                  <a:pt x="5545" y="17209"/>
                  <a:pt x="5636" y="17191"/>
                </a:cubicBezTo>
                <a:lnTo>
                  <a:pt x="5617" y="17101"/>
                </a:lnTo>
                <a:close/>
                <a:moveTo>
                  <a:pt x="5149" y="17155"/>
                </a:moveTo>
                <a:cubicBezTo>
                  <a:pt x="5059" y="17173"/>
                  <a:pt x="4987" y="17173"/>
                  <a:pt x="4897" y="17191"/>
                </a:cubicBezTo>
                <a:lnTo>
                  <a:pt x="4915" y="17281"/>
                </a:lnTo>
                <a:cubicBezTo>
                  <a:pt x="5005" y="17281"/>
                  <a:pt x="5077" y="17263"/>
                  <a:pt x="5149" y="17245"/>
                </a:cubicBezTo>
                <a:lnTo>
                  <a:pt x="5149" y="17155"/>
                </a:lnTo>
                <a:close/>
                <a:moveTo>
                  <a:pt x="4663" y="17245"/>
                </a:moveTo>
                <a:cubicBezTo>
                  <a:pt x="4591" y="17263"/>
                  <a:pt x="4501" y="17299"/>
                  <a:pt x="4429" y="17317"/>
                </a:cubicBezTo>
                <a:lnTo>
                  <a:pt x="4465" y="17407"/>
                </a:lnTo>
                <a:cubicBezTo>
                  <a:pt x="4537" y="17389"/>
                  <a:pt x="4609" y="17353"/>
                  <a:pt x="4699" y="17335"/>
                </a:cubicBezTo>
                <a:lnTo>
                  <a:pt x="4663" y="17245"/>
                </a:lnTo>
                <a:close/>
                <a:moveTo>
                  <a:pt x="4213" y="17407"/>
                </a:moveTo>
                <a:cubicBezTo>
                  <a:pt x="4123" y="17443"/>
                  <a:pt x="4051" y="17479"/>
                  <a:pt x="3997" y="17515"/>
                </a:cubicBezTo>
                <a:lnTo>
                  <a:pt x="4033" y="17605"/>
                </a:lnTo>
                <a:lnTo>
                  <a:pt x="4249" y="17497"/>
                </a:lnTo>
                <a:lnTo>
                  <a:pt x="4213" y="17407"/>
                </a:lnTo>
                <a:close/>
                <a:moveTo>
                  <a:pt x="3781" y="17641"/>
                </a:moveTo>
                <a:cubicBezTo>
                  <a:pt x="3709" y="17695"/>
                  <a:pt x="3655" y="17749"/>
                  <a:pt x="3583" y="17803"/>
                </a:cubicBezTo>
                <a:lnTo>
                  <a:pt x="3655" y="17875"/>
                </a:lnTo>
                <a:cubicBezTo>
                  <a:pt x="3709" y="17821"/>
                  <a:pt x="3763" y="17767"/>
                  <a:pt x="3835" y="17713"/>
                </a:cubicBezTo>
                <a:lnTo>
                  <a:pt x="3781" y="17641"/>
                </a:lnTo>
                <a:close/>
                <a:moveTo>
                  <a:pt x="3421" y="17965"/>
                </a:moveTo>
                <a:cubicBezTo>
                  <a:pt x="3367" y="18019"/>
                  <a:pt x="3331" y="18073"/>
                  <a:pt x="3295" y="18145"/>
                </a:cubicBezTo>
                <a:lnTo>
                  <a:pt x="3277" y="18163"/>
                </a:lnTo>
                <a:lnTo>
                  <a:pt x="3349" y="18217"/>
                </a:lnTo>
                <a:cubicBezTo>
                  <a:pt x="3367" y="18217"/>
                  <a:pt x="3367" y="18199"/>
                  <a:pt x="3385" y="18199"/>
                </a:cubicBezTo>
                <a:cubicBezTo>
                  <a:pt x="3403" y="18145"/>
                  <a:pt x="3457" y="18091"/>
                  <a:pt x="3493" y="18037"/>
                </a:cubicBezTo>
                <a:lnTo>
                  <a:pt x="3421" y="17965"/>
                </a:lnTo>
                <a:close/>
                <a:moveTo>
                  <a:pt x="3169" y="18397"/>
                </a:moveTo>
                <a:cubicBezTo>
                  <a:pt x="3133" y="18469"/>
                  <a:pt x="3097" y="18541"/>
                  <a:pt x="3079" y="18613"/>
                </a:cubicBezTo>
                <a:lnTo>
                  <a:pt x="3169" y="18649"/>
                </a:lnTo>
                <a:cubicBezTo>
                  <a:pt x="3187" y="18577"/>
                  <a:pt x="3223" y="18505"/>
                  <a:pt x="3241" y="18433"/>
                </a:cubicBezTo>
                <a:lnTo>
                  <a:pt x="3169" y="18397"/>
                </a:lnTo>
                <a:close/>
                <a:moveTo>
                  <a:pt x="3025" y="18865"/>
                </a:moveTo>
                <a:cubicBezTo>
                  <a:pt x="3025" y="18937"/>
                  <a:pt x="3007" y="19027"/>
                  <a:pt x="3007" y="19099"/>
                </a:cubicBezTo>
                <a:lnTo>
                  <a:pt x="3097" y="19117"/>
                </a:lnTo>
                <a:cubicBezTo>
                  <a:pt x="3097" y="19027"/>
                  <a:pt x="3115" y="18955"/>
                  <a:pt x="3115" y="18883"/>
                </a:cubicBezTo>
                <a:lnTo>
                  <a:pt x="3025" y="18865"/>
                </a:lnTo>
                <a:close/>
                <a:moveTo>
                  <a:pt x="3007" y="19351"/>
                </a:moveTo>
                <a:cubicBezTo>
                  <a:pt x="3025" y="19423"/>
                  <a:pt x="3025" y="19513"/>
                  <a:pt x="3043" y="19585"/>
                </a:cubicBezTo>
                <a:lnTo>
                  <a:pt x="3133" y="19567"/>
                </a:lnTo>
                <a:cubicBezTo>
                  <a:pt x="3115" y="19495"/>
                  <a:pt x="3115" y="19423"/>
                  <a:pt x="3115" y="19351"/>
                </a:cubicBezTo>
                <a:close/>
                <a:moveTo>
                  <a:pt x="3187" y="19801"/>
                </a:moveTo>
                <a:lnTo>
                  <a:pt x="3097" y="19837"/>
                </a:lnTo>
                <a:cubicBezTo>
                  <a:pt x="3115" y="19909"/>
                  <a:pt x="3151" y="19981"/>
                  <a:pt x="3169" y="20053"/>
                </a:cubicBezTo>
                <a:lnTo>
                  <a:pt x="3259" y="20035"/>
                </a:lnTo>
                <a:cubicBezTo>
                  <a:pt x="3241" y="19945"/>
                  <a:pt x="3205" y="19873"/>
                  <a:pt x="3187" y="19801"/>
                </a:cubicBezTo>
                <a:close/>
                <a:moveTo>
                  <a:pt x="3367" y="20233"/>
                </a:moveTo>
                <a:lnTo>
                  <a:pt x="3277" y="20287"/>
                </a:lnTo>
                <a:lnTo>
                  <a:pt x="3385" y="20503"/>
                </a:lnTo>
                <a:lnTo>
                  <a:pt x="3475" y="20449"/>
                </a:lnTo>
                <a:lnTo>
                  <a:pt x="3367" y="20233"/>
                </a:lnTo>
                <a:close/>
                <a:moveTo>
                  <a:pt x="3601" y="20647"/>
                </a:moveTo>
                <a:lnTo>
                  <a:pt x="3529" y="20701"/>
                </a:lnTo>
                <a:cubicBezTo>
                  <a:pt x="3565" y="20755"/>
                  <a:pt x="3619" y="20827"/>
                  <a:pt x="3673" y="20899"/>
                </a:cubicBezTo>
                <a:lnTo>
                  <a:pt x="3745" y="20827"/>
                </a:lnTo>
                <a:cubicBezTo>
                  <a:pt x="3691" y="20773"/>
                  <a:pt x="3655" y="20701"/>
                  <a:pt x="3601" y="20647"/>
                </a:cubicBezTo>
                <a:close/>
                <a:moveTo>
                  <a:pt x="3907" y="21007"/>
                </a:moveTo>
                <a:lnTo>
                  <a:pt x="3835" y="21079"/>
                </a:lnTo>
                <a:cubicBezTo>
                  <a:pt x="3889" y="21133"/>
                  <a:pt x="3943" y="21187"/>
                  <a:pt x="3997" y="21259"/>
                </a:cubicBezTo>
                <a:lnTo>
                  <a:pt x="4069" y="21187"/>
                </a:lnTo>
                <a:cubicBezTo>
                  <a:pt x="4015" y="21133"/>
                  <a:pt x="3961" y="21061"/>
                  <a:pt x="3907" y="21007"/>
                </a:cubicBezTo>
                <a:close/>
                <a:moveTo>
                  <a:pt x="4231" y="21349"/>
                </a:moveTo>
                <a:lnTo>
                  <a:pt x="4177" y="21421"/>
                </a:lnTo>
                <a:cubicBezTo>
                  <a:pt x="4231" y="21475"/>
                  <a:pt x="4285" y="21529"/>
                  <a:pt x="4357" y="21583"/>
                </a:cubicBezTo>
                <a:lnTo>
                  <a:pt x="4411" y="21511"/>
                </a:lnTo>
                <a:cubicBezTo>
                  <a:pt x="4357" y="21457"/>
                  <a:pt x="4303" y="21403"/>
                  <a:pt x="4231" y="21349"/>
                </a:cubicBezTo>
                <a:close/>
                <a:moveTo>
                  <a:pt x="4609" y="21655"/>
                </a:moveTo>
                <a:lnTo>
                  <a:pt x="4537" y="21727"/>
                </a:lnTo>
                <a:lnTo>
                  <a:pt x="4555" y="21727"/>
                </a:lnTo>
                <a:cubicBezTo>
                  <a:pt x="4609" y="21782"/>
                  <a:pt x="4681" y="21835"/>
                  <a:pt x="4735" y="21871"/>
                </a:cubicBezTo>
                <a:lnTo>
                  <a:pt x="4789" y="21799"/>
                </a:lnTo>
                <a:cubicBezTo>
                  <a:pt x="4735" y="21746"/>
                  <a:pt x="4663" y="21710"/>
                  <a:pt x="4609" y="21655"/>
                </a:cubicBezTo>
                <a:close/>
                <a:moveTo>
                  <a:pt x="4987" y="21943"/>
                </a:moveTo>
                <a:lnTo>
                  <a:pt x="4933" y="22015"/>
                </a:lnTo>
                <a:cubicBezTo>
                  <a:pt x="4987" y="22070"/>
                  <a:pt x="5059" y="22106"/>
                  <a:pt x="5131" y="22159"/>
                </a:cubicBezTo>
                <a:lnTo>
                  <a:pt x="5185" y="22070"/>
                </a:lnTo>
                <a:cubicBezTo>
                  <a:pt x="5113" y="22034"/>
                  <a:pt x="5041" y="21979"/>
                  <a:pt x="4987" y="21943"/>
                </a:cubicBezTo>
                <a:close/>
                <a:moveTo>
                  <a:pt x="5383" y="22195"/>
                </a:moveTo>
                <a:lnTo>
                  <a:pt x="5329" y="22286"/>
                </a:lnTo>
                <a:cubicBezTo>
                  <a:pt x="5401" y="22322"/>
                  <a:pt x="5473" y="22358"/>
                  <a:pt x="5545" y="22411"/>
                </a:cubicBezTo>
                <a:lnTo>
                  <a:pt x="5581" y="22322"/>
                </a:lnTo>
                <a:cubicBezTo>
                  <a:pt x="5509" y="22286"/>
                  <a:pt x="5456" y="22250"/>
                  <a:pt x="5383" y="22195"/>
                </a:cubicBezTo>
                <a:close/>
                <a:moveTo>
                  <a:pt x="5797" y="22447"/>
                </a:moveTo>
                <a:lnTo>
                  <a:pt x="5744" y="22519"/>
                </a:lnTo>
                <a:cubicBezTo>
                  <a:pt x="5816" y="22555"/>
                  <a:pt x="5888" y="22610"/>
                  <a:pt x="5960" y="22646"/>
                </a:cubicBezTo>
                <a:lnTo>
                  <a:pt x="5996" y="22555"/>
                </a:lnTo>
                <a:cubicBezTo>
                  <a:pt x="5941" y="22519"/>
                  <a:pt x="5869" y="22483"/>
                  <a:pt x="5797" y="22447"/>
                </a:cubicBezTo>
                <a:close/>
                <a:moveTo>
                  <a:pt x="6212" y="22663"/>
                </a:moveTo>
                <a:lnTo>
                  <a:pt x="6176" y="22754"/>
                </a:lnTo>
                <a:cubicBezTo>
                  <a:pt x="6248" y="22771"/>
                  <a:pt x="6320" y="22807"/>
                  <a:pt x="6392" y="22843"/>
                </a:cubicBezTo>
                <a:lnTo>
                  <a:pt x="6428" y="22754"/>
                </a:lnTo>
                <a:cubicBezTo>
                  <a:pt x="6356" y="22718"/>
                  <a:pt x="6284" y="22699"/>
                  <a:pt x="6212" y="22663"/>
                </a:cubicBezTo>
                <a:close/>
                <a:moveTo>
                  <a:pt x="6644" y="22862"/>
                </a:moveTo>
                <a:lnTo>
                  <a:pt x="6608" y="22934"/>
                </a:lnTo>
                <a:cubicBezTo>
                  <a:pt x="6697" y="22970"/>
                  <a:pt x="6769" y="23006"/>
                  <a:pt x="6841" y="23023"/>
                </a:cubicBezTo>
                <a:lnTo>
                  <a:pt x="6877" y="22934"/>
                </a:lnTo>
                <a:cubicBezTo>
                  <a:pt x="6805" y="22915"/>
                  <a:pt x="6733" y="22879"/>
                  <a:pt x="6644" y="22862"/>
                </a:cubicBezTo>
                <a:close/>
                <a:moveTo>
                  <a:pt x="7093" y="23023"/>
                </a:moveTo>
                <a:lnTo>
                  <a:pt x="7057" y="23114"/>
                </a:lnTo>
                <a:cubicBezTo>
                  <a:pt x="7148" y="23150"/>
                  <a:pt x="7220" y="23167"/>
                  <a:pt x="7292" y="23186"/>
                </a:cubicBezTo>
                <a:lnTo>
                  <a:pt x="7328" y="23095"/>
                </a:lnTo>
                <a:cubicBezTo>
                  <a:pt x="7237" y="23078"/>
                  <a:pt x="7165" y="23059"/>
                  <a:pt x="7093" y="23023"/>
                </a:cubicBezTo>
                <a:close/>
                <a:moveTo>
                  <a:pt x="7544" y="23167"/>
                </a:moveTo>
                <a:lnTo>
                  <a:pt x="7525" y="23258"/>
                </a:lnTo>
                <a:cubicBezTo>
                  <a:pt x="7597" y="23294"/>
                  <a:pt x="7669" y="23311"/>
                  <a:pt x="7760" y="23330"/>
                </a:cubicBezTo>
                <a:lnTo>
                  <a:pt x="7777" y="23239"/>
                </a:lnTo>
                <a:cubicBezTo>
                  <a:pt x="7705" y="23222"/>
                  <a:pt x="7633" y="23203"/>
                  <a:pt x="7544" y="23167"/>
                </a:cubicBezTo>
                <a:close/>
                <a:moveTo>
                  <a:pt x="8012" y="23294"/>
                </a:moveTo>
                <a:lnTo>
                  <a:pt x="7993" y="23383"/>
                </a:lnTo>
                <a:cubicBezTo>
                  <a:pt x="8065" y="23402"/>
                  <a:pt x="8137" y="23419"/>
                  <a:pt x="8228" y="23438"/>
                </a:cubicBezTo>
                <a:lnTo>
                  <a:pt x="8245" y="23347"/>
                </a:lnTo>
                <a:cubicBezTo>
                  <a:pt x="8156" y="23330"/>
                  <a:pt x="8084" y="23311"/>
                  <a:pt x="8012" y="23294"/>
                </a:cubicBezTo>
                <a:close/>
                <a:moveTo>
                  <a:pt x="8480" y="23402"/>
                </a:moveTo>
                <a:lnTo>
                  <a:pt x="8461" y="23491"/>
                </a:lnTo>
                <a:cubicBezTo>
                  <a:pt x="8533" y="23510"/>
                  <a:pt x="8624" y="23510"/>
                  <a:pt x="8696" y="23527"/>
                </a:cubicBezTo>
                <a:lnTo>
                  <a:pt x="8713" y="23438"/>
                </a:lnTo>
                <a:cubicBezTo>
                  <a:pt x="8624" y="23419"/>
                  <a:pt x="8552" y="23402"/>
                  <a:pt x="8480" y="23402"/>
                </a:cubicBezTo>
                <a:close/>
                <a:moveTo>
                  <a:pt x="8948" y="23474"/>
                </a:moveTo>
                <a:lnTo>
                  <a:pt x="8929" y="23563"/>
                </a:lnTo>
                <a:cubicBezTo>
                  <a:pt x="9020" y="23582"/>
                  <a:pt x="9092" y="23582"/>
                  <a:pt x="9164" y="23599"/>
                </a:cubicBezTo>
                <a:lnTo>
                  <a:pt x="9181" y="23491"/>
                </a:lnTo>
                <a:cubicBezTo>
                  <a:pt x="9109" y="23491"/>
                  <a:pt x="9020" y="23474"/>
                  <a:pt x="8948" y="23474"/>
                </a:cubicBezTo>
                <a:close/>
                <a:moveTo>
                  <a:pt x="11089" y="23491"/>
                </a:moveTo>
                <a:cubicBezTo>
                  <a:pt x="11000" y="23491"/>
                  <a:pt x="10928" y="23510"/>
                  <a:pt x="10856" y="23510"/>
                </a:cubicBezTo>
                <a:lnTo>
                  <a:pt x="10856" y="23599"/>
                </a:lnTo>
                <a:cubicBezTo>
                  <a:pt x="10928" y="23599"/>
                  <a:pt x="11017" y="23599"/>
                  <a:pt x="11089" y="23582"/>
                </a:cubicBezTo>
                <a:lnTo>
                  <a:pt x="11089" y="23491"/>
                </a:lnTo>
                <a:close/>
                <a:moveTo>
                  <a:pt x="9416" y="23527"/>
                </a:moveTo>
                <a:lnTo>
                  <a:pt x="9416" y="23618"/>
                </a:lnTo>
                <a:cubicBezTo>
                  <a:pt x="9488" y="23618"/>
                  <a:pt x="9577" y="23618"/>
                  <a:pt x="9649" y="23635"/>
                </a:cubicBezTo>
                <a:lnTo>
                  <a:pt x="9649" y="23527"/>
                </a:lnTo>
                <a:close/>
                <a:moveTo>
                  <a:pt x="9901" y="23546"/>
                </a:moveTo>
                <a:lnTo>
                  <a:pt x="9901" y="23635"/>
                </a:lnTo>
                <a:lnTo>
                  <a:pt x="10136" y="23635"/>
                </a:lnTo>
                <a:lnTo>
                  <a:pt x="10136" y="23546"/>
                </a:lnTo>
                <a:close/>
                <a:moveTo>
                  <a:pt x="10604" y="23527"/>
                </a:moveTo>
                <a:cubicBezTo>
                  <a:pt x="10532" y="23527"/>
                  <a:pt x="10460" y="23546"/>
                  <a:pt x="10369" y="23546"/>
                </a:cubicBezTo>
                <a:lnTo>
                  <a:pt x="10369" y="23635"/>
                </a:lnTo>
                <a:cubicBezTo>
                  <a:pt x="10460" y="23635"/>
                  <a:pt x="10532" y="23635"/>
                  <a:pt x="10621" y="23618"/>
                </a:cubicBezTo>
                <a:lnTo>
                  <a:pt x="10604" y="23527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●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○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Char char="■"/>
              <a:defRPr sz="1600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6" r:id="rId6"/>
    <p:sldLayoutId id="2147483658" r:id="rId7"/>
    <p:sldLayoutId id="2147483659" r:id="rId8"/>
    <p:sldLayoutId id="2147483663" r:id="rId9"/>
    <p:sldLayoutId id="2147483672" r:id="rId10"/>
    <p:sldLayoutId id="2147483678" r:id="rId11"/>
    <p:sldLayoutId id="214748367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4"/>
          <p:cNvSpPr txBox="1">
            <a:spLocks noGrp="1"/>
          </p:cNvSpPr>
          <p:nvPr>
            <p:ph type="title"/>
          </p:nvPr>
        </p:nvSpPr>
        <p:spPr>
          <a:xfrm>
            <a:off x="628650" y="273846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2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4"/>
          <p:cNvSpPr txBox="1">
            <a:spLocks noGrp="1"/>
          </p:cNvSpPr>
          <p:nvPr>
            <p:ph type="dt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4"/>
          <p:cNvSpPr txBox="1">
            <a:spLocks noGrp="1"/>
          </p:cNvSpPr>
          <p:nvPr>
            <p:ph type="ft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24"/>
          <p:cNvSpPr txBox="1">
            <a:spLocks noGrp="1"/>
          </p:cNvSpPr>
          <p:nvPr>
            <p:ph type="sldNum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804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37"/>
          <p:cNvSpPr/>
          <p:nvPr/>
        </p:nvSpPr>
        <p:spPr>
          <a:xfrm>
            <a:off x="720000" y="3328600"/>
            <a:ext cx="4301100" cy="443100"/>
          </a:xfrm>
          <a:prstGeom prst="roundRect">
            <a:avLst>
              <a:gd name="adj" fmla="val 50000"/>
            </a:avLst>
          </a:prstGeom>
          <a:noFill/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37"/>
          <p:cNvSpPr/>
          <p:nvPr/>
        </p:nvSpPr>
        <p:spPr>
          <a:xfrm>
            <a:off x="5845475" y="1501775"/>
            <a:ext cx="4218900" cy="42189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37"/>
          <p:cNvSpPr txBox="1">
            <a:spLocks noGrp="1"/>
          </p:cNvSpPr>
          <p:nvPr>
            <p:ph type="ctrTitle"/>
          </p:nvPr>
        </p:nvSpPr>
        <p:spPr>
          <a:xfrm>
            <a:off x="720000" y="1117625"/>
            <a:ext cx="5616300" cy="2189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  <a:t>UNIT 2</a:t>
            </a:r>
            <a:br>
              <a:rPr lang="en" sz="4000" dirty="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rPr>
            </a:br>
            <a:r>
              <a:rPr lang="en" sz="6600" dirty="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rPr>
              <a:t>MY HOUSE</a:t>
            </a:r>
            <a:endParaRPr sz="8000" dirty="0">
              <a:solidFill>
                <a:schemeClr val="lt2"/>
              </a:solidFill>
              <a:latin typeface="Fredoka One"/>
              <a:ea typeface="Fredoka One"/>
              <a:cs typeface="Fredoka One"/>
              <a:sym typeface="Fredoka One"/>
            </a:endParaRPr>
          </a:p>
        </p:txBody>
      </p:sp>
      <p:sp>
        <p:nvSpPr>
          <p:cNvPr id="1152" name="Google Shape;1152;p37"/>
          <p:cNvSpPr txBox="1">
            <a:spLocks noGrp="1"/>
          </p:cNvSpPr>
          <p:nvPr>
            <p:ph type="subTitle" idx="1"/>
          </p:nvPr>
        </p:nvSpPr>
        <p:spPr>
          <a:xfrm>
            <a:off x="860250" y="3341500"/>
            <a:ext cx="4020600" cy="41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/>
              <a:t>Lesson 3: A closer look 2</a:t>
            </a:r>
            <a:endParaRPr sz="2400" b="1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9584D94-5172-BEC4-8B1F-2C76D100DC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342700" y="1940971"/>
            <a:ext cx="3635949" cy="27315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BA73-719E-B69F-4DCC-B45EC7D2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52" y="336537"/>
            <a:ext cx="7704000" cy="572700"/>
          </a:xfrm>
        </p:spPr>
        <p:txBody>
          <a:bodyPr/>
          <a:lstStyle/>
          <a:p>
            <a:pPr algn="l"/>
            <a:r>
              <a:rPr lang="en-VN" dirty="0"/>
              <a:t>CHECK YOUR ANSWERS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7EE322-7F81-B176-3E3A-55F2AEDB16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29" y="909237"/>
            <a:ext cx="2984659" cy="25559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15F9EF-ECFC-E3A7-B0A4-7B22B5912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691" y="650901"/>
            <a:ext cx="3011257" cy="2718177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F32FF1-52AE-27CF-34CB-0F4CECC68875}"/>
              </a:ext>
            </a:extLst>
          </p:cNvPr>
          <p:cNvSpPr/>
          <p:nvPr/>
        </p:nvSpPr>
        <p:spPr>
          <a:xfrm>
            <a:off x="1782943" y="3433225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0D300-3E95-6ED6-A602-7147BF944BB1}"/>
              </a:ext>
            </a:extLst>
          </p:cNvPr>
          <p:cNvSpPr/>
          <p:nvPr/>
        </p:nvSpPr>
        <p:spPr>
          <a:xfrm>
            <a:off x="6033908" y="3411293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49F82-7FB0-86B5-D57B-5AA0040169F9}"/>
              </a:ext>
            </a:extLst>
          </p:cNvPr>
          <p:cNvSpPr txBox="1"/>
          <p:nvPr/>
        </p:nvSpPr>
        <p:spPr>
          <a:xfrm>
            <a:off x="2004948" y="3517655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next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8C790-521B-87C8-7B94-E4146663DCE8}"/>
              </a:ext>
            </a:extLst>
          </p:cNvPr>
          <p:cNvSpPr txBox="1"/>
          <p:nvPr/>
        </p:nvSpPr>
        <p:spPr>
          <a:xfrm>
            <a:off x="6285747" y="3495723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behind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F907E-A582-41DD-0AA7-C85865AA5237}"/>
              </a:ext>
            </a:extLst>
          </p:cNvPr>
          <p:cNvSpPr txBox="1"/>
          <p:nvPr/>
        </p:nvSpPr>
        <p:spPr>
          <a:xfrm>
            <a:off x="1587927" y="4168583"/>
            <a:ext cx="29846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dog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next to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armchair.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C8457-B0C9-F651-C2D1-3D1E1FE6B627}"/>
              </a:ext>
            </a:extLst>
          </p:cNvPr>
          <p:cNvSpPr txBox="1"/>
          <p:nvPr/>
        </p:nvSpPr>
        <p:spPr>
          <a:xfrm>
            <a:off x="5824647" y="4158423"/>
            <a:ext cx="29846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behind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TV.</a:t>
            </a:r>
          </a:p>
        </p:txBody>
      </p:sp>
    </p:spTree>
    <p:extLst>
      <p:ext uri="{BB962C8B-B14F-4D97-AF65-F5344CB8AC3E}">
        <p14:creationId xmlns:p14="http://schemas.microsoft.com/office/powerpoint/2010/main" val="2623000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2BA73-719E-B69F-4DCC-B45EC7D2EE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52" y="336537"/>
            <a:ext cx="7704000" cy="572700"/>
          </a:xfrm>
        </p:spPr>
        <p:txBody>
          <a:bodyPr/>
          <a:lstStyle/>
          <a:p>
            <a:pPr algn="l"/>
            <a:r>
              <a:rPr lang="en-VN" dirty="0"/>
              <a:t>CHECK YOUR ANSWERS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F32FF1-52AE-27CF-34CB-0F4CECC68875}"/>
              </a:ext>
            </a:extLst>
          </p:cNvPr>
          <p:cNvSpPr/>
          <p:nvPr/>
        </p:nvSpPr>
        <p:spPr>
          <a:xfrm>
            <a:off x="1782943" y="3433225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0D300-3E95-6ED6-A602-7147BF944BB1}"/>
              </a:ext>
            </a:extLst>
          </p:cNvPr>
          <p:cNvSpPr/>
          <p:nvPr/>
        </p:nvSpPr>
        <p:spPr>
          <a:xfrm>
            <a:off x="5811903" y="3411293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49F82-7FB0-86B5-D57B-5AA0040169F9}"/>
              </a:ext>
            </a:extLst>
          </p:cNvPr>
          <p:cNvSpPr txBox="1"/>
          <p:nvPr/>
        </p:nvSpPr>
        <p:spPr>
          <a:xfrm>
            <a:off x="2004948" y="3517655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8C790-521B-87C8-7B94-E4146663DCE8}"/>
              </a:ext>
            </a:extLst>
          </p:cNvPr>
          <p:cNvSpPr txBox="1"/>
          <p:nvPr/>
        </p:nvSpPr>
        <p:spPr>
          <a:xfrm>
            <a:off x="6063742" y="3495723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 front of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F907E-A582-41DD-0AA7-C85865AA5237}"/>
              </a:ext>
            </a:extLst>
          </p:cNvPr>
          <p:cNvSpPr txBox="1"/>
          <p:nvPr/>
        </p:nvSpPr>
        <p:spPr>
          <a:xfrm>
            <a:off x="1587927" y="4168583"/>
            <a:ext cx="298465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in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wardrobe.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C8457-B0C9-F651-C2D1-3D1E1FE6B627}"/>
              </a:ext>
            </a:extLst>
          </p:cNvPr>
          <p:cNvSpPr txBox="1"/>
          <p:nvPr/>
        </p:nvSpPr>
        <p:spPr>
          <a:xfrm>
            <a:off x="5609484" y="4085525"/>
            <a:ext cx="31263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dog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in front of </a:t>
            </a:r>
            <a:r>
              <a:rPr lang="en-US" sz="2600" dirty="0">
                <a:latin typeface="Pangolin" pitchFamily="2" charset="77"/>
              </a:rPr>
              <a:t>the doghouse.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8A3A05-27C9-543C-0FC6-5328F7B74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130" y="882288"/>
            <a:ext cx="2435437" cy="255595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D0C70E2-7B1C-E8D9-B7CB-99B047EA6A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6074" y="650901"/>
            <a:ext cx="2695988" cy="271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92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EF32FF1-52AE-27CF-34CB-0F4CECC68875}"/>
              </a:ext>
            </a:extLst>
          </p:cNvPr>
          <p:cNvSpPr/>
          <p:nvPr/>
        </p:nvSpPr>
        <p:spPr>
          <a:xfrm>
            <a:off x="1782943" y="3433225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610D300-3E95-6ED6-A602-7147BF944BB1}"/>
              </a:ext>
            </a:extLst>
          </p:cNvPr>
          <p:cNvSpPr/>
          <p:nvPr/>
        </p:nvSpPr>
        <p:spPr>
          <a:xfrm>
            <a:off x="5811903" y="3411293"/>
            <a:ext cx="2654298" cy="568027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049F82-7FB0-86B5-D57B-5AA0040169F9}"/>
              </a:ext>
            </a:extLst>
          </p:cNvPr>
          <p:cNvSpPr txBox="1"/>
          <p:nvPr/>
        </p:nvSpPr>
        <p:spPr>
          <a:xfrm>
            <a:off x="2004948" y="3517655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between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18C790-521B-87C8-7B94-E4146663DCE8}"/>
              </a:ext>
            </a:extLst>
          </p:cNvPr>
          <p:cNvSpPr txBox="1"/>
          <p:nvPr/>
        </p:nvSpPr>
        <p:spPr>
          <a:xfrm>
            <a:off x="6063742" y="3495723"/>
            <a:ext cx="21506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under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9F907E-A582-41DD-0AA7-C85865AA5237}"/>
              </a:ext>
            </a:extLst>
          </p:cNvPr>
          <p:cNvSpPr txBox="1"/>
          <p:nvPr/>
        </p:nvSpPr>
        <p:spPr>
          <a:xfrm>
            <a:off x="924559" y="4117460"/>
            <a:ext cx="4051783" cy="892552"/>
          </a:xfrm>
          <a:prstGeom prst="rect">
            <a:avLst/>
          </a:prstGeom>
          <a:solidFill>
            <a:srgbClr val="FCF7F3"/>
          </a:solidFill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between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armchair and the lamp.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1C8457-B0C9-F651-C2D1-3D1E1FE6B627}"/>
              </a:ext>
            </a:extLst>
          </p:cNvPr>
          <p:cNvSpPr txBox="1"/>
          <p:nvPr/>
        </p:nvSpPr>
        <p:spPr>
          <a:xfrm>
            <a:off x="5609484" y="4085525"/>
            <a:ext cx="3126313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>
                <a:latin typeface="Pangolin" pitchFamily="2" charset="77"/>
              </a:rPr>
              <a:t>The cat is </a:t>
            </a:r>
            <a:r>
              <a:rPr lang="en-US" sz="2600" b="1" dirty="0">
                <a:solidFill>
                  <a:schemeClr val="accent2"/>
                </a:solidFill>
                <a:latin typeface="Pangolin" pitchFamily="2" charset="77"/>
              </a:rPr>
              <a:t>under </a:t>
            </a:r>
          </a:p>
          <a:p>
            <a:pPr algn="ctr"/>
            <a:r>
              <a:rPr lang="en-US" sz="2600" dirty="0">
                <a:latin typeface="Pangolin" pitchFamily="2" charset="77"/>
              </a:rPr>
              <a:t>the table.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D958861-BB30-B5DC-9186-A43433EC1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303" y="1345169"/>
            <a:ext cx="3355697" cy="18913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95443FF-3366-295F-B3EB-FB917AE8D3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6" y="1108440"/>
            <a:ext cx="2695988" cy="21281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8207B7-93C7-11D4-EF82-4B3DEB73D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91" y="346440"/>
            <a:ext cx="78359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92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47"/>
          <p:cNvSpPr txBox="1">
            <a:spLocks noGrp="1"/>
          </p:cNvSpPr>
          <p:nvPr>
            <p:ph type="subTitle" idx="1"/>
          </p:nvPr>
        </p:nvSpPr>
        <p:spPr>
          <a:xfrm>
            <a:off x="951182" y="1796275"/>
            <a:ext cx="509995" cy="3348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>
                <a:solidFill>
                  <a:schemeClr val="accent2"/>
                </a:solidFill>
              </a:rPr>
              <a:t>1</a:t>
            </a:r>
            <a:endParaRPr sz="2800" dirty="0">
              <a:solidFill>
                <a:schemeClr val="accent2"/>
              </a:solidFill>
            </a:endParaRPr>
          </a:p>
        </p:txBody>
      </p:sp>
      <p:sp>
        <p:nvSpPr>
          <p:cNvPr id="1477" name="Google Shape;1477;p47"/>
          <p:cNvSpPr txBox="1">
            <a:spLocks noGrp="1"/>
          </p:cNvSpPr>
          <p:nvPr>
            <p:ph type="subTitle" idx="2"/>
          </p:nvPr>
        </p:nvSpPr>
        <p:spPr>
          <a:xfrm>
            <a:off x="1752925" y="1774250"/>
            <a:ext cx="6529475" cy="321900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 dirty="0"/>
              <a:t>Remember the picture</a:t>
            </a:r>
            <a:endParaRPr sz="2800" dirty="0"/>
          </a:p>
        </p:txBody>
      </p:sp>
      <p:sp>
        <p:nvSpPr>
          <p:cNvPr id="1478" name="Google Shape;1478;p47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MEMORY CHALLENGE:</a:t>
            </a:r>
            <a:endParaRPr dirty="0">
              <a:solidFill>
                <a:schemeClr val="lt2"/>
              </a:solidFill>
            </a:endParaRPr>
          </a:p>
        </p:txBody>
      </p:sp>
      <p:sp>
        <p:nvSpPr>
          <p:cNvPr id="1487" name="Google Shape;1487;p47"/>
          <p:cNvSpPr/>
          <p:nvPr/>
        </p:nvSpPr>
        <p:spPr>
          <a:xfrm>
            <a:off x="917650" y="1675145"/>
            <a:ext cx="617700" cy="617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111" name="Google Shape;1476;p47">
            <a:extLst>
              <a:ext uri="{FF2B5EF4-FFF2-40B4-BE49-F238E27FC236}">
                <a16:creationId xmlns:a16="http://schemas.microsoft.com/office/drawing/2014/main" id="{9A2B3573-C62A-9790-362F-ECA4F9C96B87}"/>
              </a:ext>
            </a:extLst>
          </p:cNvPr>
          <p:cNvSpPr txBox="1">
            <a:spLocks/>
          </p:cNvSpPr>
          <p:nvPr/>
        </p:nvSpPr>
        <p:spPr>
          <a:xfrm>
            <a:off x="951182" y="3178035"/>
            <a:ext cx="509995" cy="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Fredoka One"/>
              <a:buNone/>
              <a:defRPr sz="2000" b="0" i="0" u="none" strike="noStrike" cap="none">
                <a:solidFill>
                  <a:schemeClr val="accent3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" sz="28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12" name="Google Shape;1477;p47">
            <a:extLst>
              <a:ext uri="{FF2B5EF4-FFF2-40B4-BE49-F238E27FC236}">
                <a16:creationId xmlns:a16="http://schemas.microsoft.com/office/drawing/2014/main" id="{A7D459AA-DACC-C0D8-B094-9F3A5A1B19E8}"/>
              </a:ext>
            </a:extLst>
          </p:cNvPr>
          <p:cNvSpPr txBox="1">
            <a:spLocks/>
          </p:cNvSpPr>
          <p:nvPr/>
        </p:nvSpPr>
        <p:spPr>
          <a:xfrm>
            <a:off x="1752925" y="3156010"/>
            <a:ext cx="6529475" cy="32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>
              <a:spcAft>
                <a:spcPts val="1200"/>
              </a:spcAft>
            </a:pPr>
            <a:r>
              <a:rPr lang="en-US" sz="2800" dirty="0"/>
              <a:t>Check True/False for the sentences.</a:t>
            </a:r>
          </a:p>
        </p:txBody>
      </p:sp>
      <p:sp>
        <p:nvSpPr>
          <p:cNvPr id="113" name="Google Shape;1487;p47">
            <a:extLst>
              <a:ext uri="{FF2B5EF4-FFF2-40B4-BE49-F238E27FC236}">
                <a16:creationId xmlns:a16="http://schemas.microsoft.com/office/drawing/2014/main" id="{C96D6F1E-F3AD-22E0-821B-596DEBABB592}"/>
              </a:ext>
            </a:extLst>
          </p:cNvPr>
          <p:cNvSpPr/>
          <p:nvPr/>
        </p:nvSpPr>
        <p:spPr>
          <a:xfrm>
            <a:off x="917650" y="3056905"/>
            <a:ext cx="617700" cy="617700"/>
          </a:xfrm>
          <a:prstGeom prst="ellipse">
            <a:avLst/>
          </a:prstGeom>
          <a:noFill/>
          <a:ln w="19050" cap="flat" cmpd="sng">
            <a:solidFill>
              <a:schemeClr val="accent5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883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6" grpId="0" build="p"/>
      <p:bldP spid="1477" grpId="0" build="p"/>
      <p:bldP spid="1487" grpId="0" animBg="1"/>
      <p:bldP spid="111" grpId="0"/>
      <p:bldP spid="112" grpId="0"/>
      <p:bldP spid="1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653FA2C-1A86-EECA-94AF-1366217F6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5679"/>
          <a:stretch/>
        </p:blipFill>
        <p:spPr>
          <a:xfrm>
            <a:off x="3850955" y="121920"/>
            <a:ext cx="5293045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Google Shape;1478;p47">
            <a:extLst>
              <a:ext uri="{FF2B5EF4-FFF2-40B4-BE49-F238E27FC236}">
                <a16:creationId xmlns:a16="http://schemas.microsoft.com/office/drawing/2014/main" id="{EAC8EE69-2F2C-4D2E-FA1C-2619B4880F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3040" y="566945"/>
            <a:ext cx="326240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MEMORY CHALLENGE</a:t>
            </a:r>
            <a:endParaRPr sz="4000" dirty="0">
              <a:solidFill>
                <a:schemeClr val="lt2"/>
              </a:solidFill>
            </a:endParaRPr>
          </a:p>
        </p:txBody>
      </p:sp>
      <p:pic>
        <p:nvPicPr>
          <p:cNvPr id="16" name="Countdown Timer 90 sec ( v 516 ) simple timer with news theme sound effects HD 4k" descr="Countdown Timer 90 sec ( v 516 ) simple timer with news theme sound effects HD 4k">
            <a:hlinkClick r:id="" action="ppaction://media"/>
            <a:extLst>
              <a:ext uri="{FF2B5EF4-FFF2-40B4-BE49-F238E27FC236}">
                <a16:creationId xmlns:a16="http://schemas.microsoft.com/office/drawing/2014/main" id="{C4C7AB0F-0375-061A-B141-72F57898F2E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432.368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980" y="2438400"/>
            <a:ext cx="3165404" cy="17805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970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38"/>
          <p:cNvSpPr txBox="1">
            <a:spLocks noGrp="1"/>
          </p:cNvSpPr>
          <p:nvPr>
            <p:ph type="title"/>
          </p:nvPr>
        </p:nvSpPr>
        <p:spPr>
          <a:xfrm>
            <a:off x="1019503" y="229448"/>
            <a:ext cx="8124497" cy="572700"/>
          </a:xfrm>
          <a:prstGeom prst="rect">
            <a:avLst/>
          </a:prstGeom>
          <a:solidFill>
            <a:srgbClr val="FCF7F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lt2"/>
                </a:solidFill>
              </a:rPr>
              <a:t>Write T/F for each sentence. Correct the false sentences.</a:t>
            </a:r>
            <a:endParaRPr sz="2200" dirty="0">
              <a:solidFill>
                <a:schemeClr val="lt2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A197D0-6CAE-CDB9-9C7C-0A2539DAC024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Franklin Gothic Medium" panose="020B0603020102020204" pitchFamily="34" charset="0"/>
              </a:rPr>
              <a:t>4</a:t>
            </a:r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95DB91BF-DFB3-7AE6-D77E-0615866BD1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8336994"/>
              </p:ext>
            </p:extLst>
          </p:nvPr>
        </p:nvGraphicFramePr>
        <p:xfrm>
          <a:off x="317500" y="802148"/>
          <a:ext cx="8293100" cy="4141848"/>
        </p:xfrm>
        <a:graphic>
          <a:graphicData uri="http://schemas.openxmlformats.org/drawingml/2006/table">
            <a:tbl>
              <a:tblPr/>
              <a:tblGrid>
                <a:gridCol w="7329026">
                  <a:extLst>
                    <a:ext uri="{9D8B030D-6E8A-4147-A177-3AD203B41FA5}">
                      <a16:colId xmlns:a16="http://schemas.microsoft.com/office/drawing/2014/main" val="2916406089"/>
                    </a:ext>
                  </a:extLst>
                </a:gridCol>
                <a:gridCol w="964074">
                  <a:extLst>
                    <a:ext uri="{9D8B030D-6E8A-4147-A177-3AD203B41FA5}">
                      <a16:colId xmlns:a16="http://schemas.microsoft.com/office/drawing/2014/main" val="709594356"/>
                    </a:ext>
                  </a:extLst>
                </a:gridCol>
              </a:tblGrid>
              <a:tr h="1303583">
                <a:tc>
                  <a:txBody>
                    <a:bodyPr/>
                    <a:lstStyle/>
                    <a:p>
                      <a:pPr fontAlgn="ctr"/>
                      <a:r>
                        <a:rPr lang="en-US" sz="2600" b="0" i="0" dirty="0">
                          <a:solidFill>
                            <a:srgbClr val="3AB5BC"/>
                          </a:solidFill>
                          <a:effectLst/>
                          <a:latin typeface="Century Gothic" panose="020B0502020202020204" pitchFamily="34" charset="0"/>
                        </a:rPr>
                        <a:t>Example: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 The books are under the table.</a:t>
                      </a:r>
                      <a:b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</a:b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→ </a:t>
                      </a:r>
                      <a:r>
                        <a:rPr lang="en-US" sz="2600" b="0" i="0" dirty="0">
                          <a:solidFill>
                            <a:srgbClr val="F26649"/>
                          </a:solidFill>
                          <a:effectLst/>
                          <a:latin typeface="Century Gothic" panose="020B0502020202020204" pitchFamily="34" charset="0"/>
                        </a:rPr>
                        <a:t>The books are on the table.</a:t>
                      </a:r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F</a:t>
                      </a: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3940724191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1.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The dog is behind the bed.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2683342151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2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school bag is on the table.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560416820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3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picture is between the clocks.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3182627638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4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cat is in front of the computer.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b="0" i="0" dirty="0">
                        <a:solidFill>
                          <a:srgbClr val="333333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017555029"/>
                  </a:ext>
                </a:extLst>
              </a:tr>
              <a:tr h="56765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5</a:t>
                      </a:r>
                      <a:r>
                        <a:rPr lang="en-US" sz="2600" b="0" i="0" dirty="0">
                          <a:solidFill>
                            <a:srgbClr val="333333"/>
                          </a:solidFill>
                          <a:effectLst/>
                          <a:latin typeface="Century Gothic" panose="020B0502020202020204" pitchFamily="34" charset="0"/>
                        </a:rPr>
                        <a:t>.The cap is under the pillow.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endParaRPr lang="en-US" sz="2600" b="0" i="0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665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2667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9455F66-94A1-46B8-92FF-43453995F076}"/>
              </a:ext>
            </a:extLst>
          </p:cNvPr>
          <p:cNvSpPr/>
          <p:nvPr/>
        </p:nvSpPr>
        <p:spPr>
          <a:xfrm>
            <a:off x="0" y="0"/>
            <a:ext cx="9144000" cy="628074"/>
          </a:xfrm>
          <a:prstGeom prst="rect">
            <a:avLst/>
          </a:prstGeom>
          <a:solidFill>
            <a:srgbClr val="53A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Open you book &amp; check (page 20)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3C28E-DF55-434B-A9F3-3C1A43BA7D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36" t="28482" r="7678" b="13595"/>
          <a:stretch/>
        </p:blipFill>
        <p:spPr>
          <a:xfrm>
            <a:off x="5412976" y="1188353"/>
            <a:ext cx="3731024" cy="338051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09AB206-156D-43E4-9DB0-711981034E07}"/>
              </a:ext>
            </a:extLst>
          </p:cNvPr>
          <p:cNvGraphicFramePr>
            <a:graphicFrameLocks noGrp="1"/>
          </p:cNvGraphicFramePr>
          <p:nvPr/>
        </p:nvGraphicFramePr>
        <p:xfrm>
          <a:off x="13166" y="628074"/>
          <a:ext cx="5399810" cy="4501068"/>
        </p:xfrm>
        <a:graphic>
          <a:graphicData uri="http://schemas.openxmlformats.org/drawingml/2006/table">
            <a:tbl>
              <a:tblPr/>
              <a:tblGrid>
                <a:gridCol w="4772081">
                  <a:extLst>
                    <a:ext uri="{9D8B030D-6E8A-4147-A177-3AD203B41FA5}">
                      <a16:colId xmlns:a16="http://schemas.microsoft.com/office/drawing/2014/main" val="2916406089"/>
                    </a:ext>
                  </a:extLst>
                </a:gridCol>
                <a:gridCol w="627729">
                  <a:extLst>
                    <a:ext uri="{9D8B030D-6E8A-4147-A177-3AD203B41FA5}">
                      <a16:colId xmlns:a16="http://schemas.microsoft.com/office/drawing/2014/main" val="709594356"/>
                    </a:ext>
                  </a:extLst>
                </a:gridCol>
              </a:tblGrid>
              <a:tr h="64480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1.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dog is behind the bed.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2683342151"/>
                  </a:ext>
                </a:extLst>
              </a:tr>
              <a:tr h="64480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2.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school bag is </a:t>
                      </a:r>
                    </a:p>
                    <a:p>
                      <a:pPr fontAlgn="ctr"/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on the table.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 dirty="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560416820"/>
                  </a:ext>
                </a:extLst>
              </a:tr>
              <a:tr h="1159326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3.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picture is between </a:t>
                      </a:r>
                    </a:p>
                    <a:p>
                      <a:pPr fontAlgn="ctr"/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clocks.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3182627638"/>
                  </a:ext>
                </a:extLst>
              </a:tr>
              <a:tr h="1159326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 dirty="0">
                          <a:solidFill>
                            <a:srgbClr val="333333"/>
                          </a:solidFill>
                          <a:effectLst/>
                        </a:rPr>
                        <a:t>4.</a:t>
                      </a:r>
                      <a:r>
                        <a:rPr lang="en-US" sz="2600" dirty="0">
                          <a:solidFill>
                            <a:srgbClr val="333333"/>
                          </a:solidFill>
                          <a:effectLst/>
                        </a:rPr>
                        <a:t>The cat is in front of the computer.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pPr algn="r" fontAlgn="ctr"/>
                      <a:endParaRPr lang="en-US" sz="2600">
                        <a:solidFill>
                          <a:srgbClr val="333333"/>
                        </a:solidFill>
                        <a:effectLst/>
                      </a:endParaRPr>
                    </a:p>
                  </a:txBody>
                  <a:tcPr marL="95250" marR="63500" marT="50165" marB="50165" anchor="ctr"/>
                </a:tc>
                <a:extLst>
                  <a:ext uri="{0D108BD9-81ED-4DB2-BD59-A6C34878D82A}">
                    <a16:rowId xmlns:a16="http://schemas.microsoft.com/office/drawing/2014/main" val="1017555029"/>
                  </a:ext>
                </a:extLst>
              </a:tr>
              <a:tr h="644803">
                <a:tc>
                  <a:txBody>
                    <a:bodyPr/>
                    <a:lstStyle/>
                    <a:p>
                      <a:pPr fontAlgn="ctr"/>
                      <a:r>
                        <a:rPr lang="en-US" sz="2600" b="1">
                          <a:solidFill>
                            <a:srgbClr val="333333"/>
                          </a:solidFill>
                          <a:effectLst/>
                        </a:rPr>
                        <a:t>5.</a:t>
                      </a:r>
                      <a:r>
                        <a:rPr lang="en-US" sz="2600">
                          <a:solidFill>
                            <a:srgbClr val="333333"/>
                          </a:solidFill>
                          <a:effectLst/>
                        </a:rPr>
                        <a:t>The cap is under the pillow.</a:t>
                      </a:r>
                    </a:p>
                  </a:txBody>
                  <a:tcPr marL="95250" marR="63500" marT="50165" marB="50165" anchor="ctr"/>
                </a:tc>
                <a:tc>
                  <a:txBody>
                    <a:bodyPr/>
                    <a:lstStyle/>
                    <a:p>
                      <a:endParaRPr lang="en-US" sz="2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66514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48BF90D7-0E36-45E7-8CAA-7D50273AE12F}"/>
              </a:ext>
            </a:extLst>
          </p:cNvPr>
          <p:cNvSpPr txBox="1"/>
          <p:nvPr/>
        </p:nvSpPr>
        <p:spPr>
          <a:xfrm>
            <a:off x="4822193" y="628074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9B6C97-2FAA-4171-9860-4469D06A9892}"/>
              </a:ext>
            </a:extLst>
          </p:cNvPr>
          <p:cNvSpPr txBox="1"/>
          <p:nvPr/>
        </p:nvSpPr>
        <p:spPr>
          <a:xfrm>
            <a:off x="4822193" y="1430685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2F895A-BDA7-4D16-B746-06C741926D3A}"/>
              </a:ext>
            </a:extLst>
          </p:cNvPr>
          <p:cNvSpPr txBox="1"/>
          <p:nvPr/>
        </p:nvSpPr>
        <p:spPr>
          <a:xfrm>
            <a:off x="13166" y="1646128"/>
            <a:ext cx="2728413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under the table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Oval 9"/>
          <p:cNvSpPr/>
          <p:nvPr/>
        </p:nvSpPr>
        <p:spPr>
          <a:xfrm>
            <a:off x="8019718" y="2878608"/>
            <a:ext cx="764063" cy="538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524174" y="1245781"/>
            <a:ext cx="560199" cy="5388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B994B-6F62-4EB0-AEAC-81C0EB594005}"/>
              </a:ext>
            </a:extLst>
          </p:cNvPr>
          <p:cNvSpPr txBox="1"/>
          <p:nvPr/>
        </p:nvSpPr>
        <p:spPr>
          <a:xfrm>
            <a:off x="4822193" y="2477302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5BFB36-252B-47BF-B889-9B484AE5066D}"/>
              </a:ext>
            </a:extLst>
          </p:cNvPr>
          <p:cNvSpPr txBox="1"/>
          <p:nvPr/>
        </p:nvSpPr>
        <p:spPr>
          <a:xfrm>
            <a:off x="80880" y="2716190"/>
            <a:ext cx="2336800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two pictures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5BFB36-252B-47BF-B889-9B484AE5066D}"/>
              </a:ext>
            </a:extLst>
          </p:cNvPr>
          <p:cNvSpPr txBox="1"/>
          <p:nvPr/>
        </p:nvSpPr>
        <p:spPr>
          <a:xfrm>
            <a:off x="965648" y="2274202"/>
            <a:ext cx="1084825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clock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6188475" y="2378716"/>
            <a:ext cx="609489" cy="613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7605108" y="2106596"/>
            <a:ext cx="609489" cy="6138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E955AE-D71F-44CA-AA28-268BC9C7F54F}"/>
              </a:ext>
            </a:extLst>
          </p:cNvPr>
          <p:cNvSpPr txBox="1"/>
          <p:nvPr/>
        </p:nvSpPr>
        <p:spPr>
          <a:xfrm>
            <a:off x="4822193" y="3615132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6163830" y="3001266"/>
            <a:ext cx="609489" cy="4161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973E9D-7E50-4154-8AAD-3C9F77A2651B}"/>
              </a:ext>
            </a:extLst>
          </p:cNvPr>
          <p:cNvSpPr txBox="1"/>
          <p:nvPr/>
        </p:nvSpPr>
        <p:spPr>
          <a:xfrm>
            <a:off x="4828776" y="4495060"/>
            <a:ext cx="584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102F1A-4305-4DF2-A5B2-95219E27DACC}"/>
              </a:ext>
            </a:extLst>
          </p:cNvPr>
          <p:cNvSpPr txBox="1"/>
          <p:nvPr/>
        </p:nvSpPr>
        <p:spPr>
          <a:xfrm>
            <a:off x="2005347" y="4528956"/>
            <a:ext cx="2308035" cy="4924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on the pillow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1988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 animBg="1"/>
      <p:bldP spid="10" grpId="0" animBg="1"/>
      <p:bldP spid="10" grpId="1" animBg="1"/>
      <p:bldP spid="11" grpId="0" animBg="1"/>
      <p:bldP spid="11" grpId="1" animBg="1"/>
      <p:bldP spid="12" grpId="0"/>
      <p:bldP spid="13" grpId="0" animBg="1"/>
      <p:bldP spid="14" grpId="0" animBg="1"/>
      <p:bldP spid="15" grpId="0" animBg="1"/>
      <p:bldP spid="15" grpId="1" animBg="1"/>
      <p:bldP spid="16" grpId="0" animBg="1"/>
      <p:bldP spid="16" grpId="1" animBg="1"/>
      <p:bldP spid="17" grpId="0"/>
      <p:bldP spid="18" grpId="0" animBg="1"/>
      <p:bldP spid="18" grpId="1" animBg="1"/>
      <p:bldP spid="19" grpId="0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9455F66-94A1-46B8-92FF-43453995F076}"/>
              </a:ext>
            </a:extLst>
          </p:cNvPr>
          <p:cNvSpPr/>
          <p:nvPr/>
        </p:nvSpPr>
        <p:spPr>
          <a:xfrm>
            <a:off x="0" y="-2"/>
            <a:ext cx="7065818" cy="1168980"/>
          </a:xfrm>
          <a:prstGeom prst="rect">
            <a:avLst/>
          </a:prstGeom>
          <a:solidFill>
            <a:srgbClr val="53A8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dirty="0">
                <a:solidFill>
                  <a:srgbClr val="FFFFFF"/>
                </a:solidFill>
                <a:latin typeface="Century Gothic" panose="020B0502020202020204" pitchFamily="34" charset="0"/>
              </a:rPr>
              <a:t>During the time bomb, a</a:t>
            </a:r>
            <a:r>
              <a:rPr kumimoji="0" lang="en-US" sz="3000" u="none" strike="noStrike" kern="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sk</a:t>
            </a:r>
            <a:r>
              <a:rPr kumimoji="0" lang="en-US" sz="300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 &amp; answer.</a:t>
            </a:r>
            <a:endParaRPr kumimoji="0" lang="en-US" sz="300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EDC1040-3A39-4907-ABD3-5CDE16D96D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20" t="27142" r="4545" b="12267"/>
          <a:stretch/>
        </p:blipFill>
        <p:spPr>
          <a:xfrm>
            <a:off x="4928525" y="1352840"/>
            <a:ext cx="3897745" cy="338087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B8CAFCE-2CF1-43F0-ACAA-BA94107B7084}"/>
              </a:ext>
            </a:extLst>
          </p:cNvPr>
          <p:cNvSpPr txBox="1"/>
          <p:nvPr/>
        </p:nvSpPr>
        <p:spPr>
          <a:xfrm>
            <a:off x="240982" y="1270578"/>
            <a:ext cx="4838700" cy="35453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2600" b="1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1. </a:t>
            </a:r>
            <a:r>
              <a:rPr kumimoji="0" lang="en-US" sz="2600" u="none" strike="noStrike" kern="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entury Gothic" panose="020B0502020202020204" pitchFamily="34" charset="0"/>
                <a:sym typeface="Arial"/>
              </a:rPr>
              <a:t>Where is the cat?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2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dog?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3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are the pictures?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4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are the books?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5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school bag?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6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cap?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7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window?</a:t>
            </a:r>
          </a:p>
          <a:p>
            <a:pPr marR="0" lvl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lang="en-US" sz="2600" b="1" dirty="0">
                <a:solidFill>
                  <a:srgbClr val="333333"/>
                </a:solidFill>
                <a:latin typeface="Century Gothic" panose="020B0502020202020204" pitchFamily="34" charset="0"/>
              </a:rPr>
              <a:t>8</a:t>
            </a:r>
            <a:r>
              <a:rPr lang="en-US" sz="2600" dirty="0">
                <a:solidFill>
                  <a:srgbClr val="333333"/>
                </a:solidFill>
                <a:latin typeface="Century Gothic" panose="020B0502020202020204" pitchFamily="34" charset="0"/>
              </a:rPr>
              <a:t>. Where is the table?</a:t>
            </a:r>
            <a:endParaRPr lang="en-US" sz="2600" dirty="0">
              <a:latin typeface="Century Gothic" panose="020B0502020202020204" pitchFamily="34" charset="0"/>
            </a:endParaRPr>
          </a:p>
        </p:txBody>
      </p:sp>
      <p:pic>
        <p:nvPicPr>
          <p:cNvPr id="2" name="3 Minute Timer BOMB 💣 With Giant Bomb Explos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65818" y="0"/>
            <a:ext cx="2078182" cy="1168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0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0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5648"/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2718" y="685882"/>
            <a:ext cx="2284872" cy="360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63770" y="1903606"/>
            <a:ext cx="1601830" cy="2521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06034" y="1326418"/>
            <a:ext cx="2429590" cy="2861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00111" y="176843"/>
            <a:ext cx="5830428" cy="4789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51849" y="1069220"/>
            <a:ext cx="4979461" cy="1021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1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758" y="2794242"/>
            <a:ext cx="5528442" cy="147628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10"/>
          <p:cNvSpPr txBox="1"/>
          <p:nvPr/>
        </p:nvSpPr>
        <p:spPr>
          <a:xfrm>
            <a:off x="1405758" y="2428492"/>
            <a:ext cx="5624781" cy="454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457200">
              <a:lnSpc>
                <a:spcPct val="164305"/>
              </a:lnSpc>
            </a:pPr>
            <a:r>
              <a:rPr lang="en-US" sz="1800" dirty="0">
                <a:solidFill>
                  <a:srgbClr val="285648"/>
                </a:solidFill>
                <a:latin typeface="Fredoka One"/>
                <a:ea typeface="Fredoka One"/>
                <a:cs typeface="Fredoka One"/>
                <a:sym typeface="Fredoka One"/>
              </a:rPr>
              <a:t>Tick what you have learnt in the lesson today?</a:t>
            </a:r>
            <a:endParaRPr sz="1800" dirty="0">
              <a:solidFill>
                <a:srgbClr val="285648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270" name="Google Shape;270;p10"/>
          <p:cNvSpPr/>
          <p:nvPr/>
        </p:nvSpPr>
        <p:spPr>
          <a:xfrm>
            <a:off x="1970662" y="2809235"/>
            <a:ext cx="2429590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Possessive case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6D91A2-7CB7-9D21-E630-8C0E18945928}"/>
              </a:ext>
            </a:extLst>
          </p:cNvPr>
          <p:cNvSpPr txBox="1"/>
          <p:nvPr/>
        </p:nvSpPr>
        <p:spPr>
          <a:xfrm>
            <a:off x="2635624" y="1209040"/>
            <a:ext cx="34095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CF7F3"/>
                </a:solidFill>
                <a:latin typeface="Fredoka One"/>
                <a:ea typeface="Fredoka One"/>
                <a:cs typeface="Fredoka One"/>
              </a:rPr>
              <a:t>RECAP</a:t>
            </a:r>
          </a:p>
        </p:txBody>
      </p:sp>
      <p:sp>
        <p:nvSpPr>
          <p:cNvPr id="22" name="Google Shape;270;p10">
            <a:extLst>
              <a:ext uri="{FF2B5EF4-FFF2-40B4-BE49-F238E27FC236}">
                <a16:creationId xmlns:a16="http://schemas.microsoft.com/office/drawing/2014/main" id="{76A026B8-D911-FDD0-9F3E-B36FB2011640}"/>
              </a:ext>
            </a:extLst>
          </p:cNvPr>
          <p:cNvSpPr/>
          <p:nvPr/>
        </p:nvSpPr>
        <p:spPr>
          <a:xfrm>
            <a:off x="1970662" y="3327395"/>
            <a:ext cx="3154616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Prepositions of time</a:t>
            </a:r>
          </a:p>
        </p:txBody>
      </p:sp>
      <p:sp>
        <p:nvSpPr>
          <p:cNvPr id="23" name="Google Shape;270;p10">
            <a:extLst>
              <a:ext uri="{FF2B5EF4-FFF2-40B4-BE49-F238E27FC236}">
                <a16:creationId xmlns:a16="http://schemas.microsoft.com/office/drawing/2014/main" id="{8ED4B97C-7BD8-08CF-0F1E-139325021648}"/>
              </a:ext>
            </a:extLst>
          </p:cNvPr>
          <p:cNvSpPr/>
          <p:nvPr/>
        </p:nvSpPr>
        <p:spPr>
          <a:xfrm>
            <a:off x="1970662" y="3825235"/>
            <a:ext cx="3287076" cy="597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13" tIns="22850" rIns="45713" bIns="22850" anchor="ctr" anchorCtr="0">
            <a:noAutofit/>
          </a:bodyPr>
          <a:lstStyle/>
          <a:p>
            <a:pPr defTabSz="457200"/>
            <a:r>
              <a:rPr lang="en-US" sz="2000" dirty="0">
                <a:solidFill>
                  <a:srgbClr val="EF6D42"/>
                </a:solidFill>
                <a:latin typeface="Fredoka One"/>
                <a:ea typeface="Calibri"/>
                <a:cs typeface="Calibri"/>
                <a:sym typeface="Fredoka One"/>
              </a:rPr>
              <a:t>Prepositions of place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AE2C7B61-6608-4283-E2C0-30BDA2411C3A}"/>
              </a:ext>
            </a:extLst>
          </p:cNvPr>
          <p:cNvSpPr/>
          <p:nvPr/>
        </p:nvSpPr>
        <p:spPr>
          <a:xfrm>
            <a:off x="1569718" y="2931918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6950130-E051-D88A-3461-EE4185E39690}"/>
              </a:ext>
            </a:extLst>
          </p:cNvPr>
          <p:cNvSpPr/>
          <p:nvPr/>
        </p:nvSpPr>
        <p:spPr>
          <a:xfrm>
            <a:off x="1569718" y="3443982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B9B33C9D-5E6E-95CD-126A-6560E14E7BFB}"/>
              </a:ext>
            </a:extLst>
          </p:cNvPr>
          <p:cNvSpPr/>
          <p:nvPr/>
        </p:nvSpPr>
        <p:spPr>
          <a:xfrm>
            <a:off x="1569718" y="3928614"/>
            <a:ext cx="346091" cy="3174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28" name="Picture 3">
            <a:extLst>
              <a:ext uri="{FF2B5EF4-FFF2-40B4-BE49-F238E27FC236}">
                <a16:creationId xmlns:a16="http://schemas.microsoft.com/office/drawing/2014/main" id="{62646AC9-E993-4470-B4D9-6183E5F02C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4576" y="2931353"/>
            <a:ext cx="346091" cy="276873"/>
          </a:xfrm>
          <a:prstGeom prst="rect">
            <a:avLst/>
          </a:prstGeom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8E462C27-D0F2-F324-88CF-719597F491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594848" y="3943029"/>
            <a:ext cx="346091" cy="276873"/>
          </a:xfrm>
          <a:prstGeom prst="rect">
            <a:avLst/>
          </a:prstGeom>
        </p:spPr>
      </p:pic>
      <p:pic>
        <p:nvPicPr>
          <p:cNvPr id="30" name="Picture 4">
            <a:extLst>
              <a:ext uri="{FF2B5EF4-FFF2-40B4-BE49-F238E27FC236}">
                <a16:creationId xmlns:a16="http://schemas.microsoft.com/office/drawing/2014/main" id="{E244E577-2E91-D3E6-D166-754A1C462E6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710746" y="2743580"/>
            <a:ext cx="2153024" cy="2153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51"/>
          <p:cNvSpPr/>
          <p:nvPr/>
        </p:nvSpPr>
        <p:spPr>
          <a:xfrm>
            <a:off x="650400" y="4159877"/>
            <a:ext cx="7843200" cy="808935"/>
          </a:xfrm>
          <a:prstGeom prst="roundRect">
            <a:avLst>
              <a:gd name="adj" fmla="val 17629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09" name="Google Shape;1709;p51"/>
          <p:cNvSpPr txBox="1">
            <a:spLocks noGrp="1"/>
          </p:cNvSpPr>
          <p:nvPr>
            <p:ph type="body" idx="1"/>
          </p:nvPr>
        </p:nvSpPr>
        <p:spPr>
          <a:xfrm>
            <a:off x="705300" y="4279064"/>
            <a:ext cx="7733400" cy="4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GREAT WORK! SEE YOU NEXT TIME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1181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p43"/>
          <p:cNvSpPr/>
          <p:nvPr/>
        </p:nvSpPr>
        <p:spPr>
          <a:xfrm>
            <a:off x="974690" y="1916451"/>
            <a:ext cx="795778" cy="763778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08BC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2" name="Google Shape;1252;p43"/>
          <p:cNvSpPr/>
          <p:nvPr/>
        </p:nvSpPr>
        <p:spPr>
          <a:xfrm>
            <a:off x="974690" y="3104837"/>
            <a:ext cx="795778" cy="763778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08BC4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56" name="Google Shape;1256;p43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/>
              <a:t>OBJECTIVES</a:t>
            </a:r>
            <a:endParaRPr sz="3000" dirty="0">
              <a:solidFill>
                <a:schemeClr val="lt2"/>
              </a:solidFill>
            </a:endParaRPr>
          </a:p>
        </p:txBody>
      </p:sp>
      <p:sp>
        <p:nvSpPr>
          <p:cNvPr id="1257" name="Google Shape;1257;p43"/>
          <p:cNvSpPr txBox="1">
            <a:spLocks noGrp="1"/>
          </p:cNvSpPr>
          <p:nvPr>
            <p:ph type="subTitle" idx="2"/>
          </p:nvPr>
        </p:nvSpPr>
        <p:spPr>
          <a:xfrm>
            <a:off x="1923859" y="2044907"/>
            <a:ext cx="6500166" cy="634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tx1"/>
                </a:solidFill>
              </a:rPr>
              <a:t>use </a:t>
            </a:r>
            <a:r>
              <a:rPr lang="en-US" sz="2400" b="1" dirty="0">
                <a:solidFill>
                  <a:schemeClr val="accent2"/>
                </a:solidFill>
              </a:rPr>
              <a:t>possessive case </a:t>
            </a:r>
            <a:r>
              <a:rPr lang="en-US" sz="2400" dirty="0">
                <a:solidFill>
                  <a:schemeClr val="tx1"/>
                </a:solidFill>
              </a:rPr>
              <a:t>to describe possession</a:t>
            </a:r>
          </a:p>
        </p:txBody>
      </p:sp>
      <p:sp>
        <p:nvSpPr>
          <p:cNvPr id="1259" name="Google Shape;1259;p43"/>
          <p:cNvSpPr txBox="1">
            <a:spLocks noGrp="1"/>
          </p:cNvSpPr>
          <p:nvPr>
            <p:ph type="subTitle" idx="4"/>
          </p:nvPr>
        </p:nvSpPr>
        <p:spPr>
          <a:xfrm>
            <a:off x="360799" y="1150073"/>
            <a:ext cx="8422401" cy="63403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 b="1" dirty="0"/>
              <a:t>By the end of the lesson, students will be able to:</a:t>
            </a:r>
            <a:endParaRPr sz="2400" b="1" dirty="0"/>
          </a:p>
        </p:txBody>
      </p:sp>
      <p:pic>
        <p:nvPicPr>
          <p:cNvPr id="47" name="Picture 4">
            <a:extLst>
              <a:ext uri="{FF2B5EF4-FFF2-40B4-BE49-F238E27FC236}">
                <a16:creationId xmlns:a16="http://schemas.microsoft.com/office/drawing/2014/main" id="{83E4BC06-09FC-C531-01F0-380DCBA5E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3519" y="1976647"/>
            <a:ext cx="795778" cy="639531"/>
          </a:xfrm>
          <a:prstGeom prst="rect">
            <a:avLst/>
          </a:prstGeom>
        </p:spPr>
      </p:pic>
      <p:pic>
        <p:nvPicPr>
          <p:cNvPr id="48" name="Picture 4">
            <a:extLst>
              <a:ext uri="{FF2B5EF4-FFF2-40B4-BE49-F238E27FC236}">
                <a16:creationId xmlns:a16="http://schemas.microsoft.com/office/drawing/2014/main" id="{1864E5D8-2112-5C80-C21D-858E05CF2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53519" y="3171430"/>
            <a:ext cx="795778" cy="639531"/>
          </a:xfrm>
          <a:prstGeom prst="rect">
            <a:avLst/>
          </a:prstGeom>
        </p:spPr>
      </p:pic>
      <p:sp>
        <p:nvSpPr>
          <p:cNvPr id="49" name="Google Shape;1257;p43">
            <a:extLst>
              <a:ext uri="{FF2B5EF4-FFF2-40B4-BE49-F238E27FC236}">
                <a16:creationId xmlns:a16="http://schemas.microsoft.com/office/drawing/2014/main" id="{49868DD1-A2A9-AB04-CDC9-0E418E28C550}"/>
              </a:ext>
            </a:extLst>
          </p:cNvPr>
          <p:cNvSpPr txBox="1">
            <a:spLocks/>
          </p:cNvSpPr>
          <p:nvPr/>
        </p:nvSpPr>
        <p:spPr>
          <a:xfrm>
            <a:off x="1923859" y="3234585"/>
            <a:ext cx="6500166" cy="634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pPr marL="0" indent="0" algn="l">
              <a:spcAft>
                <a:spcPts val="1200"/>
              </a:spcAft>
            </a:pPr>
            <a:r>
              <a:rPr lang="en-US" sz="2400" dirty="0">
                <a:solidFill>
                  <a:schemeClr val="tx1"/>
                </a:solidFill>
              </a:rPr>
              <a:t>use </a:t>
            </a:r>
            <a:r>
              <a:rPr lang="en-US" sz="2400" b="1" dirty="0">
                <a:solidFill>
                  <a:schemeClr val="accent2"/>
                </a:solidFill>
              </a:rPr>
              <a:t>prepositions of place</a:t>
            </a:r>
            <a:r>
              <a:rPr lang="en-US" sz="2400" dirty="0">
                <a:solidFill>
                  <a:schemeClr val="tx1"/>
                </a:solidFill>
              </a:rPr>
              <a:t> to describe where people or things are</a:t>
            </a:r>
          </a:p>
        </p:txBody>
      </p:sp>
    </p:spTree>
    <p:extLst>
      <p:ext uri="{BB962C8B-B14F-4D97-AF65-F5344CB8AC3E}">
        <p14:creationId xmlns:p14="http://schemas.microsoft.com/office/powerpoint/2010/main" val="379847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2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2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1" grpId="0" animBg="1"/>
      <p:bldP spid="1251" grpId="1" animBg="1"/>
      <p:bldP spid="1252" grpId="0" animBg="1"/>
      <p:bldP spid="1252" grpId="1" animBg="1"/>
      <p:bldP spid="1257" grpId="0" build="p"/>
      <p:bldP spid="1257" grpId="1" build="p"/>
      <p:bldP spid="49" grpId="0"/>
      <p:bldP spid="4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C10C2287-A06D-B714-73AB-1316CD760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192" y="97057"/>
            <a:ext cx="7113567" cy="592200"/>
          </a:xfrm>
        </p:spPr>
        <p:txBody>
          <a:bodyPr/>
          <a:lstStyle/>
          <a:p>
            <a:r>
              <a:rPr lang="en-VN" dirty="0"/>
              <a:t>What are </a:t>
            </a:r>
            <a:r>
              <a:rPr lang="en-VN" dirty="0">
                <a:solidFill>
                  <a:schemeClr val="accent2"/>
                </a:solidFill>
              </a:rPr>
              <a:t>possessive cases </a:t>
            </a:r>
            <a:r>
              <a:rPr lang="en-VN" dirty="0"/>
              <a:t>in the video?</a:t>
            </a:r>
          </a:p>
        </p:txBody>
      </p:sp>
      <p:sp>
        <p:nvSpPr>
          <p:cNvPr id="15" name="Subtitle 14">
            <a:extLst>
              <a:ext uri="{FF2B5EF4-FFF2-40B4-BE49-F238E27FC236}">
                <a16:creationId xmlns:a16="http://schemas.microsoft.com/office/drawing/2014/main" id="{FEA529BB-4E7D-07F3-C192-3D5825263E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66850" y="1174133"/>
            <a:ext cx="2914090" cy="454971"/>
          </a:xfrm>
        </p:spPr>
        <p:txBody>
          <a:bodyPr anchor="ctr"/>
          <a:lstStyle/>
          <a:p>
            <a:r>
              <a:rPr lang="en-US" sz="2400" dirty="0"/>
              <a:t>T</a:t>
            </a:r>
            <a:r>
              <a:rPr lang="en-VN" sz="2400" dirty="0"/>
              <a:t>he boy</a:t>
            </a:r>
            <a:r>
              <a:rPr lang="en-VN" sz="2400" dirty="0">
                <a:solidFill>
                  <a:schemeClr val="accent2"/>
                </a:solidFill>
              </a:rPr>
              <a:t>’</a:t>
            </a:r>
            <a:r>
              <a:rPr lang="en-VN" sz="2400" b="1" dirty="0">
                <a:solidFill>
                  <a:schemeClr val="accent2"/>
                </a:solidFill>
              </a:rPr>
              <a:t>s</a:t>
            </a:r>
            <a:r>
              <a:rPr lang="en-VN" sz="2400" dirty="0"/>
              <a:t> book</a:t>
            </a:r>
          </a:p>
        </p:txBody>
      </p:sp>
      <p:pic>
        <p:nvPicPr>
          <p:cNvPr id="9" name="videoplayback_Trim">
            <a:hlinkClick r:id="" action="ppaction://media"/>
            <a:extLst>
              <a:ext uri="{FF2B5EF4-FFF2-40B4-BE49-F238E27FC236}">
                <a16:creationId xmlns:a16="http://schemas.microsoft.com/office/drawing/2014/main" id="{DB41C0B7-B60B-F031-CA7F-376812739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3164" y="689257"/>
            <a:ext cx="5779698" cy="43347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Subtitle 14">
            <a:extLst>
              <a:ext uri="{FF2B5EF4-FFF2-40B4-BE49-F238E27FC236}">
                <a16:creationId xmlns:a16="http://schemas.microsoft.com/office/drawing/2014/main" id="{434A3F0B-A868-6D8E-0787-90800238F886}"/>
              </a:ext>
            </a:extLst>
          </p:cNvPr>
          <p:cNvSpPr txBox="1">
            <a:spLocks/>
          </p:cNvSpPr>
          <p:nvPr/>
        </p:nvSpPr>
        <p:spPr>
          <a:xfrm>
            <a:off x="6177361" y="1993940"/>
            <a:ext cx="2914090" cy="45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r>
              <a:rPr lang="en-US" sz="2400" dirty="0"/>
              <a:t>The girl</a:t>
            </a:r>
            <a:r>
              <a:rPr lang="en-US" sz="2400" b="1" dirty="0">
                <a:solidFill>
                  <a:schemeClr val="accent2"/>
                </a:solidFill>
              </a:rPr>
              <a:t>’s</a:t>
            </a:r>
            <a:r>
              <a:rPr lang="en-US" sz="2400" dirty="0">
                <a:solidFill>
                  <a:schemeClr val="accent2"/>
                </a:solidFill>
              </a:rPr>
              <a:t> </a:t>
            </a:r>
            <a:r>
              <a:rPr lang="en-US" sz="2400" dirty="0"/>
              <a:t>dog</a:t>
            </a:r>
            <a:endParaRPr lang="en-VN" sz="2400" dirty="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FD0780-73F7-7483-8F0E-9451C91CC17D}"/>
              </a:ext>
            </a:extLst>
          </p:cNvPr>
          <p:cNvSpPr/>
          <p:nvPr/>
        </p:nvSpPr>
        <p:spPr>
          <a:xfrm>
            <a:off x="6229910" y="2653922"/>
            <a:ext cx="2680926" cy="62972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singular noun</a:t>
            </a:r>
            <a:r>
              <a:rPr lang="en-US" sz="25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’s</a:t>
            </a:r>
          </a:p>
        </p:txBody>
      </p:sp>
      <p:sp>
        <p:nvSpPr>
          <p:cNvPr id="18" name="Subtitle 14">
            <a:extLst>
              <a:ext uri="{FF2B5EF4-FFF2-40B4-BE49-F238E27FC236}">
                <a16:creationId xmlns:a16="http://schemas.microsoft.com/office/drawing/2014/main" id="{AF5C2534-5B39-3813-ADE6-0EFDC3435885}"/>
              </a:ext>
            </a:extLst>
          </p:cNvPr>
          <p:cNvSpPr txBox="1">
            <a:spLocks/>
          </p:cNvSpPr>
          <p:nvPr/>
        </p:nvSpPr>
        <p:spPr>
          <a:xfrm>
            <a:off x="6177361" y="3675595"/>
            <a:ext cx="2914090" cy="454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Quicksand Medium"/>
              <a:buNone/>
              <a:defRPr sz="1600" b="0" i="0" u="none" strike="noStrike" cap="none">
                <a:solidFill>
                  <a:schemeClr val="dk1"/>
                </a:solidFill>
                <a:latin typeface="Quicksand Medium"/>
                <a:ea typeface="Quicksand Medium"/>
                <a:cs typeface="Quicksand Medium"/>
                <a:sym typeface="Quicksand Medium"/>
              </a:defRPr>
            </a:lvl9pPr>
          </a:lstStyle>
          <a:p>
            <a:r>
              <a:rPr lang="en-US" sz="2400" dirty="0"/>
              <a:t>Ben’s friend</a:t>
            </a:r>
            <a:endParaRPr lang="en-VN" sz="2400" dirty="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80CE5A61-E786-1DF4-B31F-31ED33DC0B65}"/>
              </a:ext>
            </a:extLst>
          </p:cNvPr>
          <p:cNvSpPr/>
          <p:nvPr/>
        </p:nvSpPr>
        <p:spPr>
          <a:xfrm>
            <a:off x="6229910" y="4219964"/>
            <a:ext cx="2680926" cy="629728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bg1"/>
                </a:solidFill>
                <a:latin typeface="Century Gothic" panose="020B0502020202020204" pitchFamily="34" charset="0"/>
              </a:rPr>
              <a:t>proper name</a:t>
            </a:r>
            <a:r>
              <a:rPr lang="en-US" sz="25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’s</a:t>
            </a:r>
          </a:p>
        </p:txBody>
      </p:sp>
    </p:spTree>
    <p:extLst>
      <p:ext uri="{BB962C8B-B14F-4D97-AF65-F5344CB8AC3E}">
        <p14:creationId xmlns:p14="http://schemas.microsoft.com/office/powerpoint/2010/main" val="3880953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5" grpId="0" build="p"/>
      <p:bldP spid="16" grpId="0"/>
      <p:bldP spid="17" grpId="0" animBg="1"/>
      <p:bldP spid="17" grpId="1" animBg="1"/>
      <p:bldP spid="18" grpId="0"/>
      <p:bldP spid="19" grpId="0" animBg="1"/>
      <p:bldP spid="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793AA63-25CF-F007-15F4-A5465107089A}"/>
              </a:ext>
            </a:extLst>
          </p:cNvPr>
          <p:cNvSpPr/>
          <p:nvPr/>
        </p:nvSpPr>
        <p:spPr>
          <a:xfrm>
            <a:off x="936701" y="700285"/>
            <a:ext cx="7370958" cy="40448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C70DC9CE-4950-143A-C75C-250624887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42223" y="398395"/>
            <a:ext cx="2635874" cy="6037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E2BCB2-EBFF-C68D-62B8-78006A35C198}"/>
              </a:ext>
            </a:extLst>
          </p:cNvPr>
          <p:cNvSpPr txBox="1"/>
          <p:nvPr/>
        </p:nvSpPr>
        <p:spPr>
          <a:xfrm>
            <a:off x="1131848" y="1423891"/>
            <a:ext cx="68803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ngolin" pitchFamily="2" charset="77"/>
              </a:rPr>
              <a:t>1</a:t>
            </a:r>
            <a:r>
              <a:rPr lang="en-US" sz="2800" dirty="0">
                <a:latin typeface="Pangolin" pitchFamily="2" charset="77"/>
              </a:rPr>
              <a:t>. We use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’s</a:t>
            </a:r>
            <a:r>
              <a:rPr lang="en-US" sz="2800" dirty="0">
                <a:latin typeface="Pangolin" pitchFamily="2" charset="77"/>
              </a:rPr>
              <a:t> after a proper name. (</a:t>
            </a:r>
            <a:r>
              <a:rPr lang="en-US" sz="2800" dirty="0" err="1">
                <a:latin typeface="Pangolin" pitchFamily="2" charset="77"/>
              </a:rPr>
              <a:t>tên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riêng</a:t>
            </a:r>
            <a:r>
              <a:rPr lang="en-US" sz="2800" dirty="0">
                <a:latin typeface="Pangolin" pitchFamily="2" charset="77"/>
              </a:rPr>
              <a:t>)</a:t>
            </a:r>
          </a:p>
          <a:p>
            <a:r>
              <a:rPr lang="en-US" sz="2800" dirty="0">
                <a:solidFill>
                  <a:srgbClr val="0070C0"/>
                </a:solidFill>
                <a:latin typeface="Pangolin" pitchFamily="2" charset="77"/>
              </a:rPr>
              <a:t>Example: </a:t>
            </a:r>
            <a:r>
              <a:rPr lang="en-US" sz="2800" dirty="0">
                <a:latin typeface="Pangolin" pitchFamily="2" charset="77"/>
              </a:rPr>
              <a:t>This is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Elena’s</a:t>
            </a:r>
            <a:r>
              <a:rPr lang="en-US" sz="2800" dirty="0">
                <a:latin typeface="Pangolin" pitchFamily="2" charset="77"/>
              </a:rPr>
              <a:t> room.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D12DF7-5BFC-3DF4-62EA-B4C00DBFF5EB}"/>
              </a:ext>
            </a:extLst>
          </p:cNvPr>
          <p:cNvSpPr txBox="1"/>
          <p:nvPr/>
        </p:nvSpPr>
        <p:spPr>
          <a:xfrm>
            <a:off x="1131847" y="2999678"/>
            <a:ext cx="68803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Pangolin" pitchFamily="2" charset="77"/>
              </a:rPr>
              <a:t>2</a:t>
            </a:r>
            <a:r>
              <a:rPr lang="en-US" sz="2800" dirty="0">
                <a:latin typeface="Pangolin" pitchFamily="2" charset="77"/>
              </a:rPr>
              <a:t>. We use</a:t>
            </a:r>
            <a:r>
              <a:rPr lang="en-US" sz="2800" b="1" dirty="0">
                <a:latin typeface="Pangolin" pitchFamily="2" charset="77"/>
              </a:rPr>
              <a:t>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’s</a:t>
            </a:r>
            <a:r>
              <a:rPr lang="en-US" sz="2800" b="1" dirty="0">
                <a:latin typeface="Pangolin" pitchFamily="2" charset="77"/>
              </a:rPr>
              <a:t> </a:t>
            </a:r>
            <a:r>
              <a:rPr lang="en-US" sz="2800" dirty="0">
                <a:latin typeface="Pangolin" pitchFamily="2" charset="77"/>
              </a:rPr>
              <a:t>after a singular noun. (</a:t>
            </a:r>
            <a:r>
              <a:rPr lang="en-US" sz="2800" dirty="0" err="1">
                <a:latin typeface="Pangolin" pitchFamily="2" charset="77"/>
              </a:rPr>
              <a:t>danh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từ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đếm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được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số</a:t>
            </a:r>
            <a:r>
              <a:rPr lang="en-US" sz="2800" dirty="0">
                <a:latin typeface="Pangolin" pitchFamily="2" charset="77"/>
              </a:rPr>
              <a:t> </a:t>
            </a:r>
            <a:r>
              <a:rPr lang="en-US" sz="2800" dirty="0" err="1">
                <a:latin typeface="Pangolin" pitchFamily="2" charset="77"/>
              </a:rPr>
              <a:t>ít</a:t>
            </a:r>
            <a:r>
              <a:rPr lang="en-US" sz="2800" dirty="0">
                <a:latin typeface="Pangolin" pitchFamily="2" charset="77"/>
              </a:rPr>
              <a:t>)</a:t>
            </a:r>
          </a:p>
          <a:p>
            <a:r>
              <a:rPr lang="en-US" sz="2800" dirty="0">
                <a:solidFill>
                  <a:srgbClr val="0070C0"/>
                </a:solidFill>
                <a:latin typeface="Pangolin" pitchFamily="2" charset="77"/>
              </a:rPr>
              <a:t>Example: </a:t>
            </a:r>
            <a:r>
              <a:rPr lang="en-US" sz="2800" dirty="0">
                <a:latin typeface="Pangolin" pitchFamily="2" charset="77"/>
              </a:rPr>
              <a:t>This is my </a:t>
            </a:r>
            <a:r>
              <a:rPr lang="en-US" sz="2800" b="1" dirty="0">
                <a:solidFill>
                  <a:schemeClr val="accent2"/>
                </a:solidFill>
                <a:latin typeface="Pangolin" pitchFamily="2" charset="77"/>
              </a:rPr>
              <a:t>mum’s</a:t>
            </a:r>
            <a:r>
              <a:rPr lang="en-US" sz="2800" dirty="0">
                <a:latin typeface="Pangolin" pitchFamily="2" charset="77"/>
              </a:rPr>
              <a:t> book.</a:t>
            </a:r>
          </a:p>
        </p:txBody>
      </p:sp>
    </p:spTree>
    <p:extLst>
      <p:ext uri="{BB962C8B-B14F-4D97-AF65-F5344CB8AC3E}">
        <p14:creationId xmlns:p14="http://schemas.microsoft.com/office/powerpoint/2010/main" val="334680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38"/>
          <p:cNvSpPr txBox="1">
            <a:spLocks noGrp="1"/>
          </p:cNvSpPr>
          <p:nvPr>
            <p:ph type="title"/>
          </p:nvPr>
        </p:nvSpPr>
        <p:spPr>
          <a:xfrm>
            <a:off x="1019503" y="229448"/>
            <a:ext cx="71049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dirty="0">
                <a:solidFill>
                  <a:schemeClr val="lt2"/>
                </a:solidFill>
              </a:rPr>
              <a:t>Choose the correct answer</a:t>
            </a:r>
            <a:endParaRPr sz="2500" dirty="0">
              <a:solidFill>
                <a:schemeClr val="lt2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A197D0-6CAE-CDB9-9C7C-0A2539DAC024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Franklin Gothic Medium" panose="020B0603020102020204" pitchFamily="34" charset="0"/>
              </a:rPr>
              <a:t>1</a:t>
            </a:r>
          </a:p>
        </p:txBody>
      </p:sp>
      <p:pic>
        <p:nvPicPr>
          <p:cNvPr id="4" name="U5 Communication - 1" descr="U5 Communication - 1">
            <a:hlinkClick r:id="" action="ppaction://media"/>
            <a:extLst>
              <a:ext uri="{FF2B5EF4-FFF2-40B4-BE49-F238E27FC236}">
                <a16:creationId xmlns:a16="http://schemas.microsoft.com/office/drawing/2014/main" id="{7AF83D86-E186-634C-F44D-20FB07A4F0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8416" y="4115793"/>
            <a:ext cx="1492159" cy="83934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3AC7E881-7CC1-3373-7FD1-46E9DA109391}"/>
              </a:ext>
            </a:extLst>
          </p:cNvPr>
          <p:cNvSpPr/>
          <p:nvPr/>
        </p:nvSpPr>
        <p:spPr>
          <a:xfrm>
            <a:off x="3603220" y="1038661"/>
            <a:ext cx="2095500" cy="3788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5156D5-9C38-30C6-DC9D-11FB12289714}"/>
              </a:ext>
            </a:extLst>
          </p:cNvPr>
          <p:cNvSpPr txBox="1"/>
          <p:nvPr/>
        </p:nvSpPr>
        <p:spPr>
          <a:xfrm>
            <a:off x="3497502" y="1453983"/>
            <a:ext cx="230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VN" b="1" dirty="0">
                <a:solidFill>
                  <a:schemeClr val="accent2">
                    <a:lumMod val="75000"/>
                  </a:schemeClr>
                </a:solidFill>
              </a:rPr>
              <a:t>ingular</a:t>
            </a:r>
            <a:r>
              <a:rPr lang="en-VN" b="1" dirty="0">
                <a:solidFill>
                  <a:schemeClr val="accent2"/>
                </a:solidFill>
              </a:rPr>
              <a:t> noun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233FDB-9384-29FD-12B8-34669593FE06}"/>
              </a:ext>
            </a:extLst>
          </p:cNvPr>
          <p:cNvCxnSpPr>
            <a:cxnSpLocks/>
          </p:cNvCxnSpPr>
          <p:nvPr/>
        </p:nvCxnSpPr>
        <p:spPr>
          <a:xfrm>
            <a:off x="3646727" y="1456663"/>
            <a:ext cx="1849198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BBDA3EC-5AD2-9D91-1752-9D54AF1C3AC6}"/>
              </a:ext>
            </a:extLst>
          </p:cNvPr>
          <p:cNvCxnSpPr>
            <a:cxnSpLocks/>
          </p:cNvCxnSpPr>
          <p:nvPr/>
        </p:nvCxnSpPr>
        <p:spPr>
          <a:xfrm>
            <a:off x="2367202" y="2187773"/>
            <a:ext cx="950587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F3BC311-FA7B-8F64-DAF3-65D4E7550AFB}"/>
              </a:ext>
            </a:extLst>
          </p:cNvPr>
          <p:cNvSpPr txBox="1"/>
          <p:nvPr/>
        </p:nvSpPr>
        <p:spPr>
          <a:xfrm>
            <a:off x="1723052" y="2201794"/>
            <a:ext cx="230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VN" b="1" dirty="0">
                <a:solidFill>
                  <a:schemeClr val="accent2">
                    <a:lumMod val="75000"/>
                  </a:schemeClr>
                </a:solidFill>
              </a:rPr>
              <a:t>ingular</a:t>
            </a:r>
            <a:r>
              <a:rPr lang="en-VN" b="1" dirty="0">
                <a:solidFill>
                  <a:schemeClr val="accent2"/>
                </a:solidFill>
              </a:rPr>
              <a:t> noun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D11BF8C-EA14-338D-09D5-E8C23CEFAF9A}"/>
              </a:ext>
            </a:extLst>
          </p:cNvPr>
          <p:cNvCxnSpPr>
            <a:cxnSpLocks/>
          </p:cNvCxnSpPr>
          <p:nvPr/>
        </p:nvCxnSpPr>
        <p:spPr>
          <a:xfrm>
            <a:off x="1461424" y="2908696"/>
            <a:ext cx="1024601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3F9128E-9180-6BA9-D35C-E11C9FEDE2CD}"/>
              </a:ext>
            </a:extLst>
          </p:cNvPr>
          <p:cNvSpPr txBox="1"/>
          <p:nvPr/>
        </p:nvSpPr>
        <p:spPr>
          <a:xfrm>
            <a:off x="821386" y="2949605"/>
            <a:ext cx="2304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s</a:t>
            </a:r>
            <a:r>
              <a:rPr lang="en-VN" b="1" dirty="0">
                <a:solidFill>
                  <a:schemeClr val="accent2">
                    <a:lumMod val="75000"/>
                  </a:schemeClr>
                </a:solidFill>
              </a:rPr>
              <a:t>ingular</a:t>
            </a:r>
            <a:r>
              <a:rPr lang="en-VN" b="1" dirty="0">
                <a:solidFill>
                  <a:schemeClr val="accent2"/>
                </a:solidFill>
              </a:rPr>
              <a:t> noun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2F4DCF0-FE68-7046-600A-9F119A414332}"/>
              </a:ext>
            </a:extLst>
          </p:cNvPr>
          <p:cNvCxnSpPr>
            <a:cxnSpLocks/>
          </p:cNvCxnSpPr>
          <p:nvPr/>
        </p:nvCxnSpPr>
        <p:spPr>
          <a:xfrm>
            <a:off x="1027351" y="3633170"/>
            <a:ext cx="810973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372EBCD-A88D-F2E0-C559-1D7D0B25122C}"/>
              </a:ext>
            </a:extLst>
          </p:cNvPr>
          <p:cNvSpPr txBox="1"/>
          <p:nvPr/>
        </p:nvSpPr>
        <p:spPr>
          <a:xfrm>
            <a:off x="464552" y="3647148"/>
            <a:ext cx="1993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proper name</a:t>
            </a:r>
            <a:endParaRPr lang="en-VN" b="1" dirty="0">
              <a:solidFill>
                <a:schemeClr val="accent2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EDA8749-C790-5EB0-F473-A7615C3ED4EC}"/>
              </a:ext>
            </a:extLst>
          </p:cNvPr>
          <p:cNvCxnSpPr>
            <a:cxnSpLocks/>
          </p:cNvCxnSpPr>
          <p:nvPr/>
        </p:nvCxnSpPr>
        <p:spPr>
          <a:xfrm>
            <a:off x="5396690" y="4292798"/>
            <a:ext cx="604060" cy="0"/>
          </a:xfrm>
          <a:prstGeom prst="line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D1C14443-332E-5D16-1C2E-C752A6391C5A}"/>
              </a:ext>
            </a:extLst>
          </p:cNvPr>
          <p:cNvSpPr/>
          <p:nvPr/>
        </p:nvSpPr>
        <p:spPr>
          <a:xfrm>
            <a:off x="2349009" y="1773888"/>
            <a:ext cx="968780" cy="3788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49F2615-2D10-194D-9412-4B31F6664CA6}"/>
              </a:ext>
            </a:extLst>
          </p:cNvPr>
          <p:cNvSpPr/>
          <p:nvPr/>
        </p:nvSpPr>
        <p:spPr>
          <a:xfrm>
            <a:off x="1432838" y="2496156"/>
            <a:ext cx="1098526" cy="3788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BEE9BFDA-47DC-50D6-9374-54805A0F2C83}"/>
              </a:ext>
            </a:extLst>
          </p:cNvPr>
          <p:cNvSpPr/>
          <p:nvPr/>
        </p:nvSpPr>
        <p:spPr>
          <a:xfrm>
            <a:off x="1012708" y="3229569"/>
            <a:ext cx="877876" cy="3250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808AE17-8DB9-00B4-372A-1B25AA46B2A4}"/>
              </a:ext>
            </a:extLst>
          </p:cNvPr>
          <p:cNvSpPr txBox="1"/>
          <p:nvPr/>
        </p:nvSpPr>
        <p:spPr>
          <a:xfrm>
            <a:off x="4734277" y="4333463"/>
            <a:ext cx="19937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2"/>
                </a:solidFill>
              </a:rPr>
              <a:t>proper name</a:t>
            </a:r>
            <a:endParaRPr lang="en-VN" b="1" dirty="0">
              <a:solidFill>
                <a:schemeClr val="accent2"/>
              </a:solidFill>
            </a:endParaRP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7B7016F5-875B-47FA-5C4A-3E902BF267AE}"/>
              </a:ext>
            </a:extLst>
          </p:cNvPr>
          <p:cNvSpPr/>
          <p:nvPr/>
        </p:nvSpPr>
        <p:spPr>
          <a:xfrm>
            <a:off x="5372527" y="3927061"/>
            <a:ext cx="604060" cy="3250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6" name="Google Shape;1160;p38">
            <a:extLst>
              <a:ext uri="{FF2B5EF4-FFF2-40B4-BE49-F238E27FC236}">
                <a16:creationId xmlns:a16="http://schemas.microsoft.com/office/drawing/2014/main" id="{E319B1FC-4E42-DFB1-6ADB-08D5F000A0A4}"/>
              </a:ext>
            </a:extLst>
          </p:cNvPr>
          <p:cNvSpPr txBox="1"/>
          <p:nvPr/>
        </p:nvSpPr>
        <p:spPr>
          <a:xfrm>
            <a:off x="516180" y="1005348"/>
            <a:ext cx="7704000" cy="3762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1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My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(grandmothers / grandmother's)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house is in Hanoi.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2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This is my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(sister's / sister')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desk.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3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My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(cousin's / cousin)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dad is my uncle.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4. (Nam's / Nam') 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house is small.</a:t>
            </a: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>
              <a:solidFill>
                <a:schemeClr val="tx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marL="0" lvl="0" indent="0" algn="l" rtl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5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. There are two bedrooms in 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(Ans / </a:t>
            </a:r>
            <a:r>
              <a:rPr lang="en-US" sz="2200" b="1" dirty="0" err="1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An's</a:t>
            </a:r>
            <a:r>
              <a:rPr lang="en-US" sz="2200" b="1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)</a:t>
            </a:r>
            <a:r>
              <a:rPr lang="en-US" sz="2200" dirty="0">
                <a:solidFill>
                  <a:schemeClr val="tx1"/>
                </a:solidFill>
                <a:latin typeface="Quicksand"/>
                <a:ea typeface="Quicksand"/>
                <a:cs typeface="Quicksand"/>
                <a:sym typeface="Quicksand"/>
              </a:rPr>
              <a:t> flat.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8" grpId="0"/>
      <p:bldP spid="21" grpId="0"/>
      <p:bldP spid="27" grpId="0"/>
      <p:bldP spid="30" grpId="0" animBg="1"/>
      <p:bldP spid="32" grpId="0" animBg="1"/>
      <p:bldP spid="33" grpId="0" animBg="1"/>
      <p:bldP spid="34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C1EFD43-BA8F-EC49-D6D5-A3EFBC601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0797" y="906693"/>
            <a:ext cx="9010186" cy="3330114"/>
          </a:xfrm>
        </p:spPr>
        <p:txBody>
          <a:bodyPr/>
          <a:lstStyle/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1. </a:t>
            </a:r>
            <a:r>
              <a:rPr lang="en-US" sz="2200" dirty="0" err="1"/>
              <a:t>Thuc</a:t>
            </a:r>
            <a:r>
              <a:rPr lang="en-US" sz="2200" dirty="0"/>
              <a:t> Anh is _________ cousin. (Mi)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2</a:t>
            </a:r>
            <a:r>
              <a:rPr lang="en-US" sz="2200" dirty="0"/>
              <a:t>. This is their  _________ chair. (teacher)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3</a:t>
            </a:r>
            <a:r>
              <a:rPr lang="en-US" sz="2200" dirty="0"/>
              <a:t>. Where is  _________ computer? (Nick)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4. </a:t>
            </a:r>
            <a:r>
              <a:rPr lang="en-US" sz="2200" dirty="0"/>
              <a:t>My  _________ motorbike is in the garden. (father)</a:t>
            </a:r>
          </a:p>
          <a:p>
            <a:pPr marL="127000" indent="0">
              <a:lnSpc>
                <a:spcPts val="2840"/>
              </a:lnSpc>
              <a:buNone/>
            </a:pPr>
            <a:endParaRPr lang="en-US" sz="2200" dirty="0"/>
          </a:p>
          <a:p>
            <a:pPr marL="127000" indent="0">
              <a:lnSpc>
                <a:spcPts val="2840"/>
              </a:lnSpc>
              <a:buNone/>
            </a:pPr>
            <a:r>
              <a:rPr lang="en-US" sz="2200" b="1" dirty="0"/>
              <a:t>5</a:t>
            </a:r>
            <a:r>
              <a:rPr lang="en-US" sz="2200" dirty="0"/>
              <a:t>. My  _________ bedroom is next to the living room. (brother)</a:t>
            </a:r>
          </a:p>
          <a:p>
            <a:pPr marL="127000" indent="0">
              <a:lnSpc>
                <a:spcPts val="2840"/>
              </a:lnSpc>
              <a:buNone/>
            </a:pPr>
            <a:endParaRPr lang="en-VN" sz="2200" dirty="0"/>
          </a:p>
        </p:txBody>
      </p:sp>
      <p:sp>
        <p:nvSpPr>
          <p:cNvPr id="3" name="Google Shape;1158;p38">
            <a:extLst>
              <a:ext uri="{FF2B5EF4-FFF2-40B4-BE49-F238E27FC236}">
                <a16:creationId xmlns:a16="http://schemas.microsoft.com/office/drawing/2014/main" id="{68F13BA5-865F-A80E-2EEB-5C717DC975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03890" y="229448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lt2"/>
                </a:solidFill>
              </a:rPr>
              <a:t>Complete the sentences with the correct possessive forms.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C314384-BFD6-44EE-4130-B873E7040230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latin typeface="Franklin Gothic Medium" panose="020B06030201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DF190-B216-5037-2D23-59016F85C6FF}"/>
              </a:ext>
            </a:extLst>
          </p:cNvPr>
          <p:cNvSpPr txBox="1"/>
          <p:nvPr/>
        </p:nvSpPr>
        <p:spPr>
          <a:xfrm>
            <a:off x="2402114" y="906693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Mi’s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7A7136-91A2-C75E-BEBA-6328BAAB90F2}"/>
              </a:ext>
            </a:extLst>
          </p:cNvPr>
          <p:cNvSpPr txBox="1"/>
          <p:nvPr/>
        </p:nvSpPr>
        <p:spPr>
          <a:xfrm>
            <a:off x="2445657" y="1581607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teacher’s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FEEE5-65FF-565A-48C9-88AC0FE66655}"/>
              </a:ext>
            </a:extLst>
          </p:cNvPr>
          <p:cNvSpPr txBox="1"/>
          <p:nvPr/>
        </p:nvSpPr>
        <p:spPr>
          <a:xfrm>
            <a:off x="2075543" y="2354493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Nick’s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D099A2-B695-41DF-2E10-A96F42CF6CCA}"/>
              </a:ext>
            </a:extLst>
          </p:cNvPr>
          <p:cNvSpPr txBox="1"/>
          <p:nvPr/>
        </p:nvSpPr>
        <p:spPr>
          <a:xfrm>
            <a:off x="1367971" y="3072950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Quicksand Medium"/>
                <a:sym typeface="Quicksand Medium"/>
              </a:rPr>
              <a:t>f</a:t>
            </a:r>
            <a:r>
              <a:rPr kumimoji="0" lang="en-US" sz="2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ather’s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 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C9D6E5-FC6F-B5DA-DE30-E417281E9B3C}"/>
              </a:ext>
            </a:extLst>
          </p:cNvPr>
          <p:cNvSpPr txBox="1"/>
          <p:nvPr/>
        </p:nvSpPr>
        <p:spPr>
          <a:xfrm>
            <a:off x="1324428" y="3780521"/>
            <a:ext cx="163285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2">
                    <a:lumMod val="75000"/>
                  </a:schemeClr>
                </a:solidFill>
                <a:latin typeface="Quicksand Medium"/>
                <a:sym typeface="Quicksand Medium"/>
              </a:rPr>
              <a:t>b</a:t>
            </a:r>
            <a:r>
              <a:rPr kumimoji="0" lang="en-US" sz="22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Quicksand Medium"/>
                <a:sym typeface="Quicksand Medium"/>
              </a:rPr>
              <a:t>rother’s</a:t>
            </a:r>
            <a:endParaRPr lang="en-VN" sz="22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86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7;p9"/>
          <p:cNvSpPr/>
          <p:nvPr/>
        </p:nvSpPr>
        <p:spPr>
          <a:xfrm>
            <a:off x="0" y="1077218"/>
            <a:ext cx="9144000" cy="406628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 defTabSz="685800">
              <a:defRPr/>
            </a:pPr>
            <a:r>
              <a:rPr lang="en-US" sz="1350" b="1" dirty="0">
                <a:solidFill>
                  <a:srgbClr val="FFFFFF"/>
                </a:solidFill>
                <a:ea typeface="Calibri"/>
                <a:cs typeface="Calibri"/>
                <a:sym typeface="Calibri"/>
              </a:rPr>
              <a:t>g</a:t>
            </a:r>
            <a:endParaRPr sz="1350" b="1" dirty="0">
              <a:solidFill>
                <a:srgbClr val="FFFFFF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" y="0"/>
            <a:ext cx="91440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Where is the boy’s book? </a:t>
            </a:r>
          </a:p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The boy’s book is ON the desk.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59337" y="1829476"/>
            <a:ext cx="2287158" cy="2530776"/>
            <a:chOff x="359337" y="1829476"/>
            <a:chExt cx="2287158" cy="2530776"/>
          </a:xfrm>
        </p:grpSpPr>
        <p:pic>
          <p:nvPicPr>
            <p:cNvPr id="1028" name="Picture 4" descr="Download School - Desk Clipart - Full Size PNG Image - PNGk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337" y="2020435"/>
              <a:ext cx="2287158" cy="187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Red Book Reading Clip Art at Clker.com - vector clip art online, royalty  free &amp;amp; public dom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94" y="1829476"/>
              <a:ext cx="884243" cy="6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1227821" y="3898587"/>
              <a:ext cx="550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254144" y="2020435"/>
            <a:ext cx="2287158" cy="2339817"/>
            <a:chOff x="3381867" y="2020435"/>
            <a:chExt cx="2287158" cy="2339817"/>
          </a:xfrm>
        </p:grpSpPr>
        <p:pic>
          <p:nvPicPr>
            <p:cNvPr id="8" name="Picture 4" descr="Download School - Desk Clipart - Full Size PNG Image - PNGk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1867" y="2020435"/>
              <a:ext cx="2287158" cy="187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Red Book Reading Clip Art at Clker.com - vector clip art online, royalty  free &amp;amp; public dom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3324" y="3249797"/>
              <a:ext cx="884243" cy="6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4250350" y="3898587"/>
              <a:ext cx="550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B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900999" y="2020435"/>
            <a:ext cx="3014921" cy="2318208"/>
            <a:chOff x="5900999" y="2020435"/>
            <a:chExt cx="3014921" cy="2318208"/>
          </a:xfrm>
        </p:grpSpPr>
        <p:pic>
          <p:nvPicPr>
            <p:cNvPr id="10" name="Picture 4" descr="Download School - Desk Clipart - Full Size PNG Image - PNGki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8762" y="2020435"/>
              <a:ext cx="2287158" cy="1879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Red Book Reading Clip Art at Clker.com - vector clip art online, royalty  free &amp;amp; public domai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0999" y="3249796"/>
              <a:ext cx="884243" cy="649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7567625" y="3876978"/>
              <a:ext cx="5501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C</a:t>
              </a:r>
            </a:p>
          </p:txBody>
        </p:sp>
      </p:grpSp>
      <p:sp>
        <p:nvSpPr>
          <p:cNvPr id="18" name="Rounded Rectangular Callout 17"/>
          <p:cNvSpPr/>
          <p:nvPr/>
        </p:nvSpPr>
        <p:spPr>
          <a:xfrm>
            <a:off x="3761731" y="1244825"/>
            <a:ext cx="2979473" cy="471622"/>
          </a:xfrm>
          <a:prstGeom prst="wedgeRoundRectCallout">
            <a:avLst>
              <a:gd name="adj1" fmla="val -40566"/>
              <a:gd name="adj2" fmla="val -78805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Pangolin" pitchFamily="2" charset="77"/>
              </a:rPr>
              <a:t>prepositions of place</a:t>
            </a:r>
          </a:p>
        </p:txBody>
      </p:sp>
      <p:sp>
        <p:nvSpPr>
          <p:cNvPr id="19" name="Oval 18"/>
          <p:cNvSpPr/>
          <p:nvPr/>
        </p:nvSpPr>
        <p:spPr>
          <a:xfrm>
            <a:off x="1227821" y="3920194"/>
            <a:ext cx="418449" cy="41844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09227" y="4451003"/>
            <a:ext cx="87066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To describe </a:t>
            </a:r>
            <a:r>
              <a:rPr lang="en-US" sz="2000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where</a:t>
            </a:r>
            <a:r>
              <a:rPr lang="en-US" sz="2000" dirty="0">
                <a:solidFill>
                  <a:srgbClr val="FF0000"/>
                </a:solidFill>
                <a:latin typeface="Century Gothic" panose="020B0502020202020204" pitchFamily="34" charset="0"/>
              </a:rPr>
              <a:t> people or things are, we use prepositions of place.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67149B7-8036-F189-5AA5-462D58B0AF1D}"/>
              </a:ext>
            </a:extLst>
          </p:cNvPr>
          <p:cNvSpPr txBox="1"/>
          <p:nvPr/>
        </p:nvSpPr>
        <p:spPr>
          <a:xfrm>
            <a:off x="-1" y="0"/>
            <a:ext cx="9144000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Where is the boy’s book? </a:t>
            </a:r>
          </a:p>
          <a:p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The boy’s book is </a:t>
            </a:r>
            <a:r>
              <a:rPr lang="en-US" sz="32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ON</a:t>
            </a: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the desk.</a:t>
            </a:r>
          </a:p>
        </p:txBody>
      </p:sp>
    </p:spTree>
    <p:extLst>
      <p:ext uri="{BB962C8B-B14F-4D97-AF65-F5344CB8AC3E}">
        <p14:creationId xmlns:p14="http://schemas.microsoft.com/office/powerpoint/2010/main" val="28305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39"/>
          <p:cNvSpPr/>
          <p:nvPr/>
        </p:nvSpPr>
        <p:spPr>
          <a:xfrm>
            <a:off x="2687151" y="1281255"/>
            <a:ext cx="2733339" cy="1199312"/>
          </a:xfrm>
          <a:prstGeom prst="roundRect">
            <a:avLst>
              <a:gd name="adj" fmla="val 50000"/>
            </a:avLst>
          </a:prstGeom>
          <a:solidFill>
            <a:schemeClr val="accent5">
              <a:lumMod val="60000"/>
              <a:lumOff val="40000"/>
            </a:schemeClr>
          </a:solidFill>
          <a:ln w="1905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3"/>
              </a:solidFill>
            </a:endParaRPr>
          </a:p>
        </p:txBody>
      </p:sp>
      <p:sp>
        <p:nvSpPr>
          <p:cNvPr id="1175" name="Google Shape;1175;p39"/>
          <p:cNvSpPr txBox="1">
            <a:spLocks noGrp="1"/>
          </p:cNvSpPr>
          <p:nvPr>
            <p:ph type="title" idx="4294967295"/>
          </p:nvPr>
        </p:nvSpPr>
        <p:spPr>
          <a:xfrm>
            <a:off x="265157" y="147299"/>
            <a:ext cx="8729330" cy="6065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lt2"/>
                </a:solidFill>
              </a:rPr>
              <a:t>How many ‘prepositions of place’ do you know?</a:t>
            </a:r>
            <a:endParaRPr b="1" dirty="0">
              <a:solidFill>
                <a:schemeClr val="lt2"/>
              </a:solidFill>
            </a:endParaRPr>
          </a:p>
        </p:txBody>
      </p:sp>
      <p:sp>
        <p:nvSpPr>
          <p:cNvPr id="1187" name="Google Shape;1187;p39"/>
          <p:cNvSpPr txBox="1">
            <a:spLocks noGrp="1"/>
          </p:cNvSpPr>
          <p:nvPr>
            <p:ph type="subTitle" idx="4294967295"/>
          </p:nvPr>
        </p:nvSpPr>
        <p:spPr>
          <a:xfrm>
            <a:off x="2883640" y="1491743"/>
            <a:ext cx="2361047" cy="334963"/>
          </a:xfrm>
          <a:prstGeom prst="rect">
            <a:avLst/>
          </a:prstGeom>
        </p:spPr>
        <p:txBody>
          <a:bodyPr spcFirstLastPara="1" wrap="square" lIns="91425" tIns="0" rIns="91425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800" b="1" dirty="0"/>
              <a:t>P</a:t>
            </a:r>
            <a:r>
              <a:rPr lang="en" sz="2800" b="1" dirty="0"/>
              <a:t>repositions of place</a:t>
            </a:r>
            <a:endParaRPr sz="2800" b="1" dirty="0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7A094457-352E-8251-132D-5A79BFBFB9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78" y="695732"/>
            <a:ext cx="1649808" cy="178677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5CCAA59-7439-86A9-B765-DC4127238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094"/>
          <a:stretch/>
        </p:blipFill>
        <p:spPr>
          <a:xfrm>
            <a:off x="37200" y="2522857"/>
            <a:ext cx="1775438" cy="16132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C6D666E-41A2-ED53-CA85-1477276B0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2489" y="3174093"/>
            <a:ext cx="1850584" cy="192407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A067E59-EDD9-DCD6-C9E9-4B3C1C53C3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4695" y="3324595"/>
            <a:ext cx="2090253" cy="162029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10C49F97-43B5-80AF-03C9-B4517DA89E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9455" y="801031"/>
            <a:ext cx="1724679" cy="170606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8805FCD1-044F-28A1-ADB0-3AE4797C761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7521" y="3274113"/>
            <a:ext cx="1860109" cy="183344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52DD14C6-15F6-1829-2EF2-D3A594129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7457" y="2702596"/>
            <a:ext cx="1856543" cy="1731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38"/>
          <p:cNvSpPr txBox="1">
            <a:spLocks noGrp="1"/>
          </p:cNvSpPr>
          <p:nvPr>
            <p:ph type="title"/>
          </p:nvPr>
        </p:nvSpPr>
        <p:spPr>
          <a:xfrm>
            <a:off x="1019503" y="229448"/>
            <a:ext cx="710499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dirty="0">
                <a:solidFill>
                  <a:schemeClr val="lt2"/>
                </a:solidFill>
              </a:rPr>
              <a:t>Write the correct preposition under the picture</a:t>
            </a:r>
            <a:endParaRPr sz="2300" dirty="0">
              <a:solidFill>
                <a:schemeClr val="lt2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4DA197D0-6CAE-CDB9-9C7C-0A2539DAC024}"/>
              </a:ext>
            </a:extLst>
          </p:cNvPr>
          <p:cNvSpPr/>
          <p:nvPr/>
        </p:nvSpPr>
        <p:spPr>
          <a:xfrm>
            <a:off x="399434" y="229448"/>
            <a:ext cx="504456" cy="479700"/>
          </a:xfrm>
          <a:prstGeom prst="round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rgbClr val="FFF9F5"/>
                </a:solidFill>
                <a:latin typeface="Franklin Gothic Medium" panose="020B0603020102020204" pitchFamily="34" charset="0"/>
              </a:rPr>
              <a:t>3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rgbClr val="FFF9F5"/>
              </a:solidFill>
              <a:effectLst/>
              <a:uLnTx/>
              <a:uFillTx/>
              <a:latin typeface="Franklin Gothic Medium" panose="020B06030201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84E37556-D837-CCDE-ABE5-7A8E65A972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40" y="800786"/>
            <a:ext cx="1482125" cy="1723473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4A2FCBC-9E3C-B6E6-4604-EDBAE462A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974" y="709148"/>
            <a:ext cx="2096716" cy="179555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090364E-2572-CF42-CCCD-4374902A3E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551642"/>
            <a:ext cx="2115401" cy="190951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3358D79-01AB-0203-F7C2-C2AEDF0E83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09" y="992200"/>
            <a:ext cx="1456871" cy="152896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AB9CEA7-D599-6241-5A16-2FC21D6FC2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072" y="2635315"/>
            <a:ext cx="1893925" cy="190951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CCAB1AA-2AFB-35E3-18F8-866C60C5DF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031261"/>
            <a:ext cx="2481555" cy="1398694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8EFC4B4-F4FB-3F84-0735-1A80C26A6D7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301" y="2971072"/>
            <a:ext cx="1993697" cy="1573756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ADCDE45-CA17-35DB-774E-79B390E3E2E9}"/>
              </a:ext>
            </a:extLst>
          </p:cNvPr>
          <p:cNvSpPr/>
          <p:nvPr/>
        </p:nvSpPr>
        <p:spPr>
          <a:xfrm>
            <a:off x="385854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A0BF836-586A-4B6E-9580-1D22A7790207}"/>
              </a:ext>
            </a:extLst>
          </p:cNvPr>
          <p:cNvSpPr/>
          <p:nvPr/>
        </p:nvSpPr>
        <p:spPr>
          <a:xfrm>
            <a:off x="2571306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FFE8E4FA-F6FE-27B3-B4AA-3BB1D996BA3A}"/>
              </a:ext>
            </a:extLst>
          </p:cNvPr>
          <p:cNvSpPr/>
          <p:nvPr/>
        </p:nvSpPr>
        <p:spPr>
          <a:xfrm>
            <a:off x="5080308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8" name="Rounded Rectangle 47">
            <a:extLst>
              <a:ext uri="{FF2B5EF4-FFF2-40B4-BE49-F238E27FC236}">
                <a16:creationId xmlns:a16="http://schemas.microsoft.com/office/drawing/2014/main" id="{E99F72EE-5C94-8F23-6680-C4D7041B1F91}"/>
              </a:ext>
            </a:extLst>
          </p:cNvPr>
          <p:cNvSpPr/>
          <p:nvPr/>
        </p:nvSpPr>
        <p:spPr>
          <a:xfrm>
            <a:off x="7335409" y="2482927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9673FDD5-AF5E-346B-F65C-C2669E447728}"/>
              </a:ext>
            </a:extLst>
          </p:cNvPr>
          <p:cNvSpPr/>
          <p:nvPr/>
        </p:nvSpPr>
        <p:spPr>
          <a:xfrm>
            <a:off x="651662" y="4625596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6C72B200-B062-3765-842C-2DC9E9F8E60A}"/>
              </a:ext>
            </a:extLst>
          </p:cNvPr>
          <p:cNvSpPr/>
          <p:nvPr/>
        </p:nvSpPr>
        <p:spPr>
          <a:xfrm>
            <a:off x="2966450" y="4625596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F3873CC-E962-590B-E83E-E4AB39974C68}"/>
              </a:ext>
            </a:extLst>
          </p:cNvPr>
          <p:cNvSpPr/>
          <p:nvPr/>
        </p:nvSpPr>
        <p:spPr>
          <a:xfrm>
            <a:off x="5145565" y="4625596"/>
            <a:ext cx="1317171" cy="363270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C292993-83AB-4C6C-B9A2-2E94F37730E3}"/>
              </a:ext>
            </a:extLst>
          </p:cNvPr>
          <p:cNvSpPr txBox="1"/>
          <p:nvPr/>
        </p:nvSpPr>
        <p:spPr>
          <a:xfrm>
            <a:off x="6966201" y="3172984"/>
            <a:ext cx="1915885" cy="181588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1600" dirty="0">
                <a:latin typeface="Century Gothic" panose="020B0502020202020204" pitchFamily="34" charset="0"/>
              </a:rPr>
              <a:t>in</a:t>
            </a:r>
            <a:endParaRPr lang="en-VN" sz="1600" dirty="0">
              <a:latin typeface="Century Gothic" panose="020B0502020202020204" pitchFamily="34" charset="0"/>
            </a:endParaRPr>
          </a:p>
          <a:p>
            <a:pPr lvl="1" algn="ctr"/>
            <a:r>
              <a:rPr lang="en-VN" sz="1600" dirty="0">
                <a:latin typeface="Century Gothic" panose="020B0502020202020204" pitchFamily="34" charset="0"/>
              </a:rPr>
              <a:t>on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n</a:t>
            </a:r>
            <a:r>
              <a:rPr lang="en-VN" sz="1600" dirty="0">
                <a:latin typeface="Century Gothic" panose="020B0502020202020204" pitchFamily="34" charset="0"/>
              </a:rPr>
              <a:t>ext to	</a:t>
            </a:r>
          </a:p>
          <a:p>
            <a:pPr algn="ctr"/>
            <a:r>
              <a:rPr lang="en-VN" sz="1600" dirty="0">
                <a:latin typeface="Century Gothic" panose="020B0502020202020204" pitchFamily="34" charset="0"/>
              </a:rPr>
              <a:t>behind</a:t>
            </a:r>
          </a:p>
          <a:p>
            <a:pPr algn="ctr"/>
            <a:r>
              <a:rPr lang="en-VN" sz="1600" dirty="0">
                <a:latin typeface="Century Gothic" panose="020B0502020202020204" pitchFamily="34" charset="0"/>
              </a:rPr>
              <a:t>in front of</a:t>
            </a:r>
          </a:p>
          <a:p>
            <a:pPr algn="ctr"/>
            <a:r>
              <a:rPr lang="en-US" sz="1600" dirty="0">
                <a:latin typeface="Century Gothic" panose="020B0502020202020204" pitchFamily="34" charset="0"/>
              </a:rPr>
              <a:t>u</a:t>
            </a:r>
            <a:r>
              <a:rPr lang="en-VN" sz="1600" dirty="0">
                <a:latin typeface="Century Gothic" panose="020B0502020202020204" pitchFamily="34" charset="0"/>
              </a:rPr>
              <a:t>nder</a:t>
            </a:r>
          </a:p>
          <a:p>
            <a:pPr algn="ctr"/>
            <a:r>
              <a:rPr lang="en-VN" sz="1600" dirty="0">
                <a:latin typeface="Century Gothic" panose="020B0502020202020204" pitchFamily="34" charset="0"/>
              </a:rPr>
              <a:t>between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44564E5-8060-40AD-03A8-3AC6E153DCF8}"/>
              </a:ext>
            </a:extLst>
          </p:cNvPr>
          <p:cNvSpPr txBox="1"/>
          <p:nvPr/>
        </p:nvSpPr>
        <p:spPr>
          <a:xfrm>
            <a:off x="572479" y="2476865"/>
            <a:ext cx="9069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ctr"/>
            <a:r>
              <a:rPr lang="en-VN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on</a:t>
            </a:r>
          </a:p>
        </p:txBody>
      </p:sp>
    </p:spTree>
    <p:extLst>
      <p:ext uri="{BB962C8B-B14F-4D97-AF65-F5344CB8AC3E}">
        <p14:creationId xmlns:p14="http://schemas.microsoft.com/office/powerpoint/2010/main" val="1411192903"/>
      </p:ext>
    </p:extLst>
  </p:cSld>
  <p:clrMapOvr>
    <a:masterClrMapping/>
  </p:clrMapOvr>
</p:sld>
</file>

<file path=ppt/theme/theme1.xml><?xml version="1.0" encoding="utf-8"?>
<a:theme xmlns:a="http://schemas.openxmlformats.org/drawingml/2006/main" name="Pre-K Fun Activities to Celebrate South America's Children's Day by Slidesgo">
  <a:themeElements>
    <a:clrScheme name="Simple Light">
      <a:dk1>
        <a:srgbClr val="333333"/>
      </a:dk1>
      <a:lt1>
        <a:srgbClr val="FFF9F5"/>
      </a:lt1>
      <a:dk2>
        <a:srgbClr val="6556A9"/>
      </a:dk2>
      <a:lt2>
        <a:srgbClr val="54A8B0"/>
      </a:lt2>
      <a:accent1>
        <a:srgbClr val="F8BA33"/>
      </a:accent1>
      <a:accent2>
        <a:srgbClr val="E16562"/>
      </a:accent2>
      <a:accent3>
        <a:srgbClr val="F08BC4"/>
      </a:accent3>
      <a:accent4>
        <a:srgbClr val="929AEA"/>
      </a:accent4>
      <a:accent5>
        <a:srgbClr val="53B687"/>
      </a:accent5>
      <a:accent6>
        <a:srgbClr val="F5E2D7"/>
      </a:accent6>
      <a:hlink>
        <a:srgbClr val="33333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729</Words>
  <Application>Microsoft Macintosh PowerPoint</Application>
  <PresentationFormat>On-screen Show (16:9)</PresentationFormat>
  <Paragraphs>139</Paragraphs>
  <Slides>19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Calibri</vt:lpstr>
      <vt:lpstr>Arial</vt:lpstr>
      <vt:lpstr>Arimo</vt:lpstr>
      <vt:lpstr>Quicksand</vt:lpstr>
      <vt:lpstr>Pangolin</vt:lpstr>
      <vt:lpstr>Century Gothic</vt:lpstr>
      <vt:lpstr>Quicksand Medium</vt:lpstr>
      <vt:lpstr>Fredoka One</vt:lpstr>
      <vt:lpstr>Franklin Gothic Medium</vt:lpstr>
      <vt:lpstr>Pre-K Fun Activities to Celebrate South America's Children's Day by Slidesgo</vt:lpstr>
      <vt:lpstr>1_Office Theme</vt:lpstr>
      <vt:lpstr>UNIT 2 MY HOUSE</vt:lpstr>
      <vt:lpstr>OBJECTIVES</vt:lpstr>
      <vt:lpstr>What are possessive cases in the video?</vt:lpstr>
      <vt:lpstr>PowerPoint Presentation</vt:lpstr>
      <vt:lpstr>Choose the correct answer</vt:lpstr>
      <vt:lpstr>Complete the sentences with the correct possessive forms. </vt:lpstr>
      <vt:lpstr>PowerPoint Presentation</vt:lpstr>
      <vt:lpstr>How many ‘prepositions of place’ do you know?</vt:lpstr>
      <vt:lpstr>Write the correct preposition under the picture</vt:lpstr>
      <vt:lpstr>CHECK YOUR ANSWERS</vt:lpstr>
      <vt:lpstr>CHECK YOUR ANSWERS</vt:lpstr>
      <vt:lpstr>PowerPoint Presentation</vt:lpstr>
      <vt:lpstr>MEMORY CHALLENGE:</vt:lpstr>
      <vt:lpstr>MEMORY CHALLENGE</vt:lpstr>
      <vt:lpstr>Write T/F for each sentence. Correct the false sentences.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 MY HOUSE</dc:title>
  <cp:lastModifiedBy>Hanh Nguyen</cp:lastModifiedBy>
  <cp:revision>13</cp:revision>
  <dcterms:modified xsi:type="dcterms:W3CDTF">2022-09-04T11:56:56Z</dcterms:modified>
</cp:coreProperties>
</file>