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5" r:id="rId1"/>
    <p:sldMasterId id="2147483688" r:id="rId2"/>
  </p:sldMasterIdLst>
  <p:notesMasterIdLst>
    <p:notesMasterId r:id="rId33"/>
  </p:notesMasterIdLst>
  <p:sldIdLst>
    <p:sldId id="256" r:id="rId3"/>
    <p:sldId id="310" r:id="rId4"/>
    <p:sldId id="274" r:id="rId5"/>
    <p:sldId id="311" r:id="rId6"/>
    <p:sldId id="340" r:id="rId7"/>
    <p:sldId id="344" r:id="rId8"/>
    <p:sldId id="343" r:id="rId9"/>
    <p:sldId id="345" r:id="rId10"/>
    <p:sldId id="313" r:id="rId11"/>
    <p:sldId id="314" r:id="rId12"/>
    <p:sldId id="321" r:id="rId13"/>
    <p:sldId id="315" r:id="rId14"/>
    <p:sldId id="316" r:id="rId15"/>
    <p:sldId id="317" r:id="rId16"/>
    <p:sldId id="318" r:id="rId17"/>
    <p:sldId id="319" r:id="rId18"/>
    <p:sldId id="320" r:id="rId19"/>
    <p:sldId id="324" r:id="rId20"/>
    <p:sldId id="335" r:id="rId21"/>
    <p:sldId id="336" r:id="rId22"/>
    <p:sldId id="337" r:id="rId23"/>
    <p:sldId id="338" r:id="rId24"/>
    <p:sldId id="339" r:id="rId25"/>
    <p:sldId id="346" r:id="rId26"/>
    <p:sldId id="347" r:id="rId27"/>
    <p:sldId id="325" r:id="rId28"/>
    <p:sldId id="260" r:id="rId29"/>
    <p:sldId id="265" r:id="rId30"/>
    <p:sldId id="283" r:id="rId31"/>
    <p:sldId id="348" r:id="rId32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Patrick Hand" panose="00000500000000000000" pitchFamily="2" charset="0"/>
      <p:regular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Teko" panose="020B060402020202020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A47"/>
    <a:srgbClr val="151E35"/>
    <a:srgbClr val="00938B"/>
    <a:srgbClr val="F4984D"/>
    <a:srgbClr val="EB5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3DF4E2-5815-4287-8962-B76543C2F9F0}">
  <a:tblStyle styleId="{603DF4E2-5815-4287-8962-B76543C2F9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45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c01e7b049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c01e7b049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8b385fd27f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8b385fd27f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93575" y="1312400"/>
            <a:ext cx="4356900" cy="18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3425" y="3108700"/>
            <a:ext cx="43569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56475" y="192450"/>
            <a:ext cx="1500600" cy="150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88388" y="3442250"/>
            <a:ext cx="1500600" cy="150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831378" y="721125"/>
            <a:ext cx="214650" cy="214500"/>
            <a:chOff x="7831378" y="721125"/>
            <a:chExt cx="214650" cy="214500"/>
          </a:xfrm>
        </p:grpSpPr>
        <p:sp>
          <p:nvSpPr>
            <p:cNvPr id="14" name="Google Shape;14;p2"/>
            <p:cNvSpPr/>
            <p:nvPr/>
          </p:nvSpPr>
          <p:spPr>
            <a:xfrm>
              <a:off x="7831378" y="721125"/>
              <a:ext cx="107400" cy="214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38628" y="721125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2110928" y="3752263"/>
            <a:ext cx="214500" cy="214650"/>
            <a:chOff x="5854253" y="3752263"/>
            <a:chExt cx="214500" cy="214650"/>
          </a:xfrm>
        </p:grpSpPr>
        <p:sp>
          <p:nvSpPr>
            <p:cNvPr id="17" name="Google Shape;17;p2"/>
            <p:cNvSpPr/>
            <p:nvPr/>
          </p:nvSpPr>
          <p:spPr>
            <a:xfrm rot="5400000">
              <a:off x="5907803" y="3698713"/>
              <a:ext cx="107400" cy="214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5400000">
              <a:off x="5907803" y="3805963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6064525" y="3902350"/>
            <a:ext cx="214500" cy="21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6603953" y="4341263"/>
            <a:ext cx="214650" cy="214500"/>
            <a:chOff x="6603953" y="1480613"/>
            <a:chExt cx="214650" cy="214500"/>
          </a:xfrm>
        </p:grpSpPr>
        <p:sp>
          <p:nvSpPr>
            <p:cNvPr id="21" name="Google Shape;21;p2"/>
            <p:cNvSpPr/>
            <p:nvPr/>
          </p:nvSpPr>
          <p:spPr>
            <a:xfrm>
              <a:off x="6603953" y="1480613"/>
              <a:ext cx="107400" cy="214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711203" y="1480613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3210841" y="764775"/>
            <a:ext cx="214500" cy="214800"/>
            <a:chOff x="3210841" y="764775"/>
            <a:chExt cx="214500" cy="214800"/>
          </a:xfrm>
        </p:grpSpPr>
        <p:sp>
          <p:nvSpPr>
            <p:cNvPr id="24" name="Google Shape;24;p2"/>
            <p:cNvSpPr/>
            <p:nvPr/>
          </p:nvSpPr>
          <p:spPr>
            <a:xfrm rot="5400000">
              <a:off x="3264391" y="711225"/>
              <a:ext cx="107400" cy="214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5400000">
              <a:off x="3264391" y="818625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3"/>
          <p:cNvSpPr txBox="1">
            <a:spLocks noGrp="1"/>
          </p:cNvSpPr>
          <p:nvPr>
            <p:ph type="subTitle" idx="1"/>
          </p:nvPr>
        </p:nvSpPr>
        <p:spPr>
          <a:xfrm>
            <a:off x="2646000" y="172257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5" name="Google Shape;425;p33"/>
          <p:cNvSpPr txBox="1">
            <a:spLocks noGrp="1"/>
          </p:cNvSpPr>
          <p:nvPr>
            <p:ph type="ctrTitle"/>
          </p:nvPr>
        </p:nvSpPr>
        <p:spPr>
          <a:xfrm flipH="1">
            <a:off x="2646000" y="68562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33"/>
          <p:cNvSpPr txBox="1"/>
          <p:nvPr/>
        </p:nvSpPr>
        <p:spPr>
          <a:xfrm>
            <a:off x="2652303" y="3404500"/>
            <a:ext cx="38394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33"/>
          <p:cNvSpPr/>
          <p:nvPr/>
        </p:nvSpPr>
        <p:spPr>
          <a:xfrm rot="5400000">
            <a:off x="7361668" y="-42167"/>
            <a:ext cx="1016274" cy="1100608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3"/>
          <p:cNvSpPr/>
          <p:nvPr/>
        </p:nvSpPr>
        <p:spPr>
          <a:xfrm rot="5400000">
            <a:off x="7669704" y="843973"/>
            <a:ext cx="400200" cy="1100608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3"/>
          <p:cNvSpPr/>
          <p:nvPr/>
        </p:nvSpPr>
        <p:spPr>
          <a:xfrm rot="10800000">
            <a:off x="7323654" y="1772274"/>
            <a:ext cx="1100400" cy="258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3"/>
          <p:cNvSpPr/>
          <p:nvPr/>
        </p:nvSpPr>
        <p:spPr>
          <a:xfrm rot="10800000">
            <a:off x="7323654" y="2208775"/>
            <a:ext cx="1100400" cy="258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3"/>
          <p:cNvSpPr/>
          <p:nvPr/>
        </p:nvSpPr>
        <p:spPr>
          <a:xfrm rot="-5400000">
            <a:off x="766113" y="4085059"/>
            <a:ext cx="1016274" cy="1100608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3"/>
          <p:cNvSpPr/>
          <p:nvPr/>
        </p:nvSpPr>
        <p:spPr>
          <a:xfrm rot="-5400000">
            <a:off x="1074150" y="3198919"/>
            <a:ext cx="400200" cy="1100608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3"/>
          <p:cNvSpPr/>
          <p:nvPr/>
        </p:nvSpPr>
        <p:spPr>
          <a:xfrm>
            <a:off x="720000" y="3112626"/>
            <a:ext cx="1100400" cy="258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3"/>
          <p:cNvSpPr/>
          <p:nvPr/>
        </p:nvSpPr>
        <p:spPr>
          <a:xfrm>
            <a:off x="720000" y="2676125"/>
            <a:ext cx="1100400" cy="258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"/>
          <p:cNvSpPr/>
          <p:nvPr/>
        </p:nvSpPr>
        <p:spPr>
          <a:xfrm>
            <a:off x="1210097" y="315600"/>
            <a:ext cx="572100" cy="750300"/>
          </a:xfrm>
          <a:prstGeom prst="frame">
            <a:avLst>
              <a:gd name="adj1" fmla="val 211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4"/>
          <p:cNvSpPr/>
          <p:nvPr/>
        </p:nvSpPr>
        <p:spPr>
          <a:xfrm>
            <a:off x="1995957" y="315600"/>
            <a:ext cx="1972200" cy="750300"/>
          </a:xfrm>
          <a:prstGeom prst="frame">
            <a:avLst>
              <a:gd name="adj1" fmla="val 1678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4"/>
          <p:cNvSpPr/>
          <p:nvPr/>
        </p:nvSpPr>
        <p:spPr>
          <a:xfrm>
            <a:off x="424247" y="315600"/>
            <a:ext cx="572100" cy="750300"/>
          </a:xfrm>
          <a:prstGeom prst="frame">
            <a:avLst>
              <a:gd name="adj1" fmla="val 2118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4"/>
          <p:cNvSpPr/>
          <p:nvPr/>
        </p:nvSpPr>
        <p:spPr>
          <a:xfrm flipH="1">
            <a:off x="7355507" y="4184825"/>
            <a:ext cx="572100" cy="750300"/>
          </a:xfrm>
          <a:prstGeom prst="frame">
            <a:avLst>
              <a:gd name="adj1" fmla="val 211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4"/>
          <p:cNvSpPr/>
          <p:nvPr/>
        </p:nvSpPr>
        <p:spPr>
          <a:xfrm flipH="1">
            <a:off x="5169547" y="4184825"/>
            <a:ext cx="1972200" cy="750300"/>
          </a:xfrm>
          <a:prstGeom prst="frame">
            <a:avLst>
              <a:gd name="adj1" fmla="val 1678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4"/>
          <p:cNvSpPr/>
          <p:nvPr/>
        </p:nvSpPr>
        <p:spPr>
          <a:xfrm flipH="1">
            <a:off x="8141357" y="4184825"/>
            <a:ext cx="572100" cy="750300"/>
          </a:xfrm>
          <a:prstGeom prst="frame">
            <a:avLst>
              <a:gd name="adj1" fmla="val 2118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5"/>
          <p:cNvSpPr/>
          <p:nvPr/>
        </p:nvSpPr>
        <p:spPr>
          <a:xfrm rot="10800000" flipH="1">
            <a:off x="8638447" y="-1"/>
            <a:ext cx="343678" cy="770573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5"/>
          <p:cNvSpPr/>
          <p:nvPr/>
        </p:nvSpPr>
        <p:spPr>
          <a:xfrm rot="10800000" flipH="1">
            <a:off x="8638447" y="892755"/>
            <a:ext cx="343678" cy="254829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5"/>
          <p:cNvSpPr/>
          <p:nvPr/>
        </p:nvSpPr>
        <p:spPr>
          <a:xfrm rot="10800000" flipH="1">
            <a:off x="8638447" y="1272322"/>
            <a:ext cx="343678" cy="254829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5"/>
          <p:cNvSpPr/>
          <p:nvPr/>
        </p:nvSpPr>
        <p:spPr>
          <a:xfrm rot="10800000" flipH="1">
            <a:off x="8638447" y="1638868"/>
            <a:ext cx="343678" cy="128023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5"/>
          <p:cNvSpPr/>
          <p:nvPr/>
        </p:nvSpPr>
        <p:spPr>
          <a:xfrm rot="10800000" flipH="1">
            <a:off x="0" y="2376600"/>
            <a:ext cx="567300" cy="276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5"/>
          <p:cNvSpPr/>
          <p:nvPr/>
        </p:nvSpPr>
        <p:spPr>
          <a:xfrm rot="10800000">
            <a:off x="205377" y="4524775"/>
            <a:ext cx="1658673" cy="243000"/>
          </a:xfrm>
          <a:custGeom>
            <a:avLst/>
            <a:gdLst/>
            <a:ahLst/>
            <a:cxnLst/>
            <a:rect l="l" t="t" r="r" b="b"/>
            <a:pathLst>
              <a:path w="21096" h="832" extrusionOk="0">
                <a:moveTo>
                  <a:pt x="1" y="1"/>
                </a:moveTo>
                <a:lnTo>
                  <a:pt x="1" y="832"/>
                </a:lnTo>
                <a:lnTo>
                  <a:pt x="21095" y="832"/>
                </a:lnTo>
                <a:lnTo>
                  <a:pt x="210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5"/>
          <p:cNvSpPr/>
          <p:nvPr/>
        </p:nvSpPr>
        <p:spPr>
          <a:xfrm rot="10800000">
            <a:off x="205359" y="4103300"/>
            <a:ext cx="837142" cy="243000"/>
          </a:xfrm>
          <a:custGeom>
            <a:avLst/>
            <a:gdLst/>
            <a:ahLst/>
            <a:cxnLst/>
            <a:rect l="l" t="t" r="r" b="b"/>
            <a:pathLst>
              <a:path w="21096" h="832" extrusionOk="0">
                <a:moveTo>
                  <a:pt x="1" y="1"/>
                </a:moveTo>
                <a:lnTo>
                  <a:pt x="1" y="832"/>
                </a:lnTo>
                <a:lnTo>
                  <a:pt x="21095" y="832"/>
                </a:lnTo>
                <a:lnTo>
                  <a:pt x="2109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97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03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27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14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45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9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0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269150" y="4408649"/>
            <a:ext cx="166155" cy="770573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269150" y="4031635"/>
            <a:ext cx="166155" cy="254829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269150" y="3652066"/>
            <a:ext cx="166155" cy="254829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69150" y="3412325"/>
            <a:ext cx="166155" cy="128023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73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41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56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1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5349100" y="2149700"/>
            <a:ext cx="23160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subTitle" idx="1"/>
          </p:nvPr>
        </p:nvSpPr>
        <p:spPr>
          <a:xfrm>
            <a:off x="5349096" y="284241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1931975" y="1616625"/>
            <a:ext cx="52800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ubTitle" idx="1"/>
          </p:nvPr>
        </p:nvSpPr>
        <p:spPr>
          <a:xfrm>
            <a:off x="1938825" y="2373750"/>
            <a:ext cx="5280000" cy="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8622250" y="1567050"/>
            <a:ext cx="92700" cy="3264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442900" y="315600"/>
            <a:ext cx="92700" cy="326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8"/>
          <p:cNvSpPr/>
          <p:nvPr/>
        </p:nvSpPr>
        <p:spPr>
          <a:xfrm>
            <a:off x="0" y="315600"/>
            <a:ext cx="330900" cy="326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>
            <a:off x="8822275" y="1567050"/>
            <a:ext cx="330900" cy="326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8"/>
          <p:cNvSpPr/>
          <p:nvPr/>
        </p:nvSpPr>
        <p:spPr>
          <a:xfrm>
            <a:off x="7775850" y="1554425"/>
            <a:ext cx="214500" cy="2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"/>
          <p:cNvSpPr/>
          <p:nvPr/>
        </p:nvSpPr>
        <p:spPr>
          <a:xfrm>
            <a:off x="382000" y="4146000"/>
            <a:ext cx="214500" cy="2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8"/>
          <p:cNvGrpSpPr/>
          <p:nvPr/>
        </p:nvGrpSpPr>
        <p:grpSpPr>
          <a:xfrm>
            <a:off x="8561353" y="507200"/>
            <a:ext cx="214500" cy="214650"/>
            <a:chOff x="6099678" y="2571750"/>
            <a:chExt cx="214500" cy="214650"/>
          </a:xfrm>
        </p:grpSpPr>
        <p:sp>
          <p:nvSpPr>
            <p:cNvPr id="89" name="Google Shape;89;p8"/>
            <p:cNvSpPr/>
            <p:nvPr/>
          </p:nvSpPr>
          <p:spPr>
            <a:xfrm rot="5400000">
              <a:off x="6153228" y="2518200"/>
              <a:ext cx="107400" cy="214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 rot="5400000">
              <a:off x="6153228" y="2625450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8"/>
          <p:cNvGrpSpPr/>
          <p:nvPr/>
        </p:nvGrpSpPr>
        <p:grpSpPr>
          <a:xfrm>
            <a:off x="2664578" y="977288"/>
            <a:ext cx="214650" cy="214500"/>
            <a:chOff x="1270403" y="1742063"/>
            <a:chExt cx="214650" cy="214500"/>
          </a:xfrm>
        </p:grpSpPr>
        <p:sp>
          <p:nvSpPr>
            <p:cNvPr id="92" name="Google Shape;92;p8"/>
            <p:cNvSpPr/>
            <p:nvPr/>
          </p:nvSpPr>
          <p:spPr>
            <a:xfrm rot="10800000">
              <a:off x="1377653" y="1742063"/>
              <a:ext cx="107400" cy="214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 rot="10800000">
              <a:off x="1270403" y="1742063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2440450" y="1862150"/>
            <a:ext cx="4263000" cy="9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440800" y="2760575"/>
            <a:ext cx="42627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7261625" y="4618473"/>
            <a:ext cx="439927" cy="571526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7261625" y="4338849"/>
            <a:ext cx="439927" cy="189004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/>
          <p:nvPr/>
        </p:nvSpPr>
        <p:spPr>
          <a:xfrm>
            <a:off x="7261625" y="4057329"/>
            <a:ext cx="439927" cy="189004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/>
          <p:nvPr/>
        </p:nvSpPr>
        <p:spPr>
          <a:xfrm>
            <a:off x="7261625" y="3879518"/>
            <a:ext cx="439927" cy="94954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9"/>
          <p:cNvSpPr/>
          <p:nvPr/>
        </p:nvSpPr>
        <p:spPr>
          <a:xfrm rot="10800000">
            <a:off x="1474122" y="-35132"/>
            <a:ext cx="439927" cy="571526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rot="10800000">
            <a:off x="1474122" y="627014"/>
            <a:ext cx="439927" cy="189004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 rot="10800000">
            <a:off x="1474122" y="908533"/>
            <a:ext cx="439927" cy="189004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10800000">
            <a:off x="1474122" y="1180395"/>
            <a:ext cx="439927" cy="94954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3120300" y="754500"/>
            <a:ext cx="214500" cy="21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720000" y="1275350"/>
            <a:ext cx="214500" cy="2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8120950" y="3517275"/>
            <a:ext cx="214500" cy="2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1"/>
          </p:nvPr>
        </p:nvSpPr>
        <p:spPr>
          <a:xfrm>
            <a:off x="724125" y="2398873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title" idx="2"/>
          </p:nvPr>
        </p:nvSpPr>
        <p:spPr>
          <a:xfrm>
            <a:off x="724125" y="1936153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subTitle" idx="3"/>
          </p:nvPr>
        </p:nvSpPr>
        <p:spPr>
          <a:xfrm>
            <a:off x="3413999" y="2398873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title" idx="4"/>
          </p:nvPr>
        </p:nvSpPr>
        <p:spPr>
          <a:xfrm>
            <a:off x="3414000" y="1936153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5"/>
          </p:nvPr>
        </p:nvSpPr>
        <p:spPr>
          <a:xfrm>
            <a:off x="6103872" y="2398873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title" idx="6"/>
          </p:nvPr>
        </p:nvSpPr>
        <p:spPr>
          <a:xfrm>
            <a:off x="6103874" y="1936153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7"/>
          </p:nvPr>
        </p:nvSpPr>
        <p:spPr>
          <a:xfrm>
            <a:off x="724125" y="3953777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title" idx="8"/>
          </p:nvPr>
        </p:nvSpPr>
        <p:spPr>
          <a:xfrm>
            <a:off x="724125" y="3497541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ubTitle" idx="9"/>
          </p:nvPr>
        </p:nvSpPr>
        <p:spPr>
          <a:xfrm>
            <a:off x="3413999" y="3953777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title" idx="13"/>
          </p:nvPr>
        </p:nvSpPr>
        <p:spPr>
          <a:xfrm>
            <a:off x="3414000" y="3497541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8"/>
          <p:cNvSpPr txBox="1">
            <a:spLocks noGrp="1"/>
          </p:cNvSpPr>
          <p:nvPr>
            <p:ph type="subTitle" idx="14"/>
          </p:nvPr>
        </p:nvSpPr>
        <p:spPr>
          <a:xfrm>
            <a:off x="6103872" y="3953777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0" name="Google Shape;210;p18"/>
          <p:cNvSpPr txBox="1">
            <a:spLocks noGrp="1"/>
          </p:cNvSpPr>
          <p:nvPr>
            <p:ph type="title" idx="15"/>
          </p:nvPr>
        </p:nvSpPr>
        <p:spPr>
          <a:xfrm>
            <a:off x="6103874" y="3497541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8"/>
          <p:cNvSpPr/>
          <p:nvPr/>
        </p:nvSpPr>
        <p:spPr>
          <a:xfrm rot="10800000">
            <a:off x="7705800" y="0"/>
            <a:ext cx="1436400" cy="1436400"/>
          </a:xfrm>
          <a:prstGeom prst="corner">
            <a:avLst>
              <a:gd name="adj1" fmla="val 37338"/>
              <a:gd name="adj2" fmla="val 384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8"/>
          <p:cNvSpPr/>
          <p:nvPr/>
        </p:nvSpPr>
        <p:spPr>
          <a:xfrm>
            <a:off x="8577900" y="2031748"/>
            <a:ext cx="564300" cy="29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8"/>
          <p:cNvSpPr/>
          <p:nvPr/>
        </p:nvSpPr>
        <p:spPr>
          <a:xfrm>
            <a:off x="8577900" y="1587973"/>
            <a:ext cx="564300" cy="29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8577911" y="2475521"/>
            <a:ext cx="564300" cy="56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"/>
          <p:cNvSpPr/>
          <p:nvPr/>
        </p:nvSpPr>
        <p:spPr>
          <a:xfrm rot="10800000" flipH="1">
            <a:off x="1811" y="0"/>
            <a:ext cx="1436400" cy="1436400"/>
          </a:xfrm>
          <a:prstGeom prst="corner">
            <a:avLst>
              <a:gd name="adj1" fmla="val 37338"/>
              <a:gd name="adj2" fmla="val 384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 flipH="1">
            <a:off x="1811" y="2031748"/>
            <a:ext cx="564300" cy="29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 flipH="1">
            <a:off x="1811" y="1587973"/>
            <a:ext cx="564300" cy="29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/>
          <p:nvPr/>
        </p:nvSpPr>
        <p:spPr>
          <a:xfrm flipH="1">
            <a:off x="1800" y="2475521"/>
            <a:ext cx="564300" cy="56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2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21"/>
          <p:cNvSpPr/>
          <p:nvPr/>
        </p:nvSpPr>
        <p:spPr>
          <a:xfrm>
            <a:off x="8424000" y="4442400"/>
            <a:ext cx="214500" cy="2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1"/>
          <p:cNvSpPr/>
          <p:nvPr/>
        </p:nvSpPr>
        <p:spPr>
          <a:xfrm>
            <a:off x="505500" y="486600"/>
            <a:ext cx="214500" cy="2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1"/>
          <p:cNvSpPr/>
          <p:nvPr/>
        </p:nvSpPr>
        <p:spPr>
          <a:xfrm flipH="1">
            <a:off x="7956300" y="3955800"/>
            <a:ext cx="1187700" cy="11877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1"/>
          <p:cNvSpPr/>
          <p:nvPr/>
        </p:nvSpPr>
        <p:spPr>
          <a:xfrm rot="10800000" flipH="1">
            <a:off x="0" y="0"/>
            <a:ext cx="1187700" cy="11877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5_2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>
            <a:spLocks noGrp="1"/>
          </p:cNvSpPr>
          <p:nvPr>
            <p:ph type="subTitle" idx="1"/>
          </p:nvPr>
        </p:nvSpPr>
        <p:spPr>
          <a:xfrm>
            <a:off x="2972275" y="3110185"/>
            <a:ext cx="31995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/>
          </p:nvPr>
        </p:nvSpPr>
        <p:spPr>
          <a:xfrm>
            <a:off x="2972225" y="2619038"/>
            <a:ext cx="3199500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6881550" y="-135779"/>
            <a:ext cx="1711030" cy="1897651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3"/>
          <p:cNvSpPr/>
          <p:nvPr/>
        </p:nvSpPr>
        <p:spPr>
          <a:xfrm>
            <a:off x="688800" y="4204128"/>
            <a:ext cx="1711030" cy="993649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3"/>
          <p:cNvSpPr/>
          <p:nvPr/>
        </p:nvSpPr>
        <p:spPr>
          <a:xfrm>
            <a:off x="688800" y="3717980"/>
            <a:ext cx="1711030" cy="328601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3"/>
          <p:cNvSpPr/>
          <p:nvPr/>
        </p:nvSpPr>
        <p:spPr>
          <a:xfrm>
            <a:off x="688800" y="3228536"/>
            <a:ext cx="1711030" cy="328601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3"/>
          <p:cNvSpPr/>
          <p:nvPr/>
        </p:nvSpPr>
        <p:spPr>
          <a:xfrm>
            <a:off x="688800" y="2919398"/>
            <a:ext cx="1711030" cy="165085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3"/>
          <p:cNvSpPr/>
          <p:nvPr/>
        </p:nvSpPr>
        <p:spPr>
          <a:xfrm>
            <a:off x="8424000" y="4442400"/>
            <a:ext cx="214500" cy="2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3"/>
          <p:cNvSpPr/>
          <p:nvPr/>
        </p:nvSpPr>
        <p:spPr>
          <a:xfrm>
            <a:off x="505500" y="486600"/>
            <a:ext cx="214500" cy="2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3"/>
          <p:cNvSpPr/>
          <p:nvPr/>
        </p:nvSpPr>
        <p:spPr>
          <a:xfrm flipH="1">
            <a:off x="7956300" y="3955800"/>
            <a:ext cx="1187700" cy="11877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3"/>
          <p:cNvSpPr/>
          <p:nvPr/>
        </p:nvSpPr>
        <p:spPr>
          <a:xfrm rot="10800000" flipH="1">
            <a:off x="0" y="0"/>
            <a:ext cx="1187700" cy="11877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5">
  <p:cSld name="CUSTOM_7_1_1_3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2"/>
          <p:cNvSpPr txBox="1">
            <a:spLocks noGrp="1"/>
          </p:cNvSpPr>
          <p:nvPr>
            <p:ph type="subTitle" idx="1"/>
          </p:nvPr>
        </p:nvSpPr>
        <p:spPr>
          <a:xfrm>
            <a:off x="1002276" y="3344375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8" name="Google Shape;418;p32"/>
          <p:cNvSpPr txBox="1">
            <a:spLocks noGrp="1"/>
          </p:cNvSpPr>
          <p:nvPr>
            <p:ph type="title" idx="2"/>
          </p:nvPr>
        </p:nvSpPr>
        <p:spPr>
          <a:xfrm>
            <a:off x="1002275" y="3035738"/>
            <a:ext cx="1859700" cy="2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19" name="Google Shape;419;p32"/>
          <p:cNvSpPr txBox="1">
            <a:spLocks noGrp="1"/>
          </p:cNvSpPr>
          <p:nvPr>
            <p:ph type="subTitle" idx="3"/>
          </p:nvPr>
        </p:nvSpPr>
        <p:spPr>
          <a:xfrm>
            <a:off x="6314181" y="3344375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0" name="Google Shape;420;p32"/>
          <p:cNvSpPr txBox="1">
            <a:spLocks noGrp="1"/>
          </p:cNvSpPr>
          <p:nvPr>
            <p:ph type="title" idx="4"/>
          </p:nvPr>
        </p:nvSpPr>
        <p:spPr>
          <a:xfrm>
            <a:off x="6314180" y="3035738"/>
            <a:ext cx="1859700" cy="2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1" name="Google Shape;421;p32"/>
          <p:cNvSpPr txBox="1">
            <a:spLocks noGrp="1"/>
          </p:cNvSpPr>
          <p:nvPr>
            <p:ph type="subTitle" idx="5"/>
          </p:nvPr>
        </p:nvSpPr>
        <p:spPr>
          <a:xfrm>
            <a:off x="3658224" y="3344375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2" name="Google Shape;422;p32"/>
          <p:cNvSpPr txBox="1">
            <a:spLocks noGrp="1"/>
          </p:cNvSpPr>
          <p:nvPr>
            <p:ph type="title" idx="6"/>
          </p:nvPr>
        </p:nvSpPr>
        <p:spPr>
          <a:xfrm>
            <a:off x="3658222" y="3035738"/>
            <a:ext cx="1859700" cy="2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64" r:id="rId6"/>
    <p:sldLayoutId id="2147483667" r:id="rId7"/>
    <p:sldLayoutId id="2147483669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6.xml"/><Relationship Id="rId3" Type="http://schemas.microsoft.com/office/2007/relationships/media" Target="../media/media4.wav"/><Relationship Id="rId7" Type="http://schemas.openxmlformats.org/officeDocument/2006/relationships/slide" Target="slide13.xml"/><Relationship Id="rId12" Type="http://schemas.openxmlformats.org/officeDocument/2006/relationships/image" Target="../media/image1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slide" Target="slide15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4.png"/><Relationship Id="rId10" Type="http://schemas.openxmlformats.org/officeDocument/2006/relationships/slide" Target="slide14.xml"/><Relationship Id="rId4" Type="http://schemas.openxmlformats.org/officeDocument/2006/relationships/audio" Target="../media/media4.wav"/><Relationship Id="rId9" Type="http://schemas.openxmlformats.org/officeDocument/2006/relationships/image" Target="../media/image7.png"/><Relationship Id="rId1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1"/>
          <p:cNvSpPr txBox="1">
            <a:spLocks noGrp="1"/>
          </p:cNvSpPr>
          <p:nvPr>
            <p:ph type="ctrTitle"/>
          </p:nvPr>
        </p:nvSpPr>
        <p:spPr>
          <a:xfrm>
            <a:off x="2393575" y="1312400"/>
            <a:ext cx="4356900" cy="18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UNIT 3 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dirty="0">
                <a:solidFill>
                  <a:schemeClr val="accent3"/>
                </a:solidFill>
              </a:rPr>
              <a:t>MY FRIENDS</a:t>
            </a:r>
            <a:endParaRPr dirty="0"/>
          </a:p>
        </p:txBody>
      </p:sp>
      <p:sp>
        <p:nvSpPr>
          <p:cNvPr id="469" name="Google Shape;469;p41"/>
          <p:cNvSpPr txBox="1">
            <a:spLocks noGrp="1"/>
          </p:cNvSpPr>
          <p:nvPr>
            <p:ph type="subTitle" idx="1"/>
          </p:nvPr>
        </p:nvSpPr>
        <p:spPr>
          <a:xfrm>
            <a:off x="2393550" y="3507795"/>
            <a:ext cx="43569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/>
              <a:t>Lesson 3: A closer look 2</a:t>
            </a:r>
            <a:endParaRPr sz="2000" b="1" dirty="0"/>
          </a:p>
        </p:txBody>
      </p:sp>
      <p:grpSp>
        <p:nvGrpSpPr>
          <p:cNvPr id="470" name="Google Shape;470;p41"/>
          <p:cNvGrpSpPr/>
          <p:nvPr/>
        </p:nvGrpSpPr>
        <p:grpSpPr>
          <a:xfrm>
            <a:off x="720000" y="1881650"/>
            <a:ext cx="901951" cy="1380191"/>
            <a:chOff x="720000" y="1881650"/>
            <a:chExt cx="901951" cy="1380191"/>
          </a:xfrm>
        </p:grpSpPr>
        <p:sp>
          <p:nvSpPr>
            <p:cNvPr id="471" name="Google Shape;471;p41"/>
            <p:cNvSpPr/>
            <p:nvPr/>
          </p:nvSpPr>
          <p:spPr>
            <a:xfrm>
              <a:off x="989983" y="2539943"/>
              <a:ext cx="79552" cy="79549"/>
            </a:xfrm>
            <a:custGeom>
              <a:avLst/>
              <a:gdLst/>
              <a:ahLst/>
              <a:cxnLst/>
              <a:rect l="l" t="t" r="r" b="b"/>
              <a:pathLst>
                <a:path w="1163" h="1163" extrusionOk="0">
                  <a:moveTo>
                    <a:pt x="586" y="1"/>
                  </a:moveTo>
                  <a:cubicBezTo>
                    <a:pt x="273" y="1"/>
                    <a:pt x="1" y="240"/>
                    <a:pt x="1" y="586"/>
                  </a:cubicBezTo>
                  <a:cubicBezTo>
                    <a:pt x="1" y="891"/>
                    <a:pt x="273" y="1163"/>
                    <a:pt x="586" y="1163"/>
                  </a:cubicBezTo>
                  <a:cubicBezTo>
                    <a:pt x="924" y="1163"/>
                    <a:pt x="1163" y="891"/>
                    <a:pt x="1163" y="586"/>
                  </a:cubicBezTo>
                  <a:cubicBezTo>
                    <a:pt x="1163" y="240"/>
                    <a:pt x="924" y="1"/>
                    <a:pt x="586" y="1"/>
                  </a:cubicBezTo>
                  <a:close/>
                </a:path>
              </a:pathLst>
            </a:custGeom>
            <a:solidFill>
              <a:srgbClr val="FBC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1297792" y="2539943"/>
              <a:ext cx="79552" cy="79549"/>
            </a:xfrm>
            <a:custGeom>
              <a:avLst/>
              <a:gdLst/>
              <a:ahLst/>
              <a:cxnLst/>
              <a:rect l="l" t="t" r="r" b="b"/>
              <a:pathLst>
                <a:path w="1163" h="1163" extrusionOk="0">
                  <a:moveTo>
                    <a:pt x="577" y="1"/>
                  </a:moveTo>
                  <a:cubicBezTo>
                    <a:pt x="272" y="1"/>
                    <a:pt x="0" y="240"/>
                    <a:pt x="0" y="586"/>
                  </a:cubicBezTo>
                  <a:cubicBezTo>
                    <a:pt x="0" y="891"/>
                    <a:pt x="272" y="1163"/>
                    <a:pt x="577" y="1163"/>
                  </a:cubicBezTo>
                  <a:cubicBezTo>
                    <a:pt x="923" y="1163"/>
                    <a:pt x="1162" y="891"/>
                    <a:pt x="1162" y="586"/>
                  </a:cubicBezTo>
                  <a:cubicBezTo>
                    <a:pt x="1162" y="240"/>
                    <a:pt x="923" y="1"/>
                    <a:pt x="577" y="1"/>
                  </a:cubicBezTo>
                  <a:close/>
                </a:path>
              </a:pathLst>
            </a:custGeom>
            <a:solidFill>
              <a:srgbClr val="FBC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1142793" y="2410597"/>
              <a:ext cx="115053" cy="139057"/>
            </a:xfrm>
            <a:custGeom>
              <a:avLst/>
              <a:gdLst/>
              <a:ahLst/>
              <a:cxnLst/>
              <a:rect l="l" t="t" r="r" b="b"/>
              <a:pathLst>
                <a:path w="1682" h="2033" extrusionOk="0">
                  <a:moveTo>
                    <a:pt x="387" y="1"/>
                  </a:moveTo>
                  <a:cubicBezTo>
                    <a:pt x="270" y="1"/>
                    <a:pt x="148" y="71"/>
                    <a:pt x="132" y="211"/>
                  </a:cubicBezTo>
                  <a:cubicBezTo>
                    <a:pt x="132" y="483"/>
                    <a:pt x="0" y="961"/>
                    <a:pt x="239" y="1200"/>
                  </a:cubicBezTo>
                  <a:cubicBezTo>
                    <a:pt x="338" y="1307"/>
                    <a:pt x="478" y="1307"/>
                    <a:pt x="618" y="1307"/>
                  </a:cubicBezTo>
                  <a:cubicBezTo>
                    <a:pt x="684" y="1307"/>
                    <a:pt x="750" y="1274"/>
                    <a:pt x="824" y="1274"/>
                  </a:cubicBezTo>
                  <a:cubicBezTo>
                    <a:pt x="1162" y="1307"/>
                    <a:pt x="956" y="1513"/>
                    <a:pt x="824" y="1612"/>
                  </a:cubicBezTo>
                  <a:cubicBezTo>
                    <a:pt x="591" y="1728"/>
                    <a:pt x="717" y="2032"/>
                    <a:pt x="908" y="2032"/>
                  </a:cubicBezTo>
                  <a:cubicBezTo>
                    <a:pt x="947" y="2032"/>
                    <a:pt x="988" y="2020"/>
                    <a:pt x="1030" y="1991"/>
                  </a:cubicBezTo>
                  <a:cubicBezTo>
                    <a:pt x="1368" y="1785"/>
                    <a:pt x="1681" y="1307"/>
                    <a:pt x="1335" y="961"/>
                  </a:cubicBezTo>
                  <a:cubicBezTo>
                    <a:pt x="1241" y="844"/>
                    <a:pt x="1117" y="806"/>
                    <a:pt x="983" y="806"/>
                  </a:cubicBezTo>
                  <a:cubicBezTo>
                    <a:pt x="918" y="806"/>
                    <a:pt x="850" y="815"/>
                    <a:pt x="783" y="829"/>
                  </a:cubicBezTo>
                  <a:cubicBezTo>
                    <a:pt x="750" y="829"/>
                    <a:pt x="651" y="862"/>
                    <a:pt x="618" y="862"/>
                  </a:cubicBezTo>
                  <a:cubicBezTo>
                    <a:pt x="544" y="829"/>
                    <a:pt x="544" y="788"/>
                    <a:pt x="577" y="689"/>
                  </a:cubicBezTo>
                  <a:cubicBezTo>
                    <a:pt x="577" y="516"/>
                    <a:pt x="577" y="376"/>
                    <a:pt x="618" y="211"/>
                  </a:cubicBezTo>
                  <a:cubicBezTo>
                    <a:pt x="618" y="71"/>
                    <a:pt x="505" y="1"/>
                    <a:pt x="38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895862" y="2321949"/>
              <a:ext cx="587441" cy="570388"/>
            </a:xfrm>
            <a:custGeom>
              <a:avLst/>
              <a:gdLst/>
              <a:ahLst/>
              <a:cxnLst/>
              <a:rect l="l" t="t" r="r" b="b"/>
              <a:pathLst>
                <a:path w="8588" h="8339" extrusionOk="0">
                  <a:moveTo>
                    <a:pt x="223" y="1"/>
                  </a:moveTo>
                  <a:cubicBezTo>
                    <a:pt x="112" y="1"/>
                    <a:pt x="1" y="77"/>
                    <a:pt x="1" y="230"/>
                  </a:cubicBezTo>
                  <a:cubicBezTo>
                    <a:pt x="34" y="1367"/>
                    <a:pt x="67" y="2537"/>
                    <a:pt x="174" y="3699"/>
                  </a:cubicBezTo>
                  <a:cubicBezTo>
                    <a:pt x="240" y="4391"/>
                    <a:pt x="347" y="5009"/>
                    <a:pt x="891" y="5487"/>
                  </a:cubicBezTo>
                  <a:cubicBezTo>
                    <a:pt x="1237" y="5833"/>
                    <a:pt x="1682" y="6072"/>
                    <a:pt x="1962" y="6484"/>
                  </a:cubicBezTo>
                  <a:cubicBezTo>
                    <a:pt x="2201" y="6789"/>
                    <a:pt x="2300" y="7168"/>
                    <a:pt x="2580" y="7481"/>
                  </a:cubicBezTo>
                  <a:cubicBezTo>
                    <a:pt x="2992" y="7992"/>
                    <a:pt x="3643" y="8338"/>
                    <a:pt x="4294" y="8338"/>
                  </a:cubicBezTo>
                  <a:cubicBezTo>
                    <a:pt x="4978" y="8338"/>
                    <a:pt x="5596" y="7992"/>
                    <a:pt x="6041" y="7481"/>
                  </a:cubicBezTo>
                  <a:cubicBezTo>
                    <a:pt x="6288" y="7168"/>
                    <a:pt x="6420" y="6789"/>
                    <a:pt x="6626" y="6484"/>
                  </a:cubicBezTo>
                  <a:cubicBezTo>
                    <a:pt x="6906" y="6105"/>
                    <a:pt x="7277" y="5866"/>
                    <a:pt x="7623" y="5586"/>
                  </a:cubicBezTo>
                  <a:cubicBezTo>
                    <a:pt x="8175" y="5108"/>
                    <a:pt x="8348" y="4523"/>
                    <a:pt x="8414" y="3839"/>
                  </a:cubicBezTo>
                  <a:cubicBezTo>
                    <a:pt x="8513" y="2636"/>
                    <a:pt x="8554" y="1433"/>
                    <a:pt x="8587" y="230"/>
                  </a:cubicBezTo>
                  <a:cubicBezTo>
                    <a:pt x="8587" y="77"/>
                    <a:pt x="8476" y="1"/>
                    <a:pt x="8365" y="1"/>
                  </a:cubicBezTo>
                  <a:cubicBezTo>
                    <a:pt x="8254" y="1"/>
                    <a:pt x="8142" y="77"/>
                    <a:pt x="8142" y="230"/>
                  </a:cubicBezTo>
                  <a:cubicBezTo>
                    <a:pt x="8101" y="1021"/>
                    <a:pt x="8101" y="1845"/>
                    <a:pt x="8035" y="2669"/>
                  </a:cubicBezTo>
                  <a:cubicBezTo>
                    <a:pt x="8002" y="3526"/>
                    <a:pt x="8068" y="4556"/>
                    <a:pt x="7384" y="5174"/>
                  </a:cubicBezTo>
                  <a:cubicBezTo>
                    <a:pt x="7005" y="5553"/>
                    <a:pt x="6560" y="5792"/>
                    <a:pt x="6247" y="6245"/>
                  </a:cubicBezTo>
                  <a:cubicBezTo>
                    <a:pt x="5736" y="6995"/>
                    <a:pt x="5423" y="7893"/>
                    <a:pt x="4294" y="7893"/>
                  </a:cubicBezTo>
                  <a:cubicBezTo>
                    <a:pt x="3198" y="7893"/>
                    <a:pt x="2885" y="6995"/>
                    <a:pt x="2333" y="6245"/>
                  </a:cubicBezTo>
                  <a:cubicBezTo>
                    <a:pt x="2028" y="5792"/>
                    <a:pt x="1616" y="5553"/>
                    <a:pt x="1204" y="5174"/>
                  </a:cubicBezTo>
                  <a:cubicBezTo>
                    <a:pt x="520" y="4556"/>
                    <a:pt x="619" y="3526"/>
                    <a:pt x="553" y="2669"/>
                  </a:cubicBezTo>
                  <a:cubicBezTo>
                    <a:pt x="520" y="1845"/>
                    <a:pt x="479" y="1021"/>
                    <a:pt x="446" y="230"/>
                  </a:cubicBezTo>
                  <a:cubicBezTo>
                    <a:pt x="446" y="77"/>
                    <a:pt x="335" y="1"/>
                    <a:pt x="22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873768" y="2128168"/>
              <a:ext cx="624720" cy="293436"/>
            </a:xfrm>
            <a:custGeom>
              <a:avLst/>
              <a:gdLst/>
              <a:ahLst/>
              <a:cxnLst/>
              <a:rect l="l" t="t" r="r" b="b"/>
              <a:pathLst>
                <a:path w="9133" h="4290" extrusionOk="0">
                  <a:moveTo>
                    <a:pt x="4705" y="1"/>
                  </a:moveTo>
                  <a:cubicBezTo>
                    <a:pt x="3360" y="1"/>
                    <a:pt x="2025" y="1321"/>
                    <a:pt x="1008" y="1934"/>
                  </a:cubicBezTo>
                  <a:cubicBezTo>
                    <a:pt x="802" y="2074"/>
                    <a:pt x="909" y="2346"/>
                    <a:pt x="1115" y="2379"/>
                  </a:cubicBezTo>
                  <a:cubicBezTo>
                    <a:pt x="1387" y="2379"/>
                    <a:pt x="1799" y="2552"/>
                    <a:pt x="1255" y="2758"/>
                  </a:cubicBezTo>
                  <a:cubicBezTo>
                    <a:pt x="1164" y="2794"/>
                    <a:pt x="1057" y="2808"/>
                    <a:pt x="945" y="2808"/>
                  </a:cubicBezTo>
                  <a:cubicBezTo>
                    <a:pt x="752" y="2808"/>
                    <a:pt x="546" y="2766"/>
                    <a:pt x="390" y="2725"/>
                  </a:cubicBezTo>
                  <a:cubicBezTo>
                    <a:pt x="367" y="2719"/>
                    <a:pt x="346" y="2716"/>
                    <a:pt x="326" y="2716"/>
                  </a:cubicBezTo>
                  <a:cubicBezTo>
                    <a:pt x="98" y="2716"/>
                    <a:pt x="1" y="3069"/>
                    <a:pt x="258" y="3137"/>
                  </a:cubicBezTo>
                  <a:cubicBezTo>
                    <a:pt x="445" y="3188"/>
                    <a:pt x="738" y="3236"/>
                    <a:pt x="1036" y="3236"/>
                  </a:cubicBezTo>
                  <a:cubicBezTo>
                    <a:pt x="1499" y="3236"/>
                    <a:pt x="1974" y="3121"/>
                    <a:pt x="2079" y="2725"/>
                  </a:cubicBezTo>
                  <a:cubicBezTo>
                    <a:pt x="2159" y="2429"/>
                    <a:pt x="1925" y="2200"/>
                    <a:pt x="1643" y="2059"/>
                  </a:cubicBezTo>
                  <a:lnTo>
                    <a:pt x="1643" y="2059"/>
                  </a:lnTo>
                  <a:cubicBezTo>
                    <a:pt x="2416" y="1516"/>
                    <a:pt x="3167" y="883"/>
                    <a:pt x="4065" y="591"/>
                  </a:cubicBezTo>
                  <a:cubicBezTo>
                    <a:pt x="4286" y="524"/>
                    <a:pt x="4513" y="484"/>
                    <a:pt x="4725" y="484"/>
                  </a:cubicBezTo>
                  <a:cubicBezTo>
                    <a:pt x="5269" y="484"/>
                    <a:pt x="5713" y="747"/>
                    <a:pt x="5713" y="1489"/>
                  </a:cubicBezTo>
                  <a:cubicBezTo>
                    <a:pt x="5680" y="1794"/>
                    <a:pt x="5540" y="2140"/>
                    <a:pt x="5507" y="2445"/>
                  </a:cubicBezTo>
                  <a:cubicBezTo>
                    <a:pt x="5410" y="3182"/>
                    <a:pt x="5758" y="3504"/>
                    <a:pt x="6217" y="3504"/>
                  </a:cubicBezTo>
                  <a:cubicBezTo>
                    <a:pt x="6406" y="3504"/>
                    <a:pt x="6614" y="3450"/>
                    <a:pt x="6817" y="3347"/>
                  </a:cubicBezTo>
                  <a:lnTo>
                    <a:pt x="6817" y="3347"/>
                  </a:lnTo>
                  <a:cubicBezTo>
                    <a:pt x="6770" y="3818"/>
                    <a:pt x="6903" y="4290"/>
                    <a:pt x="7422" y="4290"/>
                  </a:cubicBezTo>
                  <a:cubicBezTo>
                    <a:pt x="7489" y="4290"/>
                    <a:pt x="7562" y="4282"/>
                    <a:pt x="7641" y="4266"/>
                  </a:cubicBezTo>
                  <a:cubicBezTo>
                    <a:pt x="8465" y="4060"/>
                    <a:pt x="9042" y="2898"/>
                    <a:pt x="9116" y="2140"/>
                  </a:cubicBezTo>
                  <a:cubicBezTo>
                    <a:pt x="9133" y="2004"/>
                    <a:pt x="9030" y="1936"/>
                    <a:pt x="8918" y="1936"/>
                  </a:cubicBezTo>
                  <a:cubicBezTo>
                    <a:pt x="8807" y="1936"/>
                    <a:pt x="8688" y="2004"/>
                    <a:pt x="8671" y="2140"/>
                  </a:cubicBezTo>
                  <a:cubicBezTo>
                    <a:pt x="8597" y="2552"/>
                    <a:pt x="8424" y="2931"/>
                    <a:pt x="8185" y="3269"/>
                  </a:cubicBezTo>
                  <a:cubicBezTo>
                    <a:pt x="8086" y="3376"/>
                    <a:pt x="7946" y="3615"/>
                    <a:pt x="7806" y="3648"/>
                  </a:cubicBezTo>
                  <a:cubicBezTo>
                    <a:pt x="7764" y="3659"/>
                    <a:pt x="7723" y="3664"/>
                    <a:pt x="7686" y="3664"/>
                  </a:cubicBezTo>
                  <a:cubicBezTo>
                    <a:pt x="7356" y="3664"/>
                    <a:pt x="7206" y="3271"/>
                    <a:pt x="7361" y="2931"/>
                  </a:cubicBezTo>
                  <a:cubicBezTo>
                    <a:pt x="7442" y="2776"/>
                    <a:pt x="7303" y="2578"/>
                    <a:pt x="7159" y="2578"/>
                  </a:cubicBezTo>
                  <a:cubicBezTo>
                    <a:pt x="7112" y="2578"/>
                    <a:pt x="7064" y="2600"/>
                    <a:pt x="7023" y="2651"/>
                  </a:cubicBezTo>
                  <a:cubicBezTo>
                    <a:pt x="6899" y="2880"/>
                    <a:pt x="6759" y="2982"/>
                    <a:pt x="6601" y="2982"/>
                  </a:cubicBezTo>
                  <a:cubicBezTo>
                    <a:pt x="6497" y="2982"/>
                    <a:pt x="6386" y="2938"/>
                    <a:pt x="6265" y="2857"/>
                  </a:cubicBezTo>
                  <a:cubicBezTo>
                    <a:pt x="5952" y="2857"/>
                    <a:pt x="5853" y="2758"/>
                    <a:pt x="5919" y="2552"/>
                  </a:cubicBezTo>
                  <a:cubicBezTo>
                    <a:pt x="5919" y="2379"/>
                    <a:pt x="5993" y="2140"/>
                    <a:pt x="6026" y="1967"/>
                  </a:cubicBezTo>
                  <a:cubicBezTo>
                    <a:pt x="6092" y="1728"/>
                    <a:pt x="6199" y="1489"/>
                    <a:pt x="6199" y="1250"/>
                  </a:cubicBezTo>
                  <a:cubicBezTo>
                    <a:pt x="6232" y="731"/>
                    <a:pt x="5919" y="319"/>
                    <a:pt x="5441" y="146"/>
                  </a:cubicBezTo>
                  <a:cubicBezTo>
                    <a:pt x="5197" y="45"/>
                    <a:pt x="4950" y="1"/>
                    <a:pt x="470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720000" y="2048823"/>
              <a:ext cx="201856" cy="441454"/>
            </a:xfrm>
            <a:custGeom>
              <a:avLst/>
              <a:gdLst/>
              <a:ahLst/>
              <a:cxnLst/>
              <a:rect l="l" t="t" r="r" b="b"/>
              <a:pathLst>
                <a:path w="2951" h="6454" extrusionOk="0">
                  <a:moveTo>
                    <a:pt x="1490" y="0"/>
                  </a:moveTo>
                  <a:cubicBezTo>
                    <a:pt x="1053" y="0"/>
                    <a:pt x="784" y="366"/>
                    <a:pt x="784" y="894"/>
                  </a:cubicBezTo>
                  <a:cubicBezTo>
                    <a:pt x="751" y="1338"/>
                    <a:pt x="924" y="1652"/>
                    <a:pt x="990" y="2064"/>
                  </a:cubicBezTo>
                  <a:cubicBezTo>
                    <a:pt x="1163" y="3028"/>
                    <a:pt x="372" y="3160"/>
                    <a:pt x="240" y="3951"/>
                  </a:cubicBezTo>
                  <a:cubicBezTo>
                    <a:pt x="1" y="5154"/>
                    <a:pt x="1031" y="5978"/>
                    <a:pt x="1987" y="6423"/>
                  </a:cubicBezTo>
                  <a:cubicBezTo>
                    <a:pt x="2023" y="6444"/>
                    <a:pt x="2059" y="6453"/>
                    <a:pt x="2094" y="6453"/>
                  </a:cubicBezTo>
                  <a:cubicBezTo>
                    <a:pt x="2289" y="6453"/>
                    <a:pt x="2430" y="6163"/>
                    <a:pt x="2193" y="6044"/>
                  </a:cubicBezTo>
                  <a:cubicBezTo>
                    <a:pt x="1509" y="5706"/>
                    <a:pt x="578" y="5121"/>
                    <a:pt x="652" y="4190"/>
                  </a:cubicBezTo>
                  <a:cubicBezTo>
                    <a:pt x="718" y="3473"/>
                    <a:pt x="1443" y="3300"/>
                    <a:pt x="1542" y="2682"/>
                  </a:cubicBezTo>
                  <a:cubicBezTo>
                    <a:pt x="1649" y="2204"/>
                    <a:pt x="1303" y="1792"/>
                    <a:pt x="1237" y="1380"/>
                  </a:cubicBezTo>
                  <a:cubicBezTo>
                    <a:pt x="1196" y="1207"/>
                    <a:pt x="1130" y="688"/>
                    <a:pt x="1237" y="556"/>
                  </a:cubicBezTo>
                  <a:cubicBezTo>
                    <a:pt x="1331" y="537"/>
                    <a:pt x="1419" y="528"/>
                    <a:pt x="1501" y="528"/>
                  </a:cubicBezTo>
                  <a:cubicBezTo>
                    <a:pt x="1894" y="528"/>
                    <a:pt x="2151" y="737"/>
                    <a:pt x="2267" y="1132"/>
                  </a:cubicBezTo>
                  <a:cubicBezTo>
                    <a:pt x="2366" y="1413"/>
                    <a:pt x="2333" y="1685"/>
                    <a:pt x="2193" y="1957"/>
                  </a:cubicBezTo>
                  <a:cubicBezTo>
                    <a:pt x="2102" y="2150"/>
                    <a:pt x="2251" y="2309"/>
                    <a:pt x="2398" y="2309"/>
                  </a:cubicBezTo>
                  <a:cubicBezTo>
                    <a:pt x="2464" y="2309"/>
                    <a:pt x="2529" y="2277"/>
                    <a:pt x="2572" y="2204"/>
                  </a:cubicBezTo>
                  <a:cubicBezTo>
                    <a:pt x="2951" y="1479"/>
                    <a:pt x="2745" y="449"/>
                    <a:pt x="1921" y="102"/>
                  </a:cubicBezTo>
                  <a:cubicBezTo>
                    <a:pt x="1764" y="33"/>
                    <a:pt x="1620" y="0"/>
                    <a:pt x="149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881771" y="1881650"/>
              <a:ext cx="580122" cy="273121"/>
            </a:xfrm>
            <a:custGeom>
              <a:avLst/>
              <a:gdLst/>
              <a:ahLst/>
              <a:cxnLst/>
              <a:rect l="l" t="t" r="r" b="b"/>
              <a:pathLst>
                <a:path w="8481" h="3993" extrusionOk="0">
                  <a:moveTo>
                    <a:pt x="5857" y="1"/>
                  </a:moveTo>
                  <a:cubicBezTo>
                    <a:pt x="5389" y="1"/>
                    <a:pt x="4939" y="369"/>
                    <a:pt x="4566" y="659"/>
                  </a:cubicBezTo>
                  <a:cubicBezTo>
                    <a:pt x="4294" y="865"/>
                    <a:pt x="4055" y="1104"/>
                    <a:pt x="3816" y="1352"/>
                  </a:cubicBezTo>
                  <a:cubicBezTo>
                    <a:pt x="3264" y="1863"/>
                    <a:pt x="2580" y="2069"/>
                    <a:pt x="1888" y="2209"/>
                  </a:cubicBezTo>
                  <a:cubicBezTo>
                    <a:pt x="965" y="2415"/>
                    <a:pt x="67" y="2720"/>
                    <a:pt x="1" y="3782"/>
                  </a:cubicBezTo>
                  <a:cubicBezTo>
                    <a:pt x="1" y="3923"/>
                    <a:pt x="112" y="3993"/>
                    <a:pt x="223" y="3993"/>
                  </a:cubicBezTo>
                  <a:cubicBezTo>
                    <a:pt x="335" y="3993"/>
                    <a:pt x="446" y="3923"/>
                    <a:pt x="446" y="3782"/>
                  </a:cubicBezTo>
                  <a:cubicBezTo>
                    <a:pt x="520" y="2621"/>
                    <a:pt x="2127" y="2687"/>
                    <a:pt x="2918" y="2415"/>
                  </a:cubicBezTo>
                  <a:cubicBezTo>
                    <a:pt x="3330" y="2242"/>
                    <a:pt x="3709" y="2036"/>
                    <a:pt x="4022" y="1764"/>
                  </a:cubicBezTo>
                  <a:cubicBezTo>
                    <a:pt x="4393" y="1450"/>
                    <a:pt x="4673" y="1146"/>
                    <a:pt x="5052" y="865"/>
                  </a:cubicBezTo>
                  <a:cubicBezTo>
                    <a:pt x="5184" y="767"/>
                    <a:pt x="5390" y="594"/>
                    <a:pt x="5563" y="528"/>
                  </a:cubicBezTo>
                  <a:cubicBezTo>
                    <a:pt x="5670" y="489"/>
                    <a:pt x="5761" y="471"/>
                    <a:pt x="5838" y="471"/>
                  </a:cubicBezTo>
                  <a:cubicBezTo>
                    <a:pt x="6383" y="471"/>
                    <a:pt x="6241" y="1346"/>
                    <a:pt x="5909" y="1830"/>
                  </a:cubicBezTo>
                  <a:cubicBezTo>
                    <a:pt x="5778" y="1986"/>
                    <a:pt x="5945" y="2161"/>
                    <a:pt x="6106" y="2161"/>
                  </a:cubicBezTo>
                  <a:cubicBezTo>
                    <a:pt x="6157" y="2161"/>
                    <a:pt x="6207" y="2143"/>
                    <a:pt x="6247" y="2101"/>
                  </a:cubicBezTo>
                  <a:cubicBezTo>
                    <a:pt x="6258" y="2090"/>
                    <a:pt x="6270" y="2077"/>
                    <a:pt x="6282" y="2063"/>
                  </a:cubicBezTo>
                  <a:lnTo>
                    <a:pt x="6282" y="2063"/>
                  </a:lnTo>
                  <a:cubicBezTo>
                    <a:pt x="6284" y="2065"/>
                    <a:pt x="6286" y="2067"/>
                    <a:pt x="6288" y="2069"/>
                  </a:cubicBezTo>
                  <a:cubicBezTo>
                    <a:pt x="6317" y="2028"/>
                    <a:pt x="6346" y="1985"/>
                    <a:pt x="6374" y="1941"/>
                  </a:cubicBezTo>
                  <a:lnTo>
                    <a:pt x="6374" y="1941"/>
                  </a:lnTo>
                  <a:cubicBezTo>
                    <a:pt x="6594" y="1627"/>
                    <a:pt x="6909" y="1066"/>
                    <a:pt x="7112" y="1038"/>
                  </a:cubicBezTo>
                  <a:cubicBezTo>
                    <a:pt x="7148" y="1028"/>
                    <a:pt x="7181" y="1023"/>
                    <a:pt x="7213" y="1023"/>
                  </a:cubicBezTo>
                  <a:cubicBezTo>
                    <a:pt x="7610" y="1023"/>
                    <a:pt x="7730" y="1784"/>
                    <a:pt x="7730" y="2036"/>
                  </a:cubicBezTo>
                  <a:cubicBezTo>
                    <a:pt x="7730" y="2448"/>
                    <a:pt x="7590" y="2827"/>
                    <a:pt x="7417" y="3206"/>
                  </a:cubicBezTo>
                  <a:cubicBezTo>
                    <a:pt x="7349" y="3369"/>
                    <a:pt x="7502" y="3533"/>
                    <a:pt x="7649" y="3533"/>
                  </a:cubicBezTo>
                  <a:cubicBezTo>
                    <a:pt x="7718" y="3533"/>
                    <a:pt x="7785" y="3498"/>
                    <a:pt x="7829" y="3412"/>
                  </a:cubicBezTo>
                  <a:cubicBezTo>
                    <a:pt x="8142" y="2720"/>
                    <a:pt x="8480" y="1244"/>
                    <a:pt x="7689" y="692"/>
                  </a:cubicBezTo>
                  <a:cubicBezTo>
                    <a:pt x="7517" y="573"/>
                    <a:pt x="7362" y="523"/>
                    <a:pt x="7221" y="523"/>
                  </a:cubicBezTo>
                  <a:cubicBezTo>
                    <a:pt x="7045" y="523"/>
                    <a:pt x="6891" y="600"/>
                    <a:pt x="6752" y="720"/>
                  </a:cubicBezTo>
                  <a:lnTo>
                    <a:pt x="6752" y="720"/>
                  </a:lnTo>
                  <a:cubicBezTo>
                    <a:pt x="6712" y="483"/>
                    <a:pt x="6575" y="270"/>
                    <a:pt x="6288" y="116"/>
                  </a:cubicBezTo>
                  <a:cubicBezTo>
                    <a:pt x="6144" y="35"/>
                    <a:pt x="6000" y="1"/>
                    <a:pt x="585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1392871" y="2023856"/>
              <a:ext cx="229080" cy="410058"/>
            </a:xfrm>
            <a:custGeom>
              <a:avLst/>
              <a:gdLst/>
              <a:ahLst/>
              <a:cxnLst/>
              <a:rect l="l" t="t" r="r" b="b"/>
              <a:pathLst>
                <a:path w="3349" h="5995" extrusionOk="0">
                  <a:moveTo>
                    <a:pt x="1473" y="1"/>
                  </a:moveTo>
                  <a:cubicBezTo>
                    <a:pt x="1067" y="1"/>
                    <a:pt x="638" y="119"/>
                    <a:pt x="258" y="228"/>
                  </a:cubicBezTo>
                  <a:cubicBezTo>
                    <a:pt x="1" y="327"/>
                    <a:pt x="98" y="682"/>
                    <a:pt x="326" y="682"/>
                  </a:cubicBezTo>
                  <a:cubicBezTo>
                    <a:pt x="347" y="682"/>
                    <a:pt x="368" y="680"/>
                    <a:pt x="390" y="673"/>
                  </a:cubicBezTo>
                  <a:cubicBezTo>
                    <a:pt x="703" y="575"/>
                    <a:pt x="1115" y="434"/>
                    <a:pt x="1453" y="434"/>
                  </a:cubicBezTo>
                  <a:cubicBezTo>
                    <a:pt x="2145" y="509"/>
                    <a:pt x="2417" y="1226"/>
                    <a:pt x="2318" y="1844"/>
                  </a:cubicBezTo>
                  <a:cubicBezTo>
                    <a:pt x="2244" y="2083"/>
                    <a:pt x="2145" y="2223"/>
                    <a:pt x="2211" y="2462"/>
                  </a:cubicBezTo>
                  <a:cubicBezTo>
                    <a:pt x="2244" y="2528"/>
                    <a:pt x="2351" y="2569"/>
                    <a:pt x="2384" y="2635"/>
                  </a:cubicBezTo>
                  <a:cubicBezTo>
                    <a:pt x="2689" y="3113"/>
                    <a:pt x="3002" y="3286"/>
                    <a:pt x="2829" y="3937"/>
                  </a:cubicBezTo>
                  <a:cubicBezTo>
                    <a:pt x="2590" y="4728"/>
                    <a:pt x="1799" y="5173"/>
                    <a:pt x="1148" y="5585"/>
                  </a:cubicBezTo>
                  <a:cubicBezTo>
                    <a:pt x="945" y="5703"/>
                    <a:pt x="1063" y="5994"/>
                    <a:pt x="1249" y="5994"/>
                  </a:cubicBezTo>
                  <a:cubicBezTo>
                    <a:pt x="1282" y="5994"/>
                    <a:pt x="1318" y="5985"/>
                    <a:pt x="1354" y="5964"/>
                  </a:cubicBezTo>
                  <a:cubicBezTo>
                    <a:pt x="2145" y="5486"/>
                    <a:pt x="3002" y="4967"/>
                    <a:pt x="3241" y="4044"/>
                  </a:cubicBezTo>
                  <a:cubicBezTo>
                    <a:pt x="3348" y="3731"/>
                    <a:pt x="3348" y="3393"/>
                    <a:pt x="3241" y="3047"/>
                  </a:cubicBezTo>
                  <a:cubicBezTo>
                    <a:pt x="3142" y="2734"/>
                    <a:pt x="2862" y="2602"/>
                    <a:pt x="2763" y="2322"/>
                  </a:cubicBezTo>
                  <a:cubicBezTo>
                    <a:pt x="2623" y="2017"/>
                    <a:pt x="2862" y="1572"/>
                    <a:pt x="2829" y="1160"/>
                  </a:cubicBezTo>
                  <a:cubicBezTo>
                    <a:pt x="2796" y="879"/>
                    <a:pt x="2689" y="575"/>
                    <a:pt x="2450" y="369"/>
                  </a:cubicBezTo>
                  <a:cubicBezTo>
                    <a:pt x="2175" y="94"/>
                    <a:pt x="1833" y="1"/>
                    <a:pt x="147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1433229" y="2463539"/>
              <a:ext cx="176410" cy="206773"/>
            </a:xfrm>
            <a:custGeom>
              <a:avLst/>
              <a:gdLst/>
              <a:ahLst/>
              <a:cxnLst/>
              <a:rect l="l" t="t" r="r" b="b"/>
              <a:pathLst>
                <a:path w="2579" h="3023" extrusionOk="0">
                  <a:moveTo>
                    <a:pt x="1169" y="1"/>
                  </a:moveTo>
                  <a:cubicBezTo>
                    <a:pt x="913" y="1"/>
                    <a:pt x="653" y="107"/>
                    <a:pt x="418" y="360"/>
                  </a:cubicBezTo>
                  <a:cubicBezTo>
                    <a:pt x="262" y="516"/>
                    <a:pt x="405" y="754"/>
                    <a:pt x="573" y="754"/>
                  </a:cubicBezTo>
                  <a:cubicBezTo>
                    <a:pt x="626" y="754"/>
                    <a:pt x="682" y="730"/>
                    <a:pt x="731" y="673"/>
                  </a:cubicBezTo>
                  <a:cubicBezTo>
                    <a:pt x="882" y="504"/>
                    <a:pt x="1041" y="433"/>
                    <a:pt x="1195" y="433"/>
                  </a:cubicBezTo>
                  <a:cubicBezTo>
                    <a:pt x="1671" y="433"/>
                    <a:pt x="2099" y="1104"/>
                    <a:pt x="2099" y="1596"/>
                  </a:cubicBezTo>
                  <a:cubicBezTo>
                    <a:pt x="2073" y="2186"/>
                    <a:pt x="1487" y="2587"/>
                    <a:pt x="918" y="2587"/>
                  </a:cubicBezTo>
                  <a:cubicBezTo>
                    <a:pt x="757" y="2587"/>
                    <a:pt x="597" y="2555"/>
                    <a:pt x="451" y="2486"/>
                  </a:cubicBezTo>
                  <a:cubicBezTo>
                    <a:pt x="420" y="2474"/>
                    <a:pt x="390" y="2469"/>
                    <a:pt x="361" y="2469"/>
                  </a:cubicBezTo>
                  <a:cubicBezTo>
                    <a:pt x="138" y="2469"/>
                    <a:pt x="0" y="2777"/>
                    <a:pt x="212" y="2865"/>
                  </a:cubicBezTo>
                  <a:cubicBezTo>
                    <a:pt x="440" y="2972"/>
                    <a:pt x="683" y="3022"/>
                    <a:pt x="923" y="3022"/>
                  </a:cubicBezTo>
                  <a:cubicBezTo>
                    <a:pt x="1769" y="3022"/>
                    <a:pt x="2578" y="2402"/>
                    <a:pt x="2552" y="1497"/>
                  </a:cubicBezTo>
                  <a:cubicBezTo>
                    <a:pt x="2498" y="749"/>
                    <a:pt x="1849" y="1"/>
                    <a:pt x="116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1441368" y="2553076"/>
              <a:ext cx="163414" cy="52189"/>
            </a:xfrm>
            <a:custGeom>
              <a:avLst/>
              <a:gdLst/>
              <a:ahLst/>
              <a:cxnLst/>
              <a:rect l="l" t="t" r="r" b="b"/>
              <a:pathLst>
                <a:path w="2389" h="763" extrusionOk="0">
                  <a:moveTo>
                    <a:pt x="1101" y="1"/>
                  </a:moveTo>
                  <a:cubicBezTo>
                    <a:pt x="806" y="1"/>
                    <a:pt x="510" y="74"/>
                    <a:pt x="233" y="221"/>
                  </a:cubicBezTo>
                  <a:cubicBezTo>
                    <a:pt x="1" y="334"/>
                    <a:pt x="142" y="627"/>
                    <a:pt x="337" y="627"/>
                  </a:cubicBezTo>
                  <a:cubicBezTo>
                    <a:pt x="370" y="627"/>
                    <a:pt x="405" y="619"/>
                    <a:pt x="439" y="600"/>
                  </a:cubicBezTo>
                  <a:cubicBezTo>
                    <a:pt x="648" y="492"/>
                    <a:pt x="871" y="439"/>
                    <a:pt x="1093" y="439"/>
                  </a:cubicBezTo>
                  <a:cubicBezTo>
                    <a:pt x="1379" y="439"/>
                    <a:pt x="1664" y="527"/>
                    <a:pt x="1914" y="699"/>
                  </a:cubicBezTo>
                  <a:cubicBezTo>
                    <a:pt x="1959" y="744"/>
                    <a:pt x="2009" y="762"/>
                    <a:pt x="2058" y="762"/>
                  </a:cubicBezTo>
                  <a:cubicBezTo>
                    <a:pt x="2232" y="762"/>
                    <a:pt x="2388" y="523"/>
                    <a:pt x="2227" y="394"/>
                  </a:cubicBezTo>
                  <a:cubicBezTo>
                    <a:pt x="1891" y="134"/>
                    <a:pt x="1498" y="1"/>
                    <a:pt x="110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1453202" y="2568056"/>
              <a:ext cx="62793" cy="64570"/>
            </a:xfrm>
            <a:custGeom>
              <a:avLst/>
              <a:gdLst/>
              <a:ahLst/>
              <a:cxnLst/>
              <a:rect l="l" t="t" r="r" b="b"/>
              <a:pathLst>
                <a:path w="918" h="944" extrusionOk="0">
                  <a:moveTo>
                    <a:pt x="320" y="0"/>
                  </a:moveTo>
                  <a:cubicBezTo>
                    <a:pt x="149" y="0"/>
                    <a:pt x="1" y="222"/>
                    <a:pt x="159" y="381"/>
                  </a:cubicBezTo>
                  <a:cubicBezTo>
                    <a:pt x="299" y="513"/>
                    <a:pt x="406" y="653"/>
                    <a:pt x="505" y="826"/>
                  </a:cubicBezTo>
                  <a:cubicBezTo>
                    <a:pt x="527" y="914"/>
                    <a:pt x="611" y="943"/>
                    <a:pt x="697" y="943"/>
                  </a:cubicBezTo>
                  <a:cubicBezTo>
                    <a:pt x="740" y="943"/>
                    <a:pt x="783" y="936"/>
                    <a:pt x="818" y="925"/>
                  </a:cubicBezTo>
                  <a:cubicBezTo>
                    <a:pt x="917" y="859"/>
                    <a:pt x="917" y="719"/>
                    <a:pt x="884" y="620"/>
                  </a:cubicBezTo>
                  <a:cubicBezTo>
                    <a:pt x="777" y="414"/>
                    <a:pt x="645" y="208"/>
                    <a:pt x="472" y="68"/>
                  </a:cubicBezTo>
                  <a:cubicBezTo>
                    <a:pt x="425" y="20"/>
                    <a:pt x="372" y="0"/>
                    <a:pt x="32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779647" y="2463060"/>
              <a:ext cx="177846" cy="207252"/>
            </a:xfrm>
            <a:custGeom>
              <a:avLst/>
              <a:gdLst/>
              <a:ahLst/>
              <a:cxnLst/>
              <a:rect l="l" t="t" r="r" b="b"/>
              <a:pathLst>
                <a:path w="2600" h="3030" extrusionOk="0">
                  <a:moveTo>
                    <a:pt x="1408" y="1"/>
                  </a:moveTo>
                  <a:cubicBezTo>
                    <a:pt x="726" y="1"/>
                    <a:pt x="76" y="731"/>
                    <a:pt x="52" y="1504"/>
                  </a:cubicBezTo>
                  <a:cubicBezTo>
                    <a:pt x="0" y="2409"/>
                    <a:pt x="799" y="3029"/>
                    <a:pt x="1642" y="3029"/>
                  </a:cubicBezTo>
                  <a:cubicBezTo>
                    <a:pt x="1881" y="3029"/>
                    <a:pt x="2123" y="2979"/>
                    <a:pt x="2351" y="2872"/>
                  </a:cubicBezTo>
                  <a:cubicBezTo>
                    <a:pt x="2599" y="2784"/>
                    <a:pt x="2433" y="2476"/>
                    <a:pt x="2203" y="2476"/>
                  </a:cubicBezTo>
                  <a:cubicBezTo>
                    <a:pt x="2173" y="2476"/>
                    <a:pt x="2143" y="2481"/>
                    <a:pt x="2112" y="2493"/>
                  </a:cubicBezTo>
                  <a:cubicBezTo>
                    <a:pt x="1968" y="2562"/>
                    <a:pt x="1811" y="2594"/>
                    <a:pt x="1652" y="2594"/>
                  </a:cubicBezTo>
                  <a:cubicBezTo>
                    <a:pt x="1093" y="2594"/>
                    <a:pt x="522" y="2193"/>
                    <a:pt x="497" y="1603"/>
                  </a:cubicBezTo>
                  <a:cubicBezTo>
                    <a:pt x="472" y="1111"/>
                    <a:pt x="898" y="440"/>
                    <a:pt x="1375" y="440"/>
                  </a:cubicBezTo>
                  <a:cubicBezTo>
                    <a:pt x="1529" y="440"/>
                    <a:pt x="1689" y="511"/>
                    <a:pt x="1840" y="680"/>
                  </a:cubicBezTo>
                  <a:cubicBezTo>
                    <a:pt x="1889" y="737"/>
                    <a:pt x="1944" y="761"/>
                    <a:pt x="1997" y="761"/>
                  </a:cubicBezTo>
                  <a:cubicBezTo>
                    <a:pt x="2165" y="761"/>
                    <a:pt x="2309" y="523"/>
                    <a:pt x="2178" y="367"/>
                  </a:cubicBezTo>
                  <a:cubicBezTo>
                    <a:pt x="1939" y="110"/>
                    <a:pt x="1671" y="1"/>
                    <a:pt x="1408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783956" y="2553076"/>
              <a:ext cx="163756" cy="52189"/>
            </a:xfrm>
            <a:custGeom>
              <a:avLst/>
              <a:gdLst/>
              <a:ahLst/>
              <a:cxnLst/>
              <a:rect l="l" t="t" r="r" b="b"/>
              <a:pathLst>
                <a:path w="2394" h="763" extrusionOk="0">
                  <a:moveTo>
                    <a:pt x="1309" y="1"/>
                  </a:moveTo>
                  <a:cubicBezTo>
                    <a:pt x="902" y="1"/>
                    <a:pt x="498" y="134"/>
                    <a:pt x="162" y="394"/>
                  </a:cubicBezTo>
                  <a:cubicBezTo>
                    <a:pt x="1" y="523"/>
                    <a:pt x="152" y="762"/>
                    <a:pt x="344" y="762"/>
                  </a:cubicBezTo>
                  <a:cubicBezTo>
                    <a:pt x="397" y="762"/>
                    <a:pt x="454" y="744"/>
                    <a:pt x="508" y="699"/>
                  </a:cubicBezTo>
                  <a:cubicBezTo>
                    <a:pt x="740" y="527"/>
                    <a:pt x="1024" y="439"/>
                    <a:pt x="1309" y="439"/>
                  </a:cubicBezTo>
                  <a:cubicBezTo>
                    <a:pt x="1530" y="439"/>
                    <a:pt x="1752" y="492"/>
                    <a:pt x="1950" y="600"/>
                  </a:cubicBezTo>
                  <a:cubicBezTo>
                    <a:pt x="1984" y="619"/>
                    <a:pt x="2019" y="627"/>
                    <a:pt x="2052" y="627"/>
                  </a:cubicBezTo>
                  <a:cubicBezTo>
                    <a:pt x="2248" y="627"/>
                    <a:pt x="2393" y="334"/>
                    <a:pt x="2189" y="221"/>
                  </a:cubicBezTo>
                  <a:cubicBezTo>
                    <a:pt x="1912" y="74"/>
                    <a:pt x="1610" y="1"/>
                    <a:pt x="130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872195" y="2568056"/>
              <a:ext cx="65051" cy="64570"/>
            </a:xfrm>
            <a:custGeom>
              <a:avLst/>
              <a:gdLst/>
              <a:ahLst/>
              <a:cxnLst/>
              <a:rect l="l" t="t" r="r" b="b"/>
              <a:pathLst>
                <a:path w="951" h="944" extrusionOk="0">
                  <a:moveTo>
                    <a:pt x="609" y="0"/>
                  </a:moveTo>
                  <a:cubicBezTo>
                    <a:pt x="556" y="0"/>
                    <a:pt x="501" y="20"/>
                    <a:pt x="454" y="68"/>
                  </a:cubicBezTo>
                  <a:cubicBezTo>
                    <a:pt x="281" y="208"/>
                    <a:pt x="141" y="414"/>
                    <a:pt x="42" y="620"/>
                  </a:cubicBezTo>
                  <a:cubicBezTo>
                    <a:pt x="1" y="719"/>
                    <a:pt x="42" y="859"/>
                    <a:pt x="141" y="925"/>
                  </a:cubicBezTo>
                  <a:cubicBezTo>
                    <a:pt x="177" y="936"/>
                    <a:pt x="215" y="943"/>
                    <a:pt x="253" y="943"/>
                  </a:cubicBezTo>
                  <a:cubicBezTo>
                    <a:pt x="329" y="943"/>
                    <a:pt x="405" y="914"/>
                    <a:pt x="454" y="826"/>
                  </a:cubicBezTo>
                  <a:cubicBezTo>
                    <a:pt x="520" y="653"/>
                    <a:pt x="619" y="513"/>
                    <a:pt x="792" y="381"/>
                  </a:cubicBezTo>
                  <a:cubicBezTo>
                    <a:pt x="950" y="222"/>
                    <a:pt x="787" y="0"/>
                    <a:pt x="609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1086156" y="2622435"/>
              <a:ext cx="163687" cy="50548"/>
            </a:xfrm>
            <a:custGeom>
              <a:avLst/>
              <a:gdLst/>
              <a:ahLst/>
              <a:cxnLst/>
              <a:rect l="l" t="t" r="r" b="b"/>
              <a:pathLst>
                <a:path w="2393" h="739" extrusionOk="0">
                  <a:moveTo>
                    <a:pt x="341" y="0"/>
                  </a:moveTo>
                  <a:cubicBezTo>
                    <a:pt x="146" y="0"/>
                    <a:pt x="0" y="291"/>
                    <a:pt x="210" y="410"/>
                  </a:cubicBezTo>
                  <a:cubicBezTo>
                    <a:pt x="687" y="645"/>
                    <a:pt x="1163" y="738"/>
                    <a:pt x="1670" y="738"/>
                  </a:cubicBezTo>
                  <a:cubicBezTo>
                    <a:pt x="1821" y="738"/>
                    <a:pt x="1974" y="730"/>
                    <a:pt x="2130" y="715"/>
                  </a:cubicBezTo>
                  <a:cubicBezTo>
                    <a:pt x="2392" y="683"/>
                    <a:pt x="2310" y="268"/>
                    <a:pt x="2023" y="268"/>
                  </a:cubicBezTo>
                  <a:cubicBezTo>
                    <a:pt x="2012" y="268"/>
                    <a:pt x="2001" y="269"/>
                    <a:pt x="1990" y="270"/>
                  </a:cubicBezTo>
                  <a:cubicBezTo>
                    <a:pt x="1867" y="286"/>
                    <a:pt x="1741" y="294"/>
                    <a:pt x="1615" y="294"/>
                  </a:cubicBezTo>
                  <a:cubicBezTo>
                    <a:pt x="1217" y="294"/>
                    <a:pt x="812" y="212"/>
                    <a:pt x="449" y="31"/>
                  </a:cubicBezTo>
                  <a:cubicBezTo>
                    <a:pt x="413" y="10"/>
                    <a:pt x="376" y="0"/>
                    <a:pt x="341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982390" y="2311620"/>
              <a:ext cx="139404" cy="44118"/>
            </a:xfrm>
            <a:custGeom>
              <a:avLst/>
              <a:gdLst/>
              <a:ahLst/>
              <a:cxnLst/>
              <a:rect l="l" t="t" r="r" b="b"/>
              <a:pathLst>
                <a:path w="2038" h="645" extrusionOk="0">
                  <a:moveTo>
                    <a:pt x="904" y="0"/>
                  </a:moveTo>
                  <a:cubicBezTo>
                    <a:pt x="682" y="0"/>
                    <a:pt x="460" y="37"/>
                    <a:pt x="244" y="109"/>
                  </a:cubicBezTo>
                  <a:cubicBezTo>
                    <a:pt x="1" y="204"/>
                    <a:pt x="61" y="570"/>
                    <a:pt x="270" y="570"/>
                  </a:cubicBezTo>
                  <a:cubicBezTo>
                    <a:pt x="295" y="570"/>
                    <a:pt x="322" y="565"/>
                    <a:pt x="351" y="554"/>
                  </a:cubicBezTo>
                  <a:cubicBezTo>
                    <a:pt x="534" y="495"/>
                    <a:pt x="724" y="462"/>
                    <a:pt x="911" y="462"/>
                  </a:cubicBezTo>
                  <a:cubicBezTo>
                    <a:pt x="1145" y="462"/>
                    <a:pt x="1376" y="513"/>
                    <a:pt x="1587" y="628"/>
                  </a:cubicBezTo>
                  <a:cubicBezTo>
                    <a:pt x="1614" y="639"/>
                    <a:pt x="1641" y="644"/>
                    <a:pt x="1667" y="644"/>
                  </a:cubicBezTo>
                  <a:cubicBezTo>
                    <a:pt x="1874" y="644"/>
                    <a:pt x="2038" y="333"/>
                    <a:pt x="1826" y="216"/>
                  </a:cubicBezTo>
                  <a:cubicBezTo>
                    <a:pt x="1528" y="72"/>
                    <a:pt x="1216" y="0"/>
                    <a:pt x="904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891347" y="2772302"/>
              <a:ext cx="594213" cy="489539"/>
            </a:xfrm>
            <a:custGeom>
              <a:avLst/>
              <a:gdLst/>
              <a:ahLst/>
              <a:cxnLst/>
              <a:rect l="l" t="t" r="r" b="b"/>
              <a:pathLst>
                <a:path w="8687" h="7157" extrusionOk="0">
                  <a:moveTo>
                    <a:pt x="6239" y="1"/>
                  </a:moveTo>
                  <a:cubicBezTo>
                    <a:pt x="6128" y="1"/>
                    <a:pt x="6025" y="69"/>
                    <a:pt x="6041" y="205"/>
                  </a:cubicBezTo>
                  <a:cubicBezTo>
                    <a:pt x="6107" y="897"/>
                    <a:pt x="6041" y="1754"/>
                    <a:pt x="6354" y="2405"/>
                  </a:cubicBezTo>
                  <a:cubicBezTo>
                    <a:pt x="6626" y="2990"/>
                    <a:pt x="7178" y="3163"/>
                    <a:pt x="7656" y="3468"/>
                  </a:cubicBezTo>
                  <a:cubicBezTo>
                    <a:pt x="7829" y="3575"/>
                    <a:pt x="8101" y="3707"/>
                    <a:pt x="8101" y="3913"/>
                  </a:cubicBezTo>
                  <a:cubicBezTo>
                    <a:pt x="8134" y="4152"/>
                    <a:pt x="7549" y="4671"/>
                    <a:pt x="7450" y="4811"/>
                  </a:cubicBezTo>
                  <a:cubicBezTo>
                    <a:pt x="7104" y="5182"/>
                    <a:pt x="6766" y="5528"/>
                    <a:pt x="6387" y="5841"/>
                  </a:cubicBezTo>
                  <a:cubicBezTo>
                    <a:pt x="5769" y="6319"/>
                    <a:pt x="5044" y="6698"/>
                    <a:pt x="4253" y="6731"/>
                  </a:cubicBezTo>
                  <a:cubicBezTo>
                    <a:pt x="2697" y="6731"/>
                    <a:pt x="1362" y="5446"/>
                    <a:pt x="579" y="4145"/>
                  </a:cubicBezTo>
                  <a:lnTo>
                    <a:pt x="579" y="4145"/>
                  </a:lnTo>
                  <a:cubicBezTo>
                    <a:pt x="1330" y="3793"/>
                    <a:pt x="2013" y="3159"/>
                    <a:pt x="2506" y="2578"/>
                  </a:cubicBezTo>
                  <a:cubicBezTo>
                    <a:pt x="3017" y="1993"/>
                    <a:pt x="2918" y="1136"/>
                    <a:pt x="2778" y="411"/>
                  </a:cubicBezTo>
                  <a:cubicBezTo>
                    <a:pt x="2751" y="299"/>
                    <a:pt x="2666" y="250"/>
                    <a:pt x="2577" y="250"/>
                  </a:cubicBezTo>
                  <a:cubicBezTo>
                    <a:pt x="2449" y="250"/>
                    <a:pt x="2313" y="353"/>
                    <a:pt x="2333" y="518"/>
                  </a:cubicBezTo>
                  <a:cubicBezTo>
                    <a:pt x="2506" y="1408"/>
                    <a:pt x="2473" y="2026"/>
                    <a:pt x="1822" y="2644"/>
                  </a:cubicBezTo>
                  <a:cubicBezTo>
                    <a:pt x="1336" y="3089"/>
                    <a:pt x="825" y="3608"/>
                    <a:pt x="207" y="3814"/>
                  </a:cubicBezTo>
                  <a:cubicBezTo>
                    <a:pt x="67" y="3880"/>
                    <a:pt x="1" y="4020"/>
                    <a:pt x="67" y="4152"/>
                  </a:cubicBezTo>
                  <a:cubicBezTo>
                    <a:pt x="880" y="5654"/>
                    <a:pt x="2407" y="7156"/>
                    <a:pt x="4210" y="7156"/>
                  </a:cubicBezTo>
                  <a:cubicBezTo>
                    <a:pt x="4306" y="7156"/>
                    <a:pt x="4403" y="7152"/>
                    <a:pt x="4500" y="7143"/>
                  </a:cubicBezTo>
                  <a:cubicBezTo>
                    <a:pt x="5217" y="7077"/>
                    <a:pt x="5868" y="6764"/>
                    <a:pt x="6453" y="6352"/>
                  </a:cubicBezTo>
                  <a:cubicBezTo>
                    <a:pt x="7137" y="5841"/>
                    <a:pt x="8241" y="4943"/>
                    <a:pt x="8513" y="4086"/>
                  </a:cubicBezTo>
                  <a:cubicBezTo>
                    <a:pt x="8686" y="3608"/>
                    <a:pt x="8340" y="3369"/>
                    <a:pt x="7961" y="3122"/>
                  </a:cubicBezTo>
                  <a:cubicBezTo>
                    <a:pt x="7623" y="2916"/>
                    <a:pt x="7211" y="2784"/>
                    <a:pt x="6931" y="2471"/>
                  </a:cubicBezTo>
                  <a:cubicBezTo>
                    <a:pt x="6486" y="1960"/>
                    <a:pt x="6560" y="856"/>
                    <a:pt x="6486" y="205"/>
                  </a:cubicBezTo>
                  <a:cubicBezTo>
                    <a:pt x="6470" y="69"/>
                    <a:pt x="6350" y="1"/>
                    <a:pt x="623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1046346" y="2441309"/>
              <a:ext cx="44598" cy="42340"/>
            </a:xfrm>
            <a:custGeom>
              <a:avLst/>
              <a:gdLst/>
              <a:ahLst/>
              <a:cxnLst/>
              <a:rect l="l" t="t" r="r" b="b"/>
              <a:pathLst>
                <a:path w="652" h="619" extrusionOk="0">
                  <a:moveTo>
                    <a:pt x="306" y="1"/>
                  </a:moveTo>
                  <a:cubicBezTo>
                    <a:pt x="133" y="1"/>
                    <a:pt x="1" y="133"/>
                    <a:pt x="1" y="306"/>
                  </a:cubicBezTo>
                  <a:cubicBezTo>
                    <a:pt x="1" y="479"/>
                    <a:pt x="133" y="619"/>
                    <a:pt x="306" y="619"/>
                  </a:cubicBezTo>
                  <a:cubicBezTo>
                    <a:pt x="479" y="619"/>
                    <a:pt x="652" y="479"/>
                    <a:pt x="652" y="306"/>
                  </a:cubicBezTo>
                  <a:cubicBezTo>
                    <a:pt x="652" y="133"/>
                    <a:pt x="479" y="1"/>
                    <a:pt x="30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1269611" y="2441309"/>
              <a:ext cx="42341" cy="42340"/>
            </a:xfrm>
            <a:custGeom>
              <a:avLst/>
              <a:gdLst/>
              <a:ahLst/>
              <a:cxnLst/>
              <a:rect l="l" t="t" r="r" b="b"/>
              <a:pathLst>
                <a:path w="619" h="619" extrusionOk="0">
                  <a:moveTo>
                    <a:pt x="305" y="1"/>
                  </a:moveTo>
                  <a:cubicBezTo>
                    <a:pt x="132" y="1"/>
                    <a:pt x="0" y="133"/>
                    <a:pt x="0" y="306"/>
                  </a:cubicBezTo>
                  <a:cubicBezTo>
                    <a:pt x="0" y="479"/>
                    <a:pt x="132" y="619"/>
                    <a:pt x="305" y="619"/>
                  </a:cubicBezTo>
                  <a:cubicBezTo>
                    <a:pt x="478" y="619"/>
                    <a:pt x="618" y="479"/>
                    <a:pt x="618" y="306"/>
                  </a:cubicBezTo>
                  <a:cubicBezTo>
                    <a:pt x="618" y="133"/>
                    <a:pt x="478" y="1"/>
                    <a:pt x="30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909953" y="2953087"/>
              <a:ext cx="575607" cy="294872"/>
            </a:xfrm>
            <a:custGeom>
              <a:avLst/>
              <a:gdLst/>
              <a:ahLst/>
              <a:cxnLst/>
              <a:rect l="l" t="t" r="r" b="b"/>
              <a:pathLst>
                <a:path w="8415" h="4311" extrusionOk="0">
                  <a:moveTo>
                    <a:pt x="6494" y="1"/>
                  </a:moveTo>
                  <a:cubicBezTo>
                    <a:pt x="5678" y="322"/>
                    <a:pt x="4838" y="542"/>
                    <a:pt x="3974" y="542"/>
                  </a:cubicBezTo>
                  <a:cubicBezTo>
                    <a:pt x="3818" y="542"/>
                    <a:pt x="3661" y="535"/>
                    <a:pt x="3503" y="520"/>
                  </a:cubicBezTo>
                  <a:cubicBezTo>
                    <a:pt x="2918" y="446"/>
                    <a:pt x="2374" y="273"/>
                    <a:pt x="1822" y="34"/>
                  </a:cubicBezTo>
                  <a:cubicBezTo>
                    <a:pt x="1550" y="314"/>
                    <a:pt x="1237" y="586"/>
                    <a:pt x="932" y="858"/>
                  </a:cubicBezTo>
                  <a:cubicBezTo>
                    <a:pt x="619" y="1064"/>
                    <a:pt x="347" y="1303"/>
                    <a:pt x="1" y="1410"/>
                  </a:cubicBezTo>
                  <a:cubicBezTo>
                    <a:pt x="1" y="1410"/>
                    <a:pt x="1543" y="4311"/>
                    <a:pt x="3923" y="4311"/>
                  </a:cubicBezTo>
                  <a:cubicBezTo>
                    <a:pt x="5113" y="4311"/>
                    <a:pt x="6513" y="3585"/>
                    <a:pt x="8035" y="1410"/>
                  </a:cubicBezTo>
                  <a:cubicBezTo>
                    <a:pt x="8414" y="825"/>
                    <a:pt x="6972" y="520"/>
                    <a:pt x="652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1179936" y="2807392"/>
              <a:ext cx="33380" cy="74624"/>
            </a:xfrm>
            <a:custGeom>
              <a:avLst/>
              <a:gdLst/>
              <a:ahLst/>
              <a:cxnLst/>
              <a:rect l="l" t="t" r="r" b="b"/>
              <a:pathLst>
                <a:path w="488" h="1091" extrusionOk="0">
                  <a:moveTo>
                    <a:pt x="261" y="1"/>
                  </a:moveTo>
                  <a:cubicBezTo>
                    <a:pt x="147" y="1"/>
                    <a:pt x="34" y="71"/>
                    <a:pt x="34" y="211"/>
                  </a:cubicBezTo>
                  <a:cubicBezTo>
                    <a:pt x="34" y="450"/>
                    <a:pt x="1" y="656"/>
                    <a:pt x="1" y="862"/>
                  </a:cubicBezTo>
                  <a:cubicBezTo>
                    <a:pt x="1" y="1014"/>
                    <a:pt x="112" y="1091"/>
                    <a:pt x="223" y="1091"/>
                  </a:cubicBezTo>
                  <a:cubicBezTo>
                    <a:pt x="335" y="1091"/>
                    <a:pt x="446" y="1014"/>
                    <a:pt x="446" y="862"/>
                  </a:cubicBezTo>
                  <a:cubicBezTo>
                    <a:pt x="487" y="656"/>
                    <a:pt x="487" y="450"/>
                    <a:pt x="487" y="211"/>
                  </a:cubicBezTo>
                  <a:cubicBezTo>
                    <a:pt x="487" y="71"/>
                    <a:pt x="374" y="1"/>
                    <a:pt x="26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41"/>
          <p:cNvGrpSpPr/>
          <p:nvPr/>
        </p:nvGrpSpPr>
        <p:grpSpPr>
          <a:xfrm>
            <a:off x="5392158" y="292640"/>
            <a:ext cx="3031854" cy="2000031"/>
            <a:chOff x="5392158" y="292640"/>
            <a:chExt cx="3031854" cy="2000031"/>
          </a:xfrm>
        </p:grpSpPr>
        <p:sp>
          <p:nvSpPr>
            <p:cNvPr id="493" name="Google Shape;493;p41"/>
            <p:cNvSpPr/>
            <p:nvPr/>
          </p:nvSpPr>
          <p:spPr>
            <a:xfrm rot="-687959">
              <a:off x="6262542" y="662588"/>
              <a:ext cx="61749" cy="232114"/>
            </a:xfrm>
            <a:custGeom>
              <a:avLst/>
              <a:gdLst/>
              <a:ahLst/>
              <a:cxnLst/>
              <a:rect l="l" t="t" r="r" b="b"/>
              <a:pathLst>
                <a:path w="693" h="2605" extrusionOk="0">
                  <a:moveTo>
                    <a:pt x="487" y="0"/>
                  </a:moveTo>
                  <a:cubicBezTo>
                    <a:pt x="412" y="0"/>
                    <a:pt x="347" y="66"/>
                    <a:pt x="347" y="132"/>
                  </a:cubicBezTo>
                  <a:cubicBezTo>
                    <a:pt x="412" y="824"/>
                    <a:pt x="314" y="1574"/>
                    <a:pt x="42" y="2439"/>
                  </a:cubicBezTo>
                  <a:cubicBezTo>
                    <a:pt x="0" y="2505"/>
                    <a:pt x="42" y="2571"/>
                    <a:pt x="108" y="2604"/>
                  </a:cubicBezTo>
                  <a:lnTo>
                    <a:pt x="141" y="2604"/>
                  </a:lnTo>
                  <a:cubicBezTo>
                    <a:pt x="206" y="2604"/>
                    <a:pt x="281" y="2571"/>
                    <a:pt x="281" y="2505"/>
                  </a:cubicBezTo>
                  <a:cubicBezTo>
                    <a:pt x="553" y="1648"/>
                    <a:pt x="693" y="857"/>
                    <a:pt x="618" y="99"/>
                  </a:cubicBezTo>
                  <a:cubicBezTo>
                    <a:pt x="618" y="33"/>
                    <a:pt x="553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1"/>
            <p:cNvSpPr/>
            <p:nvPr/>
          </p:nvSpPr>
          <p:spPr>
            <a:xfrm rot="-687959">
              <a:off x="6115826" y="722433"/>
              <a:ext cx="177761" cy="190681"/>
            </a:xfrm>
            <a:custGeom>
              <a:avLst/>
              <a:gdLst/>
              <a:ahLst/>
              <a:cxnLst/>
              <a:rect l="l" t="t" r="r" b="b"/>
              <a:pathLst>
                <a:path w="1995" h="2140" extrusionOk="0">
                  <a:moveTo>
                    <a:pt x="1533" y="0"/>
                  </a:moveTo>
                  <a:cubicBezTo>
                    <a:pt x="1515" y="0"/>
                    <a:pt x="1495" y="4"/>
                    <a:pt x="1475" y="13"/>
                  </a:cubicBezTo>
                  <a:cubicBezTo>
                    <a:pt x="1410" y="46"/>
                    <a:pt x="1377" y="120"/>
                    <a:pt x="1410" y="186"/>
                  </a:cubicBezTo>
                  <a:cubicBezTo>
                    <a:pt x="1583" y="697"/>
                    <a:pt x="1714" y="1249"/>
                    <a:pt x="1714" y="1834"/>
                  </a:cubicBezTo>
                  <a:cubicBezTo>
                    <a:pt x="1204" y="1694"/>
                    <a:pt x="824" y="1562"/>
                    <a:pt x="206" y="1249"/>
                  </a:cubicBezTo>
                  <a:cubicBezTo>
                    <a:pt x="187" y="1239"/>
                    <a:pt x="167" y="1235"/>
                    <a:pt x="148" y="1235"/>
                  </a:cubicBezTo>
                  <a:cubicBezTo>
                    <a:pt x="101" y="1235"/>
                    <a:pt x="57" y="1259"/>
                    <a:pt x="33" y="1282"/>
                  </a:cubicBezTo>
                  <a:cubicBezTo>
                    <a:pt x="0" y="1356"/>
                    <a:pt x="0" y="1455"/>
                    <a:pt x="66" y="1488"/>
                  </a:cubicBezTo>
                  <a:cubicBezTo>
                    <a:pt x="792" y="1867"/>
                    <a:pt x="1204" y="1974"/>
                    <a:pt x="1855" y="2139"/>
                  </a:cubicBezTo>
                  <a:cubicBezTo>
                    <a:pt x="1887" y="2139"/>
                    <a:pt x="1920" y="2139"/>
                    <a:pt x="1962" y="2106"/>
                  </a:cubicBezTo>
                  <a:cubicBezTo>
                    <a:pt x="1995" y="2073"/>
                    <a:pt x="1995" y="2040"/>
                    <a:pt x="1995" y="2007"/>
                  </a:cubicBezTo>
                  <a:cubicBezTo>
                    <a:pt x="1995" y="1356"/>
                    <a:pt x="1855" y="697"/>
                    <a:pt x="1649" y="79"/>
                  </a:cubicBezTo>
                  <a:cubicBezTo>
                    <a:pt x="1624" y="31"/>
                    <a:pt x="1583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1"/>
            <p:cNvSpPr/>
            <p:nvPr/>
          </p:nvSpPr>
          <p:spPr>
            <a:xfrm rot="-687959">
              <a:off x="5398072" y="607147"/>
              <a:ext cx="1094812" cy="143991"/>
            </a:xfrm>
            <a:custGeom>
              <a:avLst/>
              <a:gdLst/>
              <a:ahLst/>
              <a:cxnLst/>
              <a:rect l="l" t="t" r="r" b="b"/>
              <a:pathLst>
                <a:path w="12287" h="1616" extrusionOk="0">
                  <a:moveTo>
                    <a:pt x="2645" y="239"/>
                  </a:moveTo>
                  <a:cubicBezTo>
                    <a:pt x="5455" y="239"/>
                    <a:pt x="8414" y="379"/>
                    <a:pt x="11710" y="618"/>
                  </a:cubicBezTo>
                  <a:cubicBezTo>
                    <a:pt x="11191" y="890"/>
                    <a:pt x="10606" y="1170"/>
                    <a:pt x="9889" y="1376"/>
                  </a:cubicBezTo>
                  <a:cubicBezTo>
                    <a:pt x="7688" y="964"/>
                    <a:pt x="4911" y="585"/>
                    <a:pt x="2060" y="239"/>
                  </a:cubicBezTo>
                  <a:close/>
                  <a:moveTo>
                    <a:pt x="2645" y="0"/>
                  </a:moveTo>
                  <a:cubicBezTo>
                    <a:pt x="1780" y="0"/>
                    <a:pt x="923" y="0"/>
                    <a:pt x="132" y="33"/>
                  </a:cubicBezTo>
                  <a:cubicBezTo>
                    <a:pt x="66" y="33"/>
                    <a:pt x="0" y="66"/>
                    <a:pt x="0" y="140"/>
                  </a:cubicBezTo>
                  <a:cubicBezTo>
                    <a:pt x="0" y="206"/>
                    <a:pt x="33" y="272"/>
                    <a:pt x="99" y="272"/>
                  </a:cubicBezTo>
                  <a:cubicBezTo>
                    <a:pt x="3568" y="684"/>
                    <a:pt x="7178" y="1137"/>
                    <a:pt x="9856" y="1615"/>
                  </a:cubicBezTo>
                  <a:lnTo>
                    <a:pt x="9922" y="1615"/>
                  </a:lnTo>
                  <a:cubicBezTo>
                    <a:pt x="10886" y="1376"/>
                    <a:pt x="11603" y="997"/>
                    <a:pt x="12188" y="651"/>
                  </a:cubicBezTo>
                  <a:cubicBezTo>
                    <a:pt x="12254" y="618"/>
                    <a:pt x="12287" y="552"/>
                    <a:pt x="12254" y="519"/>
                  </a:cubicBezTo>
                  <a:cubicBezTo>
                    <a:pt x="12254" y="445"/>
                    <a:pt x="12221" y="412"/>
                    <a:pt x="12155" y="412"/>
                  </a:cubicBezTo>
                  <a:cubicBezTo>
                    <a:pt x="8686" y="140"/>
                    <a:pt x="5562" y="0"/>
                    <a:pt x="2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1"/>
            <p:cNvSpPr/>
            <p:nvPr/>
          </p:nvSpPr>
          <p:spPr>
            <a:xfrm rot="-687959">
              <a:off x="5417416" y="633081"/>
              <a:ext cx="837838" cy="338236"/>
            </a:xfrm>
            <a:custGeom>
              <a:avLst/>
              <a:gdLst/>
              <a:ahLst/>
              <a:cxnLst/>
              <a:rect l="l" t="t" r="r" b="b"/>
              <a:pathLst>
                <a:path w="9403" h="3796" extrusionOk="0">
                  <a:moveTo>
                    <a:pt x="956" y="499"/>
                  </a:moveTo>
                  <a:lnTo>
                    <a:pt x="956" y="499"/>
                  </a:lnTo>
                  <a:cubicBezTo>
                    <a:pt x="3873" y="1249"/>
                    <a:pt x="6452" y="1768"/>
                    <a:pt x="8958" y="2073"/>
                  </a:cubicBezTo>
                  <a:cubicBezTo>
                    <a:pt x="8372" y="2625"/>
                    <a:pt x="7721" y="3103"/>
                    <a:pt x="6963" y="3515"/>
                  </a:cubicBezTo>
                  <a:cubicBezTo>
                    <a:pt x="4837" y="2798"/>
                    <a:pt x="2711" y="1595"/>
                    <a:pt x="956" y="499"/>
                  </a:cubicBezTo>
                  <a:close/>
                  <a:moveTo>
                    <a:pt x="150" y="0"/>
                  </a:moveTo>
                  <a:cubicBezTo>
                    <a:pt x="100" y="0"/>
                    <a:pt x="58" y="32"/>
                    <a:pt x="33" y="87"/>
                  </a:cubicBezTo>
                  <a:cubicBezTo>
                    <a:pt x="0" y="153"/>
                    <a:pt x="33" y="219"/>
                    <a:pt x="99" y="252"/>
                  </a:cubicBezTo>
                  <a:cubicBezTo>
                    <a:pt x="1986" y="1455"/>
                    <a:pt x="4458" y="2971"/>
                    <a:pt x="6930" y="3795"/>
                  </a:cubicBezTo>
                  <a:lnTo>
                    <a:pt x="7038" y="3795"/>
                  </a:lnTo>
                  <a:cubicBezTo>
                    <a:pt x="7927" y="3309"/>
                    <a:pt x="8686" y="2724"/>
                    <a:pt x="9337" y="2040"/>
                  </a:cubicBezTo>
                  <a:cubicBezTo>
                    <a:pt x="9370" y="2007"/>
                    <a:pt x="9402" y="1974"/>
                    <a:pt x="9370" y="1900"/>
                  </a:cubicBezTo>
                  <a:cubicBezTo>
                    <a:pt x="9370" y="1867"/>
                    <a:pt x="9304" y="1834"/>
                    <a:pt x="9271" y="1834"/>
                  </a:cubicBezTo>
                  <a:cubicBezTo>
                    <a:pt x="6419" y="1529"/>
                    <a:pt x="3535" y="944"/>
                    <a:pt x="206" y="13"/>
                  </a:cubicBezTo>
                  <a:cubicBezTo>
                    <a:pt x="187" y="4"/>
                    <a:pt x="168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1"/>
            <p:cNvSpPr/>
            <p:nvPr/>
          </p:nvSpPr>
          <p:spPr>
            <a:xfrm rot="-687959">
              <a:off x="5978536" y="1167282"/>
              <a:ext cx="135170" cy="138110"/>
            </a:xfrm>
            <a:custGeom>
              <a:avLst/>
              <a:gdLst/>
              <a:ahLst/>
              <a:cxnLst/>
              <a:rect l="l" t="t" r="r" b="b"/>
              <a:pathLst>
                <a:path w="1517" h="1550" extrusionOk="0">
                  <a:moveTo>
                    <a:pt x="1517" y="725"/>
                  </a:moveTo>
                  <a:cubicBezTo>
                    <a:pt x="1517" y="758"/>
                    <a:pt x="1475" y="791"/>
                    <a:pt x="1475" y="824"/>
                  </a:cubicBezTo>
                  <a:cubicBezTo>
                    <a:pt x="1475" y="857"/>
                    <a:pt x="1475" y="857"/>
                    <a:pt x="1442" y="857"/>
                  </a:cubicBezTo>
                  <a:cubicBezTo>
                    <a:pt x="1376" y="857"/>
                    <a:pt x="1269" y="857"/>
                    <a:pt x="1137" y="890"/>
                  </a:cubicBezTo>
                  <a:lnTo>
                    <a:pt x="964" y="890"/>
                  </a:lnTo>
                  <a:cubicBezTo>
                    <a:pt x="964" y="997"/>
                    <a:pt x="931" y="1096"/>
                    <a:pt x="931" y="1203"/>
                  </a:cubicBezTo>
                  <a:lnTo>
                    <a:pt x="931" y="1302"/>
                  </a:lnTo>
                  <a:lnTo>
                    <a:pt x="931" y="1409"/>
                  </a:lnTo>
                  <a:cubicBezTo>
                    <a:pt x="931" y="1442"/>
                    <a:pt x="899" y="1475"/>
                    <a:pt x="899" y="1508"/>
                  </a:cubicBezTo>
                  <a:cubicBezTo>
                    <a:pt x="857" y="1549"/>
                    <a:pt x="791" y="1549"/>
                    <a:pt x="725" y="1549"/>
                  </a:cubicBezTo>
                  <a:cubicBezTo>
                    <a:pt x="725" y="1508"/>
                    <a:pt x="693" y="1508"/>
                    <a:pt x="651" y="1508"/>
                  </a:cubicBezTo>
                  <a:cubicBezTo>
                    <a:pt x="618" y="1508"/>
                    <a:pt x="585" y="1475"/>
                    <a:pt x="585" y="1475"/>
                  </a:cubicBezTo>
                  <a:cubicBezTo>
                    <a:pt x="618" y="1409"/>
                    <a:pt x="618" y="1302"/>
                    <a:pt x="618" y="1137"/>
                  </a:cubicBezTo>
                  <a:lnTo>
                    <a:pt x="618" y="931"/>
                  </a:lnTo>
                  <a:cubicBezTo>
                    <a:pt x="519" y="931"/>
                    <a:pt x="346" y="964"/>
                    <a:pt x="107" y="1030"/>
                  </a:cubicBezTo>
                  <a:cubicBezTo>
                    <a:pt x="107" y="1030"/>
                    <a:pt x="74" y="1030"/>
                    <a:pt x="33" y="997"/>
                  </a:cubicBezTo>
                  <a:cubicBezTo>
                    <a:pt x="0" y="931"/>
                    <a:pt x="0" y="857"/>
                    <a:pt x="33" y="758"/>
                  </a:cubicBezTo>
                  <a:lnTo>
                    <a:pt x="33" y="725"/>
                  </a:lnTo>
                  <a:lnTo>
                    <a:pt x="74" y="725"/>
                  </a:lnTo>
                  <a:cubicBezTo>
                    <a:pt x="239" y="684"/>
                    <a:pt x="412" y="618"/>
                    <a:pt x="618" y="585"/>
                  </a:cubicBezTo>
                  <a:lnTo>
                    <a:pt x="618" y="585"/>
                  </a:lnTo>
                  <a:cubicBezTo>
                    <a:pt x="618" y="478"/>
                    <a:pt x="618" y="346"/>
                    <a:pt x="585" y="107"/>
                  </a:cubicBezTo>
                  <a:cubicBezTo>
                    <a:pt x="585" y="107"/>
                    <a:pt x="585" y="66"/>
                    <a:pt x="618" y="66"/>
                  </a:cubicBezTo>
                  <a:cubicBezTo>
                    <a:pt x="693" y="0"/>
                    <a:pt x="758" y="0"/>
                    <a:pt x="857" y="66"/>
                  </a:cubicBezTo>
                  <a:lnTo>
                    <a:pt x="899" y="66"/>
                  </a:lnTo>
                  <a:lnTo>
                    <a:pt x="899" y="107"/>
                  </a:lnTo>
                  <a:cubicBezTo>
                    <a:pt x="931" y="272"/>
                    <a:pt x="931" y="412"/>
                    <a:pt x="964" y="585"/>
                  </a:cubicBezTo>
                  <a:cubicBezTo>
                    <a:pt x="997" y="552"/>
                    <a:pt x="1105" y="552"/>
                    <a:pt x="1170" y="552"/>
                  </a:cubicBezTo>
                  <a:lnTo>
                    <a:pt x="1269" y="552"/>
                  </a:lnTo>
                  <a:lnTo>
                    <a:pt x="1343" y="552"/>
                  </a:lnTo>
                  <a:cubicBezTo>
                    <a:pt x="1409" y="552"/>
                    <a:pt x="1442" y="552"/>
                    <a:pt x="1475" y="585"/>
                  </a:cubicBezTo>
                  <a:cubicBezTo>
                    <a:pt x="1517" y="618"/>
                    <a:pt x="1517" y="651"/>
                    <a:pt x="1517" y="7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1"/>
            <p:cNvSpPr/>
            <p:nvPr/>
          </p:nvSpPr>
          <p:spPr>
            <a:xfrm rot="-8100000" flipH="1">
              <a:off x="6396021" y="906396"/>
              <a:ext cx="2055952" cy="772519"/>
            </a:xfrm>
            <a:custGeom>
              <a:avLst/>
              <a:gdLst/>
              <a:ahLst/>
              <a:cxnLst/>
              <a:rect l="l" t="t" r="r" b="b"/>
              <a:pathLst>
                <a:path w="23074" h="8670" extrusionOk="0">
                  <a:moveTo>
                    <a:pt x="11570" y="1352"/>
                  </a:moveTo>
                  <a:cubicBezTo>
                    <a:pt x="11982" y="1352"/>
                    <a:pt x="12394" y="1558"/>
                    <a:pt x="12600" y="1904"/>
                  </a:cubicBezTo>
                  <a:cubicBezTo>
                    <a:pt x="12913" y="2415"/>
                    <a:pt x="12666" y="3140"/>
                    <a:pt x="11883" y="3857"/>
                  </a:cubicBezTo>
                  <a:cubicBezTo>
                    <a:pt x="11537" y="4170"/>
                    <a:pt x="11158" y="4409"/>
                    <a:pt x="10680" y="4615"/>
                  </a:cubicBezTo>
                  <a:cubicBezTo>
                    <a:pt x="10474" y="4203"/>
                    <a:pt x="10367" y="3791"/>
                    <a:pt x="10301" y="3379"/>
                  </a:cubicBezTo>
                  <a:cubicBezTo>
                    <a:pt x="10161" y="2349"/>
                    <a:pt x="10474" y="1665"/>
                    <a:pt x="11158" y="1418"/>
                  </a:cubicBezTo>
                  <a:cubicBezTo>
                    <a:pt x="11298" y="1385"/>
                    <a:pt x="11430" y="1352"/>
                    <a:pt x="11570" y="1352"/>
                  </a:cubicBezTo>
                  <a:close/>
                  <a:moveTo>
                    <a:pt x="159" y="1"/>
                  </a:moveTo>
                  <a:cubicBezTo>
                    <a:pt x="140" y="1"/>
                    <a:pt x="120" y="6"/>
                    <a:pt x="99" y="17"/>
                  </a:cubicBezTo>
                  <a:cubicBezTo>
                    <a:pt x="34" y="50"/>
                    <a:pt x="1" y="149"/>
                    <a:pt x="34" y="223"/>
                  </a:cubicBezTo>
                  <a:cubicBezTo>
                    <a:pt x="1509" y="2728"/>
                    <a:pt x="4500" y="4714"/>
                    <a:pt x="7483" y="5167"/>
                  </a:cubicBezTo>
                  <a:cubicBezTo>
                    <a:pt x="7849" y="5221"/>
                    <a:pt x="8208" y="5246"/>
                    <a:pt x="8556" y="5246"/>
                  </a:cubicBezTo>
                  <a:cubicBezTo>
                    <a:pt x="9287" y="5246"/>
                    <a:pt x="9970" y="5132"/>
                    <a:pt x="10573" y="4920"/>
                  </a:cubicBezTo>
                  <a:cubicBezTo>
                    <a:pt x="11059" y="5744"/>
                    <a:pt x="11809" y="6502"/>
                    <a:pt x="12839" y="7120"/>
                  </a:cubicBezTo>
                  <a:cubicBezTo>
                    <a:pt x="14248" y="7977"/>
                    <a:pt x="16308" y="8670"/>
                    <a:pt x="18681" y="8670"/>
                  </a:cubicBezTo>
                  <a:cubicBezTo>
                    <a:pt x="20016" y="8670"/>
                    <a:pt x="21491" y="8464"/>
                    <a:pt x="22966" y="7911"/>
                  </a:cubicBezTo>
                  <a:cubicBezTo>
                    <a:pt x="23041" y="7878"/>
                    <a:pt x="23074" y="7804"/>
                    <a:pt x="23041" y="7738"/>
                  </a:cubicBezTo>
                  <a:cubicBezTo>
                    <a:pt x="23041" y="7672"/>
                    <a:pt x="22933" y="7640"/>
                    <a:pt x="22868" y="7640"/>
                  </a:cubicBezTo>
                  <a:cubicBezTo>
                    <a:pt x="21409" y="8180"/>
                    <a:pt x="19981" y="8402"/>
                    <a:pt x="18651" y="8402"/>
                  </a:cubicBezTo>
                  <a:cubicBezTo>
                    <a:pt x="16353" y="8402"/>
                    <a:pt x="14347" y="7739"/>
                    <a:pt x="12979" y="6914"/>
                  </a:cubicBezTo>
                  <a:cubicBezTo>
                    <a:pt x="12015" y="6296"/>
                    <a:pt x="11265" y="5612"/>
                    <a:pt x="10812" y="4854"/>
                  </a:cubicBezTo>
                  <a:cubicBezTo>
                    <a:pt x="11298" y="4648"/>
                    <a:pt x="11710" y="4376"/>
                    <a:pt x="12089" y="4030"/>
                  </a:cubicBezTo>
                  <a:cubicBezTo>
                    <a:pt x="13325" y="2901"/>
                    <a:pt x="13012" y="2077"/>
                    <a:pt x="12839" y="1764"/>
                  </a:cubicBezTo>
                  <a:cubicBezTo>
                    <a:pt x="12585" y="1349"/>
                    <a:pt x="12074" y="1092"/>
                    <a:pt x="11560" y="1092"/>
                  </a:cubicBezTo>
                  <a:cubicBezTo>
                    <a:pt x="11390" y="1092"/>
                    <a:pt x="11220" y="1120"/>
                    <a:pt x="11059" y="1179"/>
                  </a:cubicBezTo>
                  <a:cubicBezTo>
                    <a:pt x="10268" y="1459"/>
                    <a:pt x="9889" y="2283"/>
                    <a:pt x="10029" y="3412"/>
                  </a:cubicBezTo>
                  <a:cubicBezTo>
                    <a:pt x="10095" y="3857"/>
                    <a:pt x="10235" y="4269"/>
                    <a:pt x="10441" y="4681"/>
                  </a:cubicBezTo>
                  <a:cubicBezTo>
                    <a:pt x="9914" y="4882"/>
                    <a:pt x="9315" y="4981"/>
                    <a:pt x="8663" y="4981"/>
                  </a:cubicBezTo>
                  <a:cubicBezTo>
                    <a:pt x="8297" y="4981"/>
                    <a:pt x="7913" y="4950"/>
                    <a:pt x="7516" y="4887"/>
                  </a:cubicBezTo>
                  <a:cubicBezTo>
                    <a:pt x="4599" y="4442"/>
                    <a:pt x="1682" y="2522"/>
                    <a:pt x="273" y="83"/>
                  </a:cubicBezTo>
                  <a:cubicBezTo>
                    <a:pt x="249" y="36"/>
                    <a:pt x="208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41"/>
          <p:cNvGrpSpPr/>
          <p:nvPr/>
        </p:nvGrpSpPr>
        <p:grpSpPr>
          <a:xfrm>
            <a:off x="879117" y="3687133"/>
            <a:ext cx="3589615" cy="1110849"/>
            <a:chOff x="879117" y="3687133"/>
            <a:chExt cx="3589615" cy="1110849"/>
          </a:xfrm>
        </p:grpSpPr>
        <p:sp>
          <p:nvSpPr>
            <p:cNvPr id="500" name="Google Shape;500;p41"/>
            <p:cNvSpPr/>
            <p:nvPr/>
          </p:nvSpPr>
          <p:spPr>
            <a:xfrm rot="-5400000">
              <a:off x="927568" y="4257610"/>
              <a:ext cx="111129" cy="198146"/>
            </a:xfrm>
            <a:custGeom>
              <a:avLst/>
              <a:gdLst/>
              <a:ahLst/>
              <a:cxnLst/>
              <a:rect l="l" t="t" r="r" b="b"/>
              <a:pathLst>
                <a:path w="1484" h="2646" extrusionOk="0">
                  <a:moveTo>
                    <a:pt x="1203" y="0"/>
                  </a:moveTo>
                  <a:cubicBezTo>
                    <a:pt x="1137" y="75"/>
                    <a:pt x="1071" y="206"/>
                    <a:pt x="997" y="346"/>
                  </a:cubicBezTo>
                  <a:cubicBezTo>
                    <a:pt x="898" y="520"/>
                    <a:pt x="824" y="660"/>
                    <a:pt x="791" y="660"/>
                  </a:cubicBezTo>
                  <a:cubicBezTo>
                    <a:pt x="791" y="660"/>
                    <a:pt x="758" y="585"/>
                    <a:pt x="659" y="454"/>
                  </a:cubicBezTo>
                  <a:cubicBezTo>
                    <a:pt x="585" y="346"/>
                    <a:pt x="519" y="314"/>
                    <a:pt x="412" y="314"/>
                  </a:cubicBezTo>
                  <a:lnTo>
                    <a:pt x="346" y="314"/>
                  </a:lnTo>
                  <a:cubicBezTo>
                    <a:pt x="280" y="346"/>
                    <a:pt x="247" y="379"/>
                    <a:pt x="247" y="412"/>
                  </a:cubicBezTo>
                  <a:lnTo>
                    <a:pt x="247" y="454"/>
                  </a:lnTo>
                  <a:cubicBezTo>
                    <a:pt x="453" y="660"/>
                    <a:pt x="585" y="824"/>
                    <a:pt x="659" y="997"/>
                  </a:cubicBezTo>
                  <a:cubicBezTo>
                    <a:pt x="453" y="1377"/>
                    <a:pt x="280" y="1756"/>
                    <a:pt x="107" y="2168"/>
                  </a:cubicBezTo>
                  <a:cubicBezTo>
                    <a:pt x="107" y="2201"/>
                    <a:pt x="107" y="2234"/>
                    <a:pt x="41" y="2341"/>
                  </a:cubicBezTo>
                  <a:cubicBezTo>
                    <a:pt x="0" y="2407"/>
                    <a:pt x="0" y="2440"/>
                    <a:pt x="0" y="2514"/>
                  </a:cubicBezTo>
                  <a:lnTo>
                    <a:pt x="0" y="2580"/>
                  </a:lnTo>
                  <a:cubicBezTo>
                    <a:pt x="41" y="2613"/>
                    <a:pt x="107" y="2646"/>
                    <a:pt x="247" y="2646"/>
                  </a:cubicBezTo>
                  <a:cubicBezTo>
                    <a:pt x="346" y="2514"/>
                    <a:pt x="412" y="2308"/>
                    <a:pt x="519" y="2027"/>
                  </a:cubicBezTo>
                  <a:cubicBezTo>
                    <a:pt x="618" y="1756"/>
                    <a:pt x="725" y="1550"/>
                    <a:pt x="791" y="1409"/>
                  </a:cubicBezTo>
                  <a:cubicBezTo>
                    <a:pt x="865" y="1442"/>
                    <a:pt x="898" y="1550"/>
                    <a:pt x="964" y="1648"/>
                  </a:cubicBezTo>
                  <a:cubicBezTo>
                    <a:pt x="997" y="1789"/>
                    <a:pt x="1030" y="1854"/>
                    <a:pt x="1071" y="1896"/>
                  </a:cubicBezTo>
                  <a:cubicBezTo>
                    <a:pt x="1137" y="1995"/>
                    <a:pt x="1203" y="2027"/>
                    <a:pt x="1310" y="2027"/>
                  </a:cubicBezTo>
                  <a:cubicBezTo>
                    <a:pt x="1343" y="2027"/>
                    <a:pt x="1343" y="2027"/>
                    <a:pt x="1376" y="1995"/>
                  </a:cubicBezTo>
                  <a:cubicBezTo>
                    <a:pt x="1409" y="1962"/>
                    <a:pt x="1409" y="1929"/>
                    <a:pt x="1442" y="1929"/>
                  </a:cubicBezTo>
                  <a:cubicBezTo>
                    <a:pt x="1409" y="1821"/>
                    <a:pt x="1343" y="1648"/>
                    <a:pt x="1236" y="1484"/>
                  </a:cubicBezTo>
                  <a:cubicBezTo>
                    <a:pt x="1104" y="1236"/>
                    <a:pt x="1030" y="1105"/>
                    <a:pt x="997" y="1030"/>
                  </a:cubicBezTo>
                  <a:cubicBezTo>
                    <a:pt x="1104" y="758"/>
                    <a:pt x="1277" y="487"/>
                    <a:pt x="1483" y="173"/>
                  </a:cubicBezTo>
                  <a:lnTo>
                    <a:pt x="1483" y="140"/>
                  </a:lnTo>
                  <a:cubicBezTo>
                    <a:pt x="1483" y="75"/>
                    <a:pt x="1442" y="42"/>
                    <a:pt x="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1"/>
            <p:cNvSpPr/>
            <p:nvPr/>
          </p:nvSpPr>
          <p:spPr>
            <a:xfrm rot="-5400000">
              <a:off x="1008706" y="3811780"/>
              <a:ext cx="221585" cy="208031"/>
            </a:xfrm>
            <a:custGeom>
              <a:avLst/>
              <a:gdLst/>
              <a:ahLst/>
              <a:cxnLst/>
              <a:rect l="l" t="t" r="r" b="b"/>
              <a:pathLst>
                <a:path w="2959" h="2778" extrusionOk="0">
                  <a:moveTo>
                    <a:pt x="1517" y="272"/>
                  </a:moveTo>
                  <a:cubicBezTo>
                    <a:pt x="1994" y="272"/>
                    <a:pt x="2439" y="652"/>
                    <a:pt x="2580" y="1171"/>
                  </a:cubicBezTo>
                  <a:cubicBezTo>
                    <a:pt x="2678" y="1443"/>
                    <a:pt x="2645" y="1748"/>
                    <a:pt x="2472" y="2028"/>
                  </a:cubicBezTo>
                  <a:cubicBezTo>
                    <a:pt x="2308" y="2267"/>
                    <a:pt x="2060" y="2440"/>
                    <a:pt x="1755" y="2506"/>
                  </a:cubicBezTo>
                  <a:cubicBezTo>
                    <a:pt x="1690" y="2506"/>
                    <a:pt x="1582" y="2539"/>
                    <a:pt x="1517" y="2539"/>
                  </a:cubicBezTo>
                  <a:cubicBezTo>
                    <a:pt x="931" y="2539"/>
                    <a:pt x="486" y="2201"/>
                    <a:pt x="412" y="1682"/>
                  </a:cubicBezTo>
                  <a:cubicBezTo>
                    <a:pt x="280" y="1031"/>
                    <a:pt x="618" y="479"/>
                    <a:pt x="1236" y="305"/>
                  </a:cubicBezTo>
                  <a:cubicBezTo>
                    <a:pt x="1343" y="272"/>
                    <a:pt x="1409" y="272"/>
                    <a:pt x="1517" y="272"/>
                  </a:cubicBezTo>
                  <a:close/>
                  <a:moveTo>
                    <a:pt x="1517" y="1"/>
                  </a:moveTo>
                  <a:cubicBezTo>
                    <a:pt x="1376" y="1"/>
                    <a:pt x="1278" y="34"/>
                    <a:pt x="1170" y="66"/>
                  </a:cubicBezTo>
                  <a:cubicBezTo>
                    <a:pt x="454" y="272"/>
                    <a:pt x="0" y="965"/>
                    <a:pt x="140" y="1715"/>
                  </a:cubicBezTo>
                  <a:cubicBezTo>
                    <a:pt x="247" y="2366"/>
                    <a:pt x="791" y="2778"/>
                    <a:pt x="1517" y="2778"/>
                  </a:cubicBezTo>
                  <a:cubicBezTo>
                    <a:pt x="1615" y="2778"/>
                    <a:pt x="1723" y="2778"/>
                    <a:pt x="1821" y="2745"/>
                  </a:cubicBezTo>
                  <a:cubicBezTo>
                    <a:pt x="2167" y="2712"/>
                    <a:pt x="2514" y="2473"/>
                    <a:pt x="2678" y="2160"/>
                  </a:cubicBezTo>
                  <a:cubicBezTo>
                    <a:pt x="2884" y="1822"/>
                    <a:pt x="2959" y="1443"/>
                    <a:pt x="2851" y="1097"/>
                  </a:cubicBezTo>
                  <a:cubicBezTo>
                    <a:pt x="2645" y="446"/>
                    <a:pt x="2102" y="1"/>
                    <a:pt x="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1"/>
            <p:cNvSpPr/>
            <p:nvPr/>
          </p:nvSpPr>
          <p:spPr>
            <a:xfrm rot="-5400000">
              <a:off x="1069925" y="3880413"/>
              <a:ext cx="388204" cy="227501"/>
            </a:xfrm>
            <a:custGeom>
              <a:avLst/>
              <a:gdLst/>
              <a:ahLst/>
              <a:cxnLst/>
              <a:rect l="l" t="t" r="r" b="b"/>
              <a:pathLst>
                <a:path w="5184" h="3038" extrusionOk="0">
                  <a:moveTo>
                    <a:pt x="135" y="0"/>
                  </a:moveTo>
                  <a:cubicBezTo>
                    <a:pt x="106" y="0"/>
                    <a:pt x="80" y="8"/>
                    <a:pt x="66" y="22"/>
                  </a:cubicBezTo>
                  <a:cubicBezTo>
                    <a:pt x="0" y="55"/>
                    <a:pt x="0" y="154"/>
                    <a:pt x="33" y="228"/>
                  </a:cubicBezTo>
                  <a:cubicBezTo>
                    <a:pt x="997" y="1563"/>
                    <a:pt x="3057" y="2733"/>
                    <a:pt x="5010" y="3038"/>
                  </a:cubicBezTo>
                  <a:lnTo>
                    <a:pt x="5043" y="3038"/>
                  </a:lnTo>
                  <a:cubicBezTo>
                    <a:pt x="5118" y="3038"/>
                    <a:pt x="5151" y="3005"/>
                    <a:pt x="5183" y="2939"/>
                  </a:cubicBezTo>
                  <a:cubicBezTo>
                    <a:pt x="5183" y="2873"/>
                    <a:pt x="5151" y="2799"/>
                    <a:pt x="5085" y="2799"/>
                  </a:cubicBezTo>
                  <a:cubicBezTo>
                    <a:pt x="3156" y="2494"/>
                    <a:pt x="1170" y="1357"/>
                    <a:pt x="239" y="55"/>
                  </a:cubicBezTo>
                  <a:cubicBezTo>
                    <a:pt x="220" y="16"/>
                    <a:pt x="175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1"/>
            <p:cNvSpPr/>
            <p:nvPr/>
          </p:nvSpPr>
          <p:spPr>
            <a:xfrm rot="-5400000">
              <a:off x="1065394" y="4243045"/>
              <a:ext cx="331441" cy="185939"/>
            </a:xfrm>
            <a:custGeom>
              <a:avLst/>
              <a:gdLst/>
              <a:ahLst/>
              <a:cxnLst/>
              <a:rect l="l" t="t" r="r" b="b"/>
              <a:pathLst>
                <a:path w="4426" h="2483" extrusionOk="0">
                  <a:moveTo>
                    <a:pt x="3449" y="1"/>
                  </a:moveTo>
                  <a:cubicBezTo>
                    <a:pt x="2265" y="1"/>
                    <a:pt x="930" y="587"/>
                    <a:pt x="33" y="2277"/>
                  </a:cubicBezTo>
                  <a:cubicBezTo>
                    <a:pt x="0" y="2343"/>
                    <a:pt x="0" y="2417"/>
                    <a:pt x="66" y="2450"/>
                  </a:cubicBezTo>
                  <a:cubicBezTo>
                    <a:pt x="99" y="2483"/>
                    <a:pt x="99" y="2483"/>
                    <a:pt x="132" y="2483"/>
                  </a:cubicBezTo>
                  <a:cubicBezTo>
                    <a:pt x="165" y="2483"/>
                    <a:pt x="239" y="2450"/>
                    <a:pt x="239" y="2417"/>
                  </a:cubicBezTo>
                  <a:cubicBezTo>
                    <a:pt x="1072" y="829"/>
                    <a:pt x="2304" y="272"/>
                    <a:pt x="3394" y="272"/>
                  </a:cubicBezTo>
                  <a:cubicBezTo>
                    <a:pt x="3695" y="272"/>
                    <a:pt x="3985" y="315"/>
                    <a:pt x="4252" y="390"/>
                  </a:cubicBezTo>
                  <a:cubicBezTo>
                    <a:pt x="4326" y="390"/>
                    <a:pt x="4392" y="357"/>
                    <a:pt x="4392" y="283"/>
                  </a:cubicBezTo>
                  <a:cubicBezTo>
                    <a:pt x="4425" y="217"/>
                    <a:pt x="4392" y="151"/>
                    <a:pt x="4326" y="110"/>
                  </a:cubicBezTo>
                  <a:cubicBezTo>
                    <a:pt x="4051" y="40"/>
                    <a:pt x="3755" y="1"/>
                    <a:pt x="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1"/>
            <p:cNvSpPr/>
            <p:nvPr/>
          </p:nvSpPr>
          <p:spPr>
            <a:xfrm rot="-5400000">
              <a:off x="1158364" y="4331073"/>
              <a:ext cx="254309" cy="82074"/>
            </a:xfrm>
            <a:custGeom>
              <a:avLst/>
              <a:gdLst/>
              <a:ahLst/>
              <a:cxnLst/>
              <a:rect l="l" t="t" r="r" b="b"/>
              <a:pathLst>
                <a:path w="3396" h="1096" extrusionOk="0">
                  <a:moveTo>
                    <a:pt x="2301" y="1"/>
                  </a:moveTo>
                  <a:cubicBezTo>
                    <a:pt x="1524" y="1"/>
                    <a:pt x="618" y="283"/>
                    <a:pt x="66" y="857"/>
                  </a:cubicBezTo>
                  <a:cubicBezTo>
                    <a:pt x="0" y="923"/>
                    <a:pt x="0" y="997"/>
                    <a:pt x="66" y="1063"/>
                  </a:cubicBezTo>
                  <a:cubicBezTo>
                    <a:pt x="99" y="1063"/>
                    <a:pt x="132" y="1096"/>
                    <a:pt x="173" y="1096"/>
                  </a:cubicBezTo>
                  <a:cubicBezTo>
                    <a:pt x="206" y="1096"/>
                    <a:pt x="239" y="1063"/>
                    <a:pt x="239" y="1063"/>
                  </a:cubicBezTo>
                  <a:cubicBezTo>
                    <a:pt x="752" y="528"/>
                    <a:pt x="1592" y="260"/>
                    <a:pt x="2304" y="260"/>
                  </a:cubicBezTo>
                  <a:cubicBezTo>
                    <a:pt x="2645" y="260"/>
                    <a:pt x="2957" y="322"/>
                    <a:pt x="3189" y="445"/>
                  </a:cubicBezTo>
                  <a:cubicBezTo>
                    <a:pt x="3198" y="454"/>
                    <a:pt x="3212" y="458"/>
                    <a:pt x="3229" y="458"/>
                  </a:cubicBezTo>
                  <a:cubicBezTo>
                    <a:pt x="3274" y="458"/>
                    <a:pt x="3338" y="427"/>
                    <a:pt x="3362" y="379"/>
                  </a:cubicBezTo>
                  <a:cubicBezTo>
                    <a:pt x="3395" y="305"/>
                    <a:pt x="3362" y="239"/>
                    <a:pt x="3296" y="206"/>
                  </a:cubicBezTo>
                  <a:cubicBezTo>
                    <a:pt x="3035" y="70"/>
                    <a:pt x="2684" y="1"/>
                    <a:pt x="2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1"/>
            <p:cNvSpPr/>
            <p:nvPr/>
          </p:nvSpPr>
          <p:spPr>
            <a:xfrm rot="-5400000">
              <a:off x="1459552" y="3573383"/>
              <a:ext cx="138912" cy="366412"/>
            </a:xfrm>
            <a:custGeom>
              <a:avLst/>
              <a:gdLst/>
              <a:ahLst/>
              <a:cxnLst/>
              <a:rect l="l" t="t" r="r" b="b"/>
              <a:pathLst>
                <a:path w="1855" h="4893" extrusionOk="0">
                  <a:moveTo>
                    <a:pt x="146" y="0"/>
                  </a:moveTo>
                  <a:cubicBezTo>
                    <a:pt x="116" y="0"/>
                    <a:pt x="91" y="19"/>
                    <a:pt x="75" y="56"/>
                  </a:cubicBezTo>
                  <a:cubicBezTo>
                    <a:pt x="0" y="122"/>
                    <a:pt x="0" y="188"/>
                    <a:pt x="75" y="221"/>
                  </a:cubicBezTo>
                  <a:cubicBezTo>
                    <a:pt x="997" y="1119"/>
                    <a:pt x="1550" y="2767"/>
                    <a:pt x="379" y="4720"/>
                  </a:cubicBezTo>
                  <a:cubicBezTo>
                    <a:pt x="346" y="4753"/>
                    <a:pt x="346" y="4860"/>
                    <a:pt x="412" y="4893"/>
                  </a:cubicBezTo>
                  <a:lnTo>
                    <a:pt x="487" y="4893"/>
                  </a:lnTo>
                  <a:cubicBezTo>
                    <a:pt x="520" y="4893"/>
                    <a:pt x="552" y="4893"/>
                    <a:pt x="585" y="4860"/>
                  </a:cubicBezTo>
                  <a:cubicBezTo>
                    <a:pt x="1854" y="2767"/>
                    <a:pt x="1236" y="1012"/>
                    <a:pt x="248" y="56"/>
                  </a:cubicBezTo>
                  <a:cubicBezTo>
                    <a:pt x="211" y="19"/>
                    <a:pt x="175" y="0"/>
                    <a:pt x="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1"/>
            <p:cNvSpPr/>
            <p:nvPr/>
          </p:nvSpPr>
          <p:spPr>
            <a:xfrm rot="-5400000">
              <a:off x="1528709" y="3698703"/>
              <a:ext cx="123485" cy="243526"/>
            </a:xfrm>
            <a:custGeom>
              <a:avLst/>
              <a:gdLst/>
              <a:ahLst/>
              <a:cxnLst/>
              <a:rect l="l" t="t" r="r" b="b"/>
              <a:pathLst>
                <a:path w="1649" h="3252" extrusionOk="0">
                  <a:moveTo>
                    <a:pt x="123" y="1"/>
                  </a:moveTo>
                  <a:cubicBezTo>
                    <a:pt x="85" y="1"/>
                    <a:pt x="53" y="18"/>
                    <a:pt x="33" y="63"/>
                  </a:cubicBezTo>
                  <a:cubicBezTo>
                    <a:pt x="1" y="129"/>
                    <a:pt x="1" y="195"/>
                    <a:pt x="66" y="228"/>
                  </a:cubicBezTo>
                  <a:cubicBezTo>
                    <a:pt x="750" y="640"/>
                    <a:pt x="1335" y="2049"/>
                    <a:pt x="1064" y="3079"/>
                  </a:cubicBezTo>
                  <a:cubicBezTo>
                    <a:pt x="1031" y="3153"/>
                    <a:pt x="1064" y="3219"/>
                    <a:pt x="1129" y="3219"/>
                  </a:cubicBezTo>
                  <a:lnTo>
                    <a:pt x="1162" y="3252"/>
                  </a:lnTo>
                  <a:cubicBezTo>
                    <a:pt x="1237" y="3252"/>
                    <a:pt x="1302" y="3186"/>
                    <a:pt x="1302" y="3153"/>
                  </a:cubicBezTo>
                  <a:cubicBezTo>
                    <a:pt x="1649" y="1983"/>
                    <a:pt x="998" y="475"/>
                    <a:pt x="207" y="22"/>
                  </a:cubicBezTo>
                  <a:cubicBezTo>
                    <a:pt x="177" y="8"/>
                    <a:pt x="149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1"/>
            <p:cNvSpPr/>
            <p:nvPr/>
          </p:nvSpPr>
          <p:spPr>
            <a:xfrm rot="-5400000">
              <a:off x="898550" y="3670174"/>
              <a:ext cx="575791" cy="614656"/>
            </a:xfrm>
            <a:custGeom>
              <a:avLst/>
              <a:gdLst/>
              <a:ahLst/>
              <a:cxnLst/>
              <a:rect l="l" t="t" r="r" b="b"/>
              <a:pathLst>
                <a:path w="7689" h="8208" extrusionOk="0">
                  <a:moveTo>
                    <a:pt x="6897" y="0"/>
                  </a:moveTo>
                  <a:cubicBezTo>
                    <a:pt x="3395" y="272"/>
                    <a:pt x="585" y="4088"/>
                    <a:pt x="0" y="5085"/>
                  </a:cubicBezTo>
                  <a:lnTo>
                    <a:pt x="0" y="5217"/>
                  </a:lnTo>
                  <a:cubicBezTo>
                    <a:pt x="379" y="5942"/>
                    <a:pt x="964" y="6593"/>
                    <a:pt x="1714" y="7112"/>
                  </a:cubicBezTo>
                  <a:cubicBezTo>
                    <a:pt x="1742" y="7136"/>
                    <a:pt x="1769" y="7147"/>
                    <a:pt x="1794" y="7147"/>
                  </a:cubicBezTo>
                  <a:cubicBezTo>
                    <a:pt x="1838" y="7147"/>
                    <a:pt x="1879" y="7117"/>
                    <a:pt x="1920" y="7071"/>
                  </a:cubicBezTo>
                  <a:cubicBezTo>
                    <a:pt x="1953" y="7038"/>
                    <a:pt x="1920" y="6939"/>
                    <a:pt x="1887" y="6906"/>
                  </a:cubicBezTo>
                  <a:cubicBezTo>
                    <a:pt x="1170" y="6420"/>
                    <a:pt x="618" y="5802"/>
                    <a:pt x="272" y="5151"/>
                  </a:cubicBezTo>
                  <a:cubicBezTo>
                    <a:pt x="890" y="4088"/>
                    <a:pt x="3535" y="586"/>
                    <a:pt x="6799" y="272"/>
                  </a:cubicBezTo>
                  <a:lnTo>
                    <a:pt x="6799" y="272"/>
                  </a:lnTo>
                  <a:cubicBezTo>
                    <a:pt x="7351" y="1995"/>
                    <a:pt x="6073" y="6181"/>
                    <a:pt x="5183" y="7936"/>
                  </a:cubicBezTo>
                  <a:cubicBezTo>
                    <a:pt x="5086" y="7949"/>
                    <a:pt x="4981" y="7956"/>
                    <a:pt x="4870" y="7956"/>
                  </a:cubicBezTo>
                  <a:cubicBezTo>
                    <a:pt x="4168" y="7956"/>
                    <a:pt x="3232" y="7692"/>
                    <a:pt x="2406" y="7244"/>
                  </a:cubicBezTo>
                  <a:cubicBezTo>
                    <a:pt x="2376" y="7230"/>
                    <a:pt x="2346" y="7222"/>
                    <a:pt x="2320" y="7222"/>
                  </a:cubicBezTo>
                  <a:cubicBezTo>
                    <a:pt x="2283" y="7222"/>
                    <a:pt x="2253" y="7238"/>
                    <a:pt x="2233" y="7277"/>
                  </a:cubicBezTo>
                  <a:cubicBezTo>
                    <a:pt x="2200" y="7351"/>
                    <a:pt x="2200" y="7417"/>
                    <a:pt x="2266" y="7450"/>
                  </a:cubicBezTo>
                  <a:cubicBezTo>
                    <a:pt x="3123" y="7936"/>
                    <a:pt x="4120" y="8208"/>
                    <a:pt x="4837" y="8208"/>
                  </a:cubicBezTo>
                  <a:cubicBezTo>
                    <a:pt x="5010" y="8208"/>
                    <a:pt x="5150" y="8208"/>
                    <a:pt x="5291" y="8175"/>
                  </a:cubicBezTo>
                  <a:cubicBezTo>
                    <a:pt x="5324" y="8175"/>
                    <a:pt x="5356" y="8142"/>
                    <a:pt x="5389" y="8101"/>
                  </a:cubicBezTo>
                  <a:cubicBezTo>
                    <a:pt x="6321" y="6288"/>
                    <a:pt x="7689" y="1855"/>
                    <a:pt x="7038" y="66"/>
                  </a:cubicBezTo>
                  <a:cubicBezTo>
                    <a:pt x="7005" y="33"/>
                    <a:pt x="6939" y="0"/>
                    <a:pt x="68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1"/>
            <p:cNvSpPr/>
            <p:nvPr/>
          </p:nvSpPr>
          <p:spPr>
            <a:xfrm rot="-5400000">
              <a:off x="1337714" y="3957545"/>
              <a:ext cx="187662" cy="278722"/>
            </a:xfrm>
            <a:custGeom>
              <a:avLst/>
              <a:gdLst/>
              <a:ahLst/>
              <a:cxnLst/>
              <a:rect l="l" t="t" r="r" b="b"/>
              <a:pathLst>
                <a:path w="2506" h="3722" extrusionOk="0">
                  <a:moveTo>
                    <a:pt x="2353" y="1"/>
                  </a:moveTo>
                  <a:cubicBezTo>
                    <a:pt x="2335" y="1"/>
                    <a:pt x="2317" y="5"/>
                    <a:pt x="2299" y="14"/>
                  </a:cubicBezTo>
                  <a:cubicBezTo>
                    <a:pt x="1129" y="492"/>
                    <a:pt x="173" y="2008"/>
                    <a:pt x="33" y="3582"/>
                  </a:cubicBezTo>
                  <a:cubicBezTo>
                    <a:pt x="0" y="3656"/>
                    <a:pt x="66" y="3722"/>
                    <a:pt x="132" y="3722"/>
                  </a:cubicBezTo>
                  <a:cubicBezTo>
                    <a:pt x="206" y="3722"/>
                    <a:pt x="272" y="3656"/>
                    <a:pt x="272" y="3582"/>
                  </a:cubicBezTo>
                  <a:cubicBezTo>
                    <a:pt x="445" y="2107"/>
                    <a:pt x="1302" y="698"/>
                    <a:pt x="2398" y="253"/>
                  </a:cubicBezTo>
                  <a:cubicBezTo>
                    <a:pt x="2472" y="220"/>
                    <a:pt x="2505" y="154"/>
                    <a:pt x="2472" y="80"/>
                  </a:cubicBezTo>
                  <a:cubicBezTo>
                    <a:pt x="2448" y="31"/>
                    <a:pt x="2402" y="1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1"/>
            <p:cNvSpPr/>
            <p:nvPr/>
          </p:nvSpPr>
          <p:spPr>
            <a:xfrm rot="-5400000">
              <a:off x="1341084" y="3948558"/>
              <a:ext cx="185191" cy="279396"/>
            </a:xfrm>
            <a:custGeom>
              <a:avLst/>
              <a:gdLst/>
              <a:ahLst/>
              <a:cxnLst/>
              <a:rect l="l" t="t" r="r" b="b"/>
              <a:pathLst>
                <a:path w="2473" h="3731" extrusionOk="0">
                  <a:moveTo>
                    <a:pt x="2321" y="1"/>
                  </a:moveTo>
                  <a:cubicBezTo>
                    <a:pt x="2280" y="1"/>
                    <a:pt x="2239" y="17"/>
                    <a:pt x="2200" y="56"/>
                  </a:cubicBezTo>
                  <a:cubicBezTo>
                    <a:pt x="1928" y="435"/>
                    <a:pt x="280" y="2668"/>
                    <a:pt x="0" y="3558"/>
                  </a:cubicBezTo>
                  <a:cubicBezTo>
                    <a:pt x="0" y="3632"/>
                    <a:pt x="41" y="3698"/>
                    <a:pt x="107" y="3731"/>
                  </a:cubicBezTo>
                  <a:lnTo>
                    <a:pt x="140" y="3731"/>
                  </a:lnTo>
                  <a:cubicBezTo>
                    <a:pt x="206" y="3731"/>
                    <a:pt x="247" y="3698"/>
                    <a:pt x="280" y="3632"/>
                  </a:cubicBezTo>
                  <a:cubicBezTo>
                    <a:pt x="519" y="2767"/>
                    <a:pt x="2167" y="542"/>
                    <a:pt x="2406" y="196"/>
                  </a:cubicBezTo>
                  <a:cubicBezTo>
                    <a:pt x="2472" y="163"/>
                    <a:pt x="2439" y="56"/>
                    <a:pt x="2406" y="23"/>
                  </a:cubicBezTo>
                  <a:cubicBezTo>
                    <a:pt x="2379" y="9"/>
                    <a:pt x="235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1"/>
            <p:cNvSpPr/>
            <p:nvPr/>
          </p:nvSpPr>
          <p:spPr>
            <a:xfrm rot="-5400000">
              <a:off x="2698675" y="3027925"/>
              <a:ext cx="725186" cy="2814927"/>
            </a:xfrm>
            <a:custGeom>
              <a:avLst/>
              <a:gdLst/>
              <a:ahLst/>
              <a:cxnLst/>
              <a:rect l="l" t="t" r="r" b="b"/>
              <a:pathLst>
                <a:path w="9684" h="37590" extrusionOk="0">
                  <a:moveTo>
                    <a:pt x="6231" y="14190"/>
                  </a:moveTo>
                  <a:cubicBezTo>
                    <a:pt x="6469" y="14190"/>
                    <a:pt x="6706" y="14218"/>
                    <a:pt x="6939" y="14277"/>
                  </a:cubicBezTo>
                  <a:cubicBezTo>
                    <a:pt x="8727" y="14689"/>
                    <a:pt x="9378" y="15546"/>
                    <a:pt x="9411" y="16197"/>
                  </a:cubicBezTo>
                  <a:cubicBezTo>
                    <a:pt x="9411" y="16642"/>
                    <a:pt x="9065" y="17054"/>
                    <a:pt x="8587" y="17194"/>
                  </a:cubicBezTo>
                  <a:cubicBezTo>
                    <a:pt x="8472" y="17227"/>
                    <a:pt x="8347" y="17245"/>
                    <a:pt x="8212" y="17245"/>
                  </a:cubicBezTo>
                  <a:cubicBezTo>
                    <a:pt x="7509" y="17245"/>
                    <a:pt x="6573" y="16752"/>
                    <a:pt x="5736" y="15340"/>
                  </a:cubicBezTo>
                  <a:cubicBezTo>
                    <a:pt x="5563" y="15027"/>
                    <a:pt x="5398" y="14689"/>
                    <a:pt x="5258" y="14343"/>
                  </a:cubicBezTo>
                  <a:cubicBezTo>
                    <a:pt x="5577" y="14243"/>
                    <a:pt x="5905" y="14190"/>
                    <a:pt x="6231" y="14190"/>
                  </a:cubicBezTo>
                  <a:close/>
                  <a:moveTo>
                    <a:pt x="7466" y="1"/>
                  </a:moveTo>
                  <a:cubicBezTo>
                    <a:pt x="7417" y="1"/>
                    <a:pt x="7371" y="18"/>
                    <a:pt x="7351" y="63"/>
                  </a:cubicBezTo>
                  <a:cubicBezTo>
                    <a:pt x="4640" y="3425"/>
                    <a:pt x="3198" y="9745"/>
                    <a:pt x="4912" y="14203"/>
                  </a:cubicBezTo>
                  <a:cubicBezTo>
                    <a:pt x="3849" y="14648"/>
                    <a:pt x="2786" y="15612"/>
                    <a:pt x="1995" y="17021"/>
                  </a:cubicBezTo>
                  <a:cubicBezTo>
                    <a:pt x="553" y="19428"/>
                    <a:pt x="1" y="22682"/>
                    <a:pt x="487" y="26020"/>
                  </a:cubicBezTo>
                  <a:cubicBezTo>
                    <a:pt x="1031" y="30066"/>
                    <a:pt x="3058" y="34054"/>
                    <a:pt x="6321" y="37556"/>
                  </a:cubicBezTo>
                  <a:cubicBezTo>
                    <a:pt x="6354" y="37589"/>
                    <a:pt x="6387" y="37589"/>
                    <a:pt x="6428" y="37589"/>
                  </a:cubicBezTo>
                  <a:cubicBezTo>
                    <a:pt x="6461" y="37589"/>
                    <a:pt x="6494" y="37589"/>
                    <a:pt x="6494" y="37556"/>
                  </a:cubicBezTo>
                  <a:cubicBezTo>
                    <a:pt x="6560" y="37515"/>
                    <a:pt x="6560" y="37416"/>
                    <a:pt x="6527" y="37383"/>
                  </a:cubicBezTo>
                  <a:cubicBezTo>
                    <a:pt x="3297" y="33914"/>
                    <a:pt x="1311" y="29967"/>
                    <a:pt x="726" y="25979"/>
                  </a:cubicBezTo>
                  <a:cubicBezTo>
                    <a:pt x="281" y="22724"/>
                    <a:pt x="825" y="19493"/>
                    <a:pt x="2201" y="17120"/>
                  </a:cubicBezTo>
                  <a:cubicBezTo>
                    <a:pt x="2992" y="15785"/>
                    <a:pt x="3989" y="14854"/>
                    <a:pt x="5019" y="14442"/>
                  </a:cubicBezTo>
                  <a:cubicBezTo>
                    <a:pt x="5151" y="14788"/>
                    <a:pt x="5324" y="15134"/>
                    <a:pt x="5530" y="15472"/>
                  </a:cubicBezTo>
                  <a:cubicBezTo>
                    <a:pt x="6415" y="16960"/>
                    <a:pt x="7419" y="17495"/>
                    <a:pt x="8206" y="17495"/>
                  </a:cubicBezTo>
                  <a:cubicBezTo>
                    <a:pt x="8365" y="17495"/>
                    <a:pt x="8515" y="17474"/>
                    <a:pt x="8653" y="17433"/>
                  </a:cubicBezTo>
                  <a:cubicBezTo>
                    <a:pt x="9271" y="17260"/>
                    <a:pt x="9683" y="16749"/>
                    <a:pt x="9650" y="16164"/>
                  </a:cubicBezTo>
                  <a:cubicBezTo>
                    <a:pt x="9650" y="15818"/>
                    <a:pt x="9444" y="14615"/>
                    <a:pt x="7005" y="13997"/>
                  </a:cubicBezTo>
                  <a:cubicBezTo>
                    <a:pt x="6760" y="13945"/>
                    <a:pt x="6516" y="13919"/>
                    <a:pt x="6271" y="13919"/>
                  </a:cubicBezTo>
                  <a:cubicBezTo>
                    <a:pt x="5898" y="13919"/>
                    <a:pt x="5524" y="13980"/>
                    <a:pt x="5151" y="14104"/>
                  </a:cubicBezTo>
                  <a:cubicBezTo>
                    <a:pt x="3470" y="9745"/>
                    <a:pt x="4912" y="3524"/>
                    <a:pt x="7557" y="228"/>
                  </a:cubicBezTo>
                  <a:cubicBezTo>
                    <a:pt x="7590" y="162"/>
                    <a:pt x="7590" y="63"/>
                    <a:pt x="7557" y="22"/>
                  </a:cubicBezTo>
                  <a:cubicBezTo>
                    <a:pt x="7531" y="9"/>
                    <a:pt x="7498" y="1"/>
                    <a:pt x="7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1"/>
            <p:cNvSpPr/>
            <p:nvPr/>
          </p:nvSpPr>
          <p:spPr>
            <a:xfrm rot="-5400000">
              <a:off x="1493700" y="4357882"/>
              <a:ext cx="200617" cy="195675"/>
            </a:xfrm>
            <a:custGeom>
              <a:avLst/>
              <a:gdLst/>
              <a:ahLst/>
              <a:cxnLst/>
              <a:rect l="l" t="t" r="r" b="b"/>
              <a:pathLst>
                <a:path w="2679" h="2613" extrusionOk="0">
                  <a:moveTo>
                    <a:pt x="1376" y="1"/>
                  </a:moveTo>
                  <a:cubicBezTo>
                    <a:pt x="1302" y="1"/>
                    <a:pt x="1269" y="67"/>
                    <a:pt x="1269" y="141"/>
                  </a:cubicBezTo>
                  <a:cubicBezTo>
                    <a:pt x="1269" y="240"/>
                    <a:pt x="1236" y="652"/>
                    <a:pt x="1203" y="825"/>
                  </a:cubicBezTo>
                  <a:cubicBezTo>
                    <a:pt x="1203" y="891"/>
                    <a:pt x="1269" y="965"/>
                    <a:pt x="1343" y="965"/>
                  </a:cubicBezTo>
                  <a:cubicBezTo>
                    <a:pt x="1409" y="965"/>
                    <a:pt x="1475" y="932"/>
                    <a:pt x="1475" y="858"/>
                  </a:cubicBezTo>
                  <a:cubicBezTo>
                    <a:pt x="1475" y="685"/>
                    <a:pt x="1508" y="273"/>
                    <a:pt x="1508" y="141"/>
                  </a:cubicBezTo>
                  <a:cubicBezTo>
                    <a:pt x="1508" y="67"/>
                    <a:pt x="1475" y="1"/>
                    <a:pt x="1376" y="1"/>
                  </a:cubicBezTo>
                  <a:close/>
                  <a:moveTo>
                    <a:pt x="636" y="489"/>
                  </a:moveTo>
                  <a:cubicBezTo>
                    <a:pt x="602" y="489"/>
                    <a:pt x="569" y="499"/>
                    <a:pt x="552" y="520"/>
                  </a:cubicBezTo>
                  <a:cubicBezTo>
                    <a:pt x="478" y="586"/>
                    <a:pt x="478" y="652"/>
                    <a:pt x="552" y="726"/>
                  </a:cubicBezTo>
                  <a:cubicBezTo>
                    <a:pt x="651" y="792"/>
                    <a:pt x="824" y="965"/>
                    <a:pt x="890" y="1031"/>
                  </a:cubicBezTo>
                  <a:cubicBezTo>
                    <a:pt x="931" y="1064"/>
                    <a:pt x="964" y="1064"/>
                    <a:pt x="964" y="1064"/>
                  </a:cubicBezTo>
                  <a:cubicBezTo>
                    <a:pt x="1030" y="1064"/>
                    <a:pt x="1063" y="1031"/>
                    <a:pt x="1063" y="998"/>
                  </a:cubicBezTo>
                  <a:cubicBezTo>
                    <a:pt x="1137" y="965"/>
                    <a:pt x="1096" y="858"/>
                    <a:pt x="1063" y="825"/>
                  </a:cubicBezTo>
                  <a:cubicBezTo>
                    <a:pt x="997" y="759"/>
                    <a:pt x="824" y="619"/>
                    <a:pt x="725" y="520"/>
                  </a:cubicBezTo>
                  <a:cubicBezTo>
                    <a:pt x="705" y="499"/>
                    <a:pt x="670" y="489"/>
                    <a:pt x="636" y="489"/>
                  </a:cubicBezTo>
                  <a:close/>
                  <a:moveTo>
                    <a:pt x="2061" y="528"/>
                  </a:moveTo>
                  <a:cubicBezTo>
                    <a:pt x="2027" y="528"/>
                    <a:pt x="1994" y="536"/>
                    <a:pt x="1961" y="553"/>
                  </a:cubicBezTo>
                  <a:cubicBezTo>
                    <a:pt x="1920" y="619"/>
                    <a:pt x="1821" y="685"/>
                    <a:pt x="1755" y="726"/>
                  </a:cubicBezTo>
                  <a:cubicBezTo>
                    <a:pt x="1714" y="759"/>
                    <a:pt x="1681" y="792"/>
                    <a:pt x="1648" y="825"/>
                  </a:cubicBezTo>
                  <a:cubicBezTo>
                    <a:pt x="1582" y="858"/>
                    <a:pt x="1582" y="965"/>
                    <a:pt x="1615" y="998"/>
                  </a:cubicBezTo>
                  <a:cubicBezTo>
                    <a:pt x="1648" y="1031"/>
                    <a:pt x="1681" y="1064"/>
                    <a:pt x="1714" y="1064"/>
                  </a:cubicBezTo>
                  <a:cubicBezTo>
                    <a:pt x="1755" y="1064"/>
                    <a:pt x="1788" y="1064"/>
                    <a:pt x="1821" y="1031"/>
                  </a:cubicBezTo>
                  <a:cubicBezTo>
                    <a:pt x="1854" y="998"/>
                    <a:pt x="1887" y="965"/>
                    <a:pt x="1920" y="932"/>
                  </a:cubicBezTo>
                  <a:cubicBezTo>
                    <a:pt x="1994" y="858"/>
                    <a:pt x="2093" y="792"/>
                    <a:pt x="2167" y="759"/>
                  </a:cubicBezTo>
                  <a:cubicBezTo>
                    <a:pt x="2200" y="685"/>
                    <a:pt x="2200" y="619"/>
                    <a:pt x="2167" y="553"/>
                  </a:cubicBezTo>
                  <a:cubicBezTo>
                    <a:pt x="2130" y="536"/>
                    <a:pt x="2095" y="528"/>
                    <a:pt x="2061" y="528"/>
                  </a:cubicBezTo>
                  <a:close/>
                  <a:moveTo>
                    <a:pt x="140" y="1171"/>
                  </a:moveTo>
                  <a:cubicBezTo>
                    <a:pt x="66" y="1171"/>
                    <a:pt x="0" y="1237"/>
                    <a:pt x="0" y="1303"/>
                  </a:cubicBezTo>
                  <a:cubicBezTo>
                    <a:pt x="0" y="1377"/>
                    <a:pt x="66" y="1443"/>
                    <a:pt x="140" y="1443"/>
                  </a:cubicBezTo>
                  <a:lnTo>
                    <a:pt x="857" y="1443"/>
                  </a:lnTo>
                  <a:cubicBezTo>
                    <a:pt x="931" y="1410"/>
                    <a:pt x="964" y="1344"/>
                    <a:pt x="964" y="1270"/>
                  </a:cubicBezTo>
                  <a:cubicBezTo>
                    <a:pt x="964" y="1204"/>
                    <a:pt x="890" y="1171"/>
                    <a:pt x="824" y="1171"/>
                  </a:cubicBezTo>
                  <a:close/>
                  <a:moveTo>
                    <a:pt x="1818" y="1195"/>
                  </a:moveTo>
                  <a:cubicBezTo>
                    <a:pt x="1764" y="1195"/>
                    <a:pt x="1714" y="1249"/>
                    <a:pt x="1714" y="1303"/>
                  </a:cubicBezTo>
                  <a:cubicBezTo>
                    <a:pt x="1714" y="1377"/>
                    <a:pt x="1755" y="1443"/>
                    <a:pt x="1821" y="1443"/>
                  </a:cubicBezTo>
                  <a:cubicBezTo>
                    <a:pt x="1994" y="1476"/>
                    <a:pt x="2406" y="1509"/>
                    <a:pt x="2538" y="1509"/>
                  </a:cubicBezTo>
                  <a:cubicBezTo>
                    <a:pt x="2612" y="1509"/>
                    <a:pt x="2678" y="1443"/>
                    <a:pt x="2678" y="1377"/>
                  </a:cubicBezTo>
                  <a:cubicBezTo>
                    <a:pt x="2678" y="1303"/>
                    <a:pt x="2612" y="1237"/>
                    <a:pt x="2538" y="1237"/>
                  </a:cubicBezTo>
                  <a:cubicBezTo>
                    <a:pt x="2439" y="1237"/>
                    <a:pt x="2027" y="1204"/>
                    <a:pt x="1854" y="1204"/>
                  </a:cubicBezTo>
                  <a:cubicBezTo>
                    <a:pt x="1842" y="1198"/>
                    <a:pt x="1830" y="1195"/>
                    <a:pt x="1818" y="1195"/>
                  </a:cubicBezTo>
                  <a:close/>
                  <a:moveTo>
                    <a:pt x="981" y="1561"/>
                  </a:moveTo>
                  <a:cubicBezTo>
                    <a:pt x="941" y="1561"/>
                    <a:pt x="901" y="1577"/>
                    <a:pt x="857" y="1616"/>
                  </a:cubicBezTo>
                  <a:cubicBezTo>
                    <a:pt x="824" y="1682"/>
                    <a:pt x="651" y="1855"/>
                    <a:pt x="585" y="1921"/>
                  </a:cubicBezTo>
                  <a:cubicBezTo>
                    <a:pt x="519" y="1995"/>
                    <a:pt x="519" y="2061"/>
                    <a:pt x="585" y="2127"/>
                  </a:cubicBezTo>
                  <a:cubicBezTo>
                    <a:pt x="618" y="2168"/>
                    <a:pt x="651" y="2168"/>
                    <a:pt x="684" y="2168"/>
                  </a:cubicBezTo>
                  <a:cubicBezTo>
                    <a:pt x="725" y="2168"/>
                    <a:pt x="758" y="2168"/>
                    <a:pt x="758" y="2127"/>
                  </a:cubicBezTo>
                  <a:cubicBezTo>
                    <a:pt x="857" y="2028"/>
                    <a:pt x="1030" y="1855"/>
                    <a:pt x="1096" y="1789"/>
                  </a:cubicBezTo>
                  <a:cubicBezTo>
                    <a:pt x="1137" y="1715"/>
                    <a:pt x="1137" y="1616"/>
                    <a:pt x="1063" y="1583"/>
                  </a:cubicBezTo>
                  <a:cubicBezTo>
                    <a:pt x="1036" y="1569"/>
                    <a:pt x="1008" y="1561"/>
                    <a:pt x="981" y="1561"/>
                  </a:cubicBezTo>
                  <a:close/>
                  <a:moveTo>
                    <a:pt x="1702" y="1578"/>
                  </a:moveTo>
                  <a:cubicBezTo>
                    <a:pt x="1672" y="1578"/>
                    <a:pt x="1643" y="1588"/>
                    <a:pt x="1615" y="1616"/>
                  </a:cubicBezTo>
                  <a:cubicBezTo>
                    <a:pt x="1582" y="1649"/>
                    <a:pt x="1549" y="1715"/>
                    <a:pt x="1615" y="1789"/>
                  </a:cubicBezTo>
                  <a:cubicBezTo>
                    <a:pt x="1681" y="1888"/>
                    <a:pt x="1854" y="2061"/>
                    <a:pt x="1920" y="2168"/>
                  </a:cubicBezTo>
                  <a:cubicBezTo>
                    <a:pt x="1961" y="2168"/>
                    <a:pt x="1994" y="2201"/>
                    <a:pt x="2027" y="2201"/>
                  </a:cubicBezTo>
                  <a:cubicBezTo>
                    <a:pt x="2060" y="2201"/>
                    <a:pt x="2093" y="2201"/>
                    <a:pt x="2093" y="2168"/>
                  </a:cubicBezTo>
                  <a:cubicBezTo>
                    <a:pt x="2167" y="2094"/>
                    <a:pt x="2167" y="2028"/>
                    <a:pt x="2093" y="1962"/>
                  </a:cubicBezTo>
                  <a:cubicBezTo>
                    <a:pt x="2027" y="1888"/>
                    <a:pt x="1887" y="1715"/>
                    <a:pt x="1821" y="1616"/>
                  </a:cubicBezTo>
                  <a:cubicBezTo>
                    <a:pt x="1783" y="1597"/>
                    <a:pt x="1742" y="1578"/>
                    <a:pt x="1702" y="1578"/>
                  </a:cubicBezTo>
                  <a:close/>
                  <a:moveTo>
                    <a:pt x="1343" y="1649"/>
                  </a:moveTo>
                  <a:cubicBezTo>
                    <a:pt x="1236" y="1682"/>
                    <a:pt x="1203" y="1756"/>
                    <a:pt x="1203" y="1822"/>
                  </a:cubicBezTo>
                  <a:cubicBezTo>
                    <a:pt x="1203" y="1921"/>
                    <a:pt x="1236" y="2333"/>
                    <a:pt x="1236" y="2473"/>
                  </a:cubicBezTo>
                  <a:cubicBezTo>
                    <a:pt x="1236" y="2539"/>
                    <a:pt x="1302" y="2613"/>
                    <a:pt x="1376" y="2613"/>
                  </a:cubicBezTo>
                  <a:cubicBezTo>
                    <a:pt x="1442" y="2613"/>
                    <a:pt x="1508" y="2539"/>
                    <a:pt x="1508" y="2473"/>
                  </a:cubicBezTo>
                  <a:cubicBezTo>
                    <a:pt x="1508" y="2333"/>
                    <a:pt x="1475" y="1921"/>
                    <a:pt x="1475" y="1789"/>
                  </a:cubicBezTo>
                  <a:cubicBezTo>
                    <a:pt x="1475" y="1715"/>
                    <a:pt x="1409" y="1649"/>
                    <a:pt x="1343" y="16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41"/>
          <p:cNvSpPr/>
          <p:nvPr/>
        </p:nvSpPr>
        <p:spPr>
          <a:xfrm>
            <a:off x="864734" y="600663"/>
            <a:ext cx="684000" cy="68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41"/>
          <p:cNvGrpSpPr/>
          <p:nvPr/>
        </p:nvGrpSpPr>
        <p:grpSpPr>
          <a:xfrm>
            <a:off x="7453375" y="1953100"/>
            <a:ext cx="970624" cy="1430705"/>
            <a:chOff x="7453375" y="1953100"/>
            <a:chExt cx="970624" cy="1430705"/>
          </a:xfrm>
        </p:grpSpPr>
        <p:sp>
          <p:nvSpPr>
            <p:cNvPr id="514" name="Google Shape;514;p41"/>
            <p:cNvSpPr/>
            <p:nvPr/>
          </p:nvSpPr>
          <p:spPr>
            <a:xfrm>
              <a:off x="8014574" y="2573318"/>
              <a:ext cx="75371" cy="86391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5" y="1"/>
                  </a:moveTo>
                  <a:cubicBezTo>
                    <a:pt x="272" y="1"/>
                    <a:pt x="0" y="273"/>
                    <a:pt x="0" y="586"/>
                  </a:cubicBezTo>
                  <a:cubicBezTo>
                    <a:pt x="0" y="924"/>
                    <a:pt x="272" y="1171"/>
                    <a:pt x="585" y="1171"/>
                  </a:cubicBezTo>
                  <a:cubicBezTo>
                    <a:pt x="923" y="1171"/>
                    <a:pt x="1170" y="924"/>
                    <a:pt x="1170" y="586"/>
                  </a:cubicBezTo>
                  <a:cubicBezTo>
                    <a:pt x="1170" y="273"/>
                    <a:pt x="923" y="1"/>
                    <a:pt x="585" y="1"/>
                  </a:cubicBezTo>
                  <a:close/>
                </a:path>
              </a:pathLst>
            </a:custGeom>
            <a:solidFill>
              <a:srgbClr val="F7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1"/>
            <p:cNvSpPr/>
            <p:nvPr/>
          </p:nvSpPr>
          <p:spPr>
            <a:xfrm>
              <a:off x="7892731" y="2389326"/>
              <a:ext cx="84254" cy="213136"/>
            </a:xfrm>
            <a:custGeom>
              <a:avLst/>
              <a:gdLst/>
              <a:ahLst/>
              <a:cxnLst/>
              <a:rect l="l" t="t" r="r" b="b"/>
              <a:pathLst>
                <a:path w="1309" h="2889" extrusionOk="0">
                  <a:moveTo>
                    <a:pt x="304" y="1"/>
                  </a:moveTo>
                  <a:cubicBezTo>
                    <a:pt x="157" y="1"/>
                    <a:pt x="4" y="164"/>
                    <a:pt x="72" y="328"/>
                  </a:cubicBezTo>
                  <a:cubicBezTo>
                    <a:pt x="278" y="674"/>
                    <a:pt x="418" y="1020"/>
                    <a:pt x="591" y="1358"/>
                  </a:cubicBezTo>
                  <a:cubicBezTo>
                    <a:pt x="657" y="1531"/>
                    <a:pt x="830" y="1770"/>
                    <a:pt x="797" y="1976"/>
                  </a:cubicBezTo>
                  <a:cubicBezTo>
                    <a:pt x="756" y="2223"/>
                    <a:pt x="484" y="2355"/>
                    <a:pt x="245" y="2429"/>
                  </a:cubicBezTo>
                  <a:cubicBezTo>
                    <a:pt x="0" y="2518"/>
                    <a:pt x="83" y="2888"/>
                    <a:pt x="277" y="2888"/>
                  </a:cubicBezTo>
                  <a:cubicBezTo>
                    <a:pt x="298" y="2888"/>
                    <a:pt x="320" y="2884"/>
                    <a:pt x="344" y="2874"/>
                  </a:cubicBezTo>
                  <a:cubicBezTo>
                    <a:pt x="756" y="2734"/>
                    <a:pt x="1308" y="2429"/>
                    <a:pt x="1275" y="1943"/>
                  </a:cubicBezTo>
                  <a:cubicBezTo>
                    <a:pt x="1275" y="1671"/>
                    <a:pt x="1102" y="1432"/>
                    <a:pt x="1003" y="1226"/>
                  </a:cubicBezTo>
                  <a:cubicBezTo>
                    <a:pt x="830" y="847"/>
                    <a:pt x="657" y="468"/>
                    <a:pt x="484" y="122"/>
                  </a:cubicBezTo>
                  <a:cubicBezTo>
                    <a:pt x="440" y="36"/>
                    <a:pt x="373" y="1"/>
                    <a:pt x="304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1"/>
            <p:cNvSpPr/>
            <p:nvPr/>
          </p:nvSpPr>
          <p:spPr>
            <a:xfrm>
              <a:off x="7670865" y="2470182"/>
              <a:ext cx="486406" cy="399270"/>
            </a:xfrm>
            <a:custGeom>
              <a:avLst/>
              <a:gdLst/>
              <a:ahLst/>
              <a:cxnLst/>
              <a:rect l="l" t="t" r="r" b="b"/>
              <a:pathLst>
                <a:path w="7557" h="5412" extrusionOk="0">
                  <a:moveTo>
                    <a:pt x="215" y="0"/>
                  </a:moveTo>
                  <a:cubicBezTo>
                    <a:pt x="104" y="0"/>
                    <a:pt x="0" y="76"/>
                    <a:pt x="17" y="229"/>
                  </a:cubicBezTo>
                  <a:cubicBezTo>
                    <a:pt x="124" y="1498"/>
                    <a:pt x="256" y="2940"/>
                    <a:pt x="1113" y="3970"/>
                  </a:cubicBezTo>
                  <a:cubicBezTo>
                    <a:pt x="1665" y="4662"/>
                    <a:pt x="2901" y="5412"/>
                    <a:pt x="3791" y="5412"/>
                  </a:cubicBezTo>
                  <a:cubicBezTo>
                    <a:pt x="4689" y="5412"/>
                    <a:pt x="5925" y="4629"/>
                    <a:pt x="6510" y="3970"/>
                  </a:cubicBezTo>
                  <a:cubicBezTo>
                    <a:pt x="7293" y="3014"/>
                    <a:pt x="7433" y="1778"/>
                    <a:pt x="7540" y="575"/>
                  </a:cubicBezTo>
                  <a:cubicBezTo>
                    <a:pt x="7557" y="439"/>
                    <a:pt x="7454" y="371"/>
                    <a:pt x="7342" y="371"/>
                  </a:cubicBezTo>
                  <a:cubicBezTo>
                    <a:pt x="7229" y="371"/>
                    <a:pt x="7108" y="439"/>
                    <a:pt x="7087" y="575"/>
                  </a:cubicBezTo>
                  <a:cubicBezTo>
                    <a:pt x="7021" y="1539"/>
                    <a:pt x="6922" y="2528"/>
                    <a:pt x="6370" y="3352"/>
                  </a:cubicBezTo>
                  <a:cubicBezTo>
                    <a:pt x="5925" y="4077"/>
                    <a:pt x="4722" y="4967"/>
                    <a:pt x="3791" y="4967"/>
                  </a:cubicBezTo>
                  <a:cubicBezTo>
                    <a:pt x="2967" y="4967"/>
                    <a:pt x="1731" y="4143"/>
                    <a:pt x="1286" y="3492"/>
                  </a:cubicBezTo>
                  <a:cubicBezTo>
                    <a:pt x="635" y="2528"/>
                    <a:pt x="569" y="1333"/>
                    <a:pt x="462" y="229"/>
                  </a:cubicBezTo>
                  <a:cubicBezTo>
                    <a:pt x="445" y="76"/>
                    <a:pt x="326" y="0"/>
                    <a:pt x="215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1"/>
            <p:cNvSpPr/>
            <p:nvPr/>
          </p:nvSpPr>
          <p:spPr>
            <a:xfrm>
              <a:off x="7829717" y="2636764"/>
              <a:ext cx="126992" cy="59463"/>
            </a:xfrm>
            <a:custGeom>
              <a:avLst/>
              <a:gdLst/>
              <a:ahLst/>
              <a:cxnLst/>
              <a:rect l="l" t="t" r="r" b="b"/>
              <a:pathLst>
                <a:path w="1973" h="806" extrusionOk="0">
                  <a:moveTo>
                    <a:pt x="324" y="0"/>
                  </a:moveTo>
                  <a:cubicBezTo>
                    <a:pt x="152" y="0"/>
                    <a:pt x="0" y="241"/>
                    <a:pt x="161" y="377"/>
                  </a:cubicBezTo>
                  <a:cubicBezTo>
                    <a:pt x="532" y="666"/>
                    <a:pt x="950" y="805"/>
                    <a:pt x="1418" y="805"/>
                  </a:cubicBezTo>
                  <a:cubicBezTo>
                    <a:pt x="1510" y="805"/>
                    <a:pt x="1605" y="800"/>
                    <a:pt x="1702" y="789"/>
                  </a:cubicBezTo>
                  <a:cubicBezTo>
                    <a:pt x="1972" y="757"/>
                    <a:pt x="1882" y="342"/>
                    <a:pt x="1602" y="342"/>
                  </a:cubicBezTo>
                  <a:cubicBezTo>
                    <a:pt x="1592" y="342"/>
                    <a:pt x="1581" y="343"/>
                    <a:pt x="1570" y="344"/>
                  </a:cubicBezTo>
                  <a:cubicBezTo>
                    <a:pt x="1494" y="357"/>
                    <a:pt x="1416" y="364"/>
                    <a:pt x="1338" y="364"/>
                  </a:cubicBezTo>
                  <a:cubicBezTo>
                    <a:pt x="1029" y="364"/>
                    <a:pt x="716" y="261"/>
                    <a:pt x="466" y="64"/>
                  </a:cubicBezTo>
                  <a:cubicBezTo>
                    <a:pt x="421" y="19"/>
                    <a:pt x="372" y="0"/>
                    <a:pt x="324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1"/>
            <p:cNvSpPr/>
            <p:nvPr/>
          </p:nvSpPr>
          <p:spPr>
            <a:xfrm>
              <a:off x="7721713" y="2330602"/>
              <a:ext cx="124804" cy="55184"/>
            </a:xfrm>
            <a:custGeom>
              <a:avLst/>
              <a:gdLst/>
              <a:ahLst/>
              <a:cxnLst/>
              <a:rect l="l" t="t" r="r" b="b"/>
              <a:pathLst>
                <a:path w="1939" h="748" extrusionOk="0">
                  <a:moveTo>
                    <a:pt x="1087" y="1"/>
                  </a:moveTo>
                  <a:cubicBezTo>
                    <a:pt x="755" y="1"/>
                    <a:pt x="426" y="126"/>
                    <a:pt x="158" y="374"/>
                  </a:cubicBezTo>
                  <a:cubicBezTo>
                    <a:pt x="0" y="531"/>
                    <a:pt x="142" y="747"/>
                    <a:pt x="325" y="747"/>
                  </a:cubicBezTo>
                  <a:cubicBezTo>
                    <a:pt x="380" y="747"/>
                    <a:pt x="440" y="727"/>
                    <a:pt x="496" y="679"/>
                  </a:cubicBezTo>
                  <a:cubicBezTo>
                    <a:pt x="669" y="531"/>
                    <a:pt x="877" y="449"/>
                    <a:pt x="1092" y="449"/>
                  </a:cubicBezTo>
                  <a:cubicBezTo>
                    <a:pt x="1225" y="449"/>
                    <a:pt x="1361" y="481"/>
                    <a:pt x="1493" y="547"/>
                  </a:cubicBezTo>
                  <a:cubicBezTo>
                    <a:pt x="1530" y="565"/>
                    <a:pt x="1566" y="573"/>
                    <a:pt x="1599" y="573"/>
                  </a:cubicBezTo>
                  <a:cubicBezTo>
                    <a:pt x="1813" y="573"/>
                    <a:pt x="1939" y="253"/>
                    <a:pt x="1732" y="168"/>
                  </a:cubicBezTo>
                  <a:cubicBezTo>
                    <a:pt x="1528" y="56"/>
                    <a:pt x="1307" y="1"/>
                    <a:pt x="108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1"/>
            <p:cNvSpPr/>
            <p:nvPr/>
          </p:nvSpPr>
          <p:spPr>
            <a:xfrm>
              <a:off x="7970355" y="2330602"/>
              <a:ext cx="124932" cy="55184"/>
            </a:xfrm>
            <a:custGeom>
              <a:avLst/>
              <a:gdLst/>
              <a:ahLst/>
              <a:cxnLst/>
              <a:rect l="l" t="t" r="r" b="b"/>
              <a:pathLst>
                <a:path w="1941" h="748" extrusionOk="0">
                  <a:moveTo>
                    <a:pt x="885" y="1"/>
                  </a:moveTo>
                  <a:cubicBezTo>
                    <a:pt x="667" y="1"/>
                    <a:pt x="446" y="56"/>
                    <a:pt x="242" y="168"/>
                  </a:cubicBezTo>
                  <a:cubicBezTo>
                    <a:pt x="0" y="253"/>
                    <a:pt x="152" y="573"/>
                    <a:pt x="352" y="573"/>
                  </a:cubicBezTo>
                  <a:cubicBezTo>
                    <a:pt x="383" y="573"/>
                    <a:pt x="416" y="565"/>
                    <a:pt x="448" y="547"/>
                  </a:cubicBezTo>
                  <a:cubicBezTo>
                    <a:pt x="577" y="481"/>
                    <a:pt x="717" y="449"/>
                    <a:pt x="857" y="449"/>
                  </a:cubicBezTo>
                  <a:cubicBezTo>
                    <a:pt x="1082" y="449"/>
                    <a:pt x="1305" y="531"/>
                    <a:pt x="1478" y="679"/>
                  </a:cubicBezTo>
                  <a:cubicBezTo>
                    <a:pt x="1527" y="727"/>
                    <a:pt x="1580" y="747"/>
                    <a:pt x="1632" y="747"/>
                  </a:cubicBezTo>
                  <a:cubicBezTo>
                    <a:pt x="1799" y="747"/>
                    <a:pt x="1941" y="531"/>
                    <a:pt x="1783" y="374"/>
                  </a:cubicBezTo>
                  <a:cubicBezTo>
                    <a:pt x="1536" y="126"/>
                    <a:pt x="1214" y="1"/>
                    <a:pt x="88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1"/>
            <p:cNvSpPr/>
            <p:nvPr/>
          </p:nvSpPr>
          <p:spPr>
            <a:xfrm>
              <a:off x="7562796" y="2143806"/>
              <a:ext cx="657810" cy="392188"/>
            </a:xfrm>
            <a:custGeom>
              <a:avLst/>
              <a:gdLst/>
              <a:ahLst/>
              <a:cxnLst/>
              <a:rect l="l" t="t" r="r" b="b"/>
              <a:pathLst>
                <a:path w="10220" h="5316" extrusionOk="0">
                  <a:moveTo>
                    <a:pt x="5571" y="0"/>
                  </a:moveTo>
                  <a:cubicBezTo>
                    <a:pt x="5351" y="0"/>
                    <a:pt x="5124" y="30"/>
                    <a:pt x="4893" y="88"/>
                  </a:cubicBezTo>
                  <a:cubicBezTo>
                    <a:pt x="3929" y="327"/>
                    <a:pt x="3245" y="978"/>
                    <a:pt x="2965" y="1909"/>
                  </a:cubicBezTo>
                  <a:cubicBezTo>
                    <a:pt x="2759" y="2700"/>
                    <a:pt x="2833" y="3623"/>
                    <a:pt x="2075" y="4109"/>
                  </a:cubicBezTo>
                  <a:cubicBezTo>
                    <a:pt x="1523" y="4447"/>
                    <a:pt x="872" y="4653"/>
                    <a:pt x="254" y="4793"/>
                  </a:cubicBezTo>
                  <a:cubicBezTo>
                    <a:pt x="1" y="4823"/>
                    <a:pt x="69" y="5211"/>
                    <a:pt x="306" y="5211"/>
                  </a:cubicBezTo>
                  <a:cubicBezTo>
                    <a:pt x="323" y="5211"/>
                    <a:pt x="342" y="5209"/>
                    <a:pt x="361" y="5205"/>
                  </a:cubicBezTo>
                  <a:cubicBezTo>
                    <a:pt x="1185" y="5065"/>
                    <a:pt x="2314" y="4727"/>
                    <a:pt x="2833" y="4035"/>
                  </a:cubicBezTo>
                  <a:cubicBezTo>
                    <a:pt x="3204" y="3491"/>
                    <a:pt x="3204" y="2799"/>
                    <a:pt x="3377" y="2181"/>
                  </a:cubicBezTo>
                  <a:cubicBezTo>
                    <a:pt x="3616" y="1291"/>
                    <a:pt x="4102" y="739"/>
                    <a:pt x="4992" y="533"/>
                  </a:cubicBezTo>
                  <a:cubicBezTo>
                    <a:pt x="5187" y="483"/>
                    <a:pt x="5366" y="460"/>
                    <a:pt x="5531" y="460"/>
                  </a:cubicBezTo>
                  <a:cubicBezTo>
                    <a:pt x="7927" y="460"/>
                    <a:pt x="7372" y="5315"/>
                    <a:pt x="9396" y="5315"/>
                  </a:cubicBezTo>
                  <a:cubicBezTo>
                    <a:pt x="9567" y="5315"/>
                    <a:pt x="9757" y="5280"/>
                    <a:pt x="9969" y="5205"/>
                  </a:cubicBezTo>
                  <a:cubicBezTo>
                    <a:pt x="10220" y="5109"/>
                    <a:pt x="10161" y="4743"/>
                    <a:pt x="9951" y="4743"/>
                  </a:cubicBezTo>
                  <a:cubicBezTo>
                    <a:pt x="9926" y="4743"/>
                    <a:pt x="9899" y="4748"/>
                    <a:pt x="9870" y="4760"/>
                  </a:cubicBezTo>
                  <a:cubicBezTo>
                    <a:pt x="9726" y="4812"/>
                    <a:pt x="9595" y="4836"/>
                    <a:pt x="9476" y="4836"/>
                  </a:cubicBezTo>
                  <a:cubicBezTo>
                    <a:pt x="8507" y="4836"/>
                    <a:pt x="8288" y="3264"/>
                    <a:pt x="8016" y="2560"/>
                  </a:cubicBezTo>
                  <a:cubicBezTo>
                    <a:pt x="7843" y="2008"/>
                    <a:pt x="7604" y="1431"/>
                    <a:pt x="7291" y="945"/>
                  </a:cubicBezTo>
                  <a:cubicBezTo>
                    <a:pt x="6879" y="294"/>
                    <a:pt x="6262" y="0"/>
                    <a:pt x="5571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1"/>
            <p:cNvSpPr/>
            <p:nvPr/>
          </p:nvSpPr>
          <p:spPr>
            <a:xfrm>
              <a:off x="7453375" y="1953100"/>
              <a:ext cx="970624" cy="999577"/>
            </a:xfrm>
            <a:custGeom>
              <a:avLst/>
              <a:gdLst/>
              <a:ahLst/>
              <a:cxnLst/>
              <a:rect l="l" t="t" r="r" b="b"/>
              <a:pathLst>
                <a:path w="15080" h="13549" extrusionOk="0">
                  <a:moveTo>
                    <a:pt x="8573" y="0"/>
                  </a:moveTo>
                  <a:cubicBezTo>
                    <a:pt x="8100" y="0"/>
                    <a:pt x="7612" y="105"/>
                    <a:pt x="7104" y="266"/>
                  </a:cubicBezTo>
                  <a:cubicBezTo>
                    <a:pt x="6917" y="315"/>
                    <a:pt x="6736" y="333"/>
                    <a:pt x="6558" y="333"/>
                  </a:cubicBezTo>
                  <a:cubicBezTo>
                    <a:pt x="6017" y="333"/>
                    <a:pt x="5502" y="165"/>
                    <a:pt x="4921" y="165"/>
                  </a:cubicBezTo>
                  <a:cubicBezTo>
                    <a:pt x="4883" y="165"/>
                    <a:pt x="4844" y="166"/>
                    <a:pt x="4805" y="168"/>
                  </a:cubicBezTo>
                  <a:cubicBezTo>
                    <a:pt x="4154" y="233"/>
                    <a:pt x="3536" y="439"/>
                    <a:pt x="3017" y="851"/>
                  </a:cubicBezTo>
                  <a:cubicBezTo>
                    <a:pt x="2160" y="1502"/>
                    <a:pt x="1682" y="2574"/>
                    <a:pt x="1682" y="3637"/>
                  </a:cubicBezTo>
                  <a:cubicBezTo>
                    <a:pt x="1682" y="4049"/>
                    <a:pt x="1814" y="4494"/>
                    <a:pt x="1748" y="4906"/>
                  </a:cubicBezTo>
                  <a:cubicBezTo>
                    <a:pt x="1682" y="5524"/>
                    <a:pt x="1402" y="5936"/>
                    <a:pt x="990" y="6381"/>
                  </a:cubicBezTo>
                  <a:cubicBezTo>
                    <a:pt x="578" y="6826"/>
                    <a:pt x="133" y="7271"/>
                    <a:pt x="67" y="7889"/>
                  </a:cubicBezTo>
                  <a:cubicBezTo>
                    <a:pt x="1" y="8301"/>
                    <a:pt x="133" y="8647"/>
                    <a:pt x="339" y="8993"/>
                  </a:cubicBezTo>
                  <a:cubicBezTo>
                    <a:pt x="685" y="9504"/>
                    <a:pt x="784" y="9743"/>
                    <a:pt x="578" y="10361"/>
                  </a:cubicBezTo>
                  <a:cubicBezTo>
                    <a:pt x="512" y="10641"/>
                    <a:pt x="339" y="10847"/>
                    <a:pt x="306" y="11119"/>
                  </a:cubicBezTo>
                  <a:cubicBezTo>
                    <a:pt x="166" y="12388"/>
                    <a:pt x="1542" y="12734"/>
                    <a:pt x="2506" y="12800"/>
                  </a:cubicBezTo>
                  <a:cubicBezTo>
                    <a:pt x="3396" y="12874"/>
                    <a:pt x="4047" y="13319"/>
                    <a:pt x="4904" y="13492"/>
                  </a:cubicBezTo>
                  <a:cubicBezTo>
                    <a:pt x="5062" y="13526"/>
                    <a:pt x="5219" y="13549"/>
                    <a:pt x="5369" y="13549"/>
                  </a:cubicBezTo>
                  <a:cubicBezTo>
                    <a:pt x="5650" y="13549"/>
                    <a:pt x="5908" y="13470"/>
                    <a:pt x="6107" y="13245"/>
                  </a:cubicBezTo>
                  <a:cubicBezTo>
                    <a:pt x="6263" y="13089"/>
                    <a:pt x="6126" y="12858"/>
                    <a:pt x="5961" y="12858"/>
                  </a:cubicBezTo>
                  <a:cubicBezTo>
                    <a:pt x="5908" y="12858"/>
                    <a:pt x="5852" y="12882"/>
                    <a:pt x="5802" y="12940"/>
                  </a:cubicBezTo>
                  <a:cubicBezTo>
                    <a:pt x="5668" y="13072"/>
                    <a:pt x="5495" y="13123"/>
                    <a:pt x="5304" y="13123"/>
                  </a:cubicBezTo>
                  <a:cubicBezTo>
                    <a:pt x="4805" y="13123"/>
                    <a:pt x="4183" y="12776"/>
                    <a:pt x="3808" y="12627"/>
                  </a:cubicBezTo>
                  <a:cubicBezTo>
                    <a:pt x="3124" y="12355"/>
                    <a:pt x="2506" y="12462"/>
                    <a:pt x="1814" y="12289"/>
                  </a:cubicBezTo>
                  <a:cubicBezTo>
                    <a:pt x="1097" y="12116"/>
                    <a:pt x="652" y="11597"/>
                    <a:pt x="858" y="10814"/>
                  </a:cubicBezTo>
                  <a:cubicBezTo>
                    <a:pt x="957" y="10567"/>
                    <a:pt x="1130" y="10361"/>
                    <a:pt x="1163" y="10122"/>
                  </a:cubicBezTo>
                  <a:cubicBezTo>
                    <a:pt x="1237" y="9817"/>
                    <a:pt x="1196" y="9578"/>
                    <a:pt x="1064" y="9265"/>
                  </a:cubicBezTo>
                  <a:cubicBezTo>
                    <a:pt x="858" y="8787"/>
                    <a:pt x="372" y="8507"/>
                    <a:pt x="512" y="7856"/>
                  </a:cubicBezTo>
                  <a:cubicBezTo>
                    <a:pt x="578" y="7444"/>
                    <a:pt x="957" y="7106"/>
                    <a:pt x="1196" y="6793"/>
                  </a:cubicBezTo>
                  <a:cubicBezTo>
                    <a:pt x="1542" y="6414"/>
                    <a:pt x="1921" y="6076"/>
                    <a:pt x="2094" y="5557"/>
                  </a:cubicBezTo>
                  <a:cubicBezTo>
                    <a:pt x="2300" y="4939"/>
                    <a:pt x="2127" y="4288"/>
                    <a:pt x="2127" y="3637"/>
                  </a:cubicBezTo>
                  <a:cubicBezTo>
                    <a:pt x="2160" y="2846"/>
                    <a:pt x="2432" y="2055"/>
                    <a:pt x="2984" y="1469"/>
                  </a:cubicBezTo>
                  <a:cubicBezTo>
                    <a:pt x="3531" y="896"/>
                    <a:pt x="4278" y="629"/>
                    <a:pt x="5048" y="629"/>
                  </a:cubicBezTo>
                  <a:cubicBezTo>
                    <a:pt x="5241" y="629"/>
                    <a:pt x="5436" y="645"/>
                    <a:pt x="5629" y="678"/>
                  </a:cubicBezTo>
                  <a:cubicBezTo>
                    <a:pt x="6016" y="749"/>
                    <a:pt x="6280" y="849"/>
                    <a:pt x="6574" y="849"/>
                  </a:cubicBezTo>
                  <a:cubicBezTo>
                    <a:pt x="6725" y="849"/>
                    <a:pt x="6884" y="822"/>
                    <a:pt x="7071" y="753"/>
                  </a:cubicBezTo>
                  <a:cubicBezTo>
                    <a:pt x="7614" y="588"/>
                    <a:pt x="8099" y="426"/>
                    <a:pt x="8603" y="426"/>
                  </a:cubicBezTo>
                  <a:cubicBezTo>
                    <a:pt x="8957" y="426"/>
                    <a:pt x="9319" y="506"/>
                    <a:pt x="9716" y="720"/>
                  </a:cubicBezTo>
                  <a:cubicBezTo>
                    <a:pt x="10400" y="1090"/>
                    <a:pt x="10845" y="1750"/>
                    <a:pt x="11018" y="2500"/>
                  </a:cubicBezTo>
                  <a:cubicBezTo>
                    <a:pt x="11290" y="3637"/>
                    <a:pt x="11331" y="4461"/>
                    <a:pt x="12394" y="5046"/>
                  </a:cubicBezTo>
                  <a:cubicBezTo>
                    <a:pt x="13045" y="5417"/>
                    <a:pt x="13836" y="5623"/>
                    <a:pt x="14216" y="6348"/>
                  </a:cubicBezTo>
                  <a:cubicBezTo>
                    <a:pt x="14759" y="7378"/>
                    <a:pt x="13762" y="8268"/>
                    <a:pt x="13078" y="8853"/>
                  </a:cubicBezTo>
                  <a:cubicBezTo>
                    <a:pt x="12979" y="8960"/>
                    <a:pt x="12979" y="9092"/>
                    <a:pt x="13078" y="9199"/>
                  </a:cubicBezTo>
                  <a:cubicBezTo>
                    <a:pt x="13762" y="9916"/>
                    <a:pt x="13144" y="10847"/>
                    <a:pt x="12460" y="11292"/>
                  </a:cubicBezTo>
                  <a:cubicBezTo>
                    <a:pt x="11908" y="11671"/>
                    <a:pt x="11397" y="11770"/>
                    <a:pt x="10746" y="11803"/>
                  </a:cubicBezTo>
                  <a:cubicBezTo>
                    <a:pt x="9922" y="11877"/>
                    <a:pt x="9510" y="12627"/>
                    <a:pt x="8686" y="12833"/>
                  </a:cubicBezTo>
                  <a:cubicBezTo>
                    <a:pt x="8427" y="12932"/>
                    <a:pt x="8500" y="13293"/>
                    <a:pt x="8754" y="13293"/>
                  </a:cubicBezTo>
                  <a:cubicBezTo>
                    <a:pt x="8774" y="13293"/>
                    <a:pt x="8796" y="13291"/>
                    <a:pt x="8818" y="13286"/>
                  </a:cubicBezTo>
                  <a:cubicBezTo>
                    <a:pt x="9576" y="13080"/>
                    <a:pt x="10128" y="12388"/>
                    <a:pt x="10878" y="12256"/>
                  </a:cubicBezTo>
                  <a:cubicBezTo>
                    <a:pt x="11603" y="12149"/>
                    <a:pt x="12155" y="12050"/>
                    <a:pt x="12806" y="11597"/>
                  </a:cubicBezTo>
                  <a:cubicBezTo>
                    <a:pt x="13633" y="11023"/>
                    <a:pt x="14169" y="9950"/>
                    <a:pt x="13553" y="9054"/>
                  </a:cubicBezTo>
                  <a:lnTo>
                    <a:pt x="13553" y="9054"/>
                  </a:lnTo>
                  <a:cubicBezTo>
                    <a:pt x="14295" y="8380"/>
                    <a:pt x="15080" y="7504"/>
                    <a:pt x="14726" y="6414"/>
                  </a:cubicBezTo>
                  <a:cubicBezTo>
                    <a:pt x="14281" y="5046"/>
                    <a:pt x="12567" y="5079"/>
                    <a:pt x="11875" y="3975"/>
                  </a:cubicBezTo>
                  <a:cubicBezTo>
                    <a:pt x="11496" y="3357"/>
                    <a:pt x="11570" y="2607"/>
                    <a:pt x="11331" y="1956"/>
                  </a:cubicBezTo>
                  <a:cubicBezTo>
                    <a:pt x="11125" y="1437"/>
                    <a:pt x="10812" y="992"/>
                    <a:pt x="10367" y="645"/>
                  </a:cubicBezTo>
                  <a:cubicBezTo>
                    <a:pt x="9784" y="179"/>
                    <a:pt x="9191" y="0"/>
                    <a:pt x="8573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1"/>
            <p:cNvSpPr/>
            <p:nvPr/>
          </p:nvSpPr>
          <p:spPr>
            <a:xfrm>
              <a:off x="7583328" y="2498143"/>
              <a:ext cx="135360" cy="138476"/>
            </a:xfrm>
            <a:custGeom>
              <a:avLst/>
              <a:gdLst/>
              <a:ahLst/>
              <a:cxnLst/>
              <a:rect l="l" t="t" r="r" b="b"/>
              <a:pathLst>
                <a:path w="2103" h="1877" extrusionOk="0">
                  <a:moveTo>
                    <a:pt x="388" y="0"/>
                  </a:moveTo>
                  <a:cubicBezTo>
                    <a:pt x="277" y="0"/>
                    <a:pt x="157" y="76"/>
                    <a:pt x="141" y="229"/>
                  </a:cubicBezTo>
                  <a:cubicBezTo>
                    <a:pt x="1" y="1193"/>
                    <a:pt x="899" y="1877"/>
                    <a:pt x="1789" y="1877"/>
                  </a:cubicBezTo>
                  <a:cubicBezTo>
                    <a:pt x="2102" y="1877"/>
                    <a:pt x="2102" y="1432"/>
                    <a:pt x="1789" y="1432"/>
                  </a:cubicBezTo>
                  <a:cubicBezTo>
                    <a:pt x="1105" y="1432"/>
                    <a:pt x="487" y="954"/>
                    <a:pt x="586" y="229"/>
                  </a:cubicBezTo>
                  <a:cubicBezTo>
                    <a:pt x="602" y="76"/>
                    <a:pt x="499" y="0"/>
                    <a:pt x="388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1"/>
            <p:cNvSpPr/>
            <p:nvPr/>
          </p:nvSpPr>
          <p:spPr>
            <a:xfrm>
              <a:off x="8116464" y="2507143"/>
              <a:ext cx="107361" cy="114720"/>
            </a:xfrm>
            <a:custGeom>
              <a:avLst/>
              <a:gdLst/>
              <a:ahLst/>
              <a:cxnLst/>
              <a:rect l="l" t="t" r="r" b="b"/>
              <a:pathLst>
                <a:path w="1668" h="1555" extrusionOk="0">
                  <a:moveTo>
                    <a:pt x="1380" y="0"/>
                  </a:moveTo>
                  <a:cubicBezTo>
                    <a:pt x="1291" y="0"/>
                    <a:pt x="1211" y="51"/>
                    <a:pt x="1194" y="173"/>
                  </a:cubicBezTo>
                  <a:cubicBezTo>
                    <a:pt x="1128" y="626"/>
                    <a:pt x="782" y="1071"/>
                    <a:pt x="304" y="1104"/>
                  </a:cubicBezTo>
                  <a:cubicBezTo>
                    <a:pt x="19" y="1135"/>
                    <a:pt x="1" y="1555"/>
                    <a:pt x="249" y="1555"/>
                  </a:cubicBezTo>
                  <a:cubicBezTo>
                    <a:pt x="266" y="1555"/>
                    <a:pt x="285" y="1553"/>
                    <a:pt x="304" y="1549"/>
                  </a:cubicBezTo>
                  <a:cubicBezTo>
                    <a:pt x="955" y="1483"/>
                    <a:pt x="1540" y="964"/>
                    <a:pt x="1647" y="280"/>
                  </a:cubicBezTo>
                  <a:cubicBezTo>
                    <a:pt x="1667" y="116"/>
                    <a:pt x="1514" y="0"/>
                    <a:pt x="138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1"/>
            <p:cNvSpPr/>
            <p:nvPr/>
          </p:nvSpPr>
          <p:spPr>
            <a:xfrm>
              <a:off x="7557711" y="2094156"/>
              <a:ext cx="337594" cy="304396"/>
            </a:xfrm>
            <a:custGeom>
              <a:avLst/>
              <a:gdLst/>
              <a:ahLst/>
              <a:cxnLst/>
              <a:rect l="l" t="t" r="r" b="b"/>
              <a:pathLst>
                <a:path w="5245" h="4126" extrusionOk="0">
                  <a:moveTo>
                    <a:pt x="4872" y="1"/>
                  </a:moveTo>
                  <a:cubicBezTo>
                    <a:pt x="4021" y="1"/>
                    <a:pt x="3335" y="405"/>
                    <a:pt x="2772" y="1000"/>
                  </a:cubicBezTo>
                  <a:cubicBezTo>
                    <a:pt x="2014" y="1857"/>
                    <a:pt x="1503" y="3505"/>
                    <a:pt x="300" y="3678"/>
                  </a:cubicBezTo>
                  <a:cubicBezTo>
                    <a:pt x="0" y="3709"/>
                    <a:pt x="116" y="4125"/>
                    <a:pt x="364" y="4125"/>
                  </a:cubicBezTo>
                  <a:cubicBezTo>
                    <a:pt x="375" y="4125"/>
                    <a:pt x="387" y="4124"/>
                    <a:pt x="399" y="4123"/>
                  </a:cubicBezTo>
                  <a:cubicBezTo>
                    <a:pt x="2501" y="3822"/>
                    <a:pt x="2501" y="453"/>
                    <a:pt x="4861" y="453"/>
                  </a:cubicBezTo>
                  <a:cubicBezTo>
                    <a:pt x="4898" y="453"/>
                    <a:pt x="4935" y="454"/>
                    <a:pt x="4972" y="456"/>
                  </a:cubicBezTo>
                  <a:cubicBezTo>
                    <a:pt x="5244" y="456"/>
                    <a:pt x="5244" y="2"/>
                    <a:pt x="4972" y="2"/>
                  </a:cubicBezTo>
                  <a:cubicBezTo>
                    <a:pt x="4939" y="1"/>
                    <a:pt x="4905" y="1"/>
                    <a:pt x="4872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1"/>
            <p:cNvSpPr/>
            <p:nvPr/>
          </p:nvSpPr>
          <p:spPr>
            <a:xfrm>
              <a:off x="7596652" y="2027022"/>
              <a:ext cx="290544" cy="79087"/>
            </a:xfrm>
            <a:custGeom>
              <a:avLst/>
              <a:gdLst/>
              <a:ahLst/>
              <a:cxnLst/>
              <a:rect l="l" t="t" r="r" b="b"/>
              <a:pathLst>
                <a:path w="4514" h="1072" extrusionOk="0">
                  <a:moveTo>
                    <a:pt x="3974" y="0"/>
                  </a:moveTo>
                  <a:cubicBezTo>
                    <a:pt x="3062" y="0"/>
                    <a:pt x="2120" y="635"/>
                    <a:pt x="1229" y="635"/>
                  </a:cubicBezTo>
                  <a:cubicBezTo>
                    <a:pt x="965" y="635"/>
                    <a:pt x="706" y="579"/>
                    <a:pt x="453" y="435"/>
                  </a:cubicBezTo>
                  <a:cubicBezTo>
                    <a:pt x="413" y="415"/>
                    <a:pt x="375" y="406"/>
                    <a:pt x="339" y="406"/>
                  </a:cubicBezTo>
                  <a:cubicBezTo>
                    <a:pt x="123" y="406"/>
                    <a:pt x="1" y="726"/>
                    <a:pt x="206" y="847"/>
                  </a:cubicBezTo>
                  <a:cubicBezTo>
                    <a:pt x="526" y="1004"/>
                    <a:pt x="828" y="1072"/>
                    <a:pt x="1142" y="1072"/>
                  </a:cubicBezTo>
                  <a:cubicBezTo>
                    <a:pt x="1306" y="1072"/>
                    <a:pt x="1473" y="1053"/>
                    <a:pt x="1648" y="1020"/>
                  </a:cubicBezTo>
                  <a:cubicBezTo>
                    <a:pt x="2344" y="891"/>
                    <a:pt x="3240" y="423"/>
                    <a:pt x="3937" y="423"/>
                  </a:cubicBezTo>
                  <a:cubicBezTo>
                    <a:pt x="4000" y="423"/>
                    <a:pt x="4061" y="426"/>
                    <a:pt x="4120" y="435"/>
                  </a:cubicBezTo>
                  <a:cubicBezTo>
                    <a:pt x="4142" y="439"/>
                    <a:pt x="4162" y="441"/>
                    <a:pt x="4182" y="441"/>
                  </a:cubicBezTo>
                  <a:cubicBezTo>
                    <a:pt x="4445" y="441"/>
                    <a:pt x="4513" y="53"/>
                    <a:pt x="4260" y="23"/>
                  </a:cubicBezTo>
                  <a:cubicBezTo>
                    <a:pt x="4165" y="7"/>
                    <a:pt x="4070" y="0"/>
                    <a:pt x="3974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1"/>
            <p:cNvSpPr/>
            <p:nvPr/>
          </p:nvSpPr>
          <p:spPr>
            <a:xfrm>
              <a:off x="7921759" y="2089361"/>
              <a:ext cx="464136" cy="443830"/>
            </a:xfrm>
            <a:custGeom>
              <a:avLst/>
              <a:gdLst/>
              <a:ahLst/>
              <a:cxnLst/>
              <a:rect l="l" t="t" r="r" b="b"/>
              <a:pathLst>
                <a:path w="7211" h="6016" extrusionOk="0">
                  <a:moveTo>
                    <a:pt x="336" y="1"/>
                  </a:moveTo>
                  <a:cubicBezTo>
                    <a:pt x="315" y="1"/>
                    <a:pt x="294" y="1"/>
                    <a:pt x="272" y="2"/>
                  </a:cubicBezTo>
                  <a:cubicBezTo>
                    <a:pt x="0" y="2"/>
                    <a:pt x="0" y="447"/>
                    <a:pt x="272" y="447"/>
                  </a:cubicBezTo>
                  <a:cubicBezTo>
                    <a:pt x="285" y="446"/>
                    <a:pt x="299" y="446"/>
                    <a:pt x="312" y="446"/>
                  </a:cubicBezTo>
                  <a:cubicBezTo>
                    <a:pt x="2476" y="446"/>
                    <a:pt x="2783" y="3133"/>
                    <a:pt x="3774" y="4534"/>
                  </a:cubicBezTo>
                  <a:cubicBezTo>
                    <a:pt x="4454" y="5499"/>
                    <a:pt x="5517" y="6016"/>
                    <a:pt x="6699" y="6016"/>
                  </a:cubicBezTo>
                  <a:cubicBezTo>
                    <a:pt x="6779" y="6016"/>
                    <a:pt x="6858" y="6013"/>
                    <a:pt x="6939" y="6009"/>
                  </a:cubicBezTo>
                  <a:cubicBezTo>
                    <a:pt x="7201" y="5977"/>
                    <a:pt x="7210" y="5562"/>
                    <a:pt x="6967" y="5562"/>
                  </a:cubicBezTo>
                  <a:cubicBezTo>
                    <a:pt x="6958" y="5562"/>
                    <a:pt x="6948" y="5563"/>
                    <a:pt x="6939" y="5564"/>
                  </a:cubicBezTo>
                  <a:cubicBezTo>
                    <a:pt x="6873" y="5567"/>
                    <a:pt x="6810" y="5568"/>
                    <a:pt x="6747" y="5568"/>
                  </a:cubicBezTo>
                  <a:cubicBezTo>
                    <a:pt x="4591" y="5568"/>
                    <a:pt x="3890" y="3801"/>
                    <a:pt x="3057" y="2128"/>
                  </a:cubicBezTo>
                  <a:cubicBezTo>
                    <a:pt x="2514" y="1016"/>
                    <a:pt x="1675" y="1"/>
                    <a:pt x="33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1"/>
            <p:cNvSpPr/>
            <p:nvPr/>
          </p:nvSpPr>
          <p:spPr>
            <a:xfrm>
              <a:off x="7921759" y="2023185"/>
              <a:ext cx="251281" cy="98195"/>
            </a:xfrm>
            <a:custGeom>
              <a:avLst/>
              <a:gdLst/>
              <a:ahLst/>
              <a:cxnLst/>
              <a:rect l="l" t="t" r="r" b="b"/>
              <a:pathLst>
                <a:path w="3904" h="1331" extrusionOk="0">
                  <a:moveTo>
                    <a:pt x="1535" y="1"/>
                  </a:moveTo>
                  <a:cubicBezTo>
                    <a:pt x="1113" y="1"/>
                    <a:pt x="683" y="50"/>
                    <a:pt x="272" y="107"/>
                  </a:cubicBezTo>
                  <a:cubicBezTo>
                    <a:pt x="12" y="139"/>
                    <a:pt x="1" y="555"/>
                    <a:pt x="238" y="555"/>
                  </a:cubicBezTo>
                  <a:cubicBezTo>
                    <a:pt x="249" y="555"/>
                    <a:pt x="260" y="554"/>
                    <a:pt x="272" y="552"/>
                  </a:cubicBezTo>
                  <a:cubicBezTo>
                    <a:pt x="685" y="493"/>
                    <a:pt x="1116" y="436"/>
                    <a:pt x="1535" y="436"/>
                  </a:cubicBezTo>
                  <a:cubicBezTo>
                    <a:pt x="2268" y="436"/>
                    <a:pt x="2966" y="610"/>
                    <a:pt x="3469" y="1245"/>
                  </a:cubicBezTo>
                  <a:cubicBezTo>
                    <a:pt x="3513" y="1305"/>
                    <a:pt x="3565" y="1330"/>
                    <a:pt x="3616" y="1330"/>
                  </a:cubicBezTo>
                  <a:cubicBezTo>
                    <a:pt x="3766" y="1330"/>
                    <a:pt x="3904" y="1110"/>
                    <a:pt x="3774" y="932"/>
                  </a:cubicBezTo>
                  <a:cubicBezTo>
                    <a:pt x="3202" y="200"/>
                    <a:pt x="2384" y="1"/>
                    <a:pt x="153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1"/>
            <p:cNvSpPr/>
            <p:nvPr/>
          </p:nvSpPr>
          <p:spPr>
            <a:xfrm>
              <a:off x="7629993" y="2809543"/>
              <a:ext cx="572398" cy="570059"/>
            </a:xfrm>
            <a:custGeom>
              <a:avLst/>
              <a:gdLst/>
              <a:ahLst/>
              <a:cxnLst/>
              <a:rect l="l" t="t" r="r" b="b"/>
              <a:pathLst>
                <a:path w="8893" h="7727" extrusionOk="0">
                  <a:moveTo>
                    <a:pt x="3314" y="0"/>
                  </a:moveTo>
                  <a:cubicBezTo>
                    <a:pt x="3202" y="0"/>
                    <a:pt x="3091" y="78"/>
                    <a:pt x="3091" y="235"/>
                  </a:cubicBezTo>
                  <a:cubicBezTo>
                    <a:pt x="3190" y="919"/>
                    <a:pt x="3091" y="1603"/>
                    <a:pt x="2712" y="2221"/>
                  </a:cubicBezTo>
                  <a:cubicBezTo>
                    <a:pt x="2267" y="2946"/>
                    <a:pt x="1616" y="3185"/>
                    <a:pt x="858" y="3457"/>
                  </a:cubicBezTo>
                  <a:cubicBezTo>
                    <a:pt x="273" y="3663"/>
                    <a:pt x="1" y="4042"/>
                    <a:pt x="34" y="4660"/>
                  </a:cubicBezTo>
                  <a:cubicBezTo>
                    <a:pt x="100" y="6580"/>
                    <a:pt x="2407" y="7511"/>
                    <a:pt x="3981" y="7684"/>
                  </a:cubicBezTo>
                  <a:cubicBezTo>
                    <a:pt x="4206" y="7713"/>
                    <a:pt x="4433" y="7727"/>
                    <a:pt x="4660" y="7727"/>
                  </a:cubicBezTo>
                  <a:cubicBezTo>
                    <a:pt x="6340" y="7727"/>
                    <a:pt x="8019" y="6944"/>
                    <a:pt x="8686" y="5311"/>
                  </a:cubicBezTo>
                  <a:cubicBezTo>
                    <a:pt x="8892" y="4767"/>
                    <a:pt x="8826" y="4149"/>
                    <a:pt x="8340" y="3770"/>
                  </a:cubicBezTo>
                  <a:cubicBezTo>
                    <a:pt x="7895" y="3358"/>
                    <a:pt x="7244" y="3325"/>
                    <a:pt x="6799" y="2872"/>
                  </a:cubicBezTo>
                  <a:cubicBezTo>
                    <a:pt x="6181" y="2221"/>
                    <a:pt x="6115" y="1191"/>
                    <a:pt x="6008" y="334"/>
                  </a:cubicBezTo>
                  <a:cubicBezTo>
                    <a:pt x="5992" y="198"/>
                    <a:pt x="5872" y="130"/>
                    <a:pt x="5761" y="130"/>
                  </a:cubicBezTo>
                  <a:cubicBezTo>
                    <a:pt x="5650" y="130"/>
                    <a:pt x="5547" y="198"/>
                    <a:pt x="5563" y="334"/>
                  </a:cubicBezTo>
                  <a:cubicBezTo>
                    <a:pt x="5769" y="1883"/>
                    <a:pt x="5975" y="3185"/>
                    <a:pt x="7516" y="3836"/>
                  </a:cubicBezTo>
                  <a:cubicBezTo>
                    <a:pt x="7928" y="4042"/>
                    <a:pt x="8340" y="4042"/>
                    <a:pt x="8381" y="4726"/>
                  </a:cubicBezTo>
                  <a:cubicBezTo>
                    <a:pt x="8381" y="5006"/>
                    <a:pt x="8175" y="5344"/>
                    <a:pt x="8035" y="5550"/>
                  </a:cubicBezTo>
                  <a:cubicBezTo>
                    <a:pt x="7763" y="6036"/>
                    <a:pt x="7351" y="6448"/>
                    <a:pt x="6898" y="6720"/>
                  </a:cubicBezTo>
                  <a:cubicBezTo>
                    <a:pt x="6284" y="7138"/>
                    <a:pt x="5511" y="7301"/>
                    <a:pt x="4746" y="7301"/>
                  </a:cubicBezTo>
                  <a:cubicBezTo>
                    <a:pt x="4319" y="7301"/>
                    <a:pt x="3895" y="7251"/>
                    <a:pt x="3503" y="7165"/>
                  </a:cubicBezTo>
                  <a:cubicBezTo>
                    <a:pt x="2506" y="6959"/>
                    <a:pt x="1336" y="6481"/>
                    <a:pt x="792" y="5550"/>
                  </a:cubicBezTo>
                  <a:cubicBezTo>
                    <a:pt x="586" y="5212"/>
                    <a:pt x="413" y="4767"/>
                    <a:pt x="512" y="4355"/>
                  </a:cubicBezTo>
                  <a:cubicBezTo>
                    <a:pt x="652" y="3902"/>
                    <a:pt x="1237" y="3836"/>
                    <a:pt x="1649" y="3663"/>
                  </a:cubicBezTo>
                  <a:cubicBezTo>
                    <a:pt x="3025" y="3045"/>
                    <a:pt x="3709" y="1710"/>
                    <a:pt x="3536" y="235"/>
                  </a:cubicBezTo>
                  <a:cubicBezTo>
                    <a:pt x="3536" y="78"/>
                    <a:pt x="3425" y="0"/>
                    <a:pt x="3314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1"/>
            <p:cNvSpPr/>
            <p:nvPr/>
          </p:nvSpPr>
          <p:spPr>
            <a:xfrm>
              <a:off x="7620982" y="2963657"/>
              <a:ext cx="581409" cy="420149"/>
            </a:xfrm>
            <a:custGeom>
              <a:avLst/>
              <a:gdLst/>
              <a:ahLst/>
              <a:cxnLst/>
              <a:rect l="l" t="t" r="r" b="b"/>
              <a:pathLst>
                <a:path w="9033" h="5695" extrusionOk="0">
                  <a:moveTo>
                    <a:pt x="3091" y="618"/>
                  </a:moveTo>
                  <a:cubicBezTo>
                    <a:pt x="3668" y="789"/>
                    <a:pt x="4269" y="874"/>
                    <a:pt x="4867" y="874"/>
                  </a:cubicBezTo>
                  <a:cubicBezTo>
                    <a:pt x="5336" y="874"/>
                    <a:pt x="5803" y="822"/>
                    <a:pt x="6255" y="717"/>
                  </a:cubicBezTo>
                  <a:cubicBezTo>
                    <a:pt x="6593" y="1236"/>
                    <a:pt x="7211" y="1681"/>
                    <a:pt x="7903" y="1887"/>
                  </a:cubicBezTo>
                  <a:cubicBezTo>
                    <a:pt x="8109" y="1953"/>
                    <a:pt x="8315" y="2126"/>
                    <a:pt x="8381" y="2332"/>
                  </a:cubicBezTo>
                  <a:cubicBezTo>
                    <a:pt x="8480" y="2538"/>
                    <a:pt x="8480" y="2777"/>
                    <a:pt x="8381" y="2983"/>
                  </a:cubicBezTo>
                  <a:cubicBezTo>
                    <a:pt x="7969" y="3840"/>
                    <a:pt x="7244" y="4598"/>
                    <a:pt x="6494" y="4870"/>
                  </a:cubicBezTo>
                  <a:cubicBezTo>
                    <a:pt x="5975" y="5043"/>
                    <a:pt x="5431" y="5150"/>
                    <a:pt x="4846" y="5150"/>
                  </a:cubicBezTo>
                  <a:cubicBezTo>
                    <a:pt x="4195" y="5150"/>
                    <a:pt x="3470" y="5010"/>
                    <a:pt x="2819" y="4771"/>
                  </a:cubicBezTo>
                  <a:cubicBezTo>
                    <a:pt x="1929" y="4458"/>
                    <a:pt x="1311" y="4013"/>
                    <a:pt x="965" y="3428"/>
                  </a:cubicBezTo>
                  <a:cubicBezTo>
                    <a:pt x="726" y="3090"/>
                    <a:pt x="586" y="2538"/>
                    <a:pt x="693" y="2192"/>
                  </a:cubicBezTo>
                  <a:cubicBezTo>
                    <a:pt x="759" y="2019"/>
                    <a:pt x="858" y="1953"/>
                    <a:pt x="998" y="1887"/>
                  </a:cubicBezTo>
                  <a:lnTo>
                    <a:pt x="1064" y="1854"/>
                  </a:lnTo>
                  <a:cubicBezTo>
                    <a:pt x="1855" y="1607"/>
                    <a:pt x="2506" y="1368"/>
                    <a:pt x="3091" y="618"/>
                  </a:cubicBezTo>
                  <a:close/>
                  <a:moveTo>
                    <a:pt x="2885" y="0"/>
                  </a:moveTo>
                  <a:lnTo>
                    <a:pt x="2753" y="206"/>
                  </a:lnTo>
                  <a:cubicBezTo>
                    <a:pt x="2712" y="239"/>
                    <a:pt x="2679" y="272"/>
                    <a:pt x="2679" y="305"/>
                  </a:cubicBezTo>
                  <a:cubicBezTo>
                    <a:pt x="2201" y="923"/>
                    <a:pt x="1649" y="1096"/>
                    <a:pt x="899" y="1368"/>
                  </a:cubicBezTo>
                  <a:lnTo>
                    <a:pt x="825" y="1368"/>
                  </a:lnTo>
                  <a:cubicBezTo>
                    <a:pt x="520" y="1475"/>
                    <a:pt x="314" y="1681"/>
                    <a:pt x="207" y="1986"/>
                  </a:cubicBezTo>
                  <a:cubicBezTo>
                    <a:pt x="1" y="2538"/>
                    <a:pt x="207" y="3255"/>
                    <a:pt x="487" y="3741"/>
                  </a:cubicBezTo>
                  <a:cubicBezTo>
                    <a:pt x="932" y="4392"/>
                    <a:pt x="1616" y="4903"/>
                    <a:pt x="2613" y="5282"/>
                  </a:cubicBezTo>
                  <a:cubicBezTo>
                    <a:pt x="3371" y="5562"/>
                    <a:pt x="4121" y="5694"/>
                    <a:pt x="4846" y="5694"/>
                  </a:cubicBezTo>
                  <a:cubicBezTo>
                    <a:pt x="5497" y="5694"/>
                    <a:pt x="6115" y="5595"/>
                    <a:pt x="6700" y="5389"/>
                  </a:cubicBezTo>
                  <a:cubicBezTo>
                    <a:pt x="7557" y="5043"/>
                    <a:pt x="8414" y="4219"/>
                    <a:pt x="8859" y="3222"/>
                  </a:cubicBezTo>
                  <a:cubicBezTo>
                    <a:pt x="9032" y="2884"/>
                    <a:pt x="9032" y="2472"/>
                    <a:pt x="8892" y="2126"/>
                  </a:cubicBezTo>
                  <a:cubicBezTo>
                    <a:pt x="8727" y="1747"/>
                    <a:pt x="8414" y="1475"/>
                    <a:pt x="8035" y="1368"/>
                  </a:cubicBezTo>
                  <a:cubicBezTo>
                    <a:pt x="7417" y="1195"/>
                    <a:pt x="6873" y="750"/>
                    <a:pt x="6626" y="272"/>
                  </a:cubicBezTo>
                  <a:lnTo>
                    <a:pt x="6527" y="99"/>
                  </a:lnTo>
                  <a:lnTo>
                    <a:pt x="6321" y="132"/>
                  </a:lnTo>
                  <a:cubicBezTo>
                    <a:pt x="5830" y="277"/>
                    <a:pt x="5322" y="348"/>
                    <a:pt x="4813" y="348"/>
                  </a:cubicBezTo>
                  <a:cubicBezTo>
                    <a:pt x="4222" y="348"/>
                    <a:pt x="3629" y="252"/>
                    <a:pt x="3058" y="66"/>
                  </a:cubicBezTo>
                  <a:lnTo>
                    <a:pt x="2885" y="0"/>
                  </a:ln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1"/>
            <p:cNvSpPr/>
            <p:nvPr/>
          </p:nvSpPr>
          <p:spPr>
            <a:xfrm>
              <a:off x="7475645" y="2690398"/>
              <a:ext cx="269110" cy="136558"/>
            </a:xfrm>
            <a:custGeom>
              <a:avLst/>
              <a:gdLst/>
              <a:ahLst/>
              <a:cxnLst/>
              <a:rect l="l" t="t" r="r" b="b"/>
              <a:pathLst>
                <a:path w="4181" h="1851" extrusionOk="0">
                  <a:moveTo>
                    <a:pt x="3817" y="0"/>
                  </a:moveTo>
                  <a:cubicBezTo>
                    <a:pt x="3780" y="0"/>
                    <a:pt x="3741" y="9"/>
                    <a:pt x="3701" y="29"/>
                  </a:cubicBezTo>
                  <a:cubicBezTo>
                    <a:pt x="2572" y="573"/>
                    <a:pt x="1262" y="746"/>
                    <a:pt x="199" y="1438"/>
                  </a:cubicBezTo>
                  <a:cubicBezTo>
                    <a:pt x="0" y="1548"/>
                    <a:pt x="109" y="1851"/>
                    <a:pt x="288" y="1851"/>
                  </a:cubicBezTo>
                  <a:cubicBezTo>
                    <a:pt x="325" y="1851"/>
                    <a:pt x="364" y="1838"/>
                    <a:pt x="405" y="1809"/>
                  </a:cubicBezTo>
                  <a:cubicBezTo>
                    <a:pt x="1509" y="1125"/>
                    <a:pt x="2811" y="985"/>
                    <a:pt x="3940" y="408"/>
                  </a:cubicBezTo>
                  <a:cubicBezTo>
                    <a:pt x="4180" y="316"/>
                    <a:pt x="4039" y="0"/>
                    <a:pt x="381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1"/>
            <p:cNvSpPr/>
            <p:nvPr/>
          </p:nvSpPr>
          <p:spPr>
            <a:xfrm>
              <a:off x="7631988" y="2769631"/>
              <a:ext cx="169924" cy="126672"/>
            </a:xfrm>
            <a:custGeom>
              <a:avLst/>
              <a:gdLst/>
              <a:ahLst/>
              <a:cxnLst/>
              <a:rect l="l" t="t" r="r" b="b"/>
              <a:pathLst>
                <a:path w="2640" h="1717" extrusionOk="0">
                  <a:moveTo>
                    <a:pt x="2303" y="1"/>
                  </a:moveTo>
                  <a:cubicBezTo>
                    <a:pt x="2258" y="1"/>
                    <a:pt x="2212" y="16"/>
                    <a:pt x="2170" y="51"/>
                  </a:cubicBezTo>
                  <a:cubicBezTo>
                    <a:pt x="1585" y="603"/>
                    <a:pt x="967" y="1015"/>
                    <a:pt x="242" y="1287"/>
                  </a:cubicBezTo>
                  <a:cubicBezTo>
                    <a:pt x="1" y="1382"/>
                    <a:pt x="84" y="1717"/>
                    <a:pt x="272" y="1717"/>
                  </a:cubicBezTo>
                  <a:cubicBezTo>
                    <a:pt x="296" y="1717"/>
                    <a:pt x="322" y="1711"/>
                    <a:pt x="349" y="1699"/>
                  </a:cubicBezTo>
                  <a:cubicBezTo>
                    <a:pt x="1140" y="1394"/>
                    <a:pt x="1857" y="982"/>
                    <a:pt x="2475" y="397"/>
                  </a:cubicBezTo>
                  <a:cubicBezTo>
                    <a:pt x="2639" y="233"/>
                    <a:pt x="2479" y="1"/>
                    <a:pt x="230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1"/>
            <p:cNvSpPr/>
            <p:nvPr/>
          </p:nvSpPr>
          <p:spPr>
            <a:xfrm>
              <a:off x="8063942" y="2748384"/>
              <a:ext cx="145272" cy="106088"/>
            </a:xfrm>
            <a:custGeom>
              <a:avLst/>
              <a:gdLst/>
              <a:ahLst/>
              <a:cxnLst/>
              <a:rect l="l" t="t" r="r" b="b"/>
              <a:pathLst>
                <a:path w="2257" h="1438" extrusionOk="0">
                  <a:moveTo>
                    <a:pt x="331" y="1"/>
                  </a:moveTo>
                  <a:cubicBezTo>
                    <a:pt x="171" y="1"/>
                    <a:pt x="1" y="170"/>
                    <a:pt x="123" y="339"/>
                  </a:cubicBezTo>
                  <a:cubicBezTo>
                    <a:pt x="568" y="957"/>
                    <a:pt x="1227" y="1336"/>
                    <a:pt x="1977" y="1435"/>
                  </a:cubicBezTo>
                  <a:cubicBezTo>
                    <a:pt x="1989" y="1437"/>
                    <a:pt x="2001" y="1437"/>
                    <a:pt x="2012" y="1437"/>
                  </a:cubicBezTo>
                  <a:cubicBezTo>
                    <a:pt x="2257" y="1437"/>
                    <a:pt x="2245" y="1021"/>
                    <a:pt x="1977" y="990"/>
                  </a:cubicBezTo>
                  <a:cubicBezTo>
                    <a:pt x="1392" y="924"/>
                    <a:pt x="848" y="611"/>
                    <a:pt x="502" y="100"/>
                  </a:cubicBezTo>
                  <a:cubicBezTo>
                    <a:pt x="461" y="30"/>
                    <a:pt x="397" y="1"/>
                    <a:pt x="33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1"/>
            <p:cNvSpPr/>
            <p:nvPr/>
          </p:nvSpPr>
          <p:spPr>
            <a:xfrm>
              <a:off x="8118588" y="2627173"/>
              <a:ext cx="218777" cy="63668"/>
            </a:xfrm>
            <a:custGeom>
              <a:avLst/>
              <a:gdLst/>
              <a:ahLst/>
              <a:cxnLst/>
              <a:rect l="l" t="t" r="r" b="b"/>
              <a:pathLst>
                <a:path w="3399" h="863" extrusionOk="0">
                  <a:moveTo>
                    <a:pt x="343" y="0"/>
                  </a:moveTo>
                  <a:cubicBezTo>
                    <a:pt x="147" y="0"/>
                    <a:pt x="1" y="315"/>
                    <a:pt x="205" y="400"/>
                  </a:cubicBezTo>
                  <a:cubicBezTo>
                    <a:pt x="765" y="714"/>
                    <a:pt x="1364" y="863"/>
                    <a:pt x="1970" y="863"/>
                  </a:cubicBezTo>
                  <a:cubicBezTo>
                    <a:pt x="2365" y="863"/>
                    <a:pt x="2763" y="800"/>
                    <a:pt x="3155" y="680"/>
                  </a:cubicBezTo>
                  <a:cubicBezTo>
                    <a:pt x="3398" y="614"/>
                    <a:pt x="3319" y="251"/>
                    <a:pt x="3099" y="251"/>
                  </a:cubicBezTo>
                  <a:cubicBezTo>
                    <a:pt x="3073" y="251"/>
                    <a:pt x="3045" y="256"/>
                    <a:pt x="3015" y="268"/>
                  </a:cubicBezTo>
                  <a:cubicBezTo>
                    <a:pt x="2678" y="375"/>
                    <a:pt x="2337" y="429"/>
                    <a:pt x="1996" y="429"/>
                  </a:cubicBezTo>
                  <a:cubicBezTo>
                    <a:pt x="1469" y="429"/>
                    <a:pt x="944" y="299"/>
                    <a:pt x="444" y="29"/>
                  </a:cubicBezTo>
                  <a:cubicBezTo>
                    <a:pt x="410" y="9"/>
                    <a:pt x="376" y="0"/>
                    <a:pt x="343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1"/>
            <p:cNvSpPr/>
            <p:nvPr/>
          </p:nvSpPr>
          <p:spPr>
            <a:xfrm>
              <a:off x="7800303" y="2456608"/>
              <a:ext cx="30831" cy="35928"/>
            </a:xfrm>
            <a:custGeom>
              <a:avLst/>
              <a:gdLst/>
              <a:ahLst/>
              <a:cxnLst/>
              <a:rect l="l" t="t" r="r" b="b"/>
              <a:pathLst>
                <a:path w="479" h="487" extrusionOk="0">
                  <a:moveTo>
                    <a:pt x="239" y="1"/>
                  </a:moveTo>
                  <a:cubicBezTo>
                    <a:pt x="132" y="1"/>
                    <a:pt x="0" y="108"/>
                    <a:pt x="0" y="240"/>
                  </a:cubicBezTo>
                  <a:cubicBezTo>
                    <a:pt x="0" y="380"/>
                    <a:pt x="132" y="487"/>
                    <a:pt x="239" y="487"/>
                  </a:cubicBezTo>
                  <a:cubicBezTo>
                    <a:pt x="379" y="487"/>
                    <a:pt x="478" y="380"/>
                    <a:pt x="478" y="240"/>
                  </a:cubicBezTo>
                  <a:cubicBezTo>
                    <a:pt x="478" y="108"/>
                    <a:pt x="379" y="1"/>
                    <a:pt x="23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1"/>
            <p:cNvSpPr/>
            <p:nvPr/>
          </p:nvSpPr>
          <p:spPr>
            <a:xfrm>
              <a:off x="7985931" y="2456608"/>
              <a:ext cx="30831" cy="35928"/>
            </a:xfrm>
            <a:custGeom>
              <a:avLst/>
              <a:gdLst/>
              <a:ahLst/>
              <a:cxnLst/>
              <a:rect l="l" t="t" r="r" b="b"/>
              <a:pathLst>
                <a:path w="479" h="487" extrusionOk="0">
                  <a:moveTo>
                    <a:pt x="239" y="1"/>
                  </a:moveTo>
                  <a:cubicBezTo>
                    <a:pt x="99" y="1"/>
                    <a:pt x="0" y="108"/>
                    <a:pt x="0" y="240"/>
                  </a:cubicBezTo>
                  <a:cubicBezTo>
                    <a:pt x="0" y="380"/>
                    <a:pt x="99" y="487"/>
                    <a:pt x="239" y="487"/>
                  </a:cubicBezTo>
                  <a:cubicBezTo>
                    <a:pt x="379" y="487"/>
                    <a:pt x="478" y="380"/>
                    <a:pt x="478" y="240"/>
                  </a:cubicBezTo>
                  <a:cubicBezTo>
                    <a:pt x="478" y="108"/>
                    <a:pt x="379" y="1"/>
                    <a:pt x="23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1"/>
            <p:cNvSpPr/>
            <p:nvPr/>
          </p:nvSpPr>
          <p:spPr>
            <a:xfrm>
              <a:off x="7739824" y="2573318"/>
              <a:ext cx="75371" cy="86391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5" y="1"/>
                  </a:moveTo>
                  <a:cubicBezTo>
                    <a:pt x="272" y="1"/>
                    <a:pt x="0" y="273"/>
                    <a:pt x="0" y="586"/>
                  </a:cubicBezTo>
                  <a:cubicBezTo>
                    <a:pt x="0" y="924"/>
                    <a:pt x="272" y="1171"/>
                    <a:pt x="585" y="1171"/>
                  </a:cubicBezTo>
                  <a:cubicBezTo>
                    <a:pt x="923" y="1171"/>
                    <a:pt x="1170" y="924"/>
                    <a:pt x="1170" y="586"/>
                  </a:cubicBezTo>
                  <a:cubicBezTo>
                    <a:pt x="1170" y="273"/>
                    <a:pt x="923" y="1"/>
                    <a:pt x="585" y="1"/>
                  </a:cubicBezTo>
                  <a:close/>
                </a:path>
              </a:pathLst>
            </a:custGeom>
            <a:solidFill>
              <a:srgbClr val="F7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7" name="Google Shape;537;p41"/>
          <p:cNvSpPr/>
          <p:nvPr/>
        </p:nvSpPr>
        <p:spPr>
          <a:xfrm>
            <a:off x="7596647" y="3850463"/>
            <a:ext cx="684000" cy="68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1"/>
          <p:cNvSpPr/>
          <p:nvPr/>
        </p:nvSpPr>
        <p:spPr>
          <a:xfrm rot="-687959">
            <a:off x="3009111" y="4353332"/>
            <a:ext cx="135170" cy="138110"/>
          </a:xfrm>
          <a:custGeom>
            <a:avLst/>
            <a:gdLst/>
            <a:ahLst/>
            <a:cxnLst/>
            <a:rect l="l" t="t" r="r" b="b"/>
            <a:pathLst>
              <a:path w="1517" h="1550" extrusionOk="0">
                <a:moveTo>
                  <a:pt x="1517" y="725"/>
                </a:moveTo>
                <a:cubicBezTo>
                  <a:pt x="1517" y="758"/>
                  <a:pt x="1475" y="791"/>
                  <a:pt x="1475" y="824"/>
                </a:cubicBezTo>
                <a:cubicBezTo>
                  <a:pt x="1475" y="857"/>
                  <a:pt x="1475" y="857"/>
                  <a:pt x="1442" y="857"/>
                </a:cubicBezTo>
                <a:cubicBezTo>
                  <a:pt x="1376" y="857"/>
                  <a:pt x="1269" y="857"/>
                  <a:pt x="1137" y="890"/>
                </a:cubicBezTo>
                <a:lnTo>
                  <a:pt x="964" y="890"/>
                </a:lnTo>
                <a:cubicBezTo>
                  <a:pt x="964" y="997"/>
                  <a:pt x="931" y="1096"/>
                  <a:pt x="931" y="1203"/>
                </a:cubicBezTo>
                <a:lnTo>
                  <a:pt x="931" y="1302"/>
                </a:lnTo>
                <a:lnTo>
                  <a:pt x="931" y="1409"/>
                </a:lnTo>
                <a:cubicBezTo>
                  <a:pt x="931" y="1442"/>
                  <a:pt x="899" y="1475"/>
                  <a:pt x="899" y="1508"/>
                </a:cubicBezTo>
                <a:cubicBezTo>
                  <a:pt x="857" y="1549"/>
                  <a:pt x="791" y="1549"/>
                  <a:pt x="725" y="1549"/>
                </a:cubicBezTo>
                <a:cubicBezTo>
                  <a:pt x="725" y="1508"/>
                  <a:pt x="693" y="1508"/>
                  <a:pt x="651" y="1508"/>
                </a:cubicBezTo>
                <a:cubicBezTo>
                  <a:pt x="618" y="1508"/>
                  <a:pt x="585" y="1475"/>
                  <a:pt x="585" y="1475"/>
                </a:cubicBezTo>
                <a:cubicBezTo>
                  <a:pt x="618" y="1409"/>
                  <a:pt x="618" y="1302"/>
                  <a:pt x="618" y="1137"/>
                </a:cubicBezTo>
                <a:lnTo>
                  <a:pt x="618" y="931"/>
                </a:lnTo>
                <a:cubicBezTo>
                  <a:pt x="519" y="931"/>
                  <a:pt x="346" y="964"/>
                  <a:pt x="107" y="1030"/>
                </a:cubicBezTo>
                <a:cubicBezTo>
                  <a:pt x="107" y="1030"/>
                  <a:pt x="74" y="1030"/>
                  <a:pt x="33" y="997"/>
                </a:cubicBezTo>
                <a:cubicBezTo>
                  <a:pt x="0" y="931"/>
                  <a:pt x="0" y="857"/>
                  <a:pt x="33" y="758"/>
                </a:cubicBezTo>
                <a:lnTo>
                  <a:pt x="33" y="725"/>
                </a:lnTo>
                <a:lnTo>
                  <a:pt x="74" y="725"/>
                </a:lnTo>
                <a:cubicBezTo>
                  <a:pt x="239" y="684"/>
                  <a:pt x="412" y="618"/>
                  <a:pt x="618" y="585"/>
                </a:cubicBezTo>
                <a:lnTo>
                  <a:pt x="618" y="585"/>
                </a:lnTo>
                <a:cubicBezTo>
                  <a:pt x="618" y="478"/>
                  <a:pt x="618" y="346"/>
                  <a:pt x="585" y="107"/>
                </a:cubicBezTo>
                <a:cubicBezTo>
                  <a:pt x="585" y="107"/>
                  <a:pt x="585" y="66"/>
                  <a:pt x="618" y="66"/>
                </a:cubicBezTo>
                <a:cubicBezTo>
                  <a:pt x="693" y="0"/>
                  <a:pt x="758" y="0"/>
                  <a:pt x="857" y="66"/>
                </a:cubicBezTo>
                <a:lnTo>
                  <a:pt x="899" y="66"/>
                </a:lnTo>
                <a:lnTo>
                  <a:pt x="899" y="107"/>
                </a:lnTo>
                <a:cubicBezTo>
                  <a:pt x="931" y="272"/>
                  <a:pt x="931" y="412"/>
                  <a:pt x="964" y="585"/>
                </a:cubicBezTo>
                <a:cubicBezTo>
                  <a:pt x="997" y="552"/>
                  <a:pt x="1105" y="552"/>
                  <a:pt x="1170" y="552"/>
                </a:cubicBezTo>
                <a:lnTo>
                  <a:pt x="1269" y="552"/>
                </a:lnTo>
                <a:lnTo>
                  <a:pt x="1343" y="552"/>
                </a:lnTo>
                <a:cubicBezTo>
                  <a:pt x="1409" y="552"/>
                  <a:pt x="1442" y="552"/>
                  <a:pt x="1475" y="585"/>
                </a:cubicBezTo>
                <a:cubicBezTo>
                  <a:pt x="1517" y="618"/>
                  <a:pt x="1517" y="651"/>
                  <a:pt x="1517" y="7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1"/>
          <p:cNvSpPr/>
          <p:nvPr/>
        </p:nvSpPr>
        <p:spPr>
          <a:xfrm rot="-687959">
            <a:off x="2312211" y="803194"/>
            <a:ext cx="135170" cy="138110"/>
          </a:xfrm>
          <a:custGeom>
            <a:avLst/>
            <a:gdLst/>
            <a:ahLst/>
            <a:cxnLst/>
            <a:rect l="l" t="t" r="r" b="b"/>
            <a:pathLst>
              <a:path w="1517" h="1550" extrusionOk="0">
                <a:moveTo>
                  <a:pt x="1517" y="725"/>
                </a:moveTo>
                <a:cubicBezTo>
                  <a:pt x="1517" y="758"/>
                  <a:pt x="1475" y="791"/>
                  <a:pt x="1475" y="824"/>
                </a:cubicBezTo>
                <a:cubicBezTo>
                  <a:pt x="1475" y="857"/>
                  <a:pt x="1475" y="857"/>
                  <a:pt x="1442" y="857"/>
                </a:cubicBezTo>
                <a:cubicBezTo>
                  <a:pt x="1376" y="857"/>
                  <a:pt x="1269" y="857"/>
                  <a:pt x="1137" y="890"/>
                </a:cubicBezTo>
                <a:lnTo>
                  <a:pt x="964" y="890"/>
                </a:lnTo>
                <a:cubicBezTo>
                  <a:pt x="964" y="997"/>
                  <a:pt x="931" y="1096"/>
                  <a:pt x="931" y="1203"/>
                </a:cubicBezTo>
                <a:lnTo>
                  <a:pt x="931" y="1302"/>
                </a:lnTo>
                <a:lnTo>
                  <a:pt x="931" y="1409"/>
                </a:lnTo>
                <a:cubicBezTo>
                  <a:pt x="931" y="1442"/>
                  <a:pt x="899" y="1475"/>
                  <a:pt x="899" y="1508"/>
                </a:cubicBezTo>
                <a:cubicBezTo>
                  <a:pt x="857" y="1549"/>
                  <a:pt x="791" y="1549"/>
                  <a:pt x="725" y="1549"/>
                </a:cubicBezTo>
                <a:cubicBezTo>
                  <a:pt x="725" y="1508"/>
                  <a:pt x="693" y="1508"/>
                  <a:pt x="651" y="1508"/>
                </a:cubicBezTo>
                <a:cubicBezTo>
                  <a:pt x="618" y="1508"/>
                  <a:pt x="585" y="1475"/>
                  <a:pt x="585" y="1475"/>
                </a:cubicBezTo>
                <a:cubicBezTo>
                  <a:pt x="618" y="1409"/>
                  <a:pt x="618" y="1302"/>
                  <a:pt x="618" y="1137"/>
                </a:cubicBezTo>
                <a:lnTo>
                  <a:pt x="618" y="931"/>
                </a:lnTo>
                <a:cubicBezTo>
                  <a:pt x="519" y="931"/>
                  <a:pt x="346" y="964"/>
                  <a:pt x="107" y="1030"/>
                </a:cubicBezTo>
                <a:cubicBezTo>
                  <a:pt x="107" y="1030"/>
                  <a:pt x="74" y="1030"/>
                  <a:pt x="33" y="997"/>
                </a:cubicBezTo>
                <a:cubicBezTo>
                  <a:pt x="0" y="931"/>
                  <a:pt x="0" y="857"/>
                  <a:pt x="33" y="758"/>
                </a:cubicBezTo>
                <a:lnTo>
                  <a:pt x="33" y="725"/>
                </a:lnTo>
                <a:lnTo>
                  <a:pt x="74" y="725"/>
                </a:lnTo>
                <a:cubicBezTo>
                  <a:pt x="239" y="684"/>
                  <a:pt x="412" y="618"/>
                  <a:pt x="618" y="585"/>
                </a:cubicBezTo>
                <a:lnTo>
                  <a:pt x="618" y="585"/>
                </a:lnTo>
                <a:cubicBezTo>
                  <a:pt x="618" y="478"/>
                  <a:pt x="618" y="346"/>
                  <a:pt x="585" y="107"/>
                </a:cubicBezTo>
                <a:cubicBezTo>
                  <a:pt x="585" y="107"/>
                  <a:pt x="585" y="66"/>
                  <a:pt x="618" y="66"/>
                </a:cubicBezTo>
                <a:cubicBezTo>
                  <a:pt x="693" y="0"/>
                  <a:pt x="758" y="0"/>
                  <a:pt x="857" y="66"/>
                </a:cubicBezTo>
                <a:lnTo>
                  <a:pt x="899" y="66"/>
                </a:lnTo>
                <a:lnTo>
                  <a:pt x="899" y="107"/>
                </a:lnTo>
                <a:cubicBezTo>
                  <a:pt x="931" y="272"/>
                  <a:pt x="931" y="412"/>
                  <a:pt x="964" y="585"/>
                </a:cubicBezTo>
                <a:cubicBezTo>
                  <a:pt x="997" y="552"/>
                  <a:pt x="1105" y="552"/>
                  <a:pt x="1170" y="552"/>
                </a:cubicBezTo>
                <a:lnTo>
                  <a:pt x="1269" y="552"/>
                </a:lnTo>
                <a:lnTo>
                  <a:pt x="1343" y="552"/>
                </a:lnTo>
                <a:cubicBezTo>
                  <a:pt x="1409" y="552"/>
                  <a:pt x="1442" y="552"/>
                  <a:pt x="1475" y="585"/>
                </a:cubicBezTo>
                <a:cubicBezTo>
                  <a:pt x="1517" y="618"/>
                  <a:pt x="1517" y="651"/>
                  <a:pt x="1517" y="7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1"/>
          <p:cNvSpPr/>
          <p:nvPr/>
        </p:nvSpPr>
        <p:spPr>
          <a:xfrm rot="-687959">
            <a:off x="7449111" y="3002519"/>
            <a:ext cx="135170" cy="138110"/>
          </a:xfrm>
          <a:custGeom>
            <a:avLst/>
            <a:gdLst/>
            <a:ahLst/>
            <a:cxnLst/>
            <a:rect l="l" t="t" r="r" b="b"/>
            <a:pathLst>
              <a:path w="1517" h="1550" extrusionOk="0">
                <a:moveTo>
                  <a:pt x="1517" y="725"/>
                </a:moveTo>
                <a:cubicBezTo>
                  <a:pt x="1517" y="758"/>
                  <a:pt x="1475" y="791"/>
                  <a:pt x="1475" y="824"/>
                </a:cubicBezTo>
                <a:cubicBezTo>
                  <a:pt x="1475" y="857"/>
                  <a:pt x="1475" y="857"/>
                  <a:pt x="1442" y="857"/>
                </a:cubicBezTo>
                <a:cubicBezTo>
                  <a:pt x="1376" y="857"/>
                  <a:pt x="1269" y="857"/>
                  <a:pt x="1137" y="890"/>
                </a:cubicBezTo>
                <a:lnTo>
                  <a:pt x="964" y="890"/>
                </a:lnTo>
                <a:cubicBezTo>
                  <a:pt x="964" y="997"/>
                  <a:pt x="931" y="1096"/>
                  <a:pt x="931" y="1203"/>
                </a:cubicBezTo>
                <a:lnTo>
                  <a:pt x="931" y="1302"/>
                </a:lnTo>
                <a:lnTo>
                  <a:pt x="931" y="1409"/>
                </a:lnTo>
                <a:cubicBezTo>
                  <a:pt x="931" y="1442"/>
                  <a:pt x="899" y="1475"/>
                  <a:pt x="899" y="1508"/>
                </a:cubicBezTo>
                <a:cubicBezTo>
                  <a:pt x="857" y="1549"/>
                  <a:pt x="791" y="1549"/>
                  <a:pt x="725" y="1549"/>
                </a:cubicBezTo>
                <a:cubicBezTo>
                  <a:pt x="725" y="1508"/>
                  <a:pt x="693" y="1508"/>
                  <a:pt x="651" y="1508"/>
                </a:cubicBezTo>
                <a:cubicBezTo>
                  <a:pt x="618" y="1508"/>
                  <a:pt x="585" y="1475"/>
                  <a:pt x="585" y="1475"/>
                </a:cubicBezTo>
                <a:cubicBezTo>
                  <a:pt x="618" y="1409"/>
                  <a:pt x="618" y="1302"/>
                  <a:pt x="618" y="1137"/>
                </a:cubicBezTo>
                <a:lnTo>
                  <a:pt x="618" y="931"/>
                </a:lnTo>
                <a:cubicBezTo>
                  <a:pt x="519" y="931"/>
                  <a:pt x="346" y="964"/>
                  <a:pt x="107" y="1030"/>
                </a:cubicBezTo>
                <a:cubicBezTo>
                  <a:pt x="107" y="1030"/>
                  <a:pt x="74" y="1030"/>
                  <a:pt x="33" y="997"/>
                </a:cubicBezTo>
                <a:cubicBezTo>
                  <a:pt x="0" y="931"/>
                  <a:pt x="0" y="857"/>
                  <a:pt x="33" y="758"/>
                </a:cubicBezTo>
                <a:lnTo>
                  <a:pt x="33" y="725"/>
                </a:lnTo>
                <a:lnTo>
                  <a:pt x="74" y="725"/>
                </a:lnTo>
                <a:cubicBezTo>
                  <a:pt x="239" y="684"/>
                  <a:pt x="412" y="618"/>
                  <a:pt x="618" y="585"/>
                </a:cubicBezTo>
                <a:lnTo>
                  <a:pt x="618" y="585"/>
                </a:lnTo>
                <a:cubicBezTo>
                  <a:pt x="618" y="478"/>
                  <a:pt x="618" y="346"/>
                  <a:pt x="585" y="107"/>
                </a:cubicBezTo>
                <a:cubicBezTo>
                  <a:pt x="585" y="107"/>
                  <a:pt x="585" y="66"/>
                  <a:pt x="618" y="66"/>
                </a:cubicBezTo>
                <a:cubicBezTo>
                  <a:pt x="693" y="0"/>
                  <a:pt x="758" y="0"/>
                  <a:pt x="857" y="66"/>
                </a:cubicBezTo>
                <a:lnTo>
                  <a:pt x="899" y="66"/>
                </a:lnTo>
                <a:lnTo>
                  <a:pt x="899" y="107"/>
                </a:lnTo>
                <a:cubicBezTo>
                  <a:pt x="931" y="272"/>
                  <a:pt x="931" y="412"/>
                  <a:pt x="964" y="585"/>
                </a:cubicBezTo>
                <a:cubicBezTo>
                  <a:pt x="997" y="552"/>
                  <a:pt x="1105" y="552"/>
                  <a:pt x="1170" y="552"/>
                </a:cubicBezTo>
                <a:lnTo>
                  <a:pt x="1269" y="552"/>
                </a:lnTo>
                <a:lnTo>
                  <a:pt x="1343" y="552"/>
                </a:lnTo>
                <a:cubicBezTo>
                  <a:pt x="1409" y="552"/>
                  <a:pt x="1442" y="552"/>
                  <a:pt x="1475" y="585"/>
                </a:cubicBezTo>
                <a:cubicBezTo>
                  <a:pt x="1517" y="618"/>
                  <a:pt x="1517" y="651"/>
                  <a:pt x="1517" y="7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1"/>
          <p:cNvSpPr/>
          <p:nvPr/>
        </p:nvSpPr>
        <p:spPr>
          <a:xfrm rot="-5400000">
            <a:off x="8686525" y="2633482"/>
            <a:ext cx="200617" cy="195675"/>
          </a:xfrm>
          <a:custGeom>
            <a:avLst/>
            <a:gdLst/>
            <a:ahLst/>
            <a:cxnLst/>
            <a:rect l="l" t="t" r="r" b="b"/>
            <a:pathLst>
              <a:path w="2679" h="2613" extrusionOk="0">
                <a:moveTo>
                  <a:pt x="1376" y="1"/>
                </a:moveTo>
                <a:cubicBezTo>
                  <a:pt x="1302" y="1"/>
                  <a:pt x="1269" y="67"/>
                  <a:pt x="1269" y="141"/>
                </a:cubicBezTo>
                <a:cubicBezTo>
                  <a:pt x="1269" y="240"/>
                  <a:pt x="1236" y="652"/>
                  <a:pt x="1203" y="825"/>
                </a:cubicBezTo>
                <a:cubicBezTo>
                  <a:pt x="1203" y="891"/>
                  <a:pt x="1269" y="965"/>
                  <a:pt x="1343" y="965"/>
                </a:cubicBezTo>
                <a:cubicBezTo>
                  <a:pt x="1409" y="965"/>
                  <a:pt x="1475" y="932"/>
                  <a:pt x="1475" y="858"/>
                </a:cubicBezTo>
                <a:cubicBezTo>
                  <a:pt x="1475" y="685"/>
                  <a:pt x="1508" y="273"/>
                  <a:pt x="1508" y="141"/>
                </a:cubicBezTo>
                <a:cubicBezTo>
                  <a:pt x="1508" y="67"/>
                  <a:pt x="1475" y="1"/>
                  <a:pt x="1376" y="1"/>
                </a:cubicBezTo>
                <a:close/>
                <a:moveTo>
                  <a:pt x="636" y="489"/>
                </a:moveTo>
                <a:cubicBezTo>
                  <a:pt x="602" y="489"/>
                  <a:pt x="569" y="499"/>
                  <a:pt x="552" y="520"/>
                </a:cubicBezTo>
                <a:cubicBezTo>
                  <a:pt x="478" y="586"/>
                  <a:pt x="478" y="652"/>
                  <a:pt x="552" y="726"/>
                </a:cubicBezTo>
                <a:cubicBezTo>
                  <a:pt x="651" y="792"/>
                  <a:pt x="824" y="965"/>
                  <a:pt x="890" y="1031"/>
                </a:cubicBezTo>
                <a:cubicBezTo>
                  <a:pt x="931" y="1064"/>
                  <a:pt x="964" y="1064"/>
                  <a:pt x="964" y="1064"/>
                </a:cubicBezTo>
                <a:cubicBezTo>
                  <a:pt x="1030" y="1064"/>
                  <a:pt x="1063" y="1031"/>
                  <a:pt x="1063" y="998"/>
                </a:cubicBezTo>
                <a:cubicBezTo>
                  <a:pt x="1137" y="965"/>
                  <a:pt x="1096" y="858"/>
                  <a:pt x="1063" y="825"/>
                </a:cubicBezTo>
                <a:cubicBezTo>
                  <a:pt x="997" y="759"/>
                  <a:pt x="824" y="619"/>
                  <a:pt x="725" y="520"/>
                </a:cubicBezTo>
                <a:cubicBezTo>
                  <a:pt x="705" y="499"/>
                  <a:pt x="670" y="489"/>
                  <a:pt x="636" y="489"/>
                </a:cubicBezTo>
                <a:close/>
                <a:moveTo>
                  <a:pt x="2061" y="528"/>
                </a:moveTo>
                <a:cubicBezTo>
                  <a:pt x="2027" y="528"/>
                  <a:pt x="1994" y="536"/>
                  <a:pt x="1961" y="553"/>
                </a:cubicBezTo>
                <a:cubicBezTo>
                  <a:pt x="1920" y="619"/>
                  <a:pt x="1821" y="685"/>
                  <a:pt x="1755" y="726"/>
                </a:cubicBezTo>
                <a:cubicBezTo>
                  <a:pt x="1714" y="759"/>
                  <a:pt x="1681" y="792"/>
                  <a:pt x="1648" y="825"/>
                </a:cubicBezTo>
                <a:cubicBezTo>
                  <a:pt x="1582" y="858"/>
                  <a:pt x="1582" y="965"/>
                  <a:pt x="1615" y="998"/>
                </a:cubicBezTo>
                <a:cubicBezTo>
                  <a:pt x="1648" y="1031"/>
                  <a:pt x="1681" y="1064"/>
                  <a:pt x="1714" y="1064"/>
                </a:cubicBezTo>
                <a:cubicBezTo>
                  <a:pt x="1755" y="1064"/>
                  <a:pt x="1788" y="1064"/>
                  <a:pt x="1821" y="1031"/>
                </a:cubicBezTo>
                <a:cubicBezTo>
                  <a:pt x="1854" y="998"/>
                  <a:pt x="1887" y="965"/>
                  <a:pt x="1920" y="932"/>
                </a:cubicBezTo>
                <a:cubicBezTo>
                  <a:pt x="1994" y="858"/>
                  <a:pt x="2093" y="792"/>
                  <a:pt x="2167" y="759"/>
                </a:cubicBezTo>
                <a:cubicBezTo>
                  <a:pt x="2200" y="685"/>
                  <a:pt x="2200" y="619"/>
                  <a:pt x="2167" y="553"/>
                </a:cubicBezTo>
                <a:cubicBezTo>
                  <a:pt x="2130" y="536"/>
                  <a:pt x="2095" y="528"/>
                  <a:pt x="2061" y="528"/>
                </a:cubicBezTo>
                <a:close/>
                <a:moveTo>
                  <a:pt x="140" y="1171"/>
                </a:moveTo>
                <a:cubicBezTo>
                  <a:pt x="66" y="1171"/>
                  <a:pt x="0" y="1237"/>
                  <a:pt x="0" y="1303"/>
                </a:cubicBezTo>
                <a:cubicBezTo>
                  <a:pt x="0" y="1377"/>
                  <a:pt x="66" y="1443"/>
                  <a:pt x="140" y="1443"/>
                </a:cubicBezTo>
                <a:lnTo>
                  <a:pt x="857" y="1443"/>
                </a:lnTo>
                <a:cubicBezTo>
                  <a:pt x="931" y="1410"/>
                  <a:pt x="964" y="1344"/>
                  <a:pt x="964" y="1270"/>
                </a:cubicBezTo>
                <a:cubicBezTo>
                  <a:pt x="964" y="1204"/>
                  <a:pt x="890" y="1171"/>
                  <a:pt x="824" y="1171"/>
                </a:cubicBezTo>
                <a:close/>
                <a:moveTo>
                  <a:pt x="1818" y="1195"/>
                </a:moveTo>
                <a:cubicBezTo>
                  <a:pt x="1764" y="1195"/>
                  <a:pt x="1714" y="1249"/>
                  <a:pt x="1714" y="1303"/>
                </a:cubicBezTo>
                <a:cubicBezTo>
                  <a:pt x="1714" y="1377"/>
                  <a:pt x="1755" y="1443"/>
                  <a:pt x="1821" y="1443"/>
                </a:cubicBezTo>
                <a:cubicBezTo>
                  <a:pt x="1994" y="1476"/>
                  <a:pt x="2406" y="1509"/>
                  <a:pt x="2538" y="1509"/>
                </a:cubicBezTo>
                <a:cubicBezTo>
                  <a:pt x="2612" y="1509"/>
                  <a:pt x="2678" y="1443"/>
                  <a:pt x="2678" y="1377"/>
                </a:cubicBezTo>
                <a:cubicBezTo>
                  <a:pt x="2678" y="1303"/>
                  <a:pt x="2612" y="1237"/>
                  <a:pt x="2538" y="1237"/>
                </a:cubicBezTo>
                <a:cubicBezTo>
                  <a:pt x="2439" y="1237"/>
                  <a:pt x="2027" y="1204"/>
                  <a:pt x="1854" y="1204"/>
                </a:cubicBezTo>
                <a:cubicBezTo>
                  <a:pt x="1842" y="1198"/>
                  <a:pt x="1830" y="1195"/>
                  <a:pt x="1818" y="1195"/>
                </a:cubicBezTo>
                <a:close/>
                <a:moveTo>
                  <a:pt x="981" y="1561"/>
                </a:moveTo>
                <a:cubicBezTo>
                  <a:pt x="941" y="1561"/>
                  <a:pt x="901" y="1577"/>
                  <a:pt x="857" y="1616"/>
                </a:cubicBezTo>
                <a:cubicBezTo>
                  <a:pt x="824" y="1682"/>
                  <a:pt x="651" y="1855"/>
                  <a:pt x="585" y="1921"/>
                </a:cubicBezTo>
                <a:cubicBezTo>
                  <a:pt x="519" y="1995"/>
                  <a:pt x="519" y="2061"/>
                  <a:pt x="585" y="2127"/>
                </a:cubicBezTo>
                <a:cubicBezTo>
                  <a:pt x="618" y="2168"/>
                  <a:pt x="651" y="2168"/>
                  <a:pt x="684" y="2168"/>
                </a:cubicBezTo>
                <a:cubicBezTo>
                  <a:pt x="725" y="2168"/>
                  <a:pt x="758" y="2168"/>
                  <a:pt x="758" y="2127"/>
                </a:cubicBezTo>
                <a:cubicBezTo>
                  <a:pt x="857" y="2028"/>
                  <a:pt x="1030" y="1855"/>
                  <a:pt x="1096" y="1789"/>
                </a:cubicBezTo>
                <a:cubicBezTo>
                  <a:pt x="1137" y="1715"/>
                  <a:pt x="1137" y="1616"/>
                  <a:pt x="1063" y="1583"/>
                </a:cubicBezTo>
                <a:cubicBezTo>
                  <a:pt x="1036" y="1569"/>
                  <a:pt x="1008" y="1561"/>
                  <a:pt x="981" y="1561"/>
                </a:cubicBezTo>
                <a:close/>
                <a:moveTo>
                  <a:pt x="1702" y="1578"/>
                </a:moveTo>
                <a:cubicBezTo>
                  <a:pt x="1672" y="1578"/>
                  <a:pt x="1643" y="1588"/>
                  <a:pt x="1615" y="1616"/>
                </a:cubicBezTo>
                <a:cubicBezTo>
                  <a:pt x="1582" y="1649"/>
                  <a:pt x="1549" y="1715"/>
                  <a:pt x="1615" y="1789"/>
                </a:cubicBezTo>
                <a:cubicBezTo>
                  <a:pt x="1681" y="1888"/>
                  <a:pt x="1854" y="2061"/>
                  <a:pt x="1920" y="2168"/>
                </a:cubicBezTo>
                <a:cubicBezTo>
                  <a:pt x="1961" y="2168"/>
                  <a:pt x="1994" y="2201"/>
                  <a:pt x="2027" y="2201"/>
                </a:cubicBezTo>
                <a:cubicBezTo>
                  <a:pt x="2060" y="2201"/>
                  <a:pt x="2093" y="2201"/>
                  <a:pt x="2093" y="2168"/>
                </a:cubicBezTo>
                <a:cubicBezTo>
                  <a:pt x="2167" y="2094"/>
                  <a:pt x="2167" y="2028"/>
                  <a:pt x="2093" y="1962"/>
                </a:cubicBezTo>
                <a:cubicBezTo>
                  <a:pt x="2027" y="1888"/>
                  <a:pt x="1887" y="1715"/>
                  <a:pt x="1821" y="1616"/>
                </a:cubicBezTo>
                <a:cubicBezTo>
                  <a:pt x="1783" y="1597"/>
                  <a:pt x="1742" y="1578"/>
                  <a:pt x="1702" y="1578"/>
                </a:cubicBezTo>
                <a:close/>
                <a:moveTo>
                  <a:pt x="1343" y="1649"/>
                </a:moveTo>
                <a:cubicBezTo>
                  <a:pt x="1236" y="1682"/>
                  <a:pt x="1203" y="1756"/>
                  <a:pt x="1203" y="1822"/>
                </a:cubicBezTo>
                <a:cubicBezTo>
                  <a:pt x="1203" y="1921"/>
                  <a:pt x="1236" y="2333"/>
                  <a:pt x="1236" y="2473"/>
                </a:cubicBezTo>
                <a:cubicBezTo>
                  <a:pt x="1236" y="2539"/>
                  <a:pt x="1302" y="2613"/>
                  <a:pt x="1376" y="2613"/>
                </a:cubicBezTo>
                <a:cubicBezTo>
                  <a:pt x="1442" y="2613"/>
                  <a:pt x="1508" y="2539"/>
                  <a:pt x="1508" y="2473"/>
                </a:cubicBezTo>
                <a:cubicBezTo>
                  <a:pt x="1508" y="2333"/>
                  <a:pt x="1475" y="1921"/>
                  <a:pt x="1475" y="1789"/>
                </a:cubicBezTo>
                <a:cubicBezTo>
                  <a:pt x="1475" y="1715"/>
                  <a:pt x="1409" y="1649"/>
                  <a:pt x="1343" y="16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5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344F51-D80A-437A-A1CD-EF69DF040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437459" y="2568233"/>
            <a:ext cx="2097383" cy="6621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470790" y="48622"/>
            <a:ext cx="4181674" cy="214312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685800">
              <a:buClrTx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1689798" y="2163324"/>
            <a:ext cx="1891577" cy="2088685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1523434" y="2813405"/>
            <a:ext cx="2230448" cy="169228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1260809" y="203813"/>
            <a:ext cx="2718445" cy="2199290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58" y="1483453"/>
            <a:ext cx="1216972" cy="100511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467721" y="2576931"/>
            <a:ext cx="203709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7.40741E-7 L -0.00117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FC4FE9-C50A-4DC2-A79D-D1DAF02CE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9869" y="233511"/>
            <a:ext cx="7172325" cy="151076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_____________ to Mai. (talk) 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8FBCDD-4A7C-DFD2-C142-1F328C634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06" y="2113109"/>
            <a:ext cx="3253352" cy="24308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72B00A-3AB1-FD7E-FB20-A375A99E3ADA}"/>
              </a:ext>
            </a:extLst>
          </p:cNvPr>
          <p:cNvSpPr txBox="1"/>
          <p:nvPr/>
        </p:nvSpPr>
        <p:spPr>
          <a:xfrm>
            <a:off x="2896880" y="1075120"/>
            <a:ext cx="204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talking</a:t>
            </a:r>
          </a:p>
        </p:txBody>
      </p:sp>
    </p:spTree>
    <p:extLst>
      <p:ext uri="{BB962C8B-B14F-4D97-AF65-F5344CB8AC3E}">
        <p14:creationId xmlns:p14="http://schemas.microsoft.com/office/powerpoint/2010/main" val="18471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F2BF3B5-AB91-43B3-9D1A-AF74CFF60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205486" y="826184"/>
            <a:ext cx="477973" cy="451646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4085050" y="863513"/>
            <a:ext cx="723884" cy="425283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189573" y="1028889"/>
            <a:ext cx="3242939" cy="183090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4096162" y="401635"/>
            <a:ext cx="678627" cy="469827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7" name="Picture 9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5" y="2452852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737216" y="2054106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17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2" y="1055431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1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4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3240327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3"/>
            <a:ext cx="3663038" cy="161739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4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867287" y="2425817"/>
            <a:ext cx="556664" cy="45873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42503" y="1961118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8216 -0.603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3016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5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355 -0.52939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648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34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885 -0.59676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2983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7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9948 -0.3162 " pathEditMode="relative" rAng="0" ptsTypes="AA">
                                      <p:cBhvr>
                                        <p:cTn id="17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581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"/>
                            </p:stCondLst>
                            <p:childTnLst>
                              <p:par>
                                <p:cTn id="18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500"/>
                            </p:stCondLst>
                            <p:childTnLst>
                              <p:par>
                                <p:cTn id="2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8" grpId="0"/>
      <p:bldP spid="59" grpId="0"/>
      <p:bldP spid="59" grpId="1"/>
      <p:bldP spid="60" grpId="0"/>
      <p:bldP spid="61" grpId="0"/>
      <p:bldP spid="61" grpId="1"/>
      <p:bldP spid="65" grpId="0"/>
      <p:bldP spid="69" grpId="0"/>
      <p:bldP spid="69" grpId="1"/>
      <p:bldP spid="72" grpId="0"/>
      <p:bldP spid="81" grpId="0"/>
      <p:bldP spid="81" grpId="1"/>
      <p:bldP spid="100" grpId="0"/>
      <p:bldP spid="101" grpId="0"/>
      <p:bldP spid="10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FC4FE9-C50A-4DC2-A79D-D1DAF02CE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691CC4-5903-CFC9-FAC5-15ED881E4F1E}"/>
              </a:ext>
            </a:extLst>
          </p:cNvPr>
          <p:cNvSpPr/>
          <p:nvPr/>
        </p:nvSpPr>
        <p:spPr>
          <a:xfrm>
            <a:off x="949869" y="233511"/>
            <a:ext cx="7172325" cy="17105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  <a:endParaRPr lang="en-US" sz="2800" kern="1200" dirty="0">
              <a:solidFill>
                <a:srgbClr val="0E2A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 and Ba ____________________________. (eat ice cream)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162C9-85AD-0B97-887D-E95BBCB65B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97" y="2113108"/>
            <a:ext cx="3762412" cy="24308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D7244D-4346-6479-EDA5-47705ACBAA4A}"/>
              </a:ext>
            </a:extLst>
          </p:cNvPr>
          <p:cNvSpPr txBox="1"/>
          <p:nvPr/>
        </p:nvSpPr>
        <p:spPr>
          <a:xfrm>
            <a:off x="3304375" y="967251"/>
            <a:ext cx="456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not eating ice cream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EF53BA-9CB7-4CA5-AC51-7C046F683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5DF64F7B-6428-4D49-AE44-06F1127EE9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82C39D-9228-0867-489C-B40BA1D452A6}"/>
              </a:ext>
            </a:extLst>
          </p:cNvPr>
          <p:cNvSpPr/>
          <p:nvPr/>
        </p:nvSpPr>
        <p:spPr>
          <a:xfrm>
            <a:off x="949869" y="233511"/>
            <a:ext cx="7172325" cy="17105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  <a:endParaRPr lang="en-US" sz="2800" kern="1200" dirty="0">
              <a:solidFill>
                <a:srgbClr val="0E2A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 and Trang ____________________________. (take photos)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E0F76-1858-325E-C7D2-73864F7DAB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30" y="2081515"/>
            <a:ext cx="3267298" cy="26230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FAD37A-A343-E3CA-5C9B-66C803501DB6}"/>
              </a:ext>
            </a:extLst>
          </p:cNvPr>
          <p:cNvSpPr txBox="1"/>
          <p:nvPr/>
        </p:nvSpPr>
        <p:spPr>
          <a:xfrm>
            <a:off x="3534655" y="967251"/>
            <a:ext cx="4334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taking photos</a:t>
            </a:r>
          </a:p>
        </p:txBody>
      </p:sp>
    </p:spTree>
    <p:extLst>
      <p:ext uri="{BB962C8B-B14F-4D97-AF65-F5344CB8AC3E}">
        <p14:creationId xmlns:p14="http://schemas.microsoft.com/office/powerpoint/2010/main" val="27098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53947F-A0B0-4BFA-A853-70513292D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C9ECA567-7CF7-43B7-87D3-445DFC0C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2A0E4F-606C-F30E-DD59-B25421FDEF28}"/>
              </a:ext>
            </a:extLst>
          </p:cNvPr>
          <p:cNvSpPr/>
          <p:nvPr/>
        </p:nvSpPr>
        <p:spPr>
          <a:xfrm>
            <a:off x="949869" y="233511"/>
            <a:ext cx="7172325" cy="17105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  <a:endParaRPr lang="en-US" sz="2800" kern="1200" dirty="0">
              <a:solidFill>
                <a:srgbClr val="0E2A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____________________________. </a:t>
            </a: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(write a letter)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61979-6633-9F89-A2B4-8E40DEEA96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23" y="2135510"/>
            <a:ext cx="2975153" cy="24984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82D29-00E3-ECB2-697F-A59BCEAECD4E}"/>
              </a:ext>
            </a:extLst>
          </p:cNvPr>
          <p:cNvSpPr txBox="1"/>
          <p:nvPr/>
        </p:nvSpPr>
        <p:spPr>
          <a:xfrm>
            <a:off x="2404981" y="967251"/>
            <a:ext cx="4334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writing a letter</a:t>
            </a:r>
          </a:p>
        </p:txBody>
      </p:sp>
    </p:spTree>
    <p:extLst>
      <p:ext uri="{BB962C8B-B14F-4D97-AF65-F5344CB8AC3E}">
        <p14:creationId xmlns:p14="http://schemas.microsoft.com/office/powerpoint/2010/main" val="5793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859E17-D68B-4D19-8F94-F94D9DCF8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AA69E512-2AD9-4D61-8F3D-CA9F62C55A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A56B04-17DC-4F4D-E6C0-182145943E8A}"/>
              </a:ext>
            </a:extLst>
          </p:cNvPr>
          <p:cNvSpPr/>
          <p:nvPr/>
        </p:nvSpPr>
        <p:spPr>
          <a:xfrm>
            <a:off x="949869" y="233511"/>
            <a:ext cx="7172325" cy="17105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  <a:endParaRPr lang="en-US" sz="2800" kern="1200" dirty="0">
              <a:solidFill>
                <a:srgbClr val="0E2A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Duong and Hung __________________</a:t>
            </a: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_________________. (play badminton)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E9044-2005-0714-A51E-25BE3D4436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69" y="2113109"/>
            <a:ext cx="2931660" cy="25576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275A85-3D47-ED56-B07B-23C5C282A170}"/>
              </a:ext>
            </a:extLst>
          </p:cNvPr>
          <p:cNvSpPr txBox="1"/>
          <p:nvPr/>
        </p:nvSpPr>
        <p:spPr>
          <a:xfrm>
            <a:off x="4425882" y="967251"/>
            <a:ext cx="3119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not playing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B3BC5-DA93-8129-488B-652B74872A7C}"/>
              </a:ext>
            </a:extLst>
          </p:cNvPr>
          <p:cNvSpPr txBox="1"/>
          <p:nvPr/>
        </p:nvSpPr>
        <p:spPr>
          <a:xfrm>
            <a:off x="1452161" y="1397909"/>
            <a:ext cx="3119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27652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34B66-E97B-4993-9107-0CC996FE6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DA5E8F84-6949-40F8-B987-E84F900CC0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80E9AC-4930-D8DA-607F-368634600635}"/>
              </a:ext>
            </a:extLst>
          </p:cNvPr>
          <p:cNvSpPr/>
          <p:nvPr/>
        </p:nvSpPr>
        <p:spPr>
          <a:xfrm>
            <a:off x="949869" y="233511"/>
            <a:ext cx="7172325" cy="17105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  <a:endParaRPr lang="en-US" sz="2800" kern="1200" dirty="0">
              <a:solidFill>
                <a:srgbClr val="0E2A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buClrTx/>
            </a:pPr>
            <a:r>
              <a:rPr lang="en-US" sz="2800" kern="12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Phong</a:t>
            </a: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____________________________. </a:t>
            </a: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(draw a picture)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DCC6E-AF8A-3095-5603-0FF7AA743D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52" y="2091738"/>
            <a:ext cx="1621075" cy="28182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05D97-D033-FAD3-42B8-FD0091FD3A96}"/>
              </a:ext>
            </a:extLst>
          </p:cNvPr>
          <p:cNvSpPr txBox="1"/>
          <p:nvPr/>
        </p:nvSpPr>
        <p:spPr>
          <a:xfrm>
            <a:off x="2789303" y="967251"/>
            <a:ext cx="4541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not drawing a picture</a:t>
            </a:r>
          </a:p>
        </p:txBody>
      </p:sp>
    </p:spTree>
    <p:extLst>
      <p:ext uri="{BB962C8B-B14F-4D97-AF65-F5344CB8AC3E}">
        <p14:creationId xmlns:p14="http://schemas.microsoft.com/office/powerpoint/2010/main" val="242490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291A7-60B4-2AC0-265D-B86EA2722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5" y="1166400"/>
            <a:ext cx="2787416" cy="2624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410706" y="3791048"/>
            <a:ext cx="3782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sister / make a cake?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your sister making a cake?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685151" y="1158879"/>
            <a:ext cx="2320536" cy="477601"/>
          </a:xfrm>
          <a:prstGeom prst="wedgeRectCallout">
            <a:avLst>
              <a:gd name="adj1" fmla="val -38574"/>
              <a:gd name="adj2" fmla="val 91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she is.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+ he/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FF334-85B8-FE7D-C0FE-7E659E8144AD}"/>
              </a:ext>
            </a:extLst>
          </p:cNvPr>
          <p:cNvSpPr txBox="1"/>
          <p:nvPr/>
        </p:nvSpPr>
        <p:spPr>
          <a:xfrm>
            <a:off x="410706" y="847107"/>
            <a:ext cx="13954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8106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9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410706" y="3791048"/>
            <a:ext cx="3782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friend / swim?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your friend swimming?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685151" y="1158879"/>
            <a:ext cx="2320536" cy="477601"/>
          </a:xfrm>
          <a:prstGeom prst="wedgeRectCallout">
            <a:avLst>
              <a:gd name="adj1" fmla="val -38574"/>
              <a:gd name="adj2" fmla="val 91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he is.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+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she/ it + Ving?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25F37-5270-AA83-C8E2-B8696B94A7C8}"/>
              </a:ext>
            </a:extLst>
          </p:cNvPr>
          <p:cNvSpPr/>
          <p:nvPr/>
        </p:nvSpPr>
        <p:spPr>
          <a:xfrm>
            <a:off x="410706" y="1126937"/>
            <a:ext cx="480060" cy="4800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209F7-3F75-744A-786B-6D41AC205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6" y="1600249"/>
            <a:ext cx="3945127" cy="2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6DF47-850F-C0B1-6480-C662EE6C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5" y="0"/>
            <a:ext cx="8244590" cy="487180"/>
          </a:xfrm>
        </p:spPr>
        <p:txBody>
          <a:bodyPr/>
          <a:lstStyle/>
          <a:p>
            <a:r>
              <a:rPr lang="en-US" sz="3600" dirty="0"/>
              <a:t>What tense is it in the video clip?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What are you doing- (Present progressive) - English song for Kids - Enjoy the song">
            <a:hlinkClick r:id="" action="ppaction://media"/>
            <a:extLst>
              <a:ext uri="{FF2B5EF4-FFF2-40B4-BE49-F238E27FC236}">
                <a16:creationId xmlns:a16="http://schemas.microsoft.com/office/drawing/2014/main" id="{9A5E7BD0-5A5E-CA55-DBB1-94FD093EE4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5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596" y="577122"/>
            <a:ext cx="7914807" cy="4452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8E054A-2710-2B70-1E68-A1DA57A63931}"/>
              </a:ext>
            </a:extLst>
          </p:cNvPr>
          <p:cNvSpPr txBox="1">
            <a:spLocks/>
          </p:cNvSpPr>
          <p:nvPr/>
        </p:nvSpPr>
        <p:spPr>
          <a:xfrm>
            <a:off x="449705" y="0"/>
            <a:ext cx="8244590" cy="48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Teko"/>
              <a:buNone/>
              <a:defRPr sz="48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Present Continuous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7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410706" y="3791048"/>
            <a:ext cx="3782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/ listen to music?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they listening to music?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685151" y="854869"/>
            <a:ext cx="2320536" cy="781612"/>
          </a:xfrm>
          <a:prstGeom prst="wedgeRectCallout">
            <a:avLst>
              <a:gd name="adj1" fmla="val -37581"/>
              <a:gd name="adj2" fmla="val 78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they aren’t. They’re having a picnic.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+ you/ we/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25F37-5270-AA83-C8E2-B8696B94A7C8}"/>
              </a:ext>
            </a:extLst>
          </p:cNvPr>
          <p:cNvSpPr/>
          <p:nvPr/>
        </p:nvSpPr>
        <p:spPr>
          <a:xfrm>
            <a:off x="410706" y="1126937"/>
            <a:ext cx="480060" cy="4800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65CF2-2002-30DE-2A05-79D9966C9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6" y="1490703"/>
            <a:ext cx="3822394" cy="23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410706" y="3791048"/>
            <a:ext cx="3782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 / play the piano?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Mi playing the piano?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685151" y="854869"/>
            <a:ext cx="2320536" cy="781612"/>
          </a:xfrm>
          <a:prstGeom prst="wedgeRectCallout">
            <a:avLst>
              <a:gd name="adj1" fmla="val -37581"/>
              <a:gd name="adj2" fmla="val 78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she isn’t. She is doing karate.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+ he/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25F37-5270-AA83-C8E2-B8696B94A7C8}"/>
              </a:ext>
            </a:extLst>
          </p:cNvPr>
          <p:cNvSpPr/>
          <p:nvPr/>
        </p:nvSpPr>
        <p:spPr>
          <a:xfrm>
            <a:off x="410706" y="1126937"/>
            <a:ext cx="480060" cy="4800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BCBA1-DAD4-A54D-4863-8F8D27DE0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" y="995462"/>
            <a:ext cx="2364465" cy="295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410706" y="3791048"/>
            <a:ext cx="3782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/ learn English?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they learning English?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685151" y="1126937"/>
            <a:ext cx="2320536" cy="509544"/>
          </a:xfrm>
          <a:prstGeom prst="wedgeRectCallout">
            <a:avLst>
              <a:gd name="adj1" fmla="val -37581"/>
              <a:gd name="adj2" fmla="val 78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they are.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+ you/ we/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25F37-5270-AA83-C8E2-B8696B94A7C8}"/>
              </a:ext>
            </a:extLst>
          </p:cNvPr>
          <p:cNvSpPr/>
          <p:nvPr/>
        </p:nvSpPr>
        <p:spPr>
          <a:xfrm>
            <a:off x="410706" y="1126937"/>
            <a:ext cx="480060" cy="4800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BEF99-814E-A997-C618-F14D56385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2" y="1214991"/>
            <a:ext cx="2543601" cy="27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344467" y="3791048"/>
            <a:ext cx="397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friends / cycle to school?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your friends cycling to school?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469956" y="936953"/>
            <a:ext cx="2535731" cy="699527"/>
          </a:xfrm>
          <a:prstGeom prst="wedgeRectCallout">
            <a:avLst>
              <a:gd name="adj1" fmla="val -37581"/>
              <a:gd name="adj2" fmla="val 78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they aren’t. They are walking to school.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+ you/ we/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25F37-5270-AA83-C8E2-B8696B94A7C8}"/>
              </a:ext>
            </a:extLst>
          </p:cNvPr>
          <p:cNvSpPr/>
          <p:nvPr/>
        </p:nvSpPr>
        <p:spPr>
          <a:xfrm>
            <a:off x="410706" y="1126937"/>
            <a:ext cx="480060" cy="4800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99AD7-F927-070A-D49F-9B3C60698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0" y="1332750"/>
            <a:ext cx="2672769" cy="26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532344C-6041-1072-7966-2A0B491C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346" y="126658"/>
            <a:ext cx="7704000" cy="477600"/>
          </a:xfrm>
        </p:spPr>
        <p:txBody>
          <a:bodyPr/>
          <a:lstStyle/>
          <a:p>
            <a:r>
              <a:rPr lang="en-US" sz="3600" dirty="0"/>
              <a:t>Present Simple &amp; Present continuous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6C6E6B-54CC-2C83-5874-9347AECE1FC6}"/>
              </a:ext>
            </a:extLst>
          </p:cNvPr>
          <p:cNvCxnSpPr>
            <a:cxnSpLocks/>
          </p:cNvCxnSpPr>
          <p:nvPr/>
        </p:nvCxnSpPr>
        <p:spPr>
          <a:xfrm>
            <a:off x="4572000" y="889687"/>
            <a:ext cx="0" cy="4077729"/>
          </a:xfrm>
          <a:prstGeom prst="line">
            <a:avLst/>
          </a:prstGeom>
          <a:ln w="38100">
            <a:solidFill>
              <a:srgbClr val="151E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C941BA0-6481-DF2F-E4BB-B723F2B5FE3F}"/>
              </a:ext>
            </a:extLst>
          </p:cNvPr>
          <p:cNvSpPr txBox="1"/>
          <p:nvPr/>
        </p:nvSpPr>
        <p:spPr>
          <a:xfrm>
            <a:off x="371321" y="710964"/>
            <a:ext cx="4200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walks to school from Mondays to Fridays.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318AE-85EA-F2FF-1064-E0C14CF3792A}"/>
              </a:ext>
            </a:extLst>
          </p:cNvPr>
          <p:cNvSpPr txBox="1"/>
          <p:nvPr/>
        </p:nvSpPr>
        <p:spPr>
          <a:xfrm>
            <a:off x="4782074" y="710964"/>
            <a:ext cx="43183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is walking to school now. </a:t>
            </a:r>
          </a:p>
        </p:txBody>
      </p:sp>
      <p:pic>
        <p:nvPicPr>
          <p:cNvPr id="10242" name="Picture 2" descr="A Cute Girl Walking To School with School Uniform White Isolated Background  Flat Vector Illustration. Welcome Back To School Conce Stock Vector -  Illustration of backpack, character: 216069687">
            <a:extLst>
              <a:ext uri="{FF2B5EF4-FFF2-40B4-BE49-F238E27FC236}">
                <a16:creationId xmlns:a16="http://schemas.microsoft.com/office/drawing/2014/main" id="{86EBF550-59AF-E3D7-17A1-8FE9D6859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5303" r="18179" b="6160"/>
          <a:stretch/>
        </p:blipFill>
        <p:spPr bwMode="auto">
          <a:xfrm>
            <a:off x="549486" y="1505157"/>
            <a:ext cx="1361133" cy="20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Cute Girl Walking To School with School Uniform White Isolated Background  Flat Vector Illustration. Welcome Back To School Conce Stock Vector -  Illustration of backpack, character: 216069687">
            <a:extLst>
              <a:ext uri="{FF2B5EF4-FFF2-40B4-BE49-F238E27FC236}">
                <a16:creationId xmlns:a16="http://schemas.microsoft.com/office/drawing/2014/main" id="{57884BB5-D161-665D-BB4C-CEB3F19F3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5303" r="18179" b="6160"/>
          <a:stretch/>
        </p:blipFill>
        <p:spPr bwMode="auto">
          <a:xfrm>
            <a:off x="2701256" y="1505158"/>
            <a:ext cx="1361133" cy="20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 Cute Girl Walking To School with School Uniform White Isolated Background  Flat Vector Illustration. Welcome Back To School Conce Stock Vector -  Illustration of backpack, character: 216069687">
            <a:extLst>
              <a:ext uri="{FF2B5EF4-FFF2-40B4-BE49-F238E27FC236}">
                <a16:creationId xmlns:a16="http://schemas.microsoft.com/office/drawing/2014/main" id="{248300BF-9081-501A-1181-0B01706B8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5303" r="18179" b="6160"/>
          <a:stretch/>
        </p:blipFill>
        <p:spPr bwMode="auto">
          <a:xfrm>
            <a:off x="6165909" y="1518040"/>
            <a:ext cx="1423270" cy="21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51C9A3-A4C2-5878-B2D2-6B6CAB54BA1A}"/>
              </a:ext>
            </a:extLst>
          </p:cNvPr>
          <p:cNvSpPr txBox="1"/>
          <p:nvPr/>
        </p:nvSpPr>
        <p:spPr>
          <a:xfrm>
            <a:off x="504826" y="3600512"/>
            <a:ext cx="1693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Mondays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0E4906-B09D-7550-4CC9-B248F7AC3133}"/>
              </a:ext>
            </a:extLst>
          </p:cNvPr>
          <p:cNvSpPr txBox="1"/>
          <p:nvPr/>
        </p:nvSpPr>
        <p:spPr>
          <a:xfrm>
            <a:off x="2969180" y="3554346"/>
            <a:ext cx="13927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Fridays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361CDE-42DF-C13C-DC52-4A3EBA176849}"/>
              </a:ext>
            </a:extLst>
          </p:cNvPr>
          <p:cNvSpPr txBox="1"/>
          <p:nvPr/>
        </p:nvSpPr>
        <p:spPr>
          <a:xfrm>
            <a:off x="2292597" y="3554346"/>
            <a:ext cx="478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95CED2-17C4-EB3A-C393-37066293C3C8}"/>
              </a:ext>
            </a:extLst>
          </p:cNvPr>
          <p:cNvSpPr txBox="1"/>
          <p:nvPr/>
        </p:nvSpPr>
        <p:spPr>
          <a:xfrm>
            <a:off x="5782315" y="3594322"/>
            <a:ext cx="2317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05C85-49CF-23AD-0E8B-6262868170B7}"/>
              </a:ext>
            </a:extLst>
          </p:cNvPr>
          <p:cNvSpPr txBox="1"/>
          <p:nvPr/>
        </p:nvSpPr>
        <p:spPr>
          <a:xfrm>
            <a:off x="549485" y="4030154"/>
            <a:ext cx="38124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something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often happens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fixed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we use the </a:t>
            </a:r>
            <a:r>
              <a:rPr lang="en-US" sz="2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simple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41185A-141D-8539-760C-C1A8009CCB85}"/>
              </a:ext>
            </a:extLst>
          </p:cNvPr>
          <p:cNvSpPr txBox="1"/>
          <p:nvPr/>
        </p:nvSpPr>
        <p:spPr>
          <a:xfrm>
            <a:off x="4782073" y="4039285"/>
            <a:ext cx="43183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something is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happening now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we use the </a:t>
            </a:r>
            <a:r>
              <a:rPr lang="en-US" sz="2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continuous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86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488B72-A50C-BBF5-D63F-CECCBCDF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346" y="126658"/>
            <a:ext cx="7704000" cy="477600"/>
          </a:xfrm>
        </p:spPr>
        <p:txBody>
          <a:bodyPr/>
          <a:lstStyle/>
          <a:p>
            <a:r>
              <a:rPr lang="en-US" sz="3600" dirty="0"/>
              <a:t>Present Simple &amp; Present continuous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07AFED-BCA6-B8D7-667F-B2B332B838E2}"/>
              </a:ext>
            </a:extLst>
          </p:cNvPr>
          <p:cNvCxnSpPr>
            <a:cxnSpLocks/>
          </p:cNvCxnSpPr>
          <p:nvPr/>
        </p:nvCxnSpPr>
        <p:spPr>
          <a:xfrm>
            <a:off x="4572000" y="889687"/>
            <a:ext cx="0" cy="4077729"/>
          </a:xfrm>
          <a:prstGeom prst="line">
            <a:avLst/>
          </a:prstGeom>
          <a:ln w="38100">
            <a:solidFill>
              <a:srgbClr val="151E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57222D6D-B286-3AC7-FE4F-67C5FF51465F}"/>
              </a:ext>
            </a:extLst>
          </p:cNvPr>
          <p:cNvSpPr/>
          <p:nvPr/>
        </p:nvSpPr>
        <p:spPr>
          <a:xfrm>
            <a:off x="628793" y="1036804"/>
            <a:ext cx="3708312" cy="7455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I/ You/ We/ They + V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+ V(s/es)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246AA7D6-48B6-2290-D58D-07114D6F28A5}"/>
              </a:ext>
            </a:extLst>
          </p:cNvPr>
          <p:cNvSpPr/>
          <p:nvPr/>
        </p:nvSpPr>
        <p:spPr>
          <a:xfrm>
            <a:off x="636415" y="3416515"/>
            <a:ext cx="3708312" cy="16221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+ I/you/we/they + V? 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I do / No, I don’t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 he/she/it + V?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 she/he/it does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she/ he/it doesn’t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994B8523-57B7-FD05-F81C-3E1F02153132}"/>
              </a:ext>
            </a:extLst>
          </p:cNvPr>
          <p:cNvSpPr/>
          <p:nvPr/>
        </p:nvSpPr>
        <p:spPr>
          <a:xfrm>
            <a:off x="636413" y="2161891"/>
            <a:ext cx="3708312" cy="8197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I/ You/ We/ They + don’t + V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+ doesn’t + 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95985-7F54-2814-C0C5-7AA10A4FFD90}"/>
              </a:ext>
            </a:extLst>
          </p:cNvPr>
          <p:cNvSpPr txBox="1"/>
          <p:nvPr/>
        </p:nvSpPr>
        <p:spPr>
          <a:xfrm>
            <a:off x="393899" y="1766902"/>
            <a:ext cx="18203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NEGATIVE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C55F5-A8DF-339D-CEDA-A4F66960EE2E}"/>
              </a:ext>
            </a:extLst>
          </p:cNvPr>
          <p:cNvSpPr txBox="1"/>
          <p:nvPr/>
        </p:nvSpPr>
        <p:spPr>
          <a:xfrm>
            <a:off x="393899" y="648995"/>
            <a:ext cx="16627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POSITIVE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365CB-7A1A-2BE0-52D5-9CFB4793AB12}"/>
              </a:ext>
            </a:extLst>
          </p:cNvPr>
          <p:cNvSpPr txBox="1"/>
          <p:nvPr/>
        </p:nvSpPr>
        <p:spPr>
          <a:xfrm>
            <a:off x="393899" y="2982913"/>
            <a:ext cx="20849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QUESTIONS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DE69DF7C-9B47-BD15-44F6-0AD249250AE5}"/>
              </a:ext>
            </a:extLst>
          </p:cNvPr>
          <p:cNvSpPr/>
          <p:nvPr/>
        </p:nvSpPr>
        <p:spPr>
          <a:xfrm>
            <a:off x="4737037" y="1036804"/>
            <a:ext cx="4247562" cy="784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+ am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+ is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They + are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E7EB6AC2-A216-8F8E-4930-0B64684FD746}"/>
              </a:ext>
            </a:extLst>
          </p:cNvPr>
          <p:cNvSpPr/>
          <p:nvPr/>
        </p:nvSpPr>
        <p:spPr>
          <a:xfrm>
            <a:off x="4737036" y="2163627"/>
            <a:ext cx="4247565" cy="857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+ am </a:t>
            </a:r>
            <a:r>
              <a:rPr lang="en-US" sz="1600" u="sng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+ is </a:t>
            </a:r>
            <a:r>
              <a:rPr lang="en-US" sz="1600" u="sng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They + are </a:t>
            </a:r>
            <a:r>
              <a:rPr lang="en-US" sz="1600" u="sng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DBA12F23-C20E-6692-7270-28E29CAF7F14}"/>
              </a:ext>
            </a:extLst>
          </p:cNvPr>
          <p:cNvSpPr/>
          <p:nvPr/>
        </p:nvSpPr>
        <p:spPr>
          <a:xfrm>
            <a:off x="4737037" y="3416515"/>
            <a:ext cx="4247569" cy="16421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 I +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Yes, I am./ No, I am not.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he/she/it +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Yes, he/she/it is. / No, he/she/it isn’t.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you/we/they +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Yes, you/we/they are./ No, you/we/they aren’t.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72B757-EF84-A9B3-F71C-3D9B93F38285}"/>
              </a:ext>
            </a:extLst>
          </p:cNvPr>
          <p:cNvSpPr txBox="1"/>
          <p:nvPr/>
        </p:nvSpPr>
        <p:spPr>
          <a:xfrm>
            <a:off x="4647118" y="1766902"/>
            <a:ext cx="18203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NEGATIVE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EC8DDD-7062-5708-D02E-87855C477E31}"/>
              </a:ext>
            </a:extLst>
          </p:cNvPr>
          <p:cNvSpPr txBox="1"/>
          <p:nvPr/>
        </p:nvSpPr>
        <p:spPr>
          <a:xfrm>
            <a:off x="4647118" y="648995"/>
            <a:ext cx="16627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POSITIVE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4372B5-E434-9439-E02E-7EE5EFD85CB4}"/>
              </a:ext>
            </a:extLst>
          </p:cNvPr>
          <p:cNvSpPr txBox="1"/>
          <p:nvPr/>
        </p:nvSpPr>
        <p:spPr>
          <a:xfrm>
            <a:off x="4647118" y="2982913"/>
            <a:ext cx="20849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8956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F44330-967B-0842-58D5-3FA444A1FD2C}"/>
              </a:ext>
            </a:extLst>
          </p:cNvPr>
          <p:cNvSpPr/>
          <p:nvPr/>
        </p:nvSpPr>
        <p:spPr>
          <a:xfrm>
            <a:off x="2040551" y="1556958"/>
            <a:ext cx="1176335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CDF57-00D6-5FDD-B6B9-BC0DC02A17B1}"/>
              </a:ext>
            </a:extLst>
          </p:cNvPr>
          <p:cNvSpPr/>
          <p:nvPr/>
        </p:nvSpPr>
        <p:spPr>
          <a:xfrm>
            <a:off x="3314129" y="1556958"/>
            <a:ext cx="1363916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C5DEBC-725F-E679-B931-BF75A6C0D54B}"/>
              </a:ext>
            </a:extLst>
          </p:cNvPr>
          <p:cNvSpPr/>
          <p:nvPr/>
        </p:nvSpPr>
        <p:spPr>
          <a:xfrm>
            <a:off x="510988" y="2148629"/>
            <a:ext cx="641617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12950A-5981-446C-D2E6-D20FDC4953EE}"/>
              </a:ext>
            </a:extLst>
          </p:cNvPr>
          <p:cNvSpPr/>
          <p:nvPr/>
        </p:nvSpPr>
        <p:spPr>
          <a:xfrm>
            <a:off x="4097319" y="2759512"/>
            <a:ext cx="674466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EAB0D3-3CBC-A484-B13E-73215D1170E3}"/>
              </a:ext>
            </a:extLst>
          </p:cNvPr>
          <p:cNvSpPr/>
          <p:nvPr/>
        </p:nvSpPr>
        <p:spPr>
          <a:xfrm>
            <a:off x="232249" y="3074557"/>
            <a:ext cx="1312241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FD2735-8E4D-7CDD-8D0C-518B4B1B367C}"/>
              </a:ext>
            </a:extLst>
          </p:cNvPr>
          <p:cNvSpPr/>
          <p:nvPr/>
        </p:nvSpPr>
        <p:spPr>
          <a:xfrm>
            <a:off x="992969" y="3696726"/>
            <a:ext cx="551521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E8832-C3DF-9312-6D6B-1166851FF8BE}"/>
              </a:ext>
            </a:extLst>
          </p:cNvPr>
          <p:cNvSpPr/>
          <p:nvPr/>
        </p:nvSpPr>
        <p:spPr>
          <a:xfrm>
            <a:off x="232249" y="4288397"/>
            <a:ext cx="551521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C16339-6FAA-2FF5-F921-60910585D5CF}"/>
              </a:ext>
            </a:extLst>
          </p:cNvPr>
          <p:cNvSpPr/>
          <p:nvPr/>
        </p:nvSpPr>
        <p:spPr>
          <a:xfrm>
            <a:off x="5121408" y="2148629"/>
            <a:ext cx="242047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36289C-C3FF-9C53-59BC-0FB5348D6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45" y="381219"/>
            <a:ext cx="8364458" cy="682321"/>
          </a:xfrm>
          <a:solidFill>
            <a:schemeClr val="bg1"/>
          </a:solidFill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dirty="0"/>
              <a:t>Ex 4: Put the verbs in brackets in 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present simple </a:t>
            </a:r>
            <a:r>
              <a:rPr lang="en-US" dirty="0"/>
              <a:t>or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present continuous</a:t>
            </a:r>
            <a:r>
              <a:rPr lang="en-US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80234-7B5A-593E-2A0E-EBA73A071C50}"/>
              </a:ext>
            </a:extLst>
          </p:cNvPr>
          <p:cNvSpPr txBox="1"/>
          <p:nvPr/>
        </p:nvSpPr>
        <p:spPr>
          <a:xfrm>
            <a:off x="134081" y="1203501"/>
            <a:ext cx="5229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My best friend ________________ (not walk) to school every day. Sometimes she (cycle) __________ .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Look! What _________ he _________ (play) ?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________ your friends and you ____________ (study) in the library every afternoon?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I _______________ (write) an email to my friend now.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He (not do) ______________ his homework now. 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(read) ______________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D40E3-95F6-D44C-C408-AEF8E92D8CCE}"/>
              </a:ext>
            </a:extLst>
          </p:cNvPr>
          <p:cNvSpPr txBox="1"/>
          <p:nvPr/>
        </p:nvSpPr>
        <p:spPr>
          <a:xfrm>
            <a:off x="2285999" y="1166903"/>
            <a:ext cx="189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doesn’t walk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8170DB-33C7-7D8E-229A-39063B4AFB64}"/>
              </a:ext>
            </a:extLst>
          </p:cNvPr>
          <p:cNvSpPr/>
          <p:nvPr/>
        </p:nvSpPr>
        <p:spPr>
          <a:xfrm>
            <a:off x="5465066" y="1063540"/>
            <a:ext cx="3378924" cy="3884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DB074-108A-0F98-1FFC-71F1B5B86799}"/>
              </a:ext>
            </a:extLst>
          </p:cNvPr>
          <p:cNvSpPr txBox="1"/>
          <p:nvPr/>
        </p:nvSpPr>
        <p:spPr>
          <a:xfrm>
            <a:off x="5490702" y="1074032"/>
            <a:ext cx="2886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simple</a:t>
            </a:r>
          </a:p>
          <a:p>
            <a:r>
              <a:rPr lang="en-US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(-) 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It + doesn’t V.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(+) He/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It + Vs/es.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0805A-411C-00FC-A87C-DEC1A9DE3125}"/>
              </a:ext>
            </a:extLst>
          </p:cNvPr>
          <p:cNvSpPr txBox="1"/>
          <p:nvPr/>
        </p:nvSpPr>
        <p:spPr>
          <a:xfrm>
            <a:off x="1023896" y="1808613"/>
            <a:ext cx="104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cycles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A788A8-C9C4-AD28-0E39-442F1568FD28}"/>
              </a:ext>
            </a:extLst>
          </p:cNvPr>
          <p:cNvSpPr txBox="1"/>
          <p:nvPr/>
        </p:nvSpPr>
        <p:spPr>
          <a:xfrm>
            <a:off x="2195711" y="2111979"/>
            <a:ext cx="759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1A8671-373E-165D-80B3-9099F33CEF21}"/>
              </a:ext>
            </a:extLst>
          </p:cNvPr>
          <p:cNvSpPr txBox="1"/>
          <p:nvPr/>
        </p:nvSpPr>
        <p:spPr>
          <a:xfrm>
            <a:off x="3319114" y="2111979"/>
            <a:ext cx="1176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CE1A21-E0D8-7969-C41B-7374273A40BF}"/>
              </a:ext>
            </a:extLst>
          </p:cNvPr>
          <p:cNvSpPr txBox="1"/>
          <p:nvPr/>
        </p:nvSpPr>
        <p:spPr>
          <a:xfrm>
            <a:off x="655450" y="2423064"/>
            <a:ext cx="627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BBCD53-B8CE-222C-6A8F-8BA86E003DE1}"/>
              </a:ext>
            </a:extLst>
          </p:cNvPr>
          <p:cNvSpPr txBox="1"/>
          <p:nvPr/>
        </p:nvSpPr>
        <p:spPr>
          <a:xfrm>
            <a:off x="528364" y="2734541"/>
            <a:ext cx="929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FF5E1-79AF-89DC-5A1C-8962E0E79508}"/>
              </a:ext>
            </a:extLst>
          </p:cNvPr>
          <p:cNvSpPr txBox="1"/>
          <p:nvPr/>
        </p:nvSpPr>
        <p:spPr>
          <a:xfrm>
            <a:off x="766251" y="3332615"/>
            <a:ext cx="168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 writing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E65187-AE8D-14C0-90F1-549E360CB69F}"/>
              </a:ext>
            </a:extLst>
          </p:cNvPr>
          <p:cNvSpPr txBox="1"/>
          <p:nvPr/>
        </p:nvSpPr>
        <p:spPr>
          <a:xfrm>
            <a:off x="1905215" y="3921339"/>
            <a:ext cx="168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isn’t doing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27687D-890E-1D8A-6DD5-7E9081E6EE36}"/>
              </a:ext>
            </a:extLst>
          </p:cNvPr>
          <p:cNvSpPr txBox="1"/>
          <p:nvPr/>
        </p:nvSpPr>
        <p:spPr>
          <a:xfrm>
            <a:off x="1498413" y="4547640"/>
            <a:ext cx="168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reading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FD694C-8CAA-4741-0568-AA0F8A3B1283}"/>
              </a:ext>
            </a:extLst>
          </p:cNvPr>
          <p:cNvSpPr txBox="1"/>
          <p:nvPr/>
        </p:nvSpPr>
        <p:spPr>
          <a:xfrm>
            <a:off x="5490701" y="1883769"/>
            <a:ext cx="3451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3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continuous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(?) What + is +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she/ it + Ving?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8B34D2-5651-D131-81D7-F0DD2D22136E}"/>
              </a:ext>
            </a:extLst>
          </p:cNvPr>
          <p:cNvSpPr txBox="1"/>
          <p:nvPr/>
        </p:nvSpPr>
        <p:spPr>
          <a:xfrm>
            <a:off x="5472749" y="2460072"/>
            <a:ext cx="3451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3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simple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(?) Do + you/we/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C4D802-C9B6-F4BB-94BF-887CCC377F12}"/>
              </a:ext>
            </a:extLst>
          </p:cNvPr>
          <p:cNvSpPr txBox="1"/>
          <p:nvPr/>
        </p:nvSpPr>
        <p:spPr>
          <a:xfrm>
            <a:off x="5490702" y="3332615"/>
            <a:ext cx="288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simple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(+)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am + Ving.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6E9617-0312-7CC7-1AA6-F2AE6A606F29}"/>
              </a:ext>
            </a:extLst>
          </p:cNvPr>
          <p:cNvSpPr txBox="1"/>
          <p:nvPr/>
        </p:nvSpPr>
        <p:spPr>
          <a:xfrm>
            <a:off x="5490701" y="3989194"/>
            <a:ext cx="3451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3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continuous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(-)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She/ It + is not Ving.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(+)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She/ It + is Ving.</a:t>
            </a:r>
          </a:p>
        </p:txBody>
      </p:sp>
    </p:spTree>
    <p:extLst>
      <p:ext uri="{BB962C8B-B14F-4D97-AF65-F5344CB8AC3E}">
        <p14:creationId xmlns:p14="http://schemas.microsoft.com/office/powerpoint/2010/main" val="34717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" grpId="0"/>
      <p:bldP spid="7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45"/>
          <p:cNvGrpSpPr/>
          <p:nvPr/>
        </p:nvGrpSpPr>
        <p:grpSpPr>
          <a:xfrm>
            <a:off x="7109275" y="758250"/>
            <a:ext cx="1255576" cy="628050"/>
            <a:chOff x="7109275" y="758250"/>
            <a:chExt cx="1255576" cy="628050"/>
          </a:xfrm>
        </p:grpSpPr>
        <p:sp>
          <p:nvSpPr>
            <p:cNvPr id="691" name="Google Shape;691;p45"/>
            <p:cNvSpPr/>
            <p:nvPr/>
          </p:nvSpPr>
          <p:spPr>
            <a:xfrm>
              <a:off x="7109275" y="758250"/>
              <a:ext cx="968450" cy="628050"/>
            </a:xfrm>
            <a:custGeom>
              <a:avLst/>
              <a:gdLst/>
              <a:ahLst/>
              <a:cxnLst/>
              <a:rect l="l" t="t" r="r" b="b"/>
              <a:pathLst>
                <a:path w="5670" h="3677" extrusionOk="0">
                  <a:moveTo>
                    <a:pt x="1517" y="314"/>
                  </a:moveTo>
                  <a:cubicBezTo>
                    <a:pt x="1409" y="347"/>
                    <a:pt x="1278" y="347"/>
                    <a:pt x="1137" y="314"/>
                  </a:cubicBezTo>
                  <a:lnTo>
                    <a:pt x="758" y="314"/>
                  </a:lnTo>
                  <a:cubicBezTo>
                    <a:pt x="692" y="380"/>
                    <a:pt x="660" y="479"/>
                    <a:pt x="585" y="652"/>
                  </a:cubicBezTo>
                  <a:cubicBezTo>
                    <a:pt x="618" y="685"/>
                    <a:pt x="660" y="726"/>
                    <a:pt x="692" y="726"/>
                  </a:cubicBezTo>
                  <a:cubicBezTo>
                    <a:pt x="725" y="726"/>
                    <a:pt x="758" y="759"/>
                    <a:pt x="824" y="759"/>
                  </a:cubicBezTo>
                  <a:cubicBezTo>
                    <a:pt x="899" y="759"/>
                    <a:pt x="964" y="792"/>
                    <a:pt x="997" y="792"/>
                  </a:cubicBezTo>
                  <a:cubicBezTo>
                    <a:pt x="1072" y="825"/>
                    <a:pt x="1105" y="825"/>
                    <a:pt x="1137" y="891"/>
                  </a:cubicBezTo>
                  <a:cubicBezTo>
                    <a:pt x="1137" y="932"/>
                    <a:pt x="1170" y="965"/>
                    <a:pt x="1137" y="965"/>
                  </a:cubicBezTo>
                  <a:cubicBezTo>
                    <a:pt x="1137" y="998"/>
                    <a:pt x="1137" y="998"/>
                    <a:pt x="1105" y="998"/>
                  </a:cubicBezTo>
                  <a:lnTo>
                    <a:pt x="1072" y="1031"/>
                  </a:lnTo>
                  <a:lnTo>
                    <a:pt x="997" y="1031"/>
                  </a:lnTo>
                  <a:cubicBezTo>
                    <a:pt x="931" y="1031"/>
                    <a:pt x="866" y="998"/>
                    <a:pt x="725" y="965"/>
                  </a:cubicBezTo>
                  <a:cubicBezTo>
                    <a:pt x="660" y="932"/>
                    <a:pt x="552" y="932"/>
                    <a:pt x="486" y="932"/>
                  </a:cubicBezTo>
                  <a:cubicBezTo>
                    <a:pt x="412" y="1064"/>
                    <a:pt x="346" y="1204"/>
                    <a:pt x="313" y="1270"/>
                  </a:cubicBezTo>
                  <a:cubicBezTo>
                    <a:pt x="280" y="1344"/>
                    <a:pt x="280" y="1377"/>
                    <a:pt x="280" y="1443"/>
                  </a:cubicBezTo>
                  <a:cubicBezTo>
                    <a:pt x="379" y="1550"/>
                    <a:pt x="519" y="1616"/>
                    <a:pt x="758" y="1682"/>
                  </a:cubicBezTo>
                  <a:lnTo>
                    <a:pt x="824" y="1682"/>
                  </a:lnTo>
                  <a:lnTo>
                    <a:pt x="899" y="1682"/>
                  </a:lnTo>
                  <a:cubicBezTo>
                    <a:pt x="964" y="1682"/>
                    <a:pt x="964" y="1756"/>
                    <a:pt x="964" y="1855"/>
                  </a:cubicBezTo>
                  <a:cubicBezTo>
                    <a:pt x="964" y="1888"/>
                    <a:pt x="931" y="1921"/>
                    <a:pt x="899" y="1921"/>
                  </a:cubicBezTo>
                  <a:cubicBezTo>
                    <a:pt x="899" y="1962"/>
                    <a:pt x="866" y="1962"/>
                    <a:pt x="824" y="1962"/>
                  </a:cubicBezTo>
                  <a:cubicBezTo>
                    <a:pt x="552" y="1888"/>
                    <a:pt x="346" y="1789"/>
                    <a:pt x="173" y="1682"/>
                  </a:cubicBezTo>
                  <a:cubicBezTo>
                    <a:pt x="140" y="1649"/>
                    <a:pt x="74" y="1583"/>
                    <a:pt x="42" y="1509"/>
                  </a:cubicBezTo>
                  <a:cubicBezTo>
                    <a:pt x="42" y="1443"/>
                    <a:pt x="0" y="1410"/>
                    <a:pt x="42" y="1344"/>
                  </a:cubicBezTo>
                  <a:cubicBezTo>
                    <a:pt x="74" y="1138"/>
                    <a:pt x="140" y="965"/>
                    <a:pt x="173" y="825"/>
                  </a:cubicBezTo>
                  <a:cubicBezTo>
                    <a:pt x="140" y="792"/>
                    <a:pt x="140" y="726"/>
                    <a:pt x="140" y="685"/>
                  </a:cubicBezTo>
                  <a:cubicBezTo>
                    <a:pt x="173" y="685"/>
                    <a:pt x="173" y="652"/>
                    <a:pt x="206" y="652"/>
                  </a:cubicBezTo>
                  <a:cubicBezTo>
                    <a:pt x="248" y="652"/>
                    <a:pt x="280" y="652"/>
                    <a:pt x="280" y="619"/>
                  </a:cubicBezTo>
                  <a:cubicBezTo>
                    <a:pt x="280" y="619"/>
                    <a:pt x="346" y="520"/>
                    <a:pt x="412" y="347"/>
                  </a:cubicBezTo>
                  <a:cubicBezTo>
                    <a:pt x="313" y="273"/>
                    <a:pt x="248" y="207"/>
                    <a:pt x="280" y="141"/>
                  </a:cubicBezTo>
                  <a:cubicBezTo>
                    <a:pt x="313" y="108"/>
                    <a:pt x="346" y="67"/>
                    <a:pt x="454" y="34"/>
                  </a:cubicBezTo>
                  <a:lnTo>
                    <a:pt x="660" y="34"/>
                  </a:lnTo>
                  <a:cubicBezTo>
                    <a:pt x="758" y="34"/>
                    <a:pt x="866" y="1"/>
                    <a:pt x="997" y="34"/>
                  </a:cubicBezTo>
                  <a:lnTo>
                    <a:pt x="1311" y="34"/>
                  </a:lnTo>
                  <a:cubicBezTo>
                    <a:pt x="1343" y="34"/>
                    <a:pt x="1343" y="34"/>
                    <a:pt x="1376" y="67"/>
                  </a:cubicBezTo>
                  <a:cubicBezTo>
                    <a:pt x="1409" y="67"/>
                    <a:pt x="1484" y="108"/>
                    <a:pt x="1549" y="174"/>
                  </a:cubicBezTo>
                  <a:lnTo>
                    <a:pt x="1549" y="240"/>
                  </a:lnTo>
                  <a:lnTo>
                    <a:pt x="1549" y="314"/>
                  </a:lnTo>
                  <a:close/>
                  <a:moveTo>
                    <a:pt x="2645" y="1237"/>
                  </a:moveTo>
                  <a:cubicBezTo>
                    <a:pt x="2678" y="1171"/>
                    <a:pt x="2678" y="1138"/>
                    <a:pt x="2678" y="1097"/>
                  </a:cubicBezTo>
                  <a:cubicBezTo>
                    <a:pt x="2645" y="1064"/>
                    <a:pt x="2612" y="1064"/>
                    <a:pt x="2580" y="1031"/>
                  </a:cubicBezTo>
                  <a:lnTo>
                    <a:pt x="2472" y="1031"/>
                  </a:lnTo>
                  <a:cubicBezTo>
                    <a:pt x="2439" y="1031"/>
                    <a:pt x="2439" y="1031"/>
                    <a:pt x="2406" y="998"/>
                  </a:cubicBezTo>
                  <a:cubicBezTo>
                    <a:pt x="2233" y="965"/>
                    <a:pt x="2060" y="891"/>
                    <a:pt x="1962" y="891"/>
                  </a:cubicBezTo>
                  <a:cubicBezTo>
                    <a:pt x="1788" y="858"/>
                    <a:pt x="1615" y="858"/>
                    <a:pt x="1484" y="825"/>
                  </a:cubicBezTo>
                  <a:lnTo>
                    <a:pt x="1442" y="825"/>
                  </a:lnTo>
                  <a:lnTo>
                    <a:pt x="1409" y="858"/>
                  </a:lnTo>
                  <a:cubicBezTo>
                    <a:pt x="1376" y="932"/>
                    <a:pt x="1343" y="998"/>
                    <a:pt x="1376" y="1064"/>
                  </a:cubicBezTo>
                  <a:lnTo>
                    <a:pt x="1409" y="1097"/>
                  </a:lnTo>
                  <a:cubicBezTo>
                    <a:pt x="1690" y="1138"/>
                    <a:pt x="1854" y="1171"/>
                    <a:pt x="1929" y="1171"/>
                  </a:cubicBezTo>
                  <a:cubicBezTo>
                    <a:pt x="2102" y="1204"/>
                    <a:pt x="2233" y="1237"/>
                    <a:pt x="2308" y="1270"/>
                  </a:cubicBezTo>
                  <a:cubicBezTo>
                    <a:pt x="2406" y="1303"/>
                    <a:pt x="2514" y="1303"/>
                    <a:pt x="2580" y="1344"/>
                  </a:cubicBezTo>
                  <a:cubicBezTo>
                    <a:pt x="2580" y="1344"/>
                    <a:pt x="2612" y="1344"/>
                    <a:pt x="2612" y="1303"/>
                  </a:cubicBezTo>
                  <a:cubicBezTo>
                    <a:pt x="2612" y="1270"/>
                    <a:pt x="2645" y="1270"/>
                    <a:pt x="2645" y="1237"/>
                  </a:cubicBezTo>
                  <a:close/>
                  <a:moveTo>
                    <a:pt x="2439" y="1822"/>
                  </a:moveTo>
                  <a:cubicBezTo>
                    <a:pt x="2472" y="1789"/>
                    <a:pt x="2472" y="1756"/>
                    <a:pt x="2472" y="1715"/>
                  </a:cubicBezTo>
                  <a:cubicBezTo>
                    <a:pt x="2439" y="1682"/>
                    <a:pt x="2406" y="1649"/>
                    <a:pt x="2374" y="1649"/>
                  </a:cubicBezTo>
                  <a:cubicBezTo>
                    <a:pt x="2374" y="1649"/>
                    <a:pt x="2341" y="1616"/>
                    <a:pt x="2308" y="1616"/>
                  </a:cubicBezTo>
                  <a:lnTo>
                    <a:pt x="2200" y="1616"/>
                  </a:lnTo>
                  <a:cubicBezTo>
                    <a:pt x="2027" y="1550"/>
                    <a:pt x="1854" y="1509"/>
                    <a:pt x="1755" y="1476"/>
                  </a:cubicBezTo>
                  <a:cubicBezTo>
                    <a:pt x="1582" y="1476"/>
                    <a:pt x="1442" y="1443"/>
                    <a:pt x="1278" y="1410"/>
                  </a:cubicBezTo>
                  <a:lnTo>
                    <a:pt x="1236" y="1410"/>
                  </a:lnTo>
                  <a:lnTo>
                    <a:pt x="1236" y="1443"/>
                  </a:lnTo>
                  <a:cubicBezTo>
                    <a:pt x="1170" y="1509"/>
                    <a:pt x="1170" y="1583"/>
                    <a:pt x="1170" y="1649"/>
                  </a:cubicBezTo>
                  <a:cubicBezTo>
                    <a:pt x="1203" y="1682"/>
                    <a:pt x="1203" y="1682"/>
                    <a:pt x="1236" y="1682"/>
                  </a:cubicBezTo>
                  <a:cubicBezTo>
                    <a:pt x="1343" y="1682"/>
                    <a:pt x="1409" y="1715"/>
                    <a:pt x="1484" y="1715"/>
                  </a:cubicBezTo>
                  <a:cubicBezTo>
                    <a:pt x="1549" y="1756"/>
                    <a:pt x="1648" y="1756"/>
                    <a:pt x="1723" y="1789"/>
                  </a:cubicBezTo>
                  <a:cubicBezTo>
                    <a:pt x="1896" y="1822"/>
                    <a:pt x="2027" y="1822"/>
                    <a:pt x="2102" y="1855"/>
                  </a:cubicBezTo>
                  <a:cubicBezTo>
                    <a:pt x="2233" y="1888"/>
                    <a:pt x="2308" y="1921"/>
                    <a:pt x="2374" y="1921"/>
                  </a:cubicBezTo>
                  <a:cubicBezTo>
                    <a:pt x="2374" y="1921"/>
                    <a:pt x="2406" y="1921"/>
                    <a:pt x="2406" y="1888"/>
                  </a:cubicBezTo>
                  <a:cubicBezTo>
                    <a:pt x="2439" y="1888"/>
                    <a:pt x="2439" y="1855"/>
                    <a:pt x="2439" y="1822"/>
                  </a:cubicBezTo>
                  <a:close/>
                  <a:moveTo>
                    <a:pt x="3989" y="2951"/>
                  </a:moveTo>
                  <a:cubicBezTo>
                    <a:pt x="3989" y="2992"/>
                    <a:pt x="3956" y="3025"/>
                    <a:pt x="3882" y="2992"/>
                  </a:cubicBezTo>
                  <a:cubicBezTo>
                    <a:pt x="3849" y="2992"/>
                    <a:pt x="3816" y="2951"/>
                    <a:pt x="3783" y="2885"/>
                  </a:cubicBezTo>
                  <a:cubicBezTo>
                    <a:pt x="3750" y="2852"/>
                    <a:pt x="3708" y="2786"/>
                    <a:pt x="3750" y="2679"/>
                  </a:cubicBezTo>
                  <a:cubicBezTo>
                    <a:pt x="3750" y="2613"/>
                    <a:pt x="3750" y="2506"/>
                    <a:pt x="3783" y="2374"/>
                  </a:cubicBezTo>
                  <a:cubicBezTo>
                    <a:pt x="3849" y="2201"/>
                    <a:pt x="3882" y="2094"/>
                    <a:pt x="3882" y="2061"/>
                  </a:cubicBezTo>
                  <a:cubicBezTo>
                    <a:pt x="3816" y="2127"/>
                    <a:pt x="3750" y="2267"/>
                    <a:pt x="3610" y="2407"/>
                  </a:cubicBezTo>
                  <a:cubicBezTo>
                    <a:pt x="3544" y="2506"/>
                    <a:pt x="3502" y="2580"/>
                    <a:pt x="3469" y="2580"/>
                  </a:cubicBezTo>
                  <a:cubicBezTo>
                    <a:pt x="3437" y="2613"/>
                    <a:pt x="3371" y="2646"/>
                    <a:pt x="3338" y="2613"/>
                  </a:cubicBezTo>
                  <a:cubicBezTo>
                    <a:pt x="3231" y="2580"/>
                    <a:pt x="3165" y="2473"/>
                    <a:pt x="3165" y="2374"/>
                  </a:cubicBezTo>
                  <a:cubicBezTo>
                    <a:pt x="3132" y="2300"/>
                    <a:pt x="3132" y="2201"/>
                    <a:pt x="3132" y="2061"/>
                  </a:cubicBezTo>
                  <a:cubicBezTo>
                    <a:pt x="3165" y="1921"/>
                    <a:pt x="3165" y="1822"/>
                    <a:pt x="3165" y="1756"/>
                  </a:cubicBezTo>
                  <a:cubicBezTo>
                    <a:pt x="2926" y="2168"/>
                    <a:pt x="2720" y="2440"/>
                    <a:pt x="2547" y="2646"/>
                  </a:cubicBezTo>
                  <a:cubicBezTo>
                    <a:pt x="2514" y="2646"/>
                    <a:pt x="2472" y="2646"/>
                    <a:pt x="2406" y="2580"/>
                  </a:cubicBezTo>
                  <a:cubicBezTo>
                    <a:pt x="2374" y="2539"/>
                    <a:pt x="2341" y="2473"/>
                    <a:pt x="2374" y="2440"/>
                  </a:cubicBezTo>
                  <a:cubicBezTo>
                    <a:pt x="2374" y="2407"/>
                    <a:pt x="2406" y="2333"/>
                    <a:pt x="2472" y="2234"/>
                  </a:cubicBezTo>
                  <a:cubicBezTo>
                    <a:pt x="2514" y="2201"/>
                    <a:pt x="2678" y="1995"/>
                    <a:pt x="2959" y="1616"/>
                  </a:cubicBezTo>
                  <a:cubicBezTo>
                    <a:pt x="3057" y="1476"/>
                    <a:pt x="3165" y="1204"/>
                    <a:pt x="3338" y="858"/>
                  </a:cubicBezTo>
                  <a:cubicBezTo>
                    <a:pt x="3371" y="858"/>
                    <a:pt x="3371" y="825"/>
                    <a:pt x="3404" y="792"/>
                  </a:cubicBezTo>
                  <a:cubicBezTo>
                    <a:pt x="3437" y="759"/>
                    <a:pt x="3437" y="759"/>
                    <a:pt x="3469" y="759"/>
                  </a:cubicBezTo>
                  <a:cubicBezTo>
                    <a:pt x="3544" y="792"/>
                    <a:pt x="3577" y="825"/>
                    <a:pt x="3610" y="858"/>
                  </a:cubicBezTo>
                  <a:cubicBezTo>
                    <a:pt x="3577" y="932"/>
                    <a:pt x="3577" y="1031"/>
                    <a:pt x="3544" y="1171"/>
                  </a:cubicBezTo>
                  <a:cubicBezTo>
                    <a:pt x="3502" y="1303"/>
                    <a:pt x="3502" y="1410"/>
                    <a:pt x="3469" y="1476"/>
                  </a:cubicBezTo>
                  <a:cubicBezTo>
                    <a:pt x="3437" y="1616"/>
                    <a:pt x="3437" y="1715"/>
                    <a:pt x="3404" y="1855"/>
                  </a:cubicBezTo>
                  <a:cubicBezTo>
                    <a:pt x="3371" y="1995"/>
                    <a:pt x="3404" y="2127"/>
                    <a:pt x="3437" y="2234"/>
                  </a:cubicBezTo>
                  <a:cubicBezTo>
                    <a:pt x="3816" y="1715"/>
                    <a:pt x="4088" y="1344"/>
                    <a:pt x="4228" y="1031"/>
                  </a:cubicBezTo>
                  <a:cubicBezTo>
                    <a:pt x="4261" y="998"/>
                    <a:pt x="4294" y="998"/>
                    <a:pt x="4368" y="998"/>
                  </a:cubicBezTo>
                  <a:cubicBezTo>
                    <a:pt x="4434" y="1031"/>
                    <a:pt x="4467" y="1064"/>
                    <a:pt x="4467" y="1138"/>
                  </a:cubicBezTo>
                  <a:cubicBezTo>
                    <a:pt x="4434" y="1204"/>
                    <a:pt x="4434" y="1303"/>
                    <a:pt x="4401" y="1410"/>
                  </a:cubicBezTo>
                  <a:cubicBezTo>
                    <a:pt x="4401" y="1410"/>
                    <a:pt x="4368" y="1476"/>
                    <a:pt x="4326" y="1583"/>
                  </a:cubicBezTo>
                  <a:cubicBezTo>
                    <a:pt x="4294" y="1682"/>
                    <a:pt x="4261" y="1756"/>
                    <a:pt x="4261" y="1822"/>
                  </a:cubicBezTo>
                  <a:cubicBezTo>
                    <a:pt x="4120" y="2267"/>
                    <a:pt x="4055" y="2646"/>
                    <a:pt x="3989" y="2951"/>
                  </a:cubicBezTo>
                  <a:close/>
                  <a:moveTo>
                    <a:pt x="5670" y="1344"/>
                  </a:moveTo>
                  <a:lnTo>
                    <a:pt x="5670" y="1270"/>
                  </a:lnTo>
                  <a:cubicBezTo>
                    <a:pt x="5637" y="1237"/>
                    <a:pt x="5563" y="1204"/>
                    <a:pt x="5530" y="1171"/>
                  </a:cubicBezTo>
                  <a:cubicBezTo>
                    <a:pt x="5398" y="1138"/>
                    <a:pt x="5225" y="1171"/>
                    <a:pt x="5052" y="1270"/>
                  </a:cubicBezTo>
                  <a:cubicBezTo>
                    <a:pt x="4738" y="1443"/>
                    <a:pt x="4532" y="1715"/>
                    <a:pt x="4434" y="2094"/>
                  </a:cubicBezTo>
                  <a:cubicBezTo>
                    <a:pt x="4401" y="2168"/>
                    <a:pt x="4368" y="2234"/>
                    <a:pt x="4368" y="2300"/>
                  </a:cubicBezTo>
                  <a:cubicBezTo>
                    <a:pt x="4294" y="2580"/>
                    <a:pt x="4261" y="2712"/>
                    <a:pt x="4261" y="2745"/>
                  </a:cubicBezTo>
                  <a:cubicBezTo>
                    <a:pt x="4261" y="2786"/>
                    <a:pt x="4294" y="2852"/>
                    <a:pt x="4294" y="2918"/>
                  </a:cubicBezTo>
                  <a:cubicBezTo>
                    <a:pt x="4294" y="2951"/>
                    <a:pt x="4326" y="3025"/>
                    <a:pt x="4326" y="3091"/>
                  </a:cubicBezTo>
                  <a:cubicBezTo>
                    <a:pt x="4401" y="3297"/>
                    <a:pt x="4467" y="3470"/>
                    <a:pt x="4532" y="3569"/>
                  </a:cubicBezTo>
                  <a:cubicBezTo>
                    <a:pt x="4574" y="3610"/>
                    <a:pt x="4640" y="3643"/>
                    <a:pt x="4640" y="3643"/>
                  </a:cubicBezTo>
                  <a:cubicBezTo>
                    <a:pt x="4673" y="3676"/>
                    <a:pt x="4706" y="3643"/>
                    <a:pt x="4738" y="3643"/>
                  </a:cubicBezTo>
                  <a:cubicBezTo>
                    <a:pt x="4780" y="3610"/>
                    <a:pt x="4780" y="3610"/>
                    <a:pt x="4780" y="3569"/>
                  </a:cubicBezTo>
                  <a:cubicBezTo>
                    <a:pt x="4813" y="3536"/>
                    <a:pt x="4813" y="3503"/>
                    <a:pt x="4780" y="3470"/>
                  </a:cubicBezTo>
                  <a:cubicBezTo>
                    <a:pt x="4738" y="3437"/>
                    <a:pt x="4706" y="3404"/>
                    <a:pt x="4673" y="3404"/>
                  </a:cubicBezTo>
                  <a:cubicBezTo>
                    <a:pt x="4640" y="3330"/>
                    <a:pt x="4607" y="3231"/>
                    <a:pt x="4574" y="3124"/>
                  </a:cubicBezTo>
                  <a:lnTo>
                    <a:pt x="4574" y="2819"/>
                  </a:lnTo>
                  <a:cubicBezTo>
                    <a:pt x="4532" y="2646"/>
                    <a:pt x="4574" y="2440"/>
                    <a:pt x="4640" y="2267"/>
                  </a:cubicBezTo>
                  <a:cubicBezTo>
                    <a:pt x="4780" y="1888"/>
                    <a:pt x="4986" y="1583"/>
                    <a:pt x="5291" y="1410"/>
                  </a:cubicBezTo>
                  <a:lnTo>
                    <a:pt x="5497" y="1410"/>
                  </a:lnTo>
                  <a:cubicBezTo>
                    <a:pt x="5604" y="1443"/>
                    <a:pt x="5637" y="1410"/>
                    <a:pt x="5670" y="1344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5"/>
            <p:cNvSpPr/>
            <p:nvPr/>
          </p:nvSpPr>
          <p:spPr>
            <a:xfrm>
              <a:off x="8071925" y="852704"/>
              <a:ext cx="292926" cy="416764"/>
            </a:xfrm>
            <a:custGeom>
              <a:avLst/>
              <a:gdLst/>
              <a:ahLst/>
              <a:cxnLst/>
              <a:rect l="l" t="t" r="r" b="b"/>
              <a:pathLst>
                <a:path w="1715" h="2440" extrusionOk="0">
                  <a:moveTo>
                    <a:pt x="1204" y="2365"/>
                  </a:moveTo>
                  <a:cubicBezTo>
                    <a:pt x="1163" y="2398"/>
                    <a:pt x="1097" y="2439"/>
                    <a:pt x="998" y="2398"/>
                  </a:cubicBezTo>
                  <a:cubicBezTo>
                    <a:pt x="891" y="2365"/>
                    <a:pt x="792" y="2365"/>
                    <a:pt x="685" y="2299"/>
                  </a:cubicBezTo>
                  <a:cubicBezTo>
                    <a:pt x="512" y="2266"/>
                    <a:pt x="446" y="2233"/>
                    <a:pt x="380" y="2233"/>
                  </a:cubicBezTo>
                  <a:cubicBezTo>
                    <a:pt x="306" y="2192"/>
                    <a:pt x="273" y="2159"/>
                    <a:pt x="240" y="2159"/>
                  </a:cubicBezTo>
                  <a:cubicBezTo>
                    <a:pt x="100" y="2126"/>
                    <a:pt x="34" y="2027"/>
                    <a:pt x="1" y="1920"/>
                  </a:cubicBezTo>
                  <a:cubicBezTo>
                    <a:pt x="133" y="1780"/>
                    <a:pt x="306" y="1615"/>
                    <a:pt x="512" y="1409"/>
                  </a:cubicBezTo>
                  <a:cubicBezTo>
                    <a:pt x="751" y="1162"/>
                    <a:pt x="924" y="997"/>
                    <a:pt x="1031" y="890"/>
                  </a:cubicBezTo>
                  <a:cubicBezTo>
                    <a:pt x="1097" y="824"/>
                    <a:pt x="1163" y="750"/>
                    <a:pt x="1237" y="684"/>
                  </a:cubicBezTo>
                  <a:cubicBezTo>
                    <a:pt x="1303" y="618"/>
                    <a:pt x="1336" y="511"/>
                    <a:pt x="1369" y="478"/>
                  </a:cubicBezTo>
                  <a:cubicBezTo>
                    <a:pt x="1410" y="338"/>
                    <a:pt x="1410" y="305"/>
                    <a:pt x="1336" y="272"/>
                  </a:cubicBezTo>
                  <a:cubicBezTo>
                    <a:pt x="1303" y="272"/>
                    <a:pt x="1270" y="305"/>
                    <a:pt x="1204" y="338"/>
                  </a:cubicBezTo>
                  <a:cubicBezTo>
                    <a:pt x="1130" y="412"/>
                    <a:pt x="1064" y="445"/>
                    <a:pt x="1031" y="511"/>
                  </a:cubicBezTo>
                  <a:cubicBezTo>
                    <a:pt x="1031" y="511"/>
                    <a:pt x="998" y="511"/>
                    <a:pt x="998" y="544"/>
                  </a:cubicBezTo>
                  <a:lnTo>
                    <a:pt x="998" y="618"/>
                  </a:lnTo>
                  <a:lnTo>
                    <a:pt x="998" y="717"/>
                  </a:lnTo>
                  <a:cubicBezTo>
                    <a:pt x="998" y="717"/>
                    <a:pt x="957" y="750"/>
                    <a:pt x="924" y="750"/>
                  </a:cubicBezTo>
                  <a:cubicBezTo>
                    <a:pt x="924" y="791"/>
                    <a:pt x="891" y="791"/>
                    <a:pt x="858" y="791"/>
                  </a:cubicBezTo>
                  <a:cubicBezTo>
                    <a:pt x="825" y="750"/>
                    <a:pt x="751" y="684"/>
                    <a:pt x="685" y="544"/>
                  </a:cubicBezTo>
                  <a:lnTo>
                    <a:pt x="685" y="412"/>
                  </a:lnTo>
                  <a:cubicBezTo>
                    <a:pt x="718" y="379"/>
                    <a:pt x="751" y="305"/>
                    <a:pt x="825" y="239"/>
                  </a:cubicBezTo>
                  <a:cubicBezTo>
                    <a:pt x="998" y="66"/>
                    <a:pt x="1237" y="0"/>
                    <a:pt x="1476" y="0"/>
                  </a:cubicBezTo>
                  <a:cubicBezTo>
                    <a:pt x="1509" y="0"/>
                    <a:pt x="1509" y="0"/>
                    <a:pt x="1542" y="33"/>
                  </a:cubicBezTo>
                  <a:cubicBezTo>
                    <a:pt x="1682" y="66"/>
                    <a:pt x="1715" y="132"/>
                    <a:pt x="1715" y="239"/>
                  </a:cubicBezTo>
                  <a:cubicBezTo>
                    <a:pt x="1715" y="338"/>
                    <a:pt x="1715" y="412"/>
                    <a:pt x="1682" y="511"/>
                  </a:cubicBezTo>
                  <a:cubicBezTo>
                    <a:pt x="1649" y="618"/>
                    <a:pt x="1542" y="750"/>
                    <a:pt x="1443" y="890"/>
                  </a:cubicBezTo>
                  <a:cubicBezTo>
                    <a:pt x="1336" y="1030"/>
                    <a:pt x="1237" y="1129"/>
                    <a:pt x="1130" y="1269"/>
                  </a:cubicBezTo>
                  <a:cubicBezTo>
                    <a:pt x="1064" y="1302"/>
                    <a:pt x="957" y="1409"/>
                    <a:pt x="825" y="1541"/>
                  </a:cubicBezTo>
                  <a:cubicBezTo>
                    <a:pt x="685" y="1681"/>
                    <a:pt x="586" y="1780"/>
                    <a:pt x="512" y="1887"/>
                  </a:cubicBezTo>
                  <a:cubicBezTo>
                    <a:pt x="545" y="1887"/>
                    <a:pt x="652" y="1920"/>
                    <a:pt x="858" y="1986"/>
                  </a:cubicBezTo>
                  <a:cubicBezTo>
                    <a:pt x="998" y="2060"/>
                    <a:pt x="1097" y="2093"/>
                    <a:pt x="1163" y="2126"/>
                  </a:cubicBezTo>
                  <a:cubicBezTo>
                    <a:pt x="1237" y="2192"/>
                    <a:pt x="1270" y="2266"/>
                    <a:pt x="1237" y="2332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45"/>
          <p:cNvGrpSpPr/>
          <p:nvPr/>
        </p:nvGrpSpPr>
        <p:grpSpPr>
          <a:xfrm>
            <a:off x="1313890" y="1462837"/>
            <a:ext cx="460859" cy="971344"/>
            <a:chOff x="1313890" y="1462837"/>
            <a:chExt cx="460859" cy="971344"/>
          </a:xfrm>
        </p:grpSpPr>
        <p:sp>
          <p:nvSpPr>
            <p:cNvPr id="694" name="Google Shape;694;p45"/>
            <p:cNvSpPr/>
            <p:nvPr/>
          </p:nvSpPr>
          <p:spPr>
            <a:xfrm>
              <a:off x="1539293" y="1462837"/>
              <a:ext cx="175789" cy="374245"/>
            </a:xfrm>
            <a:custGeom>
              <a:avLst/>
              <a:gdLst/>
              <a:ahLst/>
              <a:cxnLst/>
              <a:rect l="l" t="t" r="r" b="b"/>
              <a:pathLst>
                <a:path w="1311" h="2791" extrusionOk="0">
                  <a:moveTo>
                    <a:pt x="553" y="0"/>
                  </a:moveTo>
                  <a:cubicBezTo>
                    <a:pt x="487" y="0"/>
                    <a:pt x="454" y="33"/>
                    <a:pt x="454" y="66"/>
                  </a:cubicBezTo>
                  <a:cubicBezTo>
                    <a:pt x="206" y="478"/>
                    <a:pt x="75" y="824"/>
                    <a:pt x="42" y="1063"/>
                  </a:cubicBezTo>
                  <a:cubicBezTo>
                    <a:pt x="0" y="1129"/>
                    <a:pt x="75" y="1162"/>
                    <a:pt x="140" y="1203"/>
                  </a:cubicBezTo>
                  <a:cubicBezTo>
                    <a:pt x="173" y="1236"/>
                    <a:pt x="206" y="1236"/>
                    <a:pt x="347" y="1269"/>
                  </a:cubicBezTo>
                  <a:cubicBezTo>
                    <a:pt x="412" y="1269"/>
                    <a:pt x="487" y="1302"/>
                    <a:pt x="487" y="1368"/>
                  </a:cubicBezTo>
                  <a:cubicBezTo>
                    <a:pt x="553" y="1475"/>
                    <a:pt x="553" y="1615"/>
                    <a:pt x="520" y="1747"/>
                  </a:cubicBezTo>
                  <a:cubicBezTo>
                    <a:pt x="487" y="1986"/>
                    <a:pt x="412" y="2192"/>
                    <a:pt x="248" y="2398"/>
                  </a:cubicBezTo>
                  <a:cubicBezTo>
                    <a:pt x="206" y="2439"/>
                    <a:pt x="173" y="2472"/>
                    <a:pt x="75" y="2505"/>
                  </a:cubicBezTo>
                  <a:cubicBezTo>
                    <a:pt x="42" y="2538"/>
                    <a:pt x="0" y="2571"/>
                    <a:pt x="0" y="2604"/>
                  </a:cubicBezTo>
                  <a:cubicBezTo>
                    <a:pt x="0" y="2645"/>
                    <a:pt x="42" y="2678"/>
                    <a:pt x="75" y="2711"/>
                  </a:cubicBezTo>
                  <a:cubicBezTo>
                    <a:pt x="75" y="2744"/>
                    <a:pt x="108" y="2744"/>
                    <a:pt x="140" y="2777"/>
                  </a:cubicBezTo>
                  <a:lnTo>
                    <a:pt x="173" y="2777"/>
                  </a:lnTo>
                  <a:cubicBezTo>
                    <a:pt x="183" y="2787"/>
                    <a:pt x="196" y="2791"/>
                    <a:pt x="211" y="2791"/>
                  </a:cubicBezTo>
                  <a:cubicBezTo>
                    <a:pt x="246" y="2791"/>
                    <a:pt x="290" y="2767"/>
                    <a:pt x="314" y="2744"/>
                  </a:cubicBezTo>
                  <a:cubicBezTo>
                    <a:pt x="585" y="2505"/>
                    <a:pt x="759" y="2192"/>
                    <a:pt x="791" y="1780"/>
                  </a:cubicBezTo>
                  <a:cubicBezTo>
                    <a:pt x="791" y="1681"/>
                    <a:pt x="824" y="1574"/>
                    <a:pt x="791" y="1508"/>
                  </a:cubicBezTo>
                  <a:cubicBezTo>
                    <a:pt x="791" y="1302"/>
                    <a:pt x="618" y="1129"/>
                    <a:pt x="314" y="956"/>
                  </a:cubicBezTo>
                  <a:cubicBezTo>
                    <a:pt x="347" y="824"/>
                    <a:pt x="412" y="651"/>
                    <a:pt x="553" y="445"/>
                  </a:cubicBezTo>
                  <a:cubicBezTo>
                    <a:pt x="618" y="445"/>
                    <a:pt x="726" y="412"/>
                    <a:pt x="932" y="379"/>
                  </a:cubicBezTo>
                  <a:cubicBezTo>
                    <a:pt x="1072" y="379"/>
                    <a:pt x="1204" y="338"/>
                    <a:pt x="1278" y="272"/>
                  </a:cubicBezTo>
                  <a:cubicBezTo>
                    <a:pt x="1311" y="239"/>
                    <a:pt x="1311" y="206"/>
                    <a:pt x="1278" y="173"/>
                  </a:cubicBezTo>
                  <a:cubicBezTo>
                    <a:pt x="1236" y="132"/>
                    <a:pt x="1204" y="99"/>
                    <a:pt x="1138" y="99"/>
                  </a:cubicBezTo>
                  <a:cubicBezTo>
                    <a:pt x="1127" y="88"/>
                    <a:pt x="1111" y="84"/>
                    <a:pt x="1091" y="84"/>
                  </a:cubicBezTo>
                  <a:cubicBezTo>
                    <a:pt x="1052" y="84"/>
                    <a:pt x="997" y="99"/>
                    <a:pt x="932" y="99"/>
                  </a:cubicBezTo>
                  <a:cubicBezTo>
                    <a:pt x="824" y="132"/>
                    <a:pt x="759" y="132"/>
                    <a:pt x="726" y="132"/>
                  </a:cubicBezTo>
                  <a:cubicBezTo>
                    <a:pt x="693" y="132"/>
                    <a:pt x="693" y="132"/>
                    <a:pt x="660" y="99"/>
                  </a:cubicBezTo>
                  <a:cubicBezTo>
                    <a:pt x="660" y="66"/>
                    <a:pt x="618" y="33"/>
                    <a:pt x="553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5"/>
            <p:cNvSpPr/>
            <p:nvPr/>
          </p:nvSpPr>
          <p:spPr>
            <a:xfrm>
              <a:off x="1434301" y="2074954"/>
              <a:ext cx="170291" cy="359227"/>
            </a:xfrm>
            <a:custGeom>
              <a:avLst/>
              <a:gdLst/>
              <a:ahLst/>
              <a:cxnLst/>
              <a:rect l="l" t="t" r="r" b="b"/>
              <a:pathLst>
                <a:path w="1270" h="2679" extrusionOk="0">
                  <a:moveTo>
                    <a:pt x="825" y="0"/>
                  </a:moveTo>
                  <a:cubicBezTo>
                    <a:pt x="544" y="33"/>
                    <a:pt x="413" y="33"/>
                    <a:pt x="371" y="33"/>
                  </a:cubicBezTo>
                  <a:lnTo>
                    <a:pt x="371" y="99"/>
                  </a:lnTo>
                  <a:lnTo>
                    <a:pt x="371" y="173"/>
                  </a:lnTo>
                  <a:cubicBezTo>
                    <a:pt x="413" y="239"/>
                    <a:pt x="479" y="272"/>
                    <a:pt x="544" y="272"/>
                  </a:cubicBezTo>
                  <a:lnTo>
                    <a:pt x="891" y="272"/>
                  </a:lnTo>
                  <a:cubicBezTo>
                    <a:pt x="619" y="552"/>
                    <a:pt x="446" y="717"/>
                    <a:pt x="305" y="857"/>
                  </a:cubicBezTo>
                  <a:cubicBezTo>
                    <a:pt x="273" y="890"/>
                    <a:pt x="273" y="890"/>
                    <a:pt x="273" y="923"/>
                  </a:cubicBezTo>
                  <a:cubicBezTo>
                    <a:pt x="273" y="964"/>
                    <a:pt x="273" y="997"/>
                    <a:pt x="305" y="1030"/>
                  </a:cubicBezTo>
                  <a:cubicBezTo>
                    <a:pt x="371" y="1063"/>
                    <a:pt x="413" y="1096"/>
                    <a:pt x="413" y="1129"/>
                  </a:cubicBezTo>
                  <a:cubicBezTo>
                    <a:pt x="619" y="1096"/>
                    <a:pt x="750" y="1096"/>
                    <a:pt x="825" y="1096"/>
                  </a:cubicBezTo>
                  <a:cubicBezTo>
                    <a:pt x="891" y="1129"/>
                    <a:pt x="923" y="1170"/>
                    <a:pt x="891" y="1236"/>
                  </a:cubicBezTo>
                  <a:lnTo>
                    <a:pt x="891" y="1376"/>
                  </a:lnTo>
                  <a:cubicBezTo>
                    <a:pt x="891" y="1541"/>
                    <a:pt x="825" y="1714"/>
                    <a:pt x="717" y="1854"/>
                  </a:cubicBezTo>
                  <a:cubicBezTo>
                    <a:pt x="652" y="1953"/>
                    <a:pt x="511" y="2093"/>
                    <a:pt x="338" y="2266"/>
                  </a:cubicBezTo>
                  <a:cubicBezTo>
                    <a:pt x="305" y="2266"/>
                    <a:pt x="240" y="2299"/>
                    <a:pt x="132" y="2365"/>
                  </a:cubicBezTo>
                  <a:cubicBezTo>
                    <a:pt x="34" y="2406"/>
                    <a:pt x="1" y="2472"/>
                    <a:pt x="1" y="2538"/>
                  </a:cubicBezTo>
                  <a:cubicBezTo>
                    <a:pt x="1" y="2538"/>
                    <a:pt x="1" y="2571"/>
                    <a:pt x="34" y="2612"/>
                  </a:cubicBezTo>
                  <a:cubicBezTo>
                    <a:pt x="67" y="2612"/>
                    <a:pt x="67" y="2645"/>
                    <a:pt x="99" y="2645"/>
                  </a:cubicBezTo>
                  <a:cubicBezTo>
                    <a:pt x="132" y="2678"/>
                    <a:pt x="132" y="2678"/>
                    <a:pt x="165" y="2678"/>
                  </a:cubicBezTo>
                  <a:cubicBezTo>
                    <a:pt x="240" y="2678"/>
                    <a:pt x="305" y="2645"/>
                    <a:pt x="371" y="2571"/>
                  </a:cubicBezTo>
                  <a:cubicBezTo>
                    <a:pt x="619" y="2406"/>
                    <a:pt x="750" y="2233"/>
                    <a:pt x="858" y="2093"/>
                  </a:cubicBezTo>
                  <a:cubicBezTo>
                    <a:pt x="989" y="1887"/>
                    <a:pt x="1064" y="1788"/>
                    <a:pt x="1064" y="1747"/>
                  </a:cubicBezTo>
                  <a:cubicBezTo>
                    <a:pt x="1130" y="1648"/>
                    <a:pt x="1162" y="1541"/>
                    <a:pt x="1162" y="1442"/>
                  </a:cubicBezTo>
                  <a:cubicBezTo>
                    <a:pt x="1195" y="1302"/>
                    <a:pt x="1162" y="1170"/>
                    <a:pt x="1097" y="1030"/>
                  </a:cubicBezTo>
                  <a:cubicBezTo>
                    <a:pt x="1064" y="964"/>
                    <a:pt x="989" y="923"/>
                    <a:pt x="923" y="890"/>
                  </a:cubicBezTo>
                  <a:cubicBezTo>
                    <a:pt x="858" y="857"/>
                    <a:pt x="783" y="857"/>
                    <a:pt x="717" y="824"/>
                  </a:cubicBezTo>
                  <a:cubicBezTo>
                    <a:pt x="750" y="791"/>
                    <a:pt x="858" y="717"/>
                    <a:pt x="1031" y="552"/>
                  </a:cubicBezTo>
                  <a:cubicBezTo>
                    <a:pt x="1162" y="412"/>
                    <a:pt x="1237" y="305"/>
                    <a:pt x="1270" y="206"/>
                  </a:cubicBezTo>
                  <a:lnTo>
                    <a:pt x="1270" y="140"/>
                  </a:lnTo>
                  <a:cubicBezTo>
                    <a:pt x="1270" y="66"/>
                    <a:pt x="1195" y="0"/>
                    <a:pt x="1064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5"/>
            <p:cNvSpPr/>
            <p:nvPr/>
          </p:nvSpPr>
          <p:spPr>
            <a:xfrm>
              <a:off x="1313890" y="1867250"/>
              <a:ext cx="460859" cy="83002"/>
            </a:xfrm>
            <a:custGeom>
              <a:avLst/>
              <a:gdLst/>
              <a:ahLst/>
              <a:cxnLst/>
              <a:rect l="l" t="t" r="r" b="b"/>
              <a:pathLst>
                <a:path w="3437" h="619" extrusionOk="0">
                  <a:moveTo>
                    <a:pt x="173" y="0"/>
                  </a:moveTo>
                  <a:cubicBezTo>
                    <a:pt x="108" y="0"/>
                    <a:pt x="33" y="74"/>
                    <a:pt x="33" y="140"/>
                  </a:cubicBezTo>
                  <a:cubicBezTo>
                    <a:pt x="0" y="206"/>
                    <a:pt x="75" y="280"/>
                    <a:pt x="140" y="280"/>
                  </a:cubicBezTo>
                  <a:cubicBezTo>
                    <a:pt x="281" y="280"/>
                    <a:pt x="520" y="313"/>
                    <a:pt x="824" y="346"/>
                  </a:cubicBezTo>
                  <a:cubicBezTo>
                    <a:pt x="1615" y="412"/>
                    <a:pt x="2852" y="552"/>
                    <a:pt x="3264" y="618"/>
                  </a:cubicBezTo>
                  <a:lnTo>
                    <a:pt x="3297" y="618"/>
                  </a:lnTo>
                  <a:cubicBezTo>
                    <a:pt x="3371" y="618"/>
                    <a:pt x="3404" y="585"/>
                    <a:pt x="3404" y="519"/>
                  </a:cubicBezTo>
                  <a:cubicBezTo>
                    <a:pt x="3437" y="453"/>
                    <a:pt x="3371" y="379"/>
                    <a:pt x="3297" y="346"/>
                  </a:cubicBezTo>
                  <a:cubicBezTo>
                    <a:pt x="2885" y="280"/>
                    <a:pt x="1648" y="173"/>
                    <a:pt x="857" y="74"/>
                  </a:cubicBezTo>
                  <a:cubicBezTo>
                    <a:pt x="552" y="41"/>
                    <a:pt x="314" y="41"/>
                    <a:pt x="173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45"/>
          <p:cNvGrpSpPr/>
          <p:nvPr/>
        </p:nvGrpSpPr>
        <p:grpSpPr>
          <a:xfrm>
            <a:off x="7115425" y="2154836"/>
            <a:ext cx="1243265" cy="2085898"/>
            <a:chOff x="7115425" y="2154836"/>
            <a:chExt cx="1243265" cy="2085898"/>
          </a:xfrm>
        </p:grpSpPr>
        <p:sp>
          <p:nvSpPr>
            <p:cNvPr id="698" name="Google Shape;698;p45"/>
            <p:cNvSpPr/>
            <p:nvPr/>
          </p:nvSpPr>
          <p:spPr>
            <a:xfrm>
              <a:off x="7474514" y="2933491"/>
              <a:ext cx="484190" cy="1307243"/>
            </a:xfrm>
            <a:custGeom>
              <a:avLst/>
              <a:gdLst/>
              <a:ahLst/>
              <a:cxnLst/>
              <a:rect l="l" t="t" r="r" b="b"/>
              <a:pathLst>
                <a:path w="3611" h="9749" extrusionOk="0">
                  <a:moveTo>
                    <a:pt x="1896" y="0"/>
                  </a:moveTo>
                  <a:cubicBezTo>
                    <a:pt x="1789" y="0"/>
                    <a:pt x="1723" y="33"/>
                    <a:pt x="1723" y="107"/>
                  </a:cubicBezTo>
                  <a:lnTo>
                    <a:pt x="1" y="4845"/>
                  </a:lnTo>
                  <a:lnTo>
                    <a:pt x="1" y="4944"/>
                  </a:lnTo>
                  <a:cubicBezTo>
                    <a:pt x="42" y="4977"/>
                    <a:pt x="75" y="5010"/>
                    <a:pt x="141" y="5010"/>
                  </a:cubicBezTo>
                  <a:lnTo>
                    <a:pt x="3264" y="5051"/>
                  </a:lnTo>
                  <a:lnTo>
                    <a:pt x="899" y="9584"/>
                  </a:lnTo>
                  <a:cubicBezTo>
                    <a:pt x="866" y="9650"/>
                    <a:pt x="899" y="9715"/>
                    <a:pt x="965" y="9748"/>
                  </a:cubicBezTo>
                  <a:lnTo>
                    <a:pt x="998" y="9748"/>
                  </a:lnTo>
                  <a:cubicBezTo>
                    <a:pt x="1072" y="9748"/>
                    <a:pt x="1105" y="9748"/>
                    <a:pt x="1138" y="9682"/>
                  </a:cubicBezTo>
                  <a:lnTo>
                    <a:pt x="3610" y="4977"/>
                  </a:lnTo>
                  <a:cubicBezTo>
                    <a:pt x="3610" y="4944"/>
                    <a:pt x="3610" y="4878"/>
                    <a:pt x="3577" y="4845"/>
                  </a:cubicBezTo>
                  <a:cubicBezTo>
                    <a:pt x="3577" y="4804"/>
                    <a:pt x="3544" y="4771"/>
                    <a:pt x="3470" y="4771"/>
                  </a:cubicBezTo>
                  <a:lnTo>
                    <a:pt x="314" y="4738"/>
                  </a:lnTo>
                  <a:lnTo>
                    <a:pt x="1962" y="173"/>
                  </a:lnTo>
                  <a:cubicBezTo>
                    <a:pt x="1995" y="107"/>
                    <a:pt x="1962" y="33"/>
                    <a:pt x="1896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7115425" y="2283293"/>
              <a:ext cx="414464" cy="448129"/>
            </a:xfrm>
            <a:custGeom>
              <a:avLst/>
              <a:gdLst/>
              <a:ahLst/>
              <a:cxnLst/>
              <a:rect l="l" t="t" r="r" b="b"/>
              <a:pathLst>
                <a:path w="3091" h="3342" extrusionOk="0">
                  <a:moveTo>
                    <a:pt x="1976" y="1"/>
                  </a:moveTo>
                  <a:cubicBezTo>
                    <a:pt x="1032" y="1"/>
                    <a:pt x="488" y="540"/>
                    <a:pt x="281" y="1141"/>
                  </a:cubicBezTo>
                  <a:cubicBezTo>
                    <a:pt x="1" y="1932"/>
                    <a:pt x="281" y="3028"/>
                    <a:pt x="1105" y="3341"/>
                  </a:cubicBezTo>
                  <a:lnTo>
                    <a:pt x="1171" y="3341"/>
                  </a:lnTo>
                  <a:cubicBezTo>
                    <a:pt x="1204" y="3341"/>
                    <a:pt x="1278" y="3308"/>
                    <a:pt x="1278" y="3234"/>
                  </a:cubicBezTo>
                  <a:cubicBezTo>
                    <a:pt x="1311" y="3168"/>
                    <a:pt x="1278" y="3102"/>
                    <a:pt x="1204" y="3061"/>
                  </a:cubicBezTo>
                  <a:cubicBezTo>
                    <a:pt x="586" y="2855"/>
                    <a:pt x="281" y="1998"/>
                    <a:pt x="520" y="1207"/>
                  </a:cubicBezTo>
                  <a:cubicBezTo>
                    <a:pt x="738" y="594"/>
                    <a:pt x="1259" y="264"/>
                    <a:pt x="1979" y="264"/>
                  </a:cubicBezTo>
                  <a:cubicBezTo>
                    <a:pt x="2265" y="264"/>
                    <a:pt x="2583" y="316"/>
                    <a:pt x="2926" y="424"/>
                  </a:cubicBezTo>
                  <a:cubicBezTo>
                    <a:pt x="2944" y="433"/>
                    <a:pt x="2961" y="437"/>
                    <a:pt x="2978" y="437"/>
                  </a:cubicBezTo>
                  <a:cubicBezTo>
                    <a:pt x="3025" y="437"/>
                    <a:pt x="3067" y="405"/>
                    <a:pt x="3091" y="350"/>
                  </a:cubicBezTo>
                  <a:cubicBezTo>
                    <a:pt x="3091" y="284"/>
                    <a:pt x="3058" y="177"/>
                    <a:pt x="2992" y="177"/>
                  </a:cubicBezTo>
                  <a:cubicBezTo>
                    <a:pt x="2612" y="54"/>
                    <a:pt x="2274" y="1"/>
                    <a:pt x="197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7198292" y="2648418"/>
              <a:ext cx="567056" cy="414472"/>
            </a:xfrm>
            <a:custGeom>
              <a:avLst/>
              <a:gdLst/>
              <a:ahLst/>
              <a:cxnLst/>
              <a:rect l="l" t="t" r="r" b="b"/>
              <a:pathLst>
                <a:path w="4229" h="3091" extrusionOk="0">
                  <a:moveTo>
                    <a:pt x="693" y="0"/>
                  </a:moveTo>
                  <a:cubicBezTo>
                    <a:pt x="619" y="0"/>
                    <a:pt x="553" y="33"/>
                    <a:pt x="520" y="99"/>
                  </a:cubicBezTo>
                  <a:cubicBezTo>
                    <a:pt x="1" y="1442"/>
                    <a:pt x="619" y="2538"/>
                    <a:pt x="1517" y="2917"/>
                  </a:cubicBezTo>
                  <a:cubicBezTo>
                    <a:pt x="1756" y="3016"/>
                    <a:pt x="1995" y="3090"/>
                    <a:pt x="2234" y="3090"/>
                  </a:cubicBezTo>
                  <a:cubicBezTo>
                    <a:pt x="2959" y="3090"/>
                    <a:pt x="3676" y="2678"/>
                    <a:pt x="4195" y="1681"/>
                  </a:cubicBezTo>
                  <a:cubicBezTo>
                    <a:pt x="4228" y="1615"/>
                    <a:pt x="4195" y="1541"/>
                    <a:pt x="4121" y="1508"/>
                  </a:cubicBezTo>
                  <a:cubicBezTo>
                    <a:pt x="4094" y="1494"/>
                    <a:pt x="4066" y="1486"/>
                    <a:pt x="4041" y="1486"/>
                  </a:cubicBezTo>
                  <a:cubicBezTo>
                    <a:pt x="4006" y="1486"/>
                    <a:pt x="3976" y="1502"/>
                    <a:pt x="3956" y="1541"/>
                  </a:cubicBezTo>
                  <a:cubicBezTo>
                    <a:pt x="3503" y="2447"/>
                    <a:pt x="2846" y="2818"/>
                    <a:pt x="2242" y="2818"/>
                  </a:cubicBezTo>
                  <a:cubicBezTo>
                    <a:pt x="2022" y="2818"/>
                    <a:pt x="1810" y="2768"/>
                    <a:pt x="1616" y="2678"/>
                  </a:cubicBezTo>
                  <a:cubicBezTo>
                    <a:pt x="866" y="2365"/>
                    <a:pt x="314" y="1409"/>
                    <a:pt x="792" y="173"/>
                  </a:cubicBezTo>
                  <a:cubicBezTo>
                    <a:pt x="792" y="99"/>
                    <a:pt x="759" y="33"/>
                    <a:pt x="693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7461373" y="2154836"/>
              <a:ext cx="575772" cy="277164"/>
            </a:xfrm>
            <a:custGeom>
              <a:avLst/>
              <a:gdLst/>
              <a:ahLst/>
              <a:cxnLst/>
              <a:rect l="l" t="t" r="r" b="b"/>
              <a:pathLst>
                <a:path w="4294" h="2067" extrusionOk="0">
                  <a:moveTo>
                    <a:pt x="2327" y="1"/>
                  </a:moveTo>
                  <a:cubicBezTo>
                    <a:pt x="1424" y="1"/>
                    <a:pt x="361" y="579"/>
                    <a:pt x="33" y="1720"/>
                  </a:cubicBezTo>
                  <a:cubicBezTo>
                    <a:pt x="0" y="1794"/>
                    <a:pt x="66" y="1893"/>
                    <a:pt x="140" y="1893"/>
                  </a:cubicBezTo>
                  <a:cubicBezTo>
                    <a:pt x="152" y="1899"/>
                    <a:pt x="164" y="1902"/>
                    <a:pt x="176" y="1902"/>
                  </a:cubicBezTo>
                  <a:cubicBezTo>
                    <a:pt x="228" y="1902"/>
                    <a:pt x="272" y="1848"/>
                    <a:pt x="272" y="1794"/>
                  </a:cubicBezTo>
                  <a:cubicBezTo>
                    <a:pt x="567" y="784"/>
                    <a:pt x="1500" y="272"/>
                    <a:pt x="2296" y="272"/>
                  </a:cubicBezTo>
                  <a:cubicBezTo>
                    <a:pt x="2344" y="272"/>
                    <a:pt x="2392" y="274"/>
                    <a:pt x="2439" y="278"/>
                  </a:cubicBezTo>
                  <a:cubicBezTo>
                    <a:pt x="3296" y="352"/>
                    <a:pt x="3881" y="970"/>
                    <a:pt x="4013" y="1926"/>
                  </a:cubicBezTo>
                  <a:cubicBezTo>
                    <a:pt x="4013" y="2000"/>
                    <a:pt x="4087" y="2066"/>
                    <a:pt x="4153" y="2066"/>
                  </a:cubicBezTo>
                  <a:cubicBezTo>
                    <a:pt x="4219" y="2033"/>
                    <a:pt x="4293" y="1959"/>
                    <a:pt x="4260" y="1893"/>
                  </a:cubicBezTo>
                  <a:cubicBezTo>
                    <a:pt x="4120" y="797"/>
                    <a:pt x="3436" y="72"/>
                    <a:pt x="2472" y="6"/>
                  </a:cubicBezTo>
                  <a:cubicBezTo>
                    <a:pt x="2424" y="3"/>
                    <a:pt x="2376" y="1"/>
                    <a:pt x="232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7682351" y="2724580"/>
              <a:ext cx="501755" cy="333884"/>
            </a:xfrm>
            <a:custGeom>
              <a:avLst/>
              <a:gdLst/>
              <a:ahLst/>
              <a:cxnLst/>
              <a:rect l="l" t="t" r="r" b="b"/>
              <a:pathLst>
                <a:path w="3742" h="2490" extrusionOk="0">
                  <a:moveTo>
                    <a:pt x="3284" y="1"/>
                  </a:moveTo>
                  <a:cubicBezTo>
                    <a:pt x="3267" y="1"/>
                    <a:pt x="3249" y="6"/>
                    <a:pt x="3230" y="17"/>
                  </a:cubicBezTo>
                  <a:cubicBezTo>
                    <a:pt x="3156" y="83"/>
                    <a:pt x="3123" y="149"/>
                    <a:pt x="3156" y="223"/>
                  </a:cubicBezTo>
                  <a:cubicBezTo>
                    <a:pt x="3436" y="668"/>
                    <a:pt x="3156" y="1492"/>
                    <a:pt x="2571" y="1904"/>
                  </a:cubicBezTo>
                  <a:cubicBezTo>
                    <a:pt x="2402" y="2040"/>
                    <a:pt x="2093" y="2219"/>
                    <a:pt x="1689" y="2219"/>
                  </a:cubicBezTo>
                  <a:cubicBezTo>
                    <a:pt x="1286" y="2219"/>
                    <a:pt x="787" y="2040"/>
                    <a:pt x="239" y="1459"/>
                  </a:cubicBezTo>
                  <a:cubicBezTo>
                    <a:pt x="223" y="1439"/>
                    <a:pt x="188" y="1428"/>
                    <a:pt x="153" y="1428"/>
                  </a:cubicBezTo>
                  <a:cubicBezTo>
                    <a:pt x="118" y="1428"/>
                    <a:pt x="83" y="1439"/>
                    <a:pt x="66" y="1459"/>
                  </a:cubicBezTo>
                  <a:cubicBezTo>
                    <a:pt x="0" y="1525"/>
                    <a:pt x="0" y="1591"/>
                    <a:pt x="66" y="1665"/>
                  </a:cubicBezTo>
                  <a:cubicBezTo>
                    <a:pt x="585" y="2209"/>
                    <a:pt x="1170" y="2489"/>
                    <a:pt x="1714" y="2489"/>
                  </a:cubicBezTo>
                  <a:cubicBezTo>
                    <a:pt x="2060" y="2489"/>
                    <a:pt x="2406" y="2382"/>
                    <a:pt x="2744" y="2143"/>
                  </a:cubicBezTo>
                  <a:cubicBezTo>
                    <a:pt x="3436" y="1591"/>
                    <a:pt x="3741" y="635"/>
                    <a:pt x="3395" y="83"/>
                  </a:cubicBezTo>
                  <a:cubicBezTo>
                    <a:pt x="3371" y="35"/>
                    <a:pt x="3330" y="1"/>
                    <a:pt x="3284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7981770" y="2283159"/>
              <a:ext cx="376920" cy="475885"/>
            </a:xfrm>
            <a:custGeom>
              <a:avLst/>
              <a:gdLst/>
              <a:ahLst/>
              <a:cxnLst/>
              <a:rect l="l" t="t" r="r" b="b"/>
              <a:pathLst>
                <a:path w="2811" h="3549" extrusionOk="0">
                  <a:moveTo>
                    <a:pt x="787" y="1"/>
                  </a:moveTo>
                  <a:cubicBezTo>
                    <a:pt x="567" y="1"/>
                    <a:pt x="337" y="26"/>
                    <a:pt x="99" y="79"/>
                  </a:cubicBezTo>
                  <a:cubicBezTo>
                    <a:pt x="33" y="112"/>
                    <a:pt x="0" y="178"/>
                    <a:pt x="0" y="252"/>
                  </a:cubicBezTo>
                  <a:cubicBezTo>
                    <a:pt x="33" y="318"/>
                    <a:pt x="99" y="351"/>
                    <a:pt x="173" y="351"/>
                  </a:cubicBezTo>
                  <a:cubicBezTo>
                    <a:pt x="404" y="293"/>
                    <a:pt x="625" y="265"/>
                    <a:pt x="835" y="265"/>
                  </a:cubicBezTo>
                  <a:cubicBezTo>
                    <a:pt x="1374" y="265"/>
                    <a:pt x="1829" y="452"/>
                    <a:pt x="2126" y="796"/>
                  </a:cubicBezTo>
                  <a:cubicBezTo>
                    <a:pt x="2439" y="1142"/>
                    <a:pt x="2538" y="1661"/>
                    <a:pt x="2365" y="2106"/>
                  </a:cubicBezTo>
                  <a:cubicBezTo>
                    <a:pt x="2126" y="2724"/>
                    <a:pt x="1475" y="3169"/>
                    <a:pt x="544" y="3268"/>
                  </a:cubicBezTo>
                  <a:cubicBezTo>
                    <a:pt x="478" y="3268"/>
                    <a:pt x="445" y="3342"/>
                    <a:pt x="445" y="3441"/>
                  </a:cubicBezTo>
                  <a:cubicBezTo>
                    <a:pt x="445" y="3474"/>
                    <a:pt x="511" y="3548"/>
                    <a:pt x="585" y="3548"/>
                  </a:cubicBezTo>
                  <a:cubicBezTo>
                    <a:pt x="1615" y="3408"/>
                    <a:pt x="2332" y="2930"/>
                    <a:pt x="2604" y="2205"/>
                  </a:cubicBezTo>
                  <a:cubicBezTo>
                    <a:pt x="2810" y="1661"/>
                    <a:pt x="2711" y="1043"/>
                    <a:pt x="2332" y="631"/>
                  </a:cubicBezTo>
                  <a:cubicBezTo>
                    <a:pt x="1976" y="220"/>
                    <a:pt x="1428" y="1"/>
                    <a:pt x="78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7516617" y="4027792"/>
              <a:ext cx="280779" cy="212935"/>
            </a:xfrm>
            <a:custGeom>
              <a:avLst/>
              <a:gdLst/>
              <a:ahLst/>
              <a:cxnLst/>
              <a:rect l="l" t="t" r="r" b="b"/>
              <a:pathLst>
                <a:path w="2094" h="1588" extrusionOk="0">
                  <a:moveTo>
                    <a:pt x="156" y="1"/>
                  </a:moveTo>
                  <a:cubicBezTo>
                    <a:pt x="138" y="1"/>
                    <a:pt x="119" y="5"/>
                    <a:pt x="99" y="14"/>
                  </a:cubicBezTo>
                  <a:cubicBezTo>
                    <a:pt x="33" y="46"/>
                    <a:pt x="0" y="112"/>
                    <a:pt x="33" y="187"/>
                  </a:cubicBezTo>
                  <a:lnTo>
                    <a:pt x="585" y="1521"/>
                  </a:lnTo>
                  <a:cubicBezTo>
                    <a:pt x="618" y="1554"/>
                    <a:pt x="651" y="1587"/>
                    <a:pt x="717" y="1587"/>
                  </a:cubicBezTo>
                  <a:lnTo>
                    <a:pt x="758" y="1587"/>
                  </a:lnTo>
                  <a:lnTo>
                    <a:pt x="1953" y="1217"/>
                  </a:lnTo>
                  <a:cubicBezTo>
                    <a:pt x="2060" y="1217"/>
                    <a:pt x="2093" y="1109"/>
                    <a:pt x="2060" y="1044"/>
                  </a:cubicBezTo>
                  <a:cubicBezTo>
                    <a:pt x="2036" y="989"/>
                    <a:pt x="1989" y="957"/>
                    <a:pt x="1940" y="957"/>
                  </a:cubicBezTo>
                  <a:cubicBezTo>
                    <a:pt x="1922" y="957"/>
                    <a:pt x="1904" y="961"/>
                    <a:pt x="1887" y="969"/>
                  </a:cubicBezTo>
                  <a:lnTo>
                    <a:pt x="791" y="1315"/>
                  </a:lnTo>
                  <a:lnTo>
                    <a:pt x="272" y="79"/>
                  </a:lnTo>
                  <a:cubicBezTo>
                    <a:pt x="248" y="31"/>
                    <a:pt x="206" y="1"/>
                    <a:pt x="15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45"/>
          <p:cNvSpPr txBox="1">
            <a:spLocks noGrp="1"/>
          </p:cNvSpPr>
          <p:nvPr>
            <p:ph type="title"/>
          </p:nvPr>
        </p:nvSpPr>
        <p:spPr>
          <a:xfrm>
            <a:off x="2547217" y="292200"/>
            <a:ext cx="4263000" cy="9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Charade</a:t>
            </a:r>
            <a:endParaRPr dirty="0"/>
          </a:p>
        </p:txBody>
      </p:sp>
      <p:pic>
        <p:nvPicPr>
          <p:cNvPr id="2050" name="Picture 2" descr="Definition &amp; Meaning of &quot;Charades&quot; | LanGeek">
            <a:extLst>
              <a:ext uri="{FF2B5EF4-FFF2-40B4-BE49-F238E27FC236}">
                <a16:creationId xmlns:a16="http://schemas.microsoft.com/office/drawing/2014/main" id="{2A9783B1-4F42-5983-51BB-D00687566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41" y="2701866"/>
            <a:ext cx="3029243" cy="24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C7A81C-EC24-453F-80E1-60B2D156BDEA}"/>
              </a:ext>
            </a:extLst>
          </p:cNvPr>
          <p:cNvSpPr txBox="1"/>
          <p:nvPr/>
        </p:nvSpPr>
        <p:spPr>
          <a:xfrm>
            <a:off x="1968918" y="1061086"/>
            <a:ext cx="5229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in group.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member uses movements or gestures to express.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 members ask and guess.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8C8592DF-A47D-053C-7AA6-9267874CAB17}"/>
              </a:ext>
            </a:extLst>
          </p:cNvPr>
          <p:cNvSpPr/>
          <p:nvPr/>
        </p:nvSpPr>
        <p:spPr>
          <a:xfrm>
            <a:off x="2130245" y="2623784"/>
            <a:ext cx="2320536" cy="377506"/>
          </a:xfrm>
          <a:prstGeom prst="wedgeRectCallout">
            <a:avLst>
              <a:gd name="adj1" fmla="val 43547"/>
              <a:gd name="adj2" fmla="val 103028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 dancing?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B929F11E-7DD3-47BB-599F-3E88FAFAC966}"/>
              </a:ext>
            </a:extLst>
          </p:cNvPr>
          <p:cNvSpPr/>
          <p:nvPr/>
        </p:nvSpPr>
        <p:spPr>
          <a:xfrm>
            <a:off x="277276" y="3156330"/>
            <a:ext cx="1767193" cy="440981"/>
          </a:xfrm>
          <a:prstGeom prst="wedgeRectCallout">
            <a:avLst>
              <a:gd name="adj1" fmla="val -48886"/>
              <a:gd name="adj2" fmla="val 1008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I’m not.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83659CD-790B-E5E0-C150-3C0DE9037E01}"/>
              </a:ext>
            </a:extLst>
          </p:cNvPr>
          <p:cNvSpPr/>
          <p:nvPr/>
        </p:nvSpPr>
        <p:spPr>
          <a:xfrm>
            <a:off x="2110995" y="3737967"/>
            <a:ext cx="2010019" cy="572776"/>
          </a:xfrm>
          <a:prstGeom prst="wedgeRectCallout">
            <a:avLst>
              <a:gd name="adj1" fmla="val 43547"/>
              <a:gd name="adj2" fmla="val 103028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 looking for something?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CC6660FB-E4B9-D640-4A37-A0CA1DA66E04}"/>
              </a:ext>
            </a:extLst>
          </p:cNvPr>
          <p:cNvSpPr/>
          <p:nvPr/>
        </p:nvSpPr>
        <p:spPr>
          <a:xfrm>
            <a:off x="301699" y="4410319"/>
            <a:ext cx="1767193" cy="440981"/>
          </a:xfrm>
          <a:prstGeom prst="wedgeRectCallout">
            <a:avLst>
              <a:gd name="adj1" fmla="val -48886"/>
              <a:gd name="adj2" fmla="val 1008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I 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0"/>
          <p:cNvSpPr txBox="1">
            <a:spLocks noGrp="1"/>
          </p:cNvSpPr>
          <p:nvPr>
            <p:ph type="title"/>
          </p:nvPr>
        </p:nvSpPr>
        <p:spPr>
          <a:xfrm>
            <a:off x="2444664" y="0"/>
            <a:ext cx="4254672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Wrap-up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F6B62-2EC8-22B0-E9E5-2CB9F6D4C6F4}"/>
              </a:ext>
            </a:extLst>
          </p:cNvPr>
          <p:cNvSpPr txBox="1">
            <a:spLocks/>
          </p:cNvSpPr>
          <p:nvPr/>
        </p:nvSpPr>
        <p:spPr>
          <a:xfrm>
            <a:off x="581048" y="576663"/>
            <a:ext cx="8067361" cy="42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3200" dirty="0"/>
              <a:t>Choose the correct answers.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7D256-8E34-4F99-D032-1505006CE5FB}"/>
              </a:ext>
            </a:extLst>
          </p:cNvPr>
          <p:cNvSpPr txBox="1"/>
          <p:nvPr/>
        </p:nvSpPr>
        <p:spPr>
          <a:xfrm>
            <a:off x="581047" y="945236"/>
            <a:ext cx="7390287" cy="373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tenses have we learnt and review?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Present Continuous		B. Present simple	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use Present Continuous for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actions happening now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actions which often happens or is fixed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use the present continuous with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everyday			B. now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At the moment		D. at present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DADB6D-1A69-9307-D01C-354A944AC958}"/>
              </a:ext>
            </a:extLst>
          </p:cNvPr>
          <p:cNvSpPr/>
          <p:nvPr/>
        </p:nvSpPr>
        <p:spPr>
          <a:xfrm>
            <a:off x="588027" y="1535634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883F40-18FA-7E35-4C2D-BFD1A50D9767}"/>
              </a:ext>
            </a:extLst>
          </p:cNvPr>
          <p:cNvSpPr/>
          <p:nvPr/>
        </p:nvSpPr>
        <p:spPr>
          <a:xfrm>
            <a:off x="4231667" y="1535634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8F8359-1F61-8701-0F8B-3A7D5641FBED}"/>
              </a:ext>
            </a:extLst>
          </p:cNvPr>
          <p:cNvSpPr/>
          <p:nvPr/>
        </p:nvSpPr>
        <p:spPr>
          <a:xfrm>
            <a:off x="588027" y="2442350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E6DCF8-E65B-7890-76D8-CC6697714CEE}"/>
              </a:ext>
            </a:extLst>
          </p:cNvPr>
          <p:cNvSpPr/>
          <p:nvPr/>
        </p:nvSpPr>
        <p:spPr>
          <a:xfrm>
            <a:off x="588027" y="4263466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ED3412-C7B4-D8E8-3FD5-6E04EBCD48A8}"/>
              </a:ext>
            </a:extLst>
          </p:cNvPr>
          <p:cNvSpPr/>
          <p:nvPr/>
        </p:nvSpPr>
        <p:spPr>
          <a:xfrm>
            <a:off x="4231667" y="3802424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A79958-4D11-93EA-CCDD-604E36657F59}"/>
              </a:ext>
            </a:extLst>
          </p:cNvPr>
          <p:cNvSpPr/>
          <p:nvPr/>
        </p:nvSpPr>
        <p:spPr>
          <a:xfrm>
            <a:off x="4231667" y="4271150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68"/>
          <p:cNvSpPr txBox="1"/>
          <p:nvPr/>
        </p:nvSpPr>
        <p:spPr>
          <a:xfrm>
            <a:off x="2646000" y="3085225"/>
            <a:ext cx="38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Please keep this slide for attribution</a:t>
            </a: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0" name="Google Shape;1540;p68"/>
          <p:cNvSpPr txBox="1">
            <a:spLocks noGrp="1"/>
          </p:cNvSpPr>
          <p:nvPr>
            <p:ph type="ctrTitle"/>
          </p:nvPr>
        </p:nvSpPr>
        <p:spPr>
          <a:xfrm flipH="1">
            <a:off x="2322018" y="1469901"/>
            <a:ext cx="4554046" cy="1715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Thanks for </a:t>
            </a:r>
            <a:br>
              <a:rPr lang="en" sz="5400" dirty="0"/>
            </a:br>
            <a:r>
              <a:rPr lang="en" sz="5400" dirty="0"/>
              <a:t>your atttention!</a:t>
            </a:r>
            <a:endParaRPr sz="5400" dirty="0"/>
          </a:p>
        </p:txBody>
      </p:sp>
      <p:grpSp>
        <p:nvGrpSpPr>
          <p:cNvPr id="1541" name="Google Shape;1541;p68"/>
          <p:cNvGrpSpPr/>
          <p:nvPr/>
        </p:nvGrpSpPr>
        <p:grpSpPr>
          <a:xfrm>
            <a:off x="749538" y="940575"/>
            <a:ext cx="1045451" cy="1369347"/>
            <a:chOff x="749538" y="940575"/>
            <a:chExt cx="1045451" cy="1369347"/>
          </a:xfrm>
        </p:grpSpPr>
        <p:sp>
          <p:nvSpPr>
            <p:cNvPr id="1542" name="Google Shape;1542;p68"/>
            <p:cNvSpPr/>
            <p:nvPr/>
          </p:nvSpPr>
          <p:spPr>
            <a:xfrm>
              <a:off x="981285" y="1581015"/>
              <a:ext cx="108189" cy="108189"/>
            </a:xfrm>
            <a:custGeom>
              <a:avLst/>
              <a:gdLst/>
              <a:ahLst/>
              <a:cxnLst/>
              <a:rect l="l" t="t" r="r" b="b"/>
              <a:pathLst>
                <a:path w="1443" h="1443" extrusionOk="0">
                  <a:moveTo>
                    <a:pt x="717" y="1"/>
                  </a:moveTo>
                  <a:cubicBezTo>
                    <a:pt x="346" y="1"/>
                    <a:pt x="0" y="306"/>
                    <a:pt x="0" y="718"/>
                  </a:cubicBezTo>
                  <a:cubicBezTo>
                    <a:pt x="0" y="1097"/>
                    <a:pt x="346" y="1443"/>
                    <a:pt x="717" y="1443"/>
                  </a:cubicBezTo>
                  <a:cubicBezTo>
                    <a:pt x="1129" y="1443"/>
                    <a:pt x="1442" y="1097"/>
                    <a:pt x="1442" y="718"/>
                  </a:cubicBezTo>
                  <a:cubicBezTo>
                    <a:pt x="1442" y="306"/>
                    <a:pt x="1129" y="1"/>
                    <a:pt x="717" y="1"/>
                  </a:cubicBezTo>
                  <a:close/>
                </a:path>
              </a:pathLst>
            </a:custGeom>
            <a:solidFill>
              <a:srgbClr val="FED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8"/>
            <p:cNvSpPr/>
            <p:nvPr/>
          </p:nvSpPr>
          <p:spPr>
            <a:xfrm>
              <a:off x="1395821" y="1581015"/>
              <a:ext cx="108189" cy="108189"/>
            </a:xfrm>
            <a:custGeom>
              <a:avLst/>
              <a:gdLst/>
              <a:ahLst/>
              <a:cxnLst/>
              <a:rect l="l" t="t" r="r" b="b"/>
              <a:pathLst>
                <a:path w="1443" h="1443" extrusionOk="0">
                  <a:moveTo>
                    <a:pt x="717" y="1"/>
                  </a:moveTo>
                  <a:cubicBezTo>
                    <a:pt x="305" y="1"/>
                    <a:pt x="0" y="306"/>
                    <a:pt x="0" y="718"/>
                  </a:cubicBezTo>
                  <a:cubicBezTo>
                    <a:pt x="0" y="1097"/>
                    <a:pt x="305" y="1443"/>
                    <a:pt x="717" y="1443"/>
                  </a:cubicBezTo>
                  <a:cubicBezTo>
                    <a:pt x="1129" y="1443"/>
                    <a:pt x="1442" y="1097"/>
                    <a:pt x="1442" y="718"/>
                  </a:cubicBezTo>
                  <a:cubicBezTo>
                    <a:pt x="1442" y="306"/>
                    <a:pt x="1129" y="1"/>
                    <a:pt x="717" y="1"/>
                  </a:cubicBezTo>
                  <a:close/>
                </a:path>
              </a:pathLst>
            </a:custGeom>
            <a:solidFill>
              <a:srgbClr val="FED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8"/>
            <p:cNvSpPr/>
            <p:nvPr/>
          </p:nvSpPr>
          <p:spPr>
            <a:xfrm>
              <a:off x="941098" y="1335170"/>
              <a:ext cx="620643" cy="513954"/>
            </a:xfrm>
            <a:custGeom>
              <a:avLst/>
              <a:gdLst/>
              <a:ahLst/>
              <a:cxnLst/>
              <a:rect l="l" t="t" r="r" b="b"/>
              <a:pathLst>
                <a:path w="8278" h="6855" extrusionOk="0">
                  <a:moveTo>
                    <a:pt x="8072" y="0"/>
                  </a:moveTo>
                  <a:cubicBezTo>
                    <a:pt x="7957" y="0"/>
                    <a:pt x="7829" y="79"/>
                    <a:pt x="7812" y="223"/>
                  </a:cubicBezTo>
                  <a:cubicBezTo>
                    <a:pt x="7680" y="1426"/>
                    <a:pt x="7507" y="2662"/>
                    <a:pt x="7194" y="3824"/>
                  </a:cubicBezTo>
                  <a:cubicBezTo>
                    <a:pt x="6889" y="5093"/>
                    <a:pt x="5991" y="5678"/>
                    <a:pt x="4862" y="6197"/>
                  </a:cubicBezTo>
                  <a:cubicBezTo>
                    <a:pt x="4660" y="6288"/>
                    <a:pt x="4435" y="6328"/>
                    <a:pt x="4196" y="6328"/>
                  </a:cubicBezTo>
                  <a:cubicBezTo>
                    <a:pt x="3180" y="6328"/>
                    <a:pt x="1935" y="5596"/>
                    <a:pt x="1327" y="4928"/>
                  </a:cubicBezTo>
                  <a:cubicBezTo>
                    <a:pt x="503" y="3997"/>
                    <a:pt x="635" y="2143"/>
                    <a:pt x="470" y="973"/>
                  </a:cubicBezTo>
                  <a:cubicBezTo>
                    <a:pt x="450" y="837"/>
                    <a:pt x="328" y="769"/>
                    <a:pt x="216" y="769"/>
                  </a:cubicBezTo>
                  <a:cubicBezTo>
                    <a:pt x="103" y="769"/>
                    <a:pt x="0" y="837"/>
                    <a:pt x="17" y="973"/>
                  </a:cubicBezTo>
                  <a:cubicBezTo>
                    <a:pt x="124" y="1871"/>
                    <a:pt x="223" y="2761"/>
                    <a:pt x="363" y="3651"/>
                  </a:cubicBezTo>
                  <a:cubicBezTo>
                    <a:pt x="429" y="4203"/>
                    <a:pt x="536" y="4722"/>
                    <a:pt x="915" y="5134"/>
                  </a:cubicBezTo>
                  <a:cubicBezTo>
                    <a:pt x="1600" y="5882"/>
                    <a:pt x="3073" y="6855"/>
                    <a:pt x="4159" y="6855"/>
                  </a:cubicBezTo>
                  <a:cubicBezTo>
                    <a:pt x="4210" y="6855"/>
                    <a:pt x="4261" y="6852"/>
                    <a:pt x="4310" y="6848"/>
                  </a:cubicBezTo>
                  <a:cubicBezTo>
                    <a:pt x="5340" y="6782"/>
                    <a:pt x="6716" y="5818"/>
                    <a:pt x="7268" y="4961"/>
                  </a:cubicBezTo>
                  <a:cubicBezTo>
                    <a:pt x="7680" y="4269"/>
                    <a:pt x="7746" y="3445"/>
                    <a:pt x="7886" y="2695"/>
                  </a:cubicBezTo>
                  <a:cubicBezTo>
                    <a:pt x="8051" y="1871"/>
                    <a:pt x="8158" y="1047"/>
                    <a:pt x="8257" y="223"/>
                  </a:cubicBezTo>
                  <a:cubicBezTo>
                    <a:pt x="8277" y="71"/>
                    <a:pt x="8180" y="0"/>
                    <a:pt x="8072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8"/>
            <p:cNvSpPr/>
            <p:nvPr/>
          </p:nvSpPr>
          <p:spPr>
            <a:xfrm>
              <a:off x="811317" y="1786972"/>
              <a:ext cx="844668" cy="522951"/>
            </a:xfrm>
            <a:custGeom>
              <a:avLst/>
              <a:gdLst/>
              <a:ahLst/>
              <a:cxnLst/>
              <a:rect l="l" t="t" r="r" b="b"/>
              <a:pathLst>
                <a:path w="11266" h="6975" extrusionOk="0">
                  <a:moveTo>
                    <a:pt x="4537" y="0"/>
                  </a:moveTo>
                  <a:cubicBezTo>
                    <a:pt x="4422" y="0"/>
                    <a:pt x="4311" y="68"/>
                    <a:pt x="4327" y="204"/>
                  </a:cubicBezTo>
                  <a:cubicBezTo>
                    <a:pt x="4360" y="962"/>
                    <a:pt x="4393" y="1580"/>
                    <a:pt x="3808" y="2124"/>
                  </a:cubicBezTo>
                  <a:cubicBezTo>
                    <a:pt x="3503" y="2437"/>
                    <a:pt x="2984" y="2709"/>
                    <a:pt x="2613" y="2948"/>
                  </a:cubicBezTo>
                  <a:cubicBezTo>
                    <a:pt x="2160" y="3228"/>
                    <a:pt x="1682" y="3533"/>
                    <a:pt x="1204" y="3772"/>
                  </a:cubicBezTo>
                  <a:cubicBezTo>
                    <a:pt x="1031" y="3846"/>
                    <a:pt x="792" y="3912"/>
                    <a:pt x="652" y="4052"/>
                  </a:cubicBezTo>
                  <a:cubicBezTo>
                    <a:pt x="1" y="4736"/>
                    <a:pt x="1410" y="5832"/>
                    <a:pt x="1921" y="6145"/>
                  </a:cubicBezTo>
                  <a:cubicBezTo>
                    <a:pt x="2905" y="6695"/>
                    <a:pt x="4053" y="6974"/>
                    <a:pt x="5202" y="6974"/>
                  </a:cubicBezTo>
                  <a:cubicBezTo>
                    <a:pt x="5622" y="6974"/>
                    <a:pt x="6041" y="6937"/>
                    <a:pt x="6453" y="6862"/>
                  </a:cubicBezTo>
                  <a:cubicBezTo>
                    <a:pt x="8208" y="6524"/>
                    <a:pt x="9650" y="5354"/>
                    <a:pt x="11125" y="4390"/>
                  </a:cubicBezTo>
                  <a:cubicBezTo>
                    <a:pt x="11265" y="4291"/>
                    <a:pt x="11265" y="4011"/>
                    <a:pt x="11059" y="3978"/>
                  </a:cubicBezTo>
                  <a:cubicBezTo>
                    <a:pt x="10301" y="3846"/>
                    <a:pt x="9477" y="3187"/>
                    <a:pt x="8859" y="2775"/>
                  </a:cubicBezTo>
                  <a:cubicBezTo>
                    <a:pt x="8513" y="2536"/>
                    <a:pt x="8068" y="2330"/>
                    <a:pt x="7796" y="2025"/>
                  </a:cubicBezTo>
                  <a:cubicBezTo>
                    <a:pt x="7277" y="1473"/>
                    <a:pt x="7384" y="888"/>
                    <a:pt x="7417" y="204"/>
                  </a:cubicBezTo>
                  <a:cubicBezTo>
                    <a:pt x="7417" y="68"/>
                    <a:pt x="7306" y="0"/>
                    <a:pt x="7195" y="0"/>
                  </a:cubicBezTo>
                  <a:cubicBezTo>
                    <a:pt x="7083" y="0"/>
                    <a:pt x="6972" y="68"/>
                    <a:pt x="6972" y="204"/>
                  </a:cubicBezTo>
                  <a:cubicBezTo>
                    <a:pt x="6939" y="649"/>
                    <a:pt x="6799" y="1473"/>
                    <a:pt x="7005" y="1918"/>
                  </a:cubicBezTo>
                  <a:cubicBezTo>
                    <a:pt x="7211" y="2264"/>
                    <a:pt x="7656" y="2503"/>
                    <a:pt x="7969" y="2709"/>
                  </a:cubicBezTo>
                  <a:cubicBezTo>
                    <a:pt x="8666" y="3204"/>
                    <a:pt x="9581" y="3969"/>
                    <a:pt x="10469" y="4294"/>
                  </a:cubicBezTo>
                  <a:lnTo>
                    <a:pt x="10469" y="4294"/>
                  </a:lnTo>
                  <a:cubicBezTo>
                    <a:pt x="9356" y="5057"/>
                    <a:pt x="8179" y="5911"/>
                    <a:pt x="6898" y="6277"/>
                  </a:cubicBezTo>
                  <a:cubicBezTo>
                    <a:pt x="6339" y="6450"/>
                    <a:pt x="5746" y="6535"/>
                    <a:pt x="5147" y="6535"/>
                  </a:cubicBezTo>
                  <a:cubicBezTo>
                    <a:pt x="4060" y="6535"/>
                    <a:pt x="2958" y="6253"/>
                    <a:pt x="2028" y="5700"/>
                  </a:cubicBezTo>
                  <a:cubicBezTo>
                    <a:pt x="1715" y="5494"/>
                    <a:pt x="1443" y="5247"/>
                    <a:pt x="1237" y="4942"/>
                  </a:cubicBezTo>
                  <a:cubicBezTo>
                    <a:pt x="965" y="4563"/>
                    <a:pt x="858" y="4497"/>
                    <a:pt x="1303" y="4217"/>
                  </a:cubicBezTo>
                  <a:cubicBezTo>
                    <a:pt x="1888" y="3846"/>
                    <a:pt x="2506" y="3533"/>
                    <a:pt x="3124" y="3154"/>
                  </a:cubicBezTo>
                  <a:cubicBezTo>
                    <a:pt x="3569" y="2849"/>
                    <a:pt x="4360" y="2503"/>
                    <a:pt x="4673" y="2025"/>
                  </a:cubicBezTo>
                  <a:cubicBezTo>
                    <a:pt x="4945" y="1539"/>
                    <a:pt x="4805" y="715"/>
                    <a:pt x="4772" y="204"/>
                  </a:cubicBezTo>
                  <a:cubicBezTo>
                    <a:pt x="4772" y="68"/>
                    <a:pt x="4653" y="0"/>
                    <a:pt x="453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8"/>
            <p:cNvSpPr/>
            <p:nvPr/>
          </p:nvSpPr>
          <p:spPr>
            <a:xfrm>
              <a:off x="831710" y="2007924"/>
              <a:ext cx="821201" cy="301624"/>
            </a:xfrm>
            <a:custGeom>
              <a:avLst/>
              <a:gdLst/>
              <a:ahLst/>
              <a:cxnLst/>
              <a:rect l="l" t="t" r="r" b="b"/>
              <a:pathLst>
                <a:path w="10953" h="4023" extrusionOk="0">
                  <a:moveTo>
                    <a:pt x="2300" y="553"/>
                  </a:moveTo>
                  <a:cubicBezTo>
                    <a:pt x="2407" y="652"/>
                    <a:pt x="2473" y="792"/>
                    <a:pt x="2580" y="932"/>
                  </a:cubicBezTo>
                  <a:cubicBezTo>
                    <a:pt x="2852" y="1344"/>
                    <a:pt x="3264" y="1888"/>
                    <a:pt x="3882" y="2234"/>
                  </a:cubicBezTo>
                  <a:cubicBezTo>
                    <a:pt x="4301" y="2468"/>
                    <a:pt x="4798" y="2589"/>
                    <a:pt x="5311" y="2589"/>
                  </a:cubicBezTo>
                  <a:cubicBezTo>
                    <a:pt x="5556" y="2589"/>
                    <a:pt x="5804" y="2562"/>
                    <a:pt x="6049" y="2506"/>
                  </a:cubicBezTo>
                  <a:cubicBezTo>
                    <a:pt x="6700" y="2374"/>
                    <a:pt x="7318" y="2061"/>
                    <a:pt x="7969" y="1583"/>
                  </a:cubicBezTo>
                  <a:cubicBezTo>
                    <a:pt x="8381" y="1311"/>
                    <a:pt x="8727" y="998"/>
                    <a:pt x="9065" y="619"/>
                  </a:cubicBezTo>
                  <a:cubicBezTo>
                    <a:pt x="9477" y="899"/>
                    <a:pt x="9856" y="1105"/>
                    <a:pt x="10235" y="1311"/>
                  </a:cubicBezTo>
                  <a:cubicBezTo>
                    <a:pt x="10128" y="1377"/>
                    <a:pt x="10062" y="1443"/>
                    <a:pt x="9963" y="1476"/>
                  </a:cubicBezTo>
                  <a:cubicBezTo>
                    <a:pt x="9716" y="1649"/>
                    <a:pt x="9477" y="1789"/>
                    <a:pt x="9304" y="1929"/>
                  </a:cubicBezTo>
                  <a:cubicBezTo>
                    <a:pt x="8727" y="2300"/>
                    <a:pt x="8109" y="2753"/>
                    <a:pt x="7450" y="3025"/>
                  </a:cubicBezTo>
                  <a:cubicBezTo>
                    <a:pt x="6667" y="3404"/>
                    <a:pt x="5769" y="3577"/>
                    <a:pt x="4912" y="3577"/>
                  </a:cubicBezTo>
                  <a:cubicBezTo>
                    <a:pt x="3915" y="3577"/>
                    <a:pt x="2959" y="3371"/>
                    <a:pt x="2094" y="2918"/>
                  </a:cubicBezTo>
                  <a:cubicBezTo>
                    <a:pt x="1682" y="2712"/>
                    <a:pt x="1344" y="2473"/>
                    <a:pt x="1138" y="2201"/>
                  </a:cubicBezTo>
                  <a:cubicBezTo>
                    <a:pt x="858" y="1929"/>
                    <a:pt x="652" y="1550"/>
                    <a:pt x="652" y="1410"/>
                  </a:cubicBezTo>
                  <a:cubicBezTo>
                    <a:pt x="726" y="1377"/>
                    <a:pt x="858" y="1344"/>
                    <a:pt x="932" y="1311"/>
                  </a:cubicBezTo>
                  <a:cubicBezTo>
                    <a:pt x="998" y="1270"/>
                    <a:pt x="1064" y="1237"/>
                    <a:pt x="1138" y="1237"/>
                  </a:cubicBezTo>
                  <a:cubicBezTo>
                    <a:pt x="1344" y="1105"/>
                    <a:pt x="1550" y="998"/>
                    <a:pt x="1756" y="899"/>
                  </a:cubicBezTo>
                  <a:cubicBezTo>
                    <a:pt x="1929" y="792"/>
                    <a:pt x="2094" y="652"/>
                    <a:pt x="2300" y="553"/>
                  </a:cubicBezTo>
                  <a:close/>
                  <a:moveTo>
                    <a:pt x="2440" y="1"/>
                  </a:moveTo>
                  <a:cubicBezTo>
                    <a:pt x="2374" y="1"/>
                    <a:pt x="2300" y="1"/>
                    <a:pt x="2267" y="34"/>
                  </a:cubicBezTo>
                  <a:cubicBezTo>
                    <a:pt x="1995" y="207"/>
                    <a:pt x="1756" y="347"/>
                    <a:pt x="1517" y="487"/>
                  </a:cubicBezTo>
                  <a:cubicBezTo>
                    <a:pt x="1311" y="619"/>
                    <a:pt x="1138" y="726"/>
                    <a:pt x="932" y="825"/>
                  </a:cubicBezTo>
                  <a:cubicBezTo>
                    <a:pt x="899" y="825"/>
                    <a:pt x="825" y="858"/>
                    <a:pt x="759" y="899"/>
                  </a:cubicBezTo>
                  <a:cubicBezTo>
                    <a:pt x="553" y="965"/>
                    <a:pt x="380" y="1031"/>
                    <a:pt x="314" y="1171"/>
                  </a:cubicBezTo>
                  <a:cubicBezTo>
                    <a:pt x="1" y="1616"/>
                    <a:pt x="652" y="2374"/>
                    <a:pt x="792" y="2506"/>
                  </a:cubicBezTo>
                  <a:cubicBezTo>
                    <a:pt x="1064" y="2819"/>
                    <a:pt x="1410" y="3091"/>
                    <a:pt x="1888" y="3330"/>
                  </a:cubicBezTo>
                  <a:cubicBezTo>
                    <a:pt x="2819" y="3783"/>
                    <a:pt x="3849" y="4022"/>
                    <a:pt x="4912" y="4022"/>
                  </a:cubicBezTo>
                  <a:cubicBezTo>
                    <a:pt x="5843" y="4022"/>
                    <a:pt x="6799" y="3816"/>
                    <a:pt x="7623" y="3437"/>
                  </a:cubicBezTo>
                  <a:cubicBezTo>
                    <a:pt x="8315" y="3124"/>
                    <a:pt x="8966" y="2712"/>
                    <a:pt x="9551" y="2267"/>
                  </a:cubicBezTo>
                  <a:cubicBezTo>
                    <a:pt x="9716" y="2168"/>
                    <a:pt x="9963" y="2028"/>
                    <a:pt x="10202" y="1855"/>
                  </a:cubicBezTo>
                  <a:cubicBezTo>
                    <a:pt x="10441" y="1723"/>
                    <a:pt x="10680" y="1583"/>
                    <a:pt x="10853" y="1443"/>
                  </a:cubicBezTo>
                  <a:cubicBezTo>
                    <a:pt x="10952" y="1377"/>
                    <a:pt x="10952" y="1270"/>
                    <a:pt x="10952" y="1204"/>
                  </a:cubicBezTo>
                  <a:cubicBezTo>
                    <a:pt x="10919" y="1105"/>
                    <a:pt x="10820" y="1031"/>
                    <a:pt x="10713" y="1031"/>
                  </a:cubicBezTo>
                  <a:cubicBezTo>
                    <a:pt x="10680" y="1031"/>
                    <a:pt x="10581" y="998"/>
                    <a:pt x="10507" y="965"/>
                  </a:cubicBezTo>
                  <a:cubicBezTo>
                    <a:pt x="10062" y="726"/>
                    <a:pt x="9617" y="446"/>
                    <a:pt x="9139" y="174"/>
                  </a:cubicBezTo>
                  <a:cubicBezTo>
                    <a:pt x="9091" y="144"/>
                    <a:pt x="9045" y="128"/>
                    <a:pt x="8998" y="128"/>
                  </a:cubicBezTo>
                  <a:cubicBezTo>
                    <a:pt x="8942" y="128"/>
                    <a:pt x="8885" y="153"/>
                    <a:pt x="8826" y="207"/>
                  </a:cubicBezTo>
                  <a:cubicBezTo>
                    <a:pt x="8521" y="586"/>
                    <a:pt x="8142" y="932"/>
                    <a:pt x="7730" y="1237"/>
                  </a:cubicBezTo>
                  <a:cubicBezTo>
                    <a:pt x="7112" y="1649"/>
                    <a:pt x="6527" y="1962"/>
                    <a:pt x="5942" y="2061"/>
                  </a:cubicBezTo>
                  <a:cubicBezTo>
                    <a:pt x="5728" y="2107"/>
                    <a:pt x="5510" y="2131"/>
                    <a:pt x="5297" y="2131"/>
                  </a:cubicBezTo>
                  <a:cubicBezTo>
                    <a:pt x="4862" y="2131"/>
                    <a:pt x="4447" y="2032"/>
                    <a:pt x="4121" y="1822"/>
                  </a:cubicBezTo>
                  <a:cubicBezTo>
                    <a:pt x="3709" y="1616"/>
                    <a:pt x="3330" y="1237"/>
                    <a:pt x="2959" y="693"/>
                  </a:cubicBezTo>
                  <a:cubicBezTo>
                    <a:pt x="2819" y="520"/>
                    <a:pt x="2712" y="314"/>
                    <a:pt x="2580" y="108"/>
                  </a:cubicBezTo>
                  <a:cubicBezTo>
                    <a:pt x="2547" y="75"/>
                    <a:pt x="2506" y="34"/>
                    <a:pt x="2440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8"/>
            <p:cNvSpPr/>
            <p:nvPr/>
          </p:nvSpPr>
          <p:spPr>
            <a:xfrm>
              <a:off x="867323" y="1147732"/>
              <a:ext cx="707089" cy="278757"/>
            </a:xfrm>
            <a:custGeom>
              <a:avLst/>
              <a:gdLst/>
              <a:ahLst/>
              <a:cxnLst/>
              <a:rect l="l" t="t" r="r" b="b"/>
              <a:pathLst>
                <a:path w="9431" h="3718" extrusionOk="0">
                  <a:moveTo>
                    <a:pt x="5786" y="0"/>
                  </a:moveTo>
                  <a:cubicBezTo>
                    <a:pt x="5037" y="0"/>
                    <a:pt x="4365" y="283"/>
                    <a:pt x="3753" y="836"/>
                  </a:cubicBezTo>
                  <a:cubicBezTo>
                    <a:pt x="2938" y="1521"/>
                    <a:pt x="2130" y="3134"/>
                    <a:pt x="924" y="3134"/>
                  </a:cubicBezTo>
                  <a:cubicBezTo>
                    <a:pt x="752" y="3134"/>
                    <a:pt x="572" y="3101"/>
                    <a:pt x="383" y="3028"/>
                  </a:cubicBezTo>
                  <a:cubicBezTo>
                    <a:pt x="354" y="3017"/>
                    <a:pt x="327" y="3012"/>
                    <a:pt x="301" y="3012"/>
                  </a:cubicBezTo>
                  <a:cubicBezTo>
                    <a:pt x="86" y="3012"/>
                    <a:pt x="0" y="3351"/>
                    <a:pt x="251" y="3440"/>
                  </a:cubicBezTo>
                  <a:cubicBezTo>
                    <a:pt x="489" y="3533"/>
                    <a:pt x="714" y="3575"/>
                    <a:pt x="928" y="3575"/>
                  </a:cubicBezTo>
                  <a:cubicBezTo>
                    <a:pt x="2125" y="3575"/>
                    <a:pt x="2963" y="2265"/>
                    <a:pt x="3753" y="1454"/>
                  </a:cubicBezTo>
                  <a:cubicBezTo>
                    <a:pt x="4369" y="810"/>
                    <a:pt x="5080" y="475"/>
                    <a:pt x="5853" y="475"/>
                  </a:cubicBezTo>
                  <a:cubicBezTo>
                    <a:pt x="6238" y="475"/>
                    <a:pt x="6638" y="559"/>
                    <a:pt x="7049" y="729"/>
                  </a:cubicBezTo>
                  <a:cubicBezTo>
                    <a:pt x="8178" y="1248"/>
                    <a:pt x="8870" y="2278"/>
                    <a:pt x="8969" y="3514"/>
                  </a:cubicBezTo>
                  <a:cubicBezTo>
                    <a:pt x="8986" y="3650"/>
                    <a:pt x="9105" y="3718"/>
                    <a:pt x="9216" y="3718"/>
                  </a:cubicBezTo>
                  <a:cubicBezTo>
                    <a:pt x="9328" y="3718"/>
                    <a:pt x="9431" y="3650"/>
                    <a:pt x="9414" y="3514"/>
                  </a:cubicBezTo>
                  <a:cubicBezTo>
                    <a:pt x="9241" y="1693"/>
                    <a:pt x="7939" y="218"/>
                    <a:pt x="6052" y="12"/>
                  </a:cubicBezTo>
                  <a:cubicBezTo>
                    <a:pt x="5962" y="4"/>
                    <a:pt x="5873" y="0"/>
                    <a:pt x="5786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8"/>
            <p:cNvSpPr/>
            <p:nvPr/>
          </p:nvSpPr>
          <p:spPr>
            <a:xfrm>
              <a:off x="749538" y="940575"/>
              <a:ext cx="672001" cy="518527"/>
            </a:xfrm>
            <a:custGeom>
              <a:avLst/>
              <a:gdLst/>
              <a:ahLst/>
              <a:cxnLst/>
              <a:rect l="l" t="t" r="r" b="b"/>
              <a:pathLst>
                <a:path w="8963" h="6916" extrusionOk="0">
                  <a:moveTo>
                    <a:pt x="5257" y="0"/>
                  </a:moveTo>
                  <a:cubicBezTo>
                    <a:pt x="4234" y="0"/>
                    <a:pt x="3218" y="258"/>
                    <a:pt x="2366" y="814"/>
                  </a:cubicBezTo>
                  <a:cubicBezTo>
                    <a:pt x="380" y="2116"/>
                    <a:pt x="1" y="4662"/>
                    <a:pt x="759" y="6755"/>
                  </a:cubicBezTo>
                  <a:cubicBezTo>
                    <a:pt x="800" y="6866"/>
                    <a:pt x="898" y="6915"/>
                    <a:pt x="994" y="6915"/>
                  </a:cubicBezTo>
                  <a:cubicBezTo>
                    <a:pt x="1131" y="6915"/>
                    <a:pt x="1262" y="6813"/>
                    <a:pt x="1204" y="6648"/>
                  </a:cubicBezTo>
                  <a:cubicBezTo>
                    <a:pt x="479" y="4662"/>
                    <a:pt x="825" y="2157"/>
                    <a:pt x="2852" y="1053"/>
                  </a:cubicBezTo>
                  <a:cubicBezTo>
                    <a:pt x="3594" y="647"/>
                    <a:pt x="4436" y="450"/>
                    <a:pt x="5282" y="450"/>
                  </a:cubicBezTo>
                  <a:cubicBezTo>
                    <a:pt x="6429" y="450"/>
                    <a:pt x="7584" y="810"/>
                    <a:pt x="8513" y="1498"/>
                  </a:cubicBezTo>
                  <a:cubicBezTo>
                    <a:pt x="8549" y="1519"/>
                    <a:pt x="8585" y="1528"/>
                    <a:pt x="8620" y="1528"/>
                  </a:cubicBezTo>
                  <a:cubicBezTo>
                    <a:pt x="8815" y="1528"/>
                    <a:pt x="8962" y="1232"/>
                    <a:pt x="8752" y="1086"/>
                  </a:cubicBezTo>
                  <a:cubicBezTo>
                    <a:pt x="7772" y="387"/>
                    <a:pt x="6510" y="0"/>
                    <a:pt x="525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8"/>
            <p:cNvSpPr/>
            <p:nvPr/>
          </p:nvSpPr>
          <p:spPr>
            <a:xfrm>
              <a:off x="769931" y="1417118"/>
              <a:ext cx="230998" cy="218252"/>
            </a:xfrm>
            <a:custGeom>
              <a:avLst/>
              <a:gdLst/>
              <a:ahLst/>
              <a:cxnLst/>
              <a:rect l="l" t="t" r="r" b="b"/>
              <a:pathLst>
                <a:path w="3081" h="2911" extrusionOk="0">
                  <a:moveTo>
                    <a:pt x="1267" y="0"/>
                  </a:moveTo>
                  <a:cubicBezTo>
                    <a:pt x="1111" y="0"/>
                    <a:pt x="943" y="23"/>
                    <a:pt x="792" y="86"/>
                  </a:cubicBezTo>
                  <a:cubicBezTo>
                    <a:pt x="314" y="292"/>
                    <a:pt x="34" y="877"/>
                    <a:pt x="34" y="1429"/>
                  </a:cubicBezTo>
                  <a:cubicBezTo>
                    <a:pt x="1" y="2014"/>
                    <a:pt x="347" y="2492"/>
                    <a:pt x="858" y="2731"/>
                  </a:cubicBezTo>
                  <a:cubicBezTo>
                    <a:pt x="1154" y="2865"/>
                    <a:pt x="1467" y="2910"/>
                    <a:pt x="1784" y="2910"/>
                  </a:cubicBezTo>
                  <a:cubicBezTo>
                    <a:pt x="2129" y="2910"/>
                    <a:pt x="2480" y="2857"/>
                    <a:pt x="2819" y="2805"/>
                  </a:cubicBezTo>
                  <a:cubicBezTo>
                    <a:pt x="3081" y="2734"/>
                    <a:pt x="2999" y="2350"/>
                    <a:pt x="2714" y="2350"/>
                  </a:cubicBezTo>
                  <a:cubicBezTo>
                    <a:pt x="2703" y="2350"/>
                    <a:pt x="2691" y="2350"/>
                    <a:pt x="2679" y="2352"/>
                  </a:cubicBezTo>
                  <a:cubicBezTo>
                    <a:pt x="2384" y="2418"/>
                    <a:pt x="2062" y="2481"/>
                    <a:pt x="1746" y="2481"/>
                  </a:cubicBezTo>
                  <a:cubicBezTo>
                    <a:pt x="1549" y="2481"/>
                    <a:pt x="1354" y="2456"/>
                    <a:pt x="1171" y="2393"/>
                  </a:cubicBezTo>
                  <a:cubicBezTo>
                    <a:pt x="586" y="2187"/>
                    <a:pt x="347" y="1668"/>
                    <a:pt x="553" y="1083"/>
                  </a:cubicBezTo>
                  <a:cubicBezTo>
                    <a:pt x="667" y="652"/>
                    <a:pt x="930" y="463"/>
                    <a:pt x="1254" y="463"/>
                  </a:cubicBezTo>
                  <a:cubicBezTo>
                    <a:pt x="1420" y="463"/>
                    <a:pt x="1602" y="513"/>
                    <a:pt x="1789" y="605"/>
                  </a:cubicBezTo>
                  <a:cubicBezTo>
                    <a:pt x="2021" y="725"/>
                    <a:pt x="2230" y="892"/>
                    <a:pt x="2481" y="892"/>
                  </a:cubicBezTo>
                  <a:cubicBezTo>
                    <a:pt x="2524" y="892"/>
                    <a:pt x="2567" y="888"/>
                    <a:pt x="2613" y="877"/>
                  </a:cubicBezTo>
                  <a:cubicBezTo>
                    <a:pt x="2866" y="815"/>
                    <a:pt x="2769" y="425"/>
                    <a:pt x="2528" y="425"/>
                  </a:cubicBezTo>
                  <a:cubicBezTo>
                    <a:pt x="2511" y="425"/>
                    <a:pt x="2492" y="427"/>
                    <a:pt x="2473" y="432"/>
                  </a:cubicBezTo>
                  <a:cubicBezTo>
                    <a:pt x="2467" y="434"/>
                    <a:pt x="2461" y="435"/>
                    <a:pt x="2453" y="435"/>
                  </a:cubicBezTo>
                  <a:cubicBezTo>
                    <a:pt x="2332" y="435"/>
                    <a:pt x="1989" y="191"/>
                    <a:pt x="1888" y="160"/>
                  </a:cubicBezTo>
                  <a:cubicBezTo>
                    <a:pt x="1756" y="86"/>
                    <a:pt x="1649" y="53"/>
                    <a:pt x="1517" y="20"/>
                  </a:cubicBezTo>
                  <a:cubicBezTo>
                    <a:pt x="1442" y="8"/>
                    <a:pt x="1356" y="0"/>
                    <a:pt x="126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8"/>
            <p:cNvSpPr/>
            <p:nvPr/>
          </p:nvSpPr>
          <p:spPr>
            <a:xfrm>
              <a:off x="764532" y="1494643"/>
              <a:ext cx="236621" cy="86521"/>
            </a:xfrm>
            <a:custGeom>
              <a:avLst/>
              <a:gdLst/>
              <a:ahLst/>
              <a:cxnLst/>
              <a:rect l="l" t="t" r="r" b="b"/>
              <a:pathLst>
                <a:path w="3156" h="1154" extrusionOk="0">
                  <a:moveTo>
                    <a:pt x="950" y="0"/>
                  </a:moveTo>
                  <a:cubicBezTo>
                    <a:pt x="718" y="0"/>
                    <a:pt x="483" y="38"/>
                    <a:pt x="246" y="123"/>
                  </a:cubicBezTo>
                  <a:cubicBezTo>
                    <a:pt x="1" y="212"/>
                    <a:pt x="84" y="582"/>
                    <a:pt x="307" y="582"/>
                  </a:cubicBezTo>
                  <a:cubicBezTo>
                    <a:pt x="332" y="582"/>
                    <a:pt x="358" y="578"/>
                    <a:pt x="386" y="568"/>
                  </a:cubicBezTo>
                  <a:cubicBezTo>
                    <a:pt x="588" y="494"/>
                    <a:pt x="784" y="462"/>
                    <a:pt x="976" y="462"/>
                  </a:cubicBezTo>
                  <a:cubicBezTo>
                    <a:pt x="1598" y="462"/>
                    <a:pt x="2170" y="797"/>
                    <a:pt x="2718" y="1112"/>
                  </a:cubicBezTo>
                  <a:cubicBezTo>
                    <a:pt x="2758" y="1141"/>
                    <a:pt x="2799" y="1154"/>
                    <a:pt x="2837" y="1154"/>
                  </a:cubicBezTo>
                  <a:cubicBezTo>
                    <a:pt x="3024" y="1154"/>
                    <a:pt x="3156" y="851"/>
                    <a:pt x="2957" y="741"/>
                  </a:cubicBezTo>
                  <a:cubicBezTo>
                    <a:pt x="2336" y="350"/>
                    <a:pt x="1658" y="0"/>
                    <a:pt x="95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8"/>
            <p:cNvSpPr/>
            <p:nvPr/>
          </p:nvSpPr>
          <p:spPr>
            <a:xfrm>
              <a:off x="861400" y="1507539"/>
              <a:ext cx="58106" cy="75875"/>
            </a:xfrm>
            <a:custGeom>
              <a:avLst/>
              <a:gdLst/>
              <a:ahLst/>
              <a:cxnLst/>
              <a:rect l="l" t="t" r="r" b="b"/>
              <a:pathLst>
                <a:path w="775" h="1012" extrusionOk="0">
                  <a:moveTo>
                    <a:pt x="513" y="1"/>
                  </a:moveTo>
                  <a:cubicBezTo>
                    <a:pt x="474" y="1"/>
                    <a:pt x="433" y="15"/>
                    <a:pt x="396" y="50"/>
                  </a:cubicBezTo>
                  <a:cubicBezTo>
                    <a:pt x="157" y="223"/>
                    <a:pt x="17" y="462"/>
                    <a:pt x="17" y="808"/>
                  </a:cubicBezTo>
                  <a:cubicBezTo>
                    <a:pt x="0" y="944"/>
                    <a:pt x="103" y="1012"/>
                    <a:pt x="215" y="1012"/>
                  </a:cubicBezTo>
                  <a:cubicBezTo>
                    <a:pt x="326" y="1012"/>
                    <a:pt x="445" y="944"/>
                    <a:pt x="462" y="808"/>
                  </a:cubicBezTo>
                  <a:cubicBezTo>
                    <a:pt x="462" y="668"/>
                    <a:pt x="503" y="495"/>
                    <a:pt x="635" y="429"/>
                  </a:cubicBezTo>
                  <a:cubicBezTo>
                    <a:pt x="709" y="363"/>
                    <a:pt x="775" y="223"/>
                    <a:pt x="709" y="116"/>
                  </a:cubicBezTo>
                  <a:cubicBezTo>
                    <a:pt x="661" y="51"/>
                    <a:pt x="588" y="1"/>
                    <a:pt x="51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8"/>
            <p:cNvSpPr/>
            <p:nvPr/>
          </p:nvSpPr>
          <p:spPr>
            <a:xfrm>
              <a:off x="1316123" y="974989"/>
              <a:ext cx="478865" cy="675150"/>
            </a:xfrm>
            <a:custGeom>
              <a:avLst/>
              <a:gdLst/>
              <a:ahLst/>
              <a:cxnLst/>
              <a:rect l="l" t="t" r="r" b="b"/>
              <a:pathLst>
                <a:path w="6387" h="9005" extrusionOk="0">
                  <a:moveTo>
                    <a:pt x="3298" y="0"/>
                  </a:moveTo>
                  <a:cubicBezTo>
                    <a:pt x="3110" y="0"/>
                    <a:pt x="2924" y="17"/>
                    <a:pt x="2744" y="50"/>
                  </a:cubicBezTo>
                  <a:cubicBezTo>
                    <a:pt x="1887" y="182"/>
                    <a:pt x="1162" y="734"/>
                    <a:pt x="272" y="833"/>
                  </a:cubicBezTo>
                  <a:cubicBezTo>
                    <a:pt x="10" y="872"/>
                    <a:pt x="1" y="1287"/>
                    <a:pt x="244" y="1287"/>
                  </a:cubicBezTo>
                  <a:cubicBezTo>
                    <a:pt x="253" y="1287"/>
                    <a:pt x="263" y="1287"/>
                    <a:pt x="272" y="1286"/>
                  </a:cubicBezTo>
                  <a:cubicBezTo>
                    <a:pt x="1351" y="1157"/>
                    <a:pt x="2220" y="446"/>
                    <a:pt x="3292" y="446"/>
                  </a:cubicBezTo>
                  <a:cubicBezTo>
                    <a:pt x="3383" y="446"/>
                    <a:pt x="3475" y="451"/>
                    <a:pt x="3568" y="462"/>
                  </a:cubicBezTo>
                  <a:cubicBezTo>
                    <a:pt x="5043" y="627"/>
                    <a:pt x="5727" y="2036"/>
                    <a:pt x="5694" y="3379"/>
                  </a:cubicBezTo>
                  <a:cubicBezTo>
                    <a:pt x="5694" y="5439"/>
                    <a:pt x="4046" y="7672"/>
                    <a:pt x="2299" y="8595"/>
                  </a:cubicBezTo>
                  <a:cubicBezTo>
                    <a:pt x="2062" y="8714"/>
                    <a:pt x="2203" y="9004"/>
                    <a:pt x="2398" y="9004"/>
                  </a:cubicBezTo>
                  <a:cubicBezTo>
                    <a:pt x="2433" y="9004"/>
                    <a:pt x="2469" y="8995"/>
                    <a:pt x="2505" y="8974"/>
                  </a:cubicBezTo>
                  <a:cubicBezTo>
                    <a:pt x="4565" y="7911"/>
                    <a:pt x="6387" y="5266"/>
                    <a:pt x="6139" y="2893"/>
                  </a:cubicBezTo>
                  <a:cubicBezTo>
                    <a:pt x="6040" y="1830"/>
                    <a:pt x="5521" y="734"/>
                    <a:pt x="4532" y="256"/>
                  </a:cubicBezTo>
                  <a:cubicBezTo>
                    <a:pt x="4150" y="84"/>
                    <a:pt x="3720" y="0"/>
                    <a:pt x="3298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8"/>
            <p:cNvSpPr/>
            <p:nvPr/>
          </p:nvSpPr>
          <p:spPr>
            <a:xfrm>
              <a:off x="1449128" y="1126514"/>
              <a:ext cx="211804" cy="412437"/>
            </a:xfrm>
            <a:custGeom>
              <a:avLst/>
              <a:gdLst/>
              <a:ahLst/>
              <a:cxnLst/>
              <a:rect l="l" t="t" r="r" b="b"/>
              <a:pathLst>
                <a:path w="2825" h="5501" extrusionOk="0">
                  <a:moveTo>
                    <a:pt x="309" y="0"/>
                  </a:moveTo>
                  <a:cubicBezTo>
                    <a:pt x="90" y="0"/>
                    <a:pt x="0" y="370"/>
                    <a:pt x="245" y="460"/>
                  </a:cubicBezTo>
                  <a:cubicBezTo>
                    <a:pt x="2173" y="1251"/>
                    <a:pt x="2379" y="3484"/>
                    <a:pt x="2305" y="5272"/>
                  </a:cubicBezTo>
                  <a:cubicBezTo>
                    <a:pt x="2305" y="5424"/>
                    <a:pt x="2419" y="5501"/>
                    <a:pt x="2532" y="5501"/>
                  </a:cubicBezTo>
                  <a:cubicBezTo>
                    <a:pt x="2645" y="5501"/>
                    <a:pt x="2758" y="5424"/>
                    <a:pt x="2758" y="5272"/>
                  </a:cubicBezTo>
                  <a:cubicBezTo>
                    <a:pt x="2824" y="3245"/>
                    <a:pt x="2511" y="913"/>
                    <a:pt x="385" y="15"/>
                  </a:cubicBezTo>
                  <a:cubicBezTo>
                    <a:pt x="358" y="5"/>
                    <a:pt x="333" y="0"/>
                    <a:pt x="309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8"/>
            <p:cNvSpPr/>
            <p:nvPr/>
          </p:nvSpPr>
          <p:spPr>
            <a:xfrm>
              <a:off x="1482942" y="1083703"/>
              <a:ext cx="289029" cy="223276"/>
            </a:xfrm>
            <a:custGeom>
              <a:avLst/>
              <a:gdLst/>
              <a:ahLst/>
              <a:cxnLst/>
              <a:rect l="l" t="t" r="r" b="b"/>
              <a:pathLst>
                <a:path w="3855" h="2978" extrusionOk="0">
                  <a:moveTo>
                    <a:pt x="313" y="1"/>
                  </a:moveTo>
                  <a:cubicBezTo>
                    <a:pt x="0" y="1"/>
                    <a:pt x="0" y="454"/>
                    <a:pt x="313" y="454"/>
                  </a:cubicBezTo>
                  <a:cubicBezTo>
                    <a:pt x="1788" y="454"/>
                    <a:pt x="2991" y="1377"/>
                    <a:pt x="3370" y="2819"/>
                  </a:cubicBezTo>
                  <a:cubicBezTo>
                    <a:pt x="3397" y="2928"/>
                    <a:pt x="3484" y="2977"/>
                    <a:pt x="3575" y="2977"/>
                  </a:cubicBezTo>
                  <a:cubicBezTo>
                    <a:pt x="3711" y="2977"/>
                    <a:pt x="3855" y="2866"/>
                    <a:pt x="3815" y="2679"/>
                  </a:cubicBezTo>
                  <a:cubicBezTo>
                    <a:pt x="3370" y="1072"/>
                    <a:pt x="1994" y="1"/>
                    <a:pt x="31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8"/>
            <p:cNvSpPr/>
            <p:nvPr/>
          </p:nvSpPr>
          <p:spPr>
            <a:xfrm>
              <a:off x="834184" y="1078755"/>
              <a:ext cx="229049" cy="80598"/>
            </a:xfrm>
            <a:custGeom>
              <a:avLst/>
              <a:gdLst/>
              <a:ahLst/>
              <a:cxnLst/>
              <a:rect l="l" t="t" r="r" b="b"/>
              <a:pathLst>
                <a:path w="3055" h="1075" extrusionOk="0">
                  <a:moveTo>
                    <a:pt x="281" y="1"/>
                  </a:moveTo>
                  <a:cubicBezTo>
                    <a:pt x="1" y="1"/>
                    <a:pt x="1" y="446"/>
                    <a:pt x="281" y="479"/>
                  </a:cubicBezTo>
                  <a:cubicBezTo>
                    <a:pt x="1138" y="479"/>
                    <a:pt x="1962" y="553"/>
                    <a:pt x="2646" y="1031"/>
                  </a:cubicBezTo>
                  <a:cubicBezTo>
                    <a:pt x="2689" y="1062"/>
                    <a:pt x="2730" y="1075"/>
                    <a:pt x="2769" y="1075"/>
                  </a:cubicBezTo>
                  <a:cubicBezTo>
                    <a:pt x="2945" y="1075"/>
                    <a:pt x="3054" y="794"/>
                    <a:pt x="2885" y="652"/>
                  </a:cubicBezTo>
                  <a:cubicBezTo>
                    <a:pt x="2135" y="108"/>
                    <a:pt x="1204" y="34"/>
                    <a:pt x="28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8"/>
            <p:cNvSpPr/>
            <p:nvPr/>
          </p:nvSpPr>
          <p:spPr>
            <a:xfrm>
              <a:off x="779527" y="1170824"/>
              <a:ext cx="245693" cy="47534"/>
            </a:xfrm>
            <a:custGeom>
              <a:avLst/>
              <a:gdLst/>
              <a:ahLst/>
              <a:cxnLst/>
              <a:rect l="l" t="t" r="r" b="b"/>
              <a:pathLst>
                <a:path w="3277" h="634" extrusionOk="0">
                  <a:moveTo>
                    <a:pt x="2527" y="0"/>
                  </a:moveTo>
                  <a:cubicBezTo>
                    <a:pt x="1770" y="0"/>
                    <a:pt x="1030" y="65"/>
                    <a:pt x="285" y="182"/>
                  </a:cubicBezTo>
                  <a:cubicBezTo>
                    <a:pt x="1" y="243"/>
                    <a:pt x="96" y="633"/>
                    <a:pt x="336" y="633"/>
                  </a:cubicBezTo>
                  <a:cubicBezTo>
                    <a:pt x="354" y="633"/>
                    <a:pt x="373" y="631"/>
                    <a:pt x="392" y="627"/>
                  </a:cubicBezTo>
                  <a:cubicBezTo>
                    <a:pt x="1059" y="492"/>
                    <a:pt x="1725" y="442"/>
                    <a:pt x="2407" y="442"/>
                  </a:cubicBezTo>
                  <a:cubicBezTo>
                    <a:pt x="2602" y="442"/>
                    <a:pt x="2798" y="446"/>
                    <a:pt x="2996" y="454"/>
                  </a:cubicBezTo>
                  <a:cubicBezTo>
                    <a:pt x="3276" y="454"/>
                    <a:pt x="3276" y="9"/>
                    <a:pt x="2996" y="9"/>
                  </a:cubicBezTo>
                  <a:cubicBezTo>
                    <a:pt x="2839" y="3"/>
                    <a:pt x="2683" y="0"/>
                    <a:pt x="252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8"/>
            <p:cNvSpPr/>
            <p:nvPr/>
          </p:nvSpPr>
          <p:spPr>
            <a:xfrm>
              <a:off x="1176220" y="952271"/>
              <a:ext cx="44235" cy="135930"/>
            </a:xfrm>
            <a:custGeom>
              <a:avLst/>
              <a:gdLst/>
              <a:ahLst/>
              <a:cxnLst/>
              <a:rect l="l" t="t" r="r" b="b"/>
              <a:pathLst>
                <a:path w="590" h="1813" extrusionOk="0">
                  <a:moveTo>
                    <a:pt x="275" y="1"/>
                  </a:moveTo>
                  <a:cubicBezTo>
                    <a:pt x="145" y="1"/>
                    <a:pt x="1" y="116"/>
                    <a:pt x="45" y="279"/>
                  </a:cubicBezTo>
                  <a:cubicBezTo>
                    <a:pt x="144" y="691"/>
                    <a:pt x="144" y="1103"/>
                    <a:pt x="78" y="1515"/>
                  </a:cubicBezTo>
                  <a:cubicBezTo>
                    <a:pt x="58" y="1702"/>
                    <a:pt x="210" y="1813"/>
                    <a:pt x="342" y="1813"/>
                  </a:cubicBezTo>
                  <a:cubicBezTo>
                    <a:pt x="431" y="1813"/>
                    <a:pt x="510" y="1764"/>
                    <a:pt x="523" y="1655"/>
                  </a:cubicBezTo>
                  <a:cubicBezTo>
                    <a:pt x="589" y="1136"/>
                    <a:pt x="589" y="658"/>
                    <a:pt x="457" y="180"/>
                  </a:cubicBezTo>
                  <a:cubicBezTo>
                    <a:pt x="444" y="53"/>
                    <a:pt x="362" y="1"/>
                    <a:pt x="27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8"/>
            <p:cNvSpPr/>
            <p:nvPr/>
          </p:nvSpPr>
          <p:spPr>
            <a:xfrm>
              <a:off x="1220980" y="964567"/>
              <a:ext cx="78574" cy="134655"/>
            </a:xfrm>
            <a:custGeom>
              <a:avLst/>
              <a:gdLst/>
              <a:ahLst/>
              <a:cxnLst/>
              <a:rect l="l" t="t" r="r" b="b"/>
              <a:pathLst>
                <a:path w="1048" h="1796" extrusionOk="0">
                  <a:moveTo>
                    <a:pt x="764" y="1"/>
                  </a:moveTo>
                  <a:cubicBezTo>
                    <a:pt x="682" y="1"/>
                    <a:pt x="605" y="44"/>
                    <a:pt x="577" y="147"/>
                  </a:cubicBezTo>
                  <a:cubicBezTo>
                    <a:pt x="511" y="634"/>
                    <a:pt x="338" y="1046"/>
                    <a:pt x="99" y="1458"/>
                  </a:cubicBezTo>
                  <a:cubicBezTo>
                    <a:pt x="0" y="1627"/>
                    <a:pt x="161" y="1796"/>
                    <a:pt x="313" y="1796"/>
                  </a:cubicBezTo>
                  <a:cubicBezTo>
                    <a:pt x="376" y="1796"/>
                    <a:pt x="437" y="1767"/>
                    <a:pt x="478" y="1697"/>
                  </a:cubicBezTo>
                  <a:cubicBezTo>
                    <a:pt x="750" y="1252"/>
                    <a:pt x="923" y="766"/>
                    <a:pt x="1022" y="288"/>
                  </a:cubicBezTo>
                  <a:cubicBezTo>
                    <a:pt x="1048" y="119"/>
                    <a:pt x="898" y="1"/>
                    <a:pt x="764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8"/>
            <p:cNvSpPr/>
            <p:nvPr/>
          </p:nvSpPr>
          <p:spPr>
            <a:xfrm>
              <a:off x="1251270" y="1309679"/>
              <a:ext cx="74825" cy="304174"/>
            </a:xfrm>
            <a:custGeom>
              <a:avLst/>
              <a:gdLst/>
              <a:ahLst/>
              <a:cxnLst/>
              <a:rect l="l" t="t" r="r" b="b"/>
              <a:pathLst>
                <a:path w="998" h="4057" extrusionOk="0">
                  <a:moveTo>
                    <a:pt x="348" y="0"/>
                  </a:moveTo>
                  <a:cubicBezTo>
                    <a:pt x="226" y="0"/>
                    <a:pt x="91" y="77"/>
                    <a:pt x="74" y="217"/>
                  </a:cubicBezTo>
                  <a:cubicBezTo>
                    <a:pt x="0" y="868"/>
                    <a:pt x="0" y="1519"/>
                    <a:pt x="74" y="2178"/>
                  </a:cubicBezTo>
                  <a:cubicBezTo>
                    <a:pt x="107" y="2417"/>
                    <a:pt x="140" y="2656"/>
                    <a:pt x="206" y="2895"/>
                  </a:cubicBezTo>
                  <a:cubicBezTo>
                    <a:pt x="247" y="3035"/>
                    <a:pt x="486" y="3579"/>
                    <a:pt x="412" y="3719"/>
                  </a:cubicBezTo>
                  <a:cubicBezTo>
                    <a:pt x="296" y="3888"/>
                    <a:pt x="467" y="4057"/>
                    <a:pt x="625" y="4057"/>
                  </a:cubicBezTo>
                  <a:cubicBezTo>
                    <a:pt x="690" y="4057"/>
                    <a:pt x="753" y="4028"/>
                    <a:pt x="791" y="3958"/>
                  </a:cubicBezTo>
                  <a:cubicBezTo>
                    <a:pt x="997" y="3546"/>
                    <a:pt x="692" y="3035"/>
                    <a:pt x="618" y="2656"/>
                  </a:cubicBezTo>
                  <a:cubicBezTo>
                    <a:pt x="453" y="1832"/>
                    <a:pt x="453" y="1041"/>
                    <a:pt x="552" y="217"/>
                  </a:cubicBezTo>
                  <a:cubicBezTo>
                    <a:pt x="568" y="69"/>
                    <a:pt x="464" y="0"/>
                    <a:pt x="348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8"/>
            <p:cNvSpPr/>
            <p:nvPr/>
          </p:nvSpPr>
          <p:spPr>
            <a:xfrm>
              <a:off x="1190240" y="1670160"/>
              <a:ext cx="149875" cy="40112"/>
            </a:xfrm>
            <a:custGeom>
              <a:avLst/>
              <a:gdLst/>
              <a:ahLst/>
              <a:cxnLst/>
              <a:rect l="l" t="t" r="r" b="b"/>
              <a:pathLst>
                <a:path w="1999" h="535" extrusionOk="0">
                  <a:moveTo>
                    <a:pt x="1666" y="0"/>
                  </a:moveTo>
                  <a:cubicBezTo>
                    <a:pt x="1647" y="0"/>
                    <a:pt x="1627" y="2"/>
                    <a:pt x="1605" y="7"/>
                  </a:cubicBezTo>
                  <a:cubicBezTo>
                    <a:pt x="1399" y="60"/>
                    <a:pt x="1193" y="87"/>
                    <a:pt x="987" y="87"/>
                  </a:cubicBezTo>
                  <a:cubicBezTo>
                    <a:pt x="781" y="87"/>
                    <a:pt x="575" y="60"/>
                    <a:pt x="369" y="7"/>
                  </a:cubicBezTo>
                  <a:cubicBezTo>
                    <a:pt x="359" y="6"/>
                    <a:pt x="348" y="5"/>
                    <a:pt x="339" y="5"/>
                  </a:cubicBezTo>
                  <a:cubicBezTo>
                    <a:pt x="89" y="5"/>
                    <a:pt x="1" y="389"/>
                    <a:pt x="270" y="460"/>
                  </a:cubicBezTo>
                  <a:cubicBezTo>
                    <a:pt x="509" y="509"/>
                    <a:pt x="758" y="534"/>
                    <a:pt x="1008" y="534"/>
                  </a:cubicBezTo>
                  <a:cubicBezTo>
                    <a:pt x="1257" y="534"/>
                    <a:pt x="1506" y="509"/>
                    <a:pt x="1745" y="460"/>
                  </a:cubicBezTo>
                  <a:cubicBezTo>
                    <a:pt x="1998" y="391"/>
                    <a:pt x="1930" y="0"/>
                    <a:pt x="1666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8"/>
            <p:cNvSpPr/>
            <p:nvPr/>
          </p:nvSpPr>
          <p:spPr>
            <a:xfrm>
              <a:off x="978811" y="1318451"/>
              <a:ext cx="252141" cy="244119"/>
            </a:xfrm>
            <a:custGeom>
              <a:avLst/>
              <a:gdLst/>
              <a:ahLst/>
              <a:cxnLst/>
              <a:rect l="l" t="t" r="r" b="b"/>
              <a:pathLst>
                <a:path w="3363" h="3256" extrusionOk="0">
                  <a:moveTo>
                    <a:pt x="2060" y="446"/>
                  </a:moveTo>
                  <a:cubicBezTo>
                    <a:pt x="2538" y="446"/>
                    <a:pt x="2917" y="825"/>
                    <a:pt x="2917" y="1270"/>
                  </a:cubicBezTo>
                  <a:lnTo>
                    <a:pt x="2917" y="1954"/>
                  </a:lnTo>
                  <a:cubicBezTo>
                    <a:pt x="2917" y="2432"/>
                    <a:pt x="2538" y="2811"/>
                    <a:pt x="2060" y="2811"/>
                  </a:cubicBezTo>
                  <a:lnTo>
                    <a:pt x="1302" y="2811"/>
                  </a:lnTo>
                  <a:cubicBezTo>
                    <a:pt x="824" y="2811"/>
                    <a:pt x="445" y="2432"/>
                    <a:pt x="445" y="1954"/>
                  </a:cubicBezTo>
                  <a:lnTo>
                    <a:pt x="445" y="1270"/>
                  </a:lnTo>
                  <a:cubicBezTo>
                    <a:pt x="445" y="825"/>
                    <a:pt x="824" y="446"/>
                    <a:pt x="1302" y="446"/>
                  </a:cubicBezTo>
                  <a:close/>
                  <a:moveTo>
                    <a:pt x="1302" y="1"/>
                  </a:moveTo>
                  <a:cubicBezTo>
                    <a:pt x="585" y="1"/>
                    <a:pt x="0" y="545"/>
                    <a:pt x="0" y="1270"/>
                  </a:cubicBezTo>
                  <a:lnTo>
                    <a:pt x="0" y="1954"/>
                  </a:lnTo>
                  <a:cubicBezTo>
                    <a:pt x="0" y="2679"/>
                    <a:pt x="585" y="3256"/>
                    <a:pt x="1302" y="3256"/>
                  </a:cubicBezTo>
                  <a:lnTo>
                    <a:pt x="2060" y="3256"/>
                  </a:lnTo>
                  <a:cubicBezTo>
                    <a:pt x="2777" y="3256"/>
                    <a:pt x="3362" y="2679"/>
                    <a:pt x="3362" y="1954"/>
                  </a:cubicBezTo>
                  <a:lnTo>
                    <a:pt x="3362" y="1270"/>
                  </a:lnTo>
                  <a:cubicBezTo>
                    <a:pt x="3362" y="545"/>
                    <a:pt x="2777" y="1"/>
                    <a:pt x="2060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8"/>
            <p:cNvSpPr/>
            <p:nvPr/>
          </p:nvSpPr>
          <p:spPr>
            <a:xfrm>
              <a:off x="1300678" y="1318451"/>
              <a:ext cx="252141" cy="244119"/>
            </a:xfrm>
            <a:custGeom>
              <a:avLst/>
              <a:gdLst/>
              <a:ahLst/>
              <a:cxnLst/>
              <a:rect l="l" t="t" r="r" b="b"/>
              <a:pathLst>
                <a:path w="3363" h="3256" extrusionOk="0">
                  <a:moveTo>
                    <a:pt x="2060" y="446"/>
                  </a:moveTo>
                  <a:cubicBezTo>
                    <a:pt x="2505" y="446"/>
                    <a:pt x="2884" y="825"/>
                    <a:pt x="2884" y="1270"/>
                  </a:cubicBezTo>
                  <a:lnTo>
                    <a:pt x="2884" y="1954"/>
                  </a:lnTo>
                  <a:cubicBezTo>
                    <a:pt x="2884" y="2432"/>
                    <a:pt x="2505" y="2811"/>
                    <a:pt x="2060" y="2811"/>
                  </a:cubicBezTo>
                  <a:lnTo>
                    <a:pt x="1269" y="2811"/>
                  </a:lnTo>
                  <a:cubicBezTo>
                    <a:pt x="824" y="2811"/>
                    <a:pt x="445" y="2432"/>
                    <a:pt x="445" y="1954"/>
                  </a:cubicBezTo>
                  <a:lnTo>
                    <a:pt x="445" y="1270"/>
                  </a:lnTo>
                  <a:cubicBezTo>
                    <a:pt x="445" y="825"/>
                    <a:pt x="824" y="446"/>
                    <a:pt x="1269" y="446"/>
                  </a:cubicBezTo>
                  <a:close/>
                  <a:moveTo>
                    <a:pt x="1269" y="1"/>
                  </a:moveTo>
                  <a:cubicBezTo>
                    <a:pt x="577" y="1"/>
                    <a:pt x="0" y="545"/>
                    <a:pt x="0" y="1270"/>
                  </a:cubicBezTo>
                  <a:lnTo>
                    <a:pt x="0" y="1954"/>
                  </a:lnTo>
                  <a:cubicBezTo>
                    <a:pt x="0" y="2679"/>
                    <a:pt x="577" y="3256"/>
                    <a:pt x="1269" y="3256"/>
                  </a:cubicBezTo>
                  <a:lnTo>
                    <a:pt x="2060" y="3256"/>
                  </a:lnTo>
                  <a:cubicBezTo>
                    <a:pt x="2777" y="3256"/>
                    <a:pt x="3362" y="2679"/>
                    <a:pt x="3362" y="1954"/>
                  </a:cubicBezTo>
                  <a:lnTo>
                    <a:pt x="3362" y="1270"/>
                  </a:lnTo>
                  <a:cubicBezTo>
                    <a:pt x="3362" y="545"/>
                    <a:pt x="2777" y="1"/>
                    <a:pt x="2060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8"/>
            <p:cNvSpPr/>
            <p:nvPr/>
          </p:nvSpPr>
          <p:spPr>
            <a:xfrm>
              <a:off x="1202461" y="1421017"/>
              <a:ext cx="136604" cy="33439"/>
            </a:xfrm>
            <a:custGeom>
              <a:avLst/>
              <a:gdLst/>
              <a:ahLst/>
              <a:cxnLst/>
              <a:rect l="l" t="t" r="r" b="b"/>
              <a:pathLst>
                <a:path w="1822" h="446" extrusionOk="0">
                  <a:moveTo>
                    <a:pt x="313" y="1"/>
                  </a:moveTo>
                  <a:cubicBezTo>
                    <a:pt x="0" y="1"/>
                    <a:pt x="0" y="446"/>
                    <a:pt x="313" y="446"/>
                  </a:cubicBezTo>
                  <a:lnTo>
                    <a:pt x="1549" y="446"/>
                  </a:lnTo>
                  <a:cubicBezTo>
                    <a:pt x="1821" y="446"/>
                    <a:pt x="1821" y="1"/>
                    <a:pt x="154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8"/>
            <p:cNvSpPr/>
            <p:nvPr/>
          </p:nvSpPr>
          <p:spPr>
            <a:xfrm>
              <a:off x="1107318" y="1423491"/>
              <a:ext cx="48884" cy="46410"/>
            </a:xfrm>
            <a:custGeom>
              <a:avLst/>
              <a:gdLst/>
              <a:ahLst/>
              <a:cxnLst/>
              <a:rect l="l" t="t" r="r" b="b"/>
              <a:pathLst>
                <a:path w="652" h="619" extrusionOk="0">
                  <a:moveTo>
                    <a:pt x="313" y="1"/>
                  </a:moveTo>
                  <a:cubicBezTo>
                    <a:pt x="140" y="1"/>
                    <a:pt x="0" y="141"/>
                    <a:pt x="0" y="314"/>
                  </a:cubicBezTo>
                  <a:cubicBezTo>
                    <a:pt x="0" y="487"/>
                    <a:pt x="140" y="619"/>
                    <a:pt x="313" y="619"/>
                  </a:cubicBezTo>
                  <a:cubicBezTo>
                    <a:pt x="478" y="619"/>
                    <a:pt x="651" y="487"/>
                    <a:pt x="651" y="314"/>
                  </a:cubicBezTo>
                  <a:cubicBezTo>
                    <a:pt x="651" y="141"/>
                    <a:pt x="478" y="1"/>
                    <a:pt x="31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8"/>
            <p:cNvSpPr/>
            <p:nvPr/>
          </p:nvSpPr>
          <p:spPr>
            <a:xfrm>
              <a:off x="1349487" y="1423491"/>
              <a:ext cx="48884" cy="46410"/>
            </a:xfrm>
            <a:custGeom>
              <a:avLst/>
              <a:gdLst/>
              <a:ahLst/>
              <a:cxnLst/>
              <a:rect l="l" t="t" r="r" b="b"/>
              <a:pathLst>
                <a:path w="652" h="619" extrusionOk="0">
                  <a:moveTo>
                    <a:pt x="305" y="1"/>
                  </a:moveTo>
                  <a:cubicBezTo>
                    <a:pt x="132" y="1"/>
                    <a:pt x="0" y="141"/>
                    <a:pt x="0" y="314"/>
                  </a:cubicBezTo>
                  <a:cubicBezTo>
                    <a:pt x="0" y="487"/>
                    <a:pt x="132" y="619"/>
                    <a:pt x="305" y="619"/>
                  </a:cubicBezTo>
                  <a:cubicBezTo>
                    <a:pt x="511" y="619"/>
                    <a:pt x="651" y="487"/>
                    <a:pt x="651" y="314"/>
                  </a:cubicBezTo>
                  <a:cubicBezTo>
                    <a:pt x="651" y="141"/>
                    <a:pt x="511" y="1"/>
                    <a:pt x="30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8"/>
            <p:cNvSpPr/>
            <p:nvPr/>
          </p:nvSpPr>
          <p:spPr>
            <a:xfrm>
              <a:off x="1329993" y="1252023"/>
              <a:ext cx="118910" cy="51883"/>
            </a:xfrm>
            <a:custGeom>
              <a:avLst/>
              <a:gdLst/>
              <a:ahLst/>
              <a:cxnLst/>
              <a:rect l="l" t="t" r="r" b="b"/>
              <a:pathLst>
                <a:path w="1586" h="692" extrusionOk="0">
                  <a:moveTo>
                    <a:pt x="626" y="1"/>
                  </a:moveTo>
                  <a:cubicBezTo>
                    <a:pt x="506" y="1"/>
                    <a:pt x="383" y="21"/>
                    <a:pt x="260" y="63"/>
                  </a:cubicBezTo>
                  <a:cubicBezTo>
                    <a:pt x="1" y="154"/>
                    <a:pt x="74" y="515"/>
                    <a:pt x="302" y="515"/>
                  </a:cubicBezTo>
                  <a:cubicBezTo>
                    <a:pt x="320" y="515"/>
                    <a:pt x="339" y="513"/>
                    <a:pt x="359" y="508"/>
                  </a:cubicBezTo>
                  <a:cubicBezTo>
                    <a:pt x="449" y="473"/>
                    <a:pt x="538" y="458"/>
                    <a:pt x="625" y="458"/>
                  </a:cubicBezTo>
                  <a:cubicBezTo>
                    <a:pt x="807" y="458"/>
                    <a:pt x="977" y="528"/>
                    <a:pt x="1117" y="640"/>
                  </a:cubicBezTo>
                  <a:cubicBezTo>
                    <a:pt x="1160" y="676"/>
                    <a:pt x="1208" y="691"/>
                    <a:pt x="1254" y="691"/>
                  </a:cubicBezTo>
                  <a:cubicBezTo>
                    <a:pt x="1428" y="691"/>
                    <a:pt x="1585" y="472"/>
                    <a:pt x="1422" y="335"/>
                  </a:cubicBezTo>
                  <a:cubicBezTo>
                    <a:pt x="1185" y="115"/>
                    <a:pt x="911" y="1"/>
                    <a:pt x="62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8"/>
            <p:cNvSpPr/>
            <p:nvPr/>
          </p:nvSpPr>
          <p:spPr>
            <a:xfrm>
              <a:off x="754486" y="1598634"/>
              <a:ext cx="197709" cy="482539"/>
            </a:xfrm>
            <a:custGeom>
              <a:avLst/>
              <a:gdLst/>
              <a:ahLst/>
              <a:cxnLst/>
              <a:rect l="l" t="t" r="r" b="b"/>
              <a:pathLst>
                <a:path w="2637" h="6436" extrusionOk="0">
                  <a:moveTo>
                    <a:pt x="1229" y="1"/>
                  </a:moveTo>
                  <a:cubicBezTo>
                    <a:pt x="1117" y="1"/>
                    <a:pt x="1014" y="71"/>
                    <a:pt x="1031" y="211"/>
                  </a:cubicBezTo>
                  <a:cubicBezTo>
                    <a:pt x="1138" y="1513"/>
                    <a:pt x="1" y="2543"/>
                    <a:pt x="108" y="3845"/>
                  </a:cubicBezTo>
                  <a:cubicBezTo>
                    <a:pt x="240" y="5048"/>
                    <a:pt x="1311" y="5773"/>
                    <a:pt x="2234" y="6391"/>
                  </a:cubicBezTo>
                  <a:cubicBezTo>
                    <a:pt x="2277" y="6422"/>
                    <a:pt x="2318" y="6435"/>
                    <a:pt x="2357" y="6435"/>
                  </a:cubicBezTo>
                  <a:cubicBezTo>
                    <a:pt x="2532" y="6435"/>
                    <a:pt x="2636" y="6154"/>
                    <a:pt x="2440" y="6012"/>
                  </a:cubicBezTo>
                  <a:cubicBezTo>
                    <a:pt x="1237" y="5188"/>
                    <a:pt x="174" y="4257"/>
                    <a:pt x="792" y="2683"/>
                  </a:cubicBezTo>
                  <a:cubicBezTo>
                    <a:pt x="1105" y="1859"/>
                    <a:pt x="1550" y="1134"/>
                    <a:pt x="1476" y="211"/>
                  </a:cubicBezTo>
                  <a:cubicBezTo>
                    <a:pt x="1459" y="71"/>
                    <a:pt x="1340" y="1"/>
                    <a:pt x="122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8"/>
            <p:cNvSpPr/>
            <p:nvPr/>
          </p:nvSpPr>
          <p:spPr>
            <a:xfrm>
              <a:off x="1539998" y="1573892"/>
              <a:ext cx="231523" cy="513654"/>
            </a:xfrm>
            <a:custGeom>
              <a:avLst/>
              <a:gdLst/>
              <a:ahLst/>
              <a:cxnLst/>
              <a:rect l="l" t="t" r="r" b="b"/>
              <a:pathLst>
                <a:path w="3088" h="6851" extrusionOk="0">
                  <a:moveTo>
                    <a:pt x="471" y="1"/>
                  </a:moveTo>
                  <a:cubicBezTo>
                    <a:pt x="341" y="1"/>
                    <a:pt x="211" y="101"/>
                    <a:pt x="269" y="261"/>
                  </a:cubicBezTo>
                  <a:cubicBezTo>
                    <a:pt x="582" y="1291"/>
                    <a:pt x="928" y="2288"/>
                    <a:pt x="1233" y="3285"/>
                  </a:cubicBezTo>
                  <a:cubicBezTo>
                    <a:pt x="1439" y="4010"/>
                    <a:pt x="1579" y="4554"/>
                    <a:pt x="1266" y="5279"/>
                  </a:cubicBezTo>
                  <a:cubicBezTo>
                    <a:pt x="1060" y="5757"/>
                    <a:pt x="681" y="6202"/>
                    <a:pt x="203" y="6441"/>
                  </a:cubicBezTo>
                  <a:cubicBezTo>
                    <a:pt x="1" y="6560"/>
                    <a:pt x="118" y="6851"/>
                    <a:pt x="324" y="6851"/>
                  </a:cubicBezTo>
                  <a:cubicBezTo>
                    <a:pt x="361" y="6851"/>
                    <a:pt x="401" y="6841"/>
                    <a:pt x="442" y="6820"/>
                  </a:cubicBezTo>
                  <a:cubicBezTo>
                    <a:pt x="3087" y="5518"/>
                    <a:pt x="1340" y="2156"/>
                    <a:pt x="681" y="162"/>
                  </a:cubicBezTo>
                  <a:cubicBezTo>
                    <a:pt x="654" y="50"/>
                    <a:pt x="563" y="1"/>
                    <a:pt x="47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8"/>
            <p:cNvSpPr/>
            <p:nvPr/>
          </p:nvSpPr>
          <p:spPr>
            <a:xfrm>
              <a:off x="878044" y="1640695"/>
              <a:ext cx="135630" cy="405165"/>
            </a:xfrm>
            <a:custGeom>
              <a:avLst/>
              <a:gdLst/>
              <a:ahLst/>
              <a:cxnLst/>
              <a:rect l="l" t="t" r="r" b="b"/>
              <a:pathLst>
                <a:path w="1809" h="5404" extrusionOk="0">
                  <a:moveTo>
                    <a:pt x="1545" y="0"/>
                  </a:moveTo>
                  <a:cubicBezTo>
                    <a:pt x="1456" y="0"/>
                    <a:pt x="1371" y="49"/>
                    <a:pt x="1344" y="161"/>
                  </a:cubicBezTo>
                  <a:cubicBezTo>
                    <a:pt x="1171" y="1224"/>
                    <a:pt x="825" y="2155"/>
                    <a:pt x="413" y="3119"/>
                  </a:cubicBezTo>
                  <a:cubicBezTo>
                    <a:pt x="141" y="3836"/>
                    <a:pt x="1" y="4487"/>
                    <a:pt x="174" y="5245"/>
                  </a:cubicBezTo>
                  <a:cubicBezTo>
                    <a:pt x="200" y="5354"/>
                    <a:pt x="289" y="5403"/>
                    <a:pt x="381" y="5403"/>
                  </a:cubicBezTo>
                  <a:cubicBezTo>
                    <a:pt x="518" y="5403"/>
                    <a:pt x="663" y="5293"/>
                    <a:pt x="619" y="5105"/>
                  </a:cubicBezTo>
                  <a:cubicBezTo>
                    <a:pt x="380" y="4149"/>
                    <a:pt x="825" y="3358"/>
                    <a:pt x="1171" y="2501"/>
                  </a:cubicBezTo>
                  <a:cubicBezTo>
                    <a:pt x="1476" y="1776"/>
                    <a:pt x="1649" y="1059"/>
                    <a:pt x="1789" y="268"/>
                  </a:cubicBezTo>
                  <a:cubicBezTo>
                    <a:pt x="1809" y="103"/>
                    <a:pt x="1673" y="0"/>
                    <a:pt x="1545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8"/>
            <p:cNvSpPr/>
            <p:nvPr/>
          </p:nvSpPr>
          <p:spPr>
            <a:xfrm>
              <a:off x="978811" y="1741462"/>
              <a:ext cx="114862" cy="282056"/>
            </a:xfrm>
            <a:custGeom>
              <a:avLst/>
              <a:gdLst/>
              <a:ahLst/>
              <a:cxnLst/>
              <a:rect l="l" t="t" r="r" b="b"/>
              <a:pathLst>
                <a:path w="1532" h="3762" extrusionOk="0">
                  <a:moveTo>
                    <a:pt x="1226" y="1"/>
                  </a:moveTo>
                  <a:cubicBezTo>
                    <a:pt x="1159" y="1"/>
                    <a:pt x="1095" y="37"/>
                    <a:pt x="1063" y="127"/>
                  </a:cubicBezTo>
                  <a:cubicBezTo>
                    <a:pt x="750" y="778"/>
                    <a:pt x="511" y="1429"/>
                    <a:pt x="338" y="2146"/>
                  </a:cubicBezTo>
                  <a:cubicBezTo>
                    <a:pt x="239" y="2599"/>
                    <a:pt x="0" y="3217"/>
                    <a:pt x="272" y="3662"/>
                  </a:cubicBezTo>
                  <a:cubicBezTo>
                    <a:pt x="323" y="3732"/>
                    <a:pt x="391" y="3761"/>
                    <a:pt x="458" y="3761"/>
                  </a:cubicBezTo>
                  <a:cubicBezTo>
                    <a:pt x="620" y="3761"/>
                    <a:pt x="773" y="3592"/>
                    <a:pt x="651" y="3423"/>
                  </a:cubicBezTo>
                  <a:cubicBezTo>
                    <a:pt x="445" y="3044"/>
                    <a:pt x="750" y="2286"/>
                    <a:pt x="857" y="1907"/>
                  </a:cubicBezTo>
                  <a:cubicBezTo>
                    <a:pt x="1030" y="1363"/>
                    <a:pt x="1236" y="844"/>
                    <a:pt x="1442" y="333"/>
                  </a:cubicBezTo>
                  <a:cubicBezTo>
                    <a:pt x="1532" y="165"/>
                    <a:pt x="1370" y="1"/>
                    <a:pt x="122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8"/>
            <p:cNvSpPr/>
            <p:nvPr/>
          </p:nvSpPr>
          <p:spPr>
            <a:xfrm>
              <a:off x="1470571" y="1640695"/>
              <a:ext cx="102641" cy="394668"/>
            </a:xfrm>
            <a:custGeom>
              <a:avLst/>
              <a:gdLst/>
              <a:ahLst/>
              <a:cxnLst/>
              <a:rect l="l" t="t" r="r" b="b"/>
              <a:pathLst>
                <a:path w="1369" h="5264" extrusionOk="0">
                  <a:moveTo>
                    <a:pt x="281" y="0"/>
                  </a:moveTo>
                  <a:cubicBezTo>
                    <a:pt x="169" y="0"/>
                    <a:pt x="50" y="78"/>
                    <a:pt x="33" y="235"/>
                  </a:cubicBezTo>
                  <a:cubicBezTo>
                    <a:pt x="0" y="886"/>
                    <a:pt x="66" y="1537"/>
                    <a:pt x="165" y="2188"/>
                  </a:cubicBezTo>
                  <a:cubicBezTo>
                    <a:pt x="338" y="3045"/>
                    <a:pt x="684" y="4108"/>
                    <a:pt x="338" y="4899"/>
                  </a:cubicBezTo>
                  <a:cubicBezTo>
                    <a:pt x="248" y="5091"/>
                    <a:pt x="412" y="5263"/>
                    <a:pt x="557" y="5263"/>
                  </a:cubicBezTo>
                  <a:cubicBezTo>
                    <a:pt x="624" y="5263"/>
                    <a:pt x="686" y="5226"/>
                    <a:pt x="717" y="5138"/>
                  </a:cubicBezTo>
                  <a:cubicBezTo>
                    <a:pt x="1368" y="3663"/>
                    <a:pt x="371" y="1776"/>
                    <a:pt x="478" y="235"/>
                  </a:cubicBezTo>
                  <a:cubicBezTo>
                    <a:pt x="495" y="78"/>
                    <a:pt x="392" y="0"/>
                    <a:pt x="281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2" name="Google Shape;1572;p68"/>
          <p:cNvSpPr/>
          <p:nvPr/>
        </p:nvSpPr>
        <p:spPr>
          <a:xfrm>
            <a:off x="2082667" y="450575"/>
            <a:ext cx="5032748" cy="4240500"/>
          </a:xfrm>
          <a:prstGeom prst="frame">
            <a:avLst>
              <a:gd name="adj1" fmla="val 413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3" name="Google Shape;1573;p68"/>
          <p:cNvGrpSpPr/>
          <p:nvPr/>
        </p:nvGrpSpPr>
        <p:grpSpPr>
          <a:xfrm>
            <a:off x="7382113" y="3185900"/>
            <a:ext cx="975373" cy="679952"/>
            <a:chOff x="7382113" y="3185900"/>
            <a:chExt cx="975373" cy="679952"/>
          </a:xfrm>
        </p:grpSpPr>
        <p:sp>
          <p:nvSpPr>
            <p:cNvPr id="1574" name="Google Shape;1574;p68"/>
            <p:cNvSpPr/>
            <p:nvPr/>
          </p:nvSpPr>
          <p:spPr>
            <a:xfrm>
              <a:off x="7404341" y="3185900"/>
              <a:ext cx="291287" cy="278561"/>
            </a:xfrm>
            <a:custGeom>
              <a:avLst/>
              <a:gdLst/>
              <a:ahLst/>
              <a:cxnLst/>
              <a:rect l="l" t="t" r="r" b="b"/>
              <a:pathLst>
                <a:path w="2267" h="2168" extrusionOk="0">
                  <a:moveTo>
                    <a:pt x="998" y="1962"/>
                  </a:moveTo>
                  <a:cubicBezTo>
                    <a:pt x="998" y="1995"/>
                    <a:pt x="924" y="2028"/>
                    <a:pt x="858" y="2028"/>
                  </a:cubicBezTo>
                  <a:cubicBezTo>
                    <a:pt x="792" y="2061"/>
                    <a:pt x="718" y="2061"/>
                    <a:pt x="619" y="2061"/>
                  </a:cubicBezTo>
                  <a:lnTo>
                    <a:pt x="380" y="2061"/>
                  </a:lnTo>
                  <a:lnTo>
                    <a:pt x="240" y="2061"/>
                  </a:lnTo>
                  <a:cubicBezTo>
                    <a:pt x="141" y="2061"/>
                    <a:pt x="67" y="1995"/>
                    <a:pt x="1" y="1921"/>
                  </a:cubicBezTo>
                  <a:cubicBezTo>
                    <a:pt x="67" y="1789"/>
                    <a:pt x="141" y="1616"/>
                    <a:pt x="273" y="1410"/>
                  </a:cubicBezTo>
                  <a:cubicBezTo>
                    <a:pt x="413" y="1171"/>
                    <a:pt x="479" y="1031"/>
                    <a:pt x="512" y="891"/>
                  </a:cubicBezTo>
                  <a:cubicBezTo>
                    <a:pt x="553" y="825"/>
                    <a:pt x="586" y="792"/>
                    <a:pt x="619" y="726"/>
                  </a:cubicBezTo>
                  <a:cubicBezTo>
                    <a:pt x="652" y="619"/>
                    <a:pt x="652" y="553"/>
                    <a:pt x="652" y="520"/>
                  </a:cubicBezTo>
                  <a:cubicBezTo>
                    <a:pt x="652" y="413"/>
                    <a:pt x="652" y="380"/>
                    <a:pt x="619" y="380"/>
                  </a:cubicBezTo>
                  <a:cubicBezTo>
                    <a:pt x="586" y="380"/>
                    <a:pt x="553" y="413"/>
                    <a:pt x="512" y="479"/>
                  </a:cubicBezTo>
                  <a:cubicBezTo>
                    <a:pt x="479" y="520"/>
                    <a:pt x="446" y="586"/>
                    <a:pt x="413" y="619"/>
                  </a:cubicBezTo>
                  <a:lnTo>
                    <a:pt x="413" y="652"/>
                  </a:lnTo>
                  <a:cubicBezTo>
                    <a:pt x="413" y="652"/>
                    <a:pt x="413" y="685"/>
                    <a:pt x="446" y="726"/>
                  </a:cubicBezTo>
                  <a:lnTo>
                    <a:pt x="446" y="792"/>
                  </a:lnTo>
                  <a:cubicBezTo>
                    <a:pt x="446" y="792"/>
                    <a:pt x="446" y="825"/>
                    <a:pt x="413" y="858"/>
                  </a:cubicBezTo>
                  <a:lnTo>
                    <a:pt x="380" y="858"/>
                  </a:lnTo>
                  <a:cubicBezTo>
                    <a:pt x="347" y="858"/>
                    <a:pt x="273" y="825"/>
                    <a:pt x="207" y="759"/>
                  </a:cubicBezTo>
                  <a:cubicBezTo>
                    <a:pt x="174" y="726"/>
                    <a:pt x="141" y="685"/>
                    <a:pt x="141" y="652"/>
                  </a:cubicBezTo>
                  <a:cubicBezTo>
                    <a:pt x="141" y="619"/>
                    <a:pt x="174" y="553"/>
                    <a:pt x="207" y="479"/>
                  </a:cubicBezTo>
                  <a:cubicBezTo>
                    <a:pt x="306" y="314"/>
                    <a:pt x="446" y="207"/>
                    <a:pt x="619" y="141"/>
                  </a:cubicBezTo>
                  <a:lnTo>
                    <a:pt x="685" y="141"/>
                  </a:lnTo>
                  <a:cubicBezTo>
                    <a:pt x="792" y="141"/>
                    <a:pt x="858" y="174"/>
                    <a:pt x="858" y="273"/>
                  </a:cubicBezTo>
                  <a:cubicBezTo>
                    <a:pt x="891" y="347"/>
                    <a:pt x="891" y="380"/>
                    <a:pt x="891" y="446"/>
                  </a:cubicBezTo>
                  <a:cubicBezTo>
                    <a:pt x="891" y="553"/>
                    <a:pt x="891" y="685"/>
                    <a:pt x="825" y="825"/>
                  </a:cubicBezTo>
                  <a:cubicBezTo>
                    <a:pt x="792" y="932"/>
                    <a:pt x="718" y="1031"/>
                    <a:pt x="685" y="1171"/>
                  </a:cubicBezTo>
                  <a:cubicBezTo>
                    <a:pt x="652" y="1204"/>
                    <a:pt x="619" y="1303"/>
                    <a:pt x="512" y="1476"/>
                  </a:cubicBezTo>
                  <a:cubicBezTo>
                    <a:pt x="446" y="1583"/>
                    <a:pt x="413" y="1682"/>
                    <a:pt x="380" y="1789"/>
                  </a:cubicBezTo>
                  <a:lnTo>
                    <a:pt x="652" y="1789"/>
                  </a:lnTo>
                  <a:cubicBezTo>
                    <a:pt x="759" y="1789"/>
                    <a:pt x="858" y="1789"/>
                    <a:pt x="924" y="1822"/>
                  </a:cubicBezTo>
                  <a:cubicBezTo>
                    <a:pt x="998" y="1822"/>
                    <a:pt x="1031" y="1855"/>
                    <a:pt x="1031" y="1921"/>
                  </a:cubicBezTo>
                  <a:cubicBezTo>
                    <a:pt x="1031" y="1921"/>
                    <a:pt x="1031" y="1962"/>
                    <a:pt x="998" y="1962"/>
                  </a:cubicBezTo>
                  <a:close/>
                  <a:moveTo>
                    <a:pt x="2234" y="141"/>
                  </a:moveTo>
                  <a:cubicBezTo>
                    <a:pt x="2094" y="380"/>
                    <a:pt x="1954" y="619"/>
                    <a:pt x="1855" y="858"/>
                  </a:cubicBezTo>
                  <a:cubicBezTo>
                    <a:pt x="1855" y="891"/>
                    <a:pt x="1921" y="1031"/>
                    <a:pt x="2061" y="1204"/>
                  </a:cubicBezTo>
                  <a:cubicBezTo>
                    <a:pt x="2127" y="1377"/>
                    <a:pt x="2201" y="1476"/>
                    <a:pt x="2234" y="1583"/>
                  </a:cubicBezTo>
                  <a:cubicBezTo>
                    <a:pt x="2201" y="1583"/>
                    <a:pt x="2201" y="1616"/>
                    <a:pt x="2160" y="1616"/>
                  </a:cubicBezTo>
                  <a:cubicBezTo>
                    <a:pt x="2127" y="1649"/>
                    <a:pt x="2127" y="1682"/>
                    <a:pt x="2094" y="1682"/>
                  </a:cubicBezTo>
                  <a:cubicBezTo>
                    <a:pt x="2028" y="1649"/>
                    <a:pt x="1954" y="1616"/>
                    <a:pt x="1921" y="1550"/>
                  </a:cubicBezTo>
                  <a:cubicBezTo>
                    <a:pt x="1888" y="1509"/>
                    <a:pt x="1855" y="1443"/>
                    <a:pt x="1822" y="1344"/>
                  </a:cubicBezTo>
                  <a:cubicBezTo>
                    <a:pt x="1789" y="1270"/>
                    <a:pt x="1748" y="1204"/>
                    <a:pt x="1682" y="1171"/>
                  </a:cubicBezTo>
                  <a:cubicBezTo>
                    <a:pt x="1616" y="1270"/>
                    <a:pt x="1542" y="1443"/>
                    <a:pt x="1476" y="1649"/>
                  </a:cubicBezTo>
                  <a:cubicBezTo>
                    <a:pt x="1377" y="1888"/>
                    <a:pt x="1303" y="2061"/>
                    <a:pt x="1237" y="2168"/>
                  </a:cubicBezTo>
                  <a:cubicBezTo>
                    <a:pt x="1130" y="2168"/>
                    <a:pt x="1064" y="2168"/>
                    <a:pt x="1031" y="2094"/>
                  </a:cubicBezTo>
                  <a:lnTo>
                    <a:pt x="1031" y="2061"/>
                  </a:lnTo>
                  <a:cubicBezTo>
                    <a:pt x="1031" y="2028"/>
                    <a:pt x="1064" y="1962"/>
                    <a:pt x="1064" y="1921"/>
                  </a:cubicBezTo>
                  <a:cubicBezTo>
                    <a:pt x="1097" y="1855"/>
                    <a:pt x="1130" y="1789"/>
                    <a:pt x="1130" y="1789"/>
                  </a:cubicBezTo>
                  <a:cubicBezTo>
                    <a:pt x="1237" y="1443"/>
                    <a:pt x="1410" y="1138"/>
                    <a:pt x="1583" y="825"/>
                  </a:cubicBezTo>
                  <a:cubicBezTo>
                    <a:pt x="1509" y="685"/>
                    <a:pt x="1410" y="553"/>
                    <a:pt x="1237" y="380"/>
                  </a:cubicBezTo>
                  <a:lnTo>
                    <a:pt x="1237" y="347"/>
                  </a:lnTo>
                  <a:cubicBezTo>
                    <a:pt x="1237" y="314"/>
                    <a:pt x="1270" y="273"/>
                    <a:pt x="1303" y="240"/>
                  </a:cubicBezTo>
                  <a:lnTo>
                    <a:pt x="1377" y="240"/>
                  </a:lnTo>
                  <a:cubicBezTo>
                    <a:pt x="1443" y="240"/>
                    <a:pt x="1509" y="273"/>
                    <a:pt x="1583" y="347"/>
                  </a:cubicBezTo>
                  <a:cubicBezTo>
                    <a:pt x="1649" y="479"/>
                    <a:pt x="1682" y="553"/>
                    <a:pt x="1682" y="553"/>
                  </a:cubicBezTo>
                  <a:cubicBezTo>
                    <a:pt x="1715" y="520"/>
                    <a:pt x="1748" y="446"/>
                    <a:pt x="1855" y="273"/>
                  </a:cubicBezTo>
                  <a:cubicBezTo>
                    <a:pt x="1921" y="174"/>
                    <a:pt x="1954" y="67"/>
                    <a:pt x="2028" y="1"/>
                  </a:cubicBezTo>
                  <a:lnTo>
                    <a:pt x="2201" y="1"/>
                  </a:lnTo>
                  <a:cubicBezTo>
                    <a:pt x="2234" y="34"/>
                    <a:pt x="2267" y="67"/>
                    <a:pt x="2267" y="108"/>
                  </a:cubicBezTo>
                  <a:cubicBezTo>
                    <a:pt x="2267" y="108"/>
                    <a:pt x="2267" y="141"/>
                    <a:pt x="2234" y="14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8"/>
            <p:cNvSpPr/>
            <p:nvPr/>
          </p:nvSpPr>
          <p:spPr>
            <a:xfrm>
              <a:off x="7382113" y="3517266"/>
              <a:ext cx="321996" cy="53065"/>
            </a:xfrm>
            <a:custGeom>
              <a:avLst/>
              <a:gdLst/>
              <a:ahLst/>
              <a:cxnLst/>
              <a:rect l="l" t="t" r="r" b="b"/>
              <a:pathLst>
                <a:path w="2506" h="413" extrusionOk="0">
                  <a:moveTo>
                    <a:pt x="2506" y="133"/>
                  </a:moveTo>
                  <a:cubicBezTo>
                    <a:pt x="2506" y="166"/>
                    <a:pt x="2506" y="166"/>
                    <a:pt x="2473" y="207"/>
                  </a:cubicBezTo>
                  <a:cubicBezTo>
                    <a:pt x="2473" y="240"/>
                    <a:pt x="2473" y="240"/>
                    <a:pt x="2440" y="273"/>
                  </a:cubicBezTo>
                  <a:cubicBezTo>
                    <a:pt x="2333" y="240"/>
                    <a:pt x="2201" y="273"/>
                    <a:pt x="1995" y="273"/>
                  </a:cubicBezTo>
                  <a:cubicBezTo>
                    <a:pt x="1789" y="273"/>
                    <a:pt x="1616" y="306"/>
                    <a:pt x="1410" y="306"/>
                  </a:cubicBezTo>
                  <a:cubicBezTo>
                    <a:pt x="1064" y="306"/>
                    <a:pt x="825" y="339"/>
                    <a:pt x="792" y="339"/>
                  </a:cubicBezTo>
                  <a:cubicBezTo>
                    <a:pt x="586" y="339"/>
                    <a:pt x="380" y="372"/>
                    <a:pt x="141" y="413"/>
                  </a:cubicBezTo>
                  <a:cubicBezTo>
                    <a:pt x="108" y="413"/>
                    <a:pt x="67" y="413"/>
                    <a:pt x="67" y="372"/>
                  </a:cubicBezTo>
                  <a:cubicBezTo>
                    <a:pt x="1" y="339"/>
                    <a:pt x="1" y="273"/>
                    <a:pt x="34" y="166"/>
                  </a:cubicBezTo>
                  <a:lnTo>
                    <a:pt x="34" y="133"/>
                  </a:lnTo>
                  <a:lnTo>
                    <a:pt x="67" y="133"/>
                  </a:lnTo>
                  <a:cubicBezTo>
                    <a:pt x="932" y="67"/>
                    <a:pt x="1583" y="1"/>
                    <a:pt x="2028" y="1"/>
                  </a:cubicBezTo>
                  <a:lnTo>
                    <a:pt x="2168" y="1"/>
                  </a:lnTo>
                  <a:lnTo>
                    <a:pt x="2300" y="1"/>
                  </a:lnTo>
                  <a:cubicBezTo>
                    <a:pt x="2374" y="1"/>
                    <a:pt x="2440" y="1"/>
                    <a:pt x="2473" y="34"/>
                  </a:cubicBezTo>
                  <a:cubicBezTo>
                    <a:pt x="2506" y="34"/>
                    <a:pt x="2506" y="67"/>
                    <a:pt x="2506" y="133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8"/>
            <p:cNvSpPr/>
            <p:nvPr/>
          </p:nvSpPr>
          <p:spPr>
            <a:xfrm>
              <a:off x="7461520" y="3613631"/>
              <a:ext cx="193891" cy="252221"/>
            </a:xfrm>
            <a:custGeom>
              <a:avLst/>
              <a:gdLst/>
              <a:ahLst/>
              <a:cxnLst/>
              <a:rect l="l" t="t" r="r" b="b"/>
              <a:pathLst>
                <a:path w="1509" h="1963" extrusionOk="0">
                  <a:moveTo>
                    <a:pt x="347" y="380"/>
                  </a:moveTo>
                  <a:cubicBezTo>
                    <a:pt x="347" y="553"/>
                    <a:pt x="347" y="759"/>
                    <a:pt x="314" y="998"/>
                  </a:cubicBezTo>
                  <a:lnTo>
                    <a:pt x="314" y="1616"/>
                  </a:lnTo>
                  <a:lnTo>
                    <a:pt x="314" y="1855"/>
                  </a:lnTo>
                  <a:cubicBezTo>
                    <a:pt x="314" y="1929"/>
                    <a:pt x="314" y="1962"/>
                    <a:pt x="240" y="1962"/>
                  </a:cubicBezTo>
                  <a:cubicBezTo>
                    <a:pt x="141" y="1962"/>
                    <a:pt x="67" y="1929"/>
                    <a:pt x="34" y="1855"/>
                  </a:cubicBezTo>
                  <a:cubicBezTo>
                    <a:pt x="1" y="1756"/>
                    <a:pt x="1" y="1616"/>
                    <a:pt x="1" y="1443"/>
                  </a:cubicBezTo>
                  <a:cubicBezTo>
                    <a:pt x="1" y="1344"/>
                    <a:pt x="1" y="1171"/>
                    <a:pt x="34" y="965"/>
                  </a:cubicBezTo>
                  <a:cubicBezTo>
                    <a:pt x="34" y="759"/>
                    <a:pt x="67" y="586"/>
                    <a:pt x="67" y="487"/>
                  </a:cubicBezTo>
                  <a:cubicBezTo>
                    <a:pt x="67" y="347"/>
                    <a:pt x="34" y="240"/>
                    <a:pt x="34" y="141"/>
                  </a:cubicBezTo>
                  <a:lnTo>
                    <a:pt x="34" y="75"/>
                  </a:lnTo>
                  <a:cubicBezTo>
                    <a:pt x="67" y="75"/>
                    <a:pt x="67" y="34"/>
                    <a:pt x="108" y="34"/>
                  </a:cubicBezTo>
                  <a:cubicBezTo>
                    <a:pt x="174" y="1"/>
                    <a:pt x="240" y="34"/>
                    <a:pt x="273" y="75"/>
                  </a:cubicBezTo>
                  <a:cubicBezTo>
                    <a:pt x="314" y="141"/>
                    <a:pt x="347" y="240"/>
                    <a:pt x="347" y="380"/>
                  </a:cubicBezTo>
                  <a:close/>
                  <a:moveTo>
                    <a:pt x="1476" y="825"/>
                  </a:moveTo>
                  <a:cubicBezTo>
                    <a:pt x="1509" y="858"/>
                    <a:pt x="1509" y="899"/>
                    <a:pt x="1509" y="932"/>
                  </a:cubicBezTo>
                  <a:cubicBezTo>
                    <a:pt x="1509" y="1171"/>
                    <a:pt x="1410" y="1377"/>
                    <a:pt x="1270" y="1583"/>
                  </a:cubicBezTo>
                  <a:cubicBezTo>
                    <a:pt x="1138" y="1723"/>
                    <a:pt x="998" y="1789"/>
                    <a:pt x="891" y="1789"/>
                  </a:cubicBezTo>
                  <a:cubicBezTo>
                    <a:pt x="792" y="1756"/>
                    <a:pt x="685" y="1723"/>
                    <a:pt x="619" y="1649"/>
                  </a:cubicBezTo>
                  <a:cubicBezTo>
                    <a:pt x="553" y="1517"/>
                    <a:pt x="479" y="1377"/>
                    <a:pt x="479" y="1171"/>
                  </a:cubicBezTo>
                  <a:cubicBezTo>
                    <a:pt x="479" y="998"/>
                    <a:pt x="520" y="825"/>
                    <a:pt x="619" y="619"/>
                  </a:cubicBezTo>
                  <a:cubicBezTo>
                    <a:pt x="652" y="487"/>
                    <a:pt x="726" y="413"/>
                    <a:pt x="759" y="347"/>
                  </a:cubicBezTo>
                  <a:cubicBezTo>
                    <a:pt x="858" y="281"/>
                    <a:pt x="965" y="240"/>
                    <a:pt x="1064" y="240"/>
                  </a:cubicBezTo>
                  <a:cubicBezTo>
                    <a:pt x="1138" y="240"/>
                    <a:pt x="1204" y="281"/>
                    <a:pt x="1270" y="314"/>
                  </a:cubicBezTo>
                  <a:cubicBezTo>
                    <a:pt x="1344" y="380"/>
                    <a:pt x="1377" y="446"/>
                    <a:pt x="1410" y="487"/>
                  </a:cubicBezTo>
                  <a:cubicBezTo>
                    <a:pt x="1443" y="553"/>
                    <a:pt x="1443" y="586"/>
                    <a:pt x="1476" y="652"/>
                  </a:cubicBezTo>
                  <a:close/>
                  <a:moveTo>
                    <a:pt x="1237" y="792"/>
                  </a:moveTo>
                  <a:cubicBezTo>
                    <a:pt x="1204" y="726"/>
                    <a:pt x="1204" y="693"/>
                    <a:pt x="1204" y="619"/>
                  </a:cubicBezTo>
                  <a:cubicBezTo>
                    <a:pt x="1204" y="586"/>
                    <a:pt x="1171" y="553"/>
                    <a:pt x="1138" y="520"/>
                  </a:cubicBezTo>
                  <a:cubicBezTo>
                    <a:pt x="1097" y="487"/>
                    <a:pt x="1064" y="487"/>
                    <a:pt x="1064" y="487"/>
                  </a:cubicBezTo>
                  <a:cubicBezTo>
                    <a:pt x="1031" y="487"/>
                    <a:pt x="1031" y="487"/>
                    <a:pt x="998" y="520"/>
                  </a:cubicBezTo>
                  <a:cubicBezTo>
                    <a:pt x="825" y="693"/>
                    <a:pt x="759" y="899"/>
                    <a:pt x="759" y="1138"/>
                  </a:cubicBezTo>
                  <a:cubicBezTo>
                    <a:pt x="759" y="1311"/>
                    <a:pt x="792" y="1410"/>
                    <a:pt x="858" y="1517"/>
                  </a:cubicBezTo>
                  <a:cubicBezTo>
                    <a:pt x="858" y="1550"/>
                    <a:pt x="891" y="1550"/>
                    <a:pt x="891" y="1550"/>
                  </a:cubicBezTo>
                  <a:cubicBezTo>
                    <a:pt x="932" y="1550"/>
                    <a:pt x="965" y="1517"/>
                    <a:pt x="998" y="1476"/>
                  </a:cubicBezTo>
                  <a:cubicBezTo>
                    <a:pt x="1171" y="1311"/>
                    <a:pt x="1237" y="1105"/>
                    <a:pt x="1237" y="932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8"/>
            <p:cNvSpPr/>
            <p:nvPr/>
          </p:nvSpPr>
          <p:spPr>
            <a:xfrm>
              <a:off x="7779150" y="3446342"/>
              <a:ext cx="163182" cy="123990"/>
            </a:xfrm>
            <a:custGeom>
              <a:avLst/>
              <a:gdLst/>
              <a:ahLst/>
              <a:cxnLst/>
              <a:rect l="l" t="t" r="r" b="b"/>
              <a:pathLst>
                <a:path w="1270" h="965" extrusionOk="0">
                  <a:moveTo>
                    <a:pt x="1270" y="141"/>
                  </a:moveTo>
                  <a:cubicBezTo>
                    <a:pt x="1270" y="141"/>
                    <a:pt x="1237" y="174"/>
                    <a:pt x="1237" y="207"/>
                  </a:cubicBezTo>
                  <a:cubicBezTo>
                    <a:pt x="1237" y="240"/>
                    <a:pt x="1237" y="240"/>
                    <a:pt x="1204" y="240"/>
                  </a:cubicBezTo>
                  <a:lnTo>
                    <a:pt x="965" y="240"/>
                  </a:lnTo>
                  <a:cubicBezTo>
                    <a:pt x="858" y="273"/>
                    <a:pt x="759" y="273"/>
                    <a:pt x="586" y="306"/>
                  </a:cubicBezTo>
                  <a:cubicBezTo>
                    <a:pt x="553" y="306"/>
                    <a:pt x="380" y="306"/>
                    <a:pt x="108" y="380"/>
                  </a:cubicBezTo>
                  <a:cubicBezTo>
                    <a:pt x="108" y="380"/>
                    <a:pt x="67" y="380"/>
                    <a:pt x="67" y="347"/>
                  </a:cubicBezTo>
                  <a:cubicBezTo>
                    <a:pt x="34" y="306"/>
                    <a:pt x="1" y="240"/>
                    <a:pt x="34" y="174"/>
                  </a:cubicBezTo>
                  <a:lnTo>
                    <a:pt x="67" y="141"/>
                  </a:lnTo>
                  <a:lnTo>
                    <a:pt x="67" y="100"/>
                  </a:lnTo>
                  <a:cubicBezTo>
                    <a:pt x="240" y="67"/>
                    <a:pt x="380" y="67"/>
                    <a:pt x="520" y="34"/>
                  </a:cubicBezTo>
                  <a:cubicBezTo>
                    <a:pt x="652" y="1"/>
                    <a:pt x="792" y="1"/>
                    <a:pt x="965" y="1"/>
                  </a:cubicBezTo>
                  <a:lnTo>
                    <a:pt x="1064" y="1"/>
                  </a:lnTo>
                  <a:lnTo>
                    <a:pt x="1138" y="1"/>
                  </a:lnTo>
                  <a:lnTo>
                    <a:pt x="1237" y="1"/>
                  </a:lnTo>
                  <a:cubicBezTo>
                    <a:pt x="1270" y="34"/>
                    <a:pt x="1270" y="67"/>
                    <a:pt x="1270" y="141"/>
                  </a:cubicBezTo>
                  <a:close/>
                  <a:moveTo>
                    <a:pt x="1270" y="718"/>
                  </a:moveTo>
                  <a:cubicBezTo>
                    <a:pt x="1270" y="759"/>
                    <a:pt x="1237" y="759"/>
                    <a:pt x="1237" y="792"/>
                  </a:cubicBezTo>
                  <a:cubicBezTo>
                    <a:pt x="1237" y="825"/>
                    <a:pt x="1237" y="825"/>
                    <a:pt x="1204" y="858"/>
                  </a:cubicBezTo>
                  <a:lnTo>
                    <a:pt x="965" y="858"/>
                  </a:lnTo>
                  <a:cubicBezTo>
                    <a:pt x="858" y="858"/>
                    <a:pt x="759" y="858"/>
                    <a:pt x="586" y="891"/>
                  </a:cubicBezTo>
                  <a:cubicBezTo>
                    <a:pt x="520" y="891"/>
                    <a:pt x="446" y="924"/>
                    <a:pt x="347" y="924"/>
                  </a:cubicBezTo>
                  <a:cubicBezTo>
                    <a:pt x="314" y="924"/>
                    <a:pt x="207" y="924"/>
                    <a:pt x="108" y="965"/>
                  </a:cubicBezTo>
                  <a:cubicBezTo>
                    <a:pt x="108" y="965"/>
                    <a:pt x="67" y="965"/>
                    <a:pt x="67" y="924"/>
                  </a:cubicBezTo>
                  <a:cubicBezTo>
                    <a:pt x="34" y="891"/>
                    <a:pt x="34" y="825"/>
                    <a:pt x="34" y="759"/>
                  </a:cubicBezTo>
                  <a:lnTo>
                    <a:pt x="67" y="718"/>
                  </a:lnTo>
                  <a:lnTo>
                    <a:pt x="67" y="718"/>
                  </a:lnTo>
                  <a:cubicBezTo>
                    <a:pt x="240" y="685"/>
                    <a:pt x="380" y="652"/>
                    <a:pt x="520" y="619"/>
                  </a:cubicBezTo>
                  <a:cubicBezTo>
                    <a:pt x="652" y="619"/>
                    <a:pt x="792" y="586"/>
                    <a:pt x="965" y="586"/>
                  </a:cubicBezTo>
                  <a:lnTo>
                    <a:pt x="1064" y="586"/>
                  </a:lnTo>
                  <a:lnTo>
                    <a:pt x="1138" y="586"/>
                  </a:lnTo>
                  <a:cubicBezTo>
                    <a:pt x="1171" y="586"/>
                    <a:pt x="1204" y="586"/>
                    <a:pt x="1237" y="619"/>
                  </a:cubicBezTo>
                  <a:cubicBezTo>
                    <a:pt x="1270" y="619"/>
                    <a:pt x="1270" y="652"/>
                    <a:pt x="1270" y="718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8"/>
            <p:cNvSpPr/>
            <p:nvPr/>
          </p:nvSpPr>
          <p:spPr>
            <a:xfrm>
              <a:off x="8057718" y="3331989"/>
              <a:ext cx="299767" cy="352698"/>
            </a:xfrm>
            <a:custGeom>
              <a:avLst/>
              <a:gdLst/>
              <a:ahLst/>
              <a:cxnLst/>
              <a:rect l="l" t="t" r="r" b="b"/>
              <a:pathLst>
                <a:path w="2333" h="2745" extrusionOk="0">
                  <a:moveTo>
                    <a:pt x="338" y="718"/>
                  </a:moveTo>
                  <a:cubicBezTo>
                    <a:pt x="338" y="858"/>
                    <a:pt x="338" y="1064"/>
                    <a:pt x="305" y="1336"/>
                  </a:cubicBezTo>
                  <a:cubicBezTo>
                    <a:pt x="305" y="1608"/>
                    <a:pt x="272" y="1814"/>
                    <a:pt x="272" y="1954"/>
                  </a:cubicBezTo>
                  <a:cubicBezTo>
                    <a:pt x="272" y="2061"/>
                    <a:pt x="272" y="2127"/>
                    <a:pt x="305" y="2193"/>
                  </a:cubicBezTo>
                  <a:cubicBezTo>
                    <a:pt x="305" y="2267"/>
                    <a:pt x="272" y="2267"/>
                    <a:pt x="239" y="2267"/>
                  </a:cubicBezTo>
                  <a:cubicBezTo>
                    <a:pt x="99" y="2267"/>
                    <a:pt x="33" y="2267"/>
                    <a:pt x="33" y="2193"/>
                  </a:cubicBezTo>
                  <a:cubicBezTo>
                    <a:pt x="0" y="2061"/>
                    <a:pt x="0" y="1921"/>
                    <a:pt x="0" y="1781"/>
                  </a:cubicBezTo>
                  <a:lnTo>
                    <a:pt x="0" y="1303"/>
                  </a:lnTo>
                  <a:cubicBezTo>
                    <a:pt x="33" y="1097"/>
                    <a:pt x="33" y="924"/>
                    <a:pt x="33" y="825"/>
                  </a:cubicBezTo>
                  <a:cubicBezTo>
                    <a:pt x="33" y="685"/>
                    <a:pt x="33" y="578"/>
                    <a:pt x="0" y="446"/>
                  </a:cubicBezTo>
                  <a:lnTo>
                    <a:pt x="33" y="413"/>
                  </a:lnTo>
                  <a:cubicBezTo>
                    <a:pt x="33" y="372"/>
                    <a:pt x="66" y="372"/>
                    <a:pt x="66" y="372"/>
                  </a:cubicBezTo>
                  <a:cubicBezTo>
                    <a:pt x="165" y="339"/>
                    <a:pt x="206" y="339"/>
                    <a:pt x="272" y="413"/>
                  </a:cubicBezTo>
                  <a:cubicBezTo>
                    <a:pt x="305" y="479"/>
                    <a:pt x="338" y="578"/>
                    <a:pt x="338" y="718"/>
                  </a:cubicBezTo>
                  <a:close/>
                  <a:moveTo>
                    <a:pt x="1063" y="1781"/>
                  </a:moveTo>
                  <a:cubicBezTo>
                    <a:pt x="989" y="2061"/>
                    <a:pt x="956" y="2226"/>
                    <a:pt x="956" y="2267"/>
                  </a:cubicBezTo>
                  <a:cubicBezTo>
                    <a:pt x="923" y="2432"/>
                    <a:pt x="890" y="2572"/>
                    <a:pt x="824" y="2712"/>
                  </a:cubicBezTo>
                  <a:cubicBezTo>
                    <a:pt x="824" y="2712"/>
                    <a:pt x="783" y="2745"/>
                    <a:pt x="750" y="2745"/>
                  </a:cubicBezTo>
                  <a:cubicBezTo>
                    <a:pt x="717" y="2745"/>
                    <a:pt x="651" y="2712"/>
                    <a:pt x="618" y="2712"/>
                  </a:cubicBezTo>
                  <a:cubicBezTo>
                    <a:pt x="577" y="2679"/>
                    <a:pt x="544" y="2638"/>
                    <a:pt x="544" y="2605"/>
                  </a:cubicBezTo>
                  <a:cubicBezTo>
                    <a:pt x="544" y="2572"/>
                    <a:pt x="577" y="2539"/>
                    <a:pt x="577" y="2506"/>
                  </a:cubicBezTo>
                  <a:cubicBezTo>
                    <a:pt x="618" y="2432"/>
                    <a:pt x="618" y="2399"/>
                    <a:pt x="618" y="2366"/>
                  </a:cubicBezTo>
                  <a:cubicBezTo>
                    <a:pt x="684" y="2193"/>
                    <a:pt x="717" y="2061"/>
                    <a:pt x="717" y="2020"/>
                  </a:cubicBezTo>
                  <a:cubicBezTo>
                    <a:pt x="750" y="1888"/>
                    <a:pt x="783" y="1748"/>
                    <a:pt x="783" y="1649"/>
                  </a:cubicBezTo>
                  <a:cubicBezTo>
                    <a:pt x="783" y="1608"/>
                    <a:pt x="824" y="1575"/>
                    <a:pt x="857" y="1575"/>
                  </a:cubicBezTo>
                  <a:cubicBezTo>
                    <a:pt x="857" y="1542"/>
                    <a:pt x="890" y="1542"/>
                    <a:pt x="923" y="1542"/>
                  </a:cubicBezTo>
                  <a:cubicBezTo>
                    <a:pt x="956" y="1542"/>
                    <a:pt x="989" y="1575"/>
                    <a:pt x="1063" y="1608"/>
                  </a:cubicBezTo>
                  <a:cubicBezTo>
                    <a:pt x="1096" y="1608"/>
                    <a:pt x="1096" y="1682"/>
                    <a:pt x="1063" y="1781"/>
                  </a:cubicBezTo>
                  <a:close/>
                  <a:moveTo>
                    <a:pt x="2299" y="67"/>
                  </a:moveTo>
                  <a:cubicBezTo>
                    <a:pt x="2299" y="100"/>
                    <a:pt x="2332" y="100"/>
                    <a:pt x="2332" y="133"/>
                  </a:cubicBezTo>
                  <a:cubicBezTo>
                    <a:pt x="2332" y="166"/>
                    <a:pt x="2299" y="207"/>
                    <a:pt x="2266" y="207"/>
                  </a:cubicBezTo>
                  <a:cubicBezTo>
                    <a:pt x="2192" y="240"/>
                    <a:pt x="2126" y="273"/>
                    <a:pt x="2093" y="306"/>
                  </a:cubicBezTo>
                  <a:cubicBezTo>
                    <a:pt x="1887" y="512"/>
                    <a:pt x="1747" y="784"/>
                    <a:pt x="1607" y="1196"/>
                  </a:cubicBezTo>
                  <a:cubicBezTo>
                    <a:pt x="1648" y="1196"/>
                    <a:pt x="1681" y="1163"/>
                    <a:pt x="1714" y="1163"/>
                  </a:cubicBezTo>
                  <a:cubicBezTo>
                    <a:pt x="1780" y="1130"/>
                    <a:pt x="1813" y="1130"/>
                    <a:pt x="1854" y="1130"/>
                  </a:cubicBezTo>
                  <a:lnTo>
                    <a:pt x="1887" y="1130"/>
                  </a:lnTo>
                  <a:cubicBezTo>
                    <a:pt x="2060" y="1196"/>
                    <a:pt x="2159" y="1303"/>
                    <a:pt x="2159" y="1443"/>
                  </a:cubicBezTo>
                  <a:cubicBezTo>
                    <a:pt x="2192" y="1476"/>
                    <a:pt x="2192" y="1509"/>
                    <a:pt x="2192" y="1542"/>
                  </a:cubicBezTo>
                  <a:cubicBezTo>
                    <a:pt x="2192" y="1649"/>
                    <a:pt x="2126" y="1748"/>
                    <a:pt x="2060" y="1888"/>
                  </a:cubicBezTo>
                  <a:cubicBezTo>
                    <a:pt x="1986" y="1954"/>
                    <a:pt x="1887" y="2061"/>
                    <a:pt x="1780" y="2127"/>
                  </a:cubicBezTo>
                  <a:cubicBezTo>
                    <a:pt x="1747" y="2127"/>
                    <a:pt x="1714" y="2160"/>
                    <a:pt x="1681" y="2160"/>
                  </a:cubicBezTo>
                  <a:cubicBezTo>
                    <a:pt x="1648" y="2160"/>
                    <a:pt x="1574" y="2127"/>
                    <a:pt x="1508" y="2061"/>
                  </a:cubicBezTo>
                  <a:cubicBezTo>
                    <a:pt x="1368" y="1987"/>
                    <a:pt x="1302" y="1855"/>
                    <a:pt x="1302" y="1649"/>
                  </a:cubicBezTo>
                  <a:lnTo>
                    <a:pt x="1302" y="1402"/>
                  </a:lnTo>
                  <a:cubicBezTo>
                    <a:pt x="1368" y="1130"/>
                    <a:pt x="1475" y="891"/>
                    <a:pt x="1574" y="685"/>
                  </a:cubicBezTo>
                  <a:cubicBezTo>
                    <a:pt x="1714" y="446"/>
                    <a:pt x="1780" y="306"/>
                    <a:pt x="1780" y="306"/>
                  </a:cubicBezTo>
                  <a:cubicBezTo>
                    <a:pt x="1887" y="166"/>
                    <a:pt x="1986" y="67"/>
                    <a:pt x="2126" y="1"/>
                  </a:cubicBezTo>
                  <a:lnTo>
                    <a:pt x="2159" y="1"/>
                  </a:lnTo>
                  <a:cubicBezTo>
                    <a:pt x="2192" y="1"/>
                    <a:pt x="2225" y="34"/>
                    <a:pt x="2299" y="67"/>
                  </a:cubicBezTo>
                  <a:close/>
                  <a:moveTo>
                    <a:pt x="1920" y="1509"/>
                  </a:moveTo>
                  <a:cubicBezTo>
                    <a:pt x="1920" y="1476"/>
                    <a:pt x="1920" y="1443"/>
                    <a:pt x="1887" y="1402"/>
                  </a:cubicBezTo>
                  <a:cubicBezTo>
                    <a:pt x="1887" y="1369"/>
                    <a:pt x="1854" y="1336"/>
                    <a:pt x="1813" y="1336"/>
                  </a:cubicBezTo>
                  <a:cubicBezTo>
                    <a:pt x="1813" y="1336"/>
                    <a:pt x="1780" y="1369"/>
                    <a:pt x="1747" y="1369"/>
                  </a:cubicBezTo>
                  <a:cubicBezTo>
                    <a:pt x="1714" y="1402"/>
                    <a:pt x="1681" y="1402"/>
                    <a:pt x="1648" y="1402"/>
                  </a:cubicBezTo>
                  <a:cubicBezTo>
                    <a:pt x="1648" y="1402"/>
                    <a:pt x="1607" y="1402"/>
                    <a:pt x="1574" y="1369"/>
                  </a:cubicBezTo>
                  <a:cubicBezTo>
                    <a:pt x="1541" y="1402"/>
                    <a:pt x="1541" y="1476"/>
                    <a:pt x="1541" y="1575"/>
                  </a:cubicBezTo>
                  <a:lnTo>
                    <a:pt x="1541" y="1748"/>
                  </a:lnTo>
                  <a:cubicBezTo>
                    <a:pt x="1574" y="1855"/>
                    <a:pt x="1607" y="1921"/>
                    <a:pt x="1648" y="1921"/>
                  </a:cubicBezTo>
                  <a:lnTo>
                    <a:pt x="1648" y="1888"/>
                  </a:lnTo>
                  <a:cubicBezTo>
                    <a:pt x="1747" y="1855"/>
                    <a:pt x="1780" y="1814"/>
                    <a:pt x="1854" y="1715"/>
                  </a:cubicBezTo>
                  <a:cubicBezTo>
                    <a:pt x="1887" y="1649"/>
                    <a:pt x="1920" y="1575"/>
                    <a:pt x="1920" y="1509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ED54A1D-5ECC-E516-61D8-8CC096D8EBF2}"/>
              </a:ext>
            </a:extLst>
          </p:cNvPr>
          <p:cNvSpPr/>
          <p:nvPr/>
        </p:nvSpPr>
        <p:spPr>
          <a:xfrm>
            <a:off x="2704780" y="3085225"/>
            <a:ext cx="3672968" cy="107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59"/>
          <p:cNvSpPr txBox="1">
            <a:spLocks noGrp="1"/>
          </p:cNvSpPr>
          <p:nvPr>
            <p:ph type="title"/>
          </p:nvPr>
        </p:nvSpPr>
        <p:spPr>
          <a:xfrm>
            <a:off x="1931975" y="1223573"/>
            <a:ext cx="52800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1235" name="Google Shape;1235;p59"/>
          <p:cNvSpPr txBox="1">
            <a:spLocks noGrp="1"/>
          </p:cNvSpPr>
          <p:nvPr>
            <p:ph type="subTitle" idx="1"/>
          </p:nvPr>
        </p:nvSpPr>
        <p:spPr>
          <a:xfrm>
            <a:off x="2228833" y="2048273"/>
            <a:ext cx="5340312" cy="1176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After this lesson, students will be able to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u</a:t>
            </a:r>
            <a:r>
              <a:rPr lang="en" sz="2000" dirty="0"/>
              <a:t>se the </a:t>
            </a:r>
            <a:r>
              <a:rPr lang="en" sz="2000" b="1" dirty="0"/>
              <a:t>Present continuous </a:t>
            </a:r>
            <a:r>
              <a:rPr lang="en" sz="2000" dirty="0"/>
              <a:t>to talk about things happening now</a:t>
            </a:r>
            <a:endParaRPr sz="2000" dirty="0"/>
          </a:p>
        </p:txBody>
      </p:sp>
      <p:grpSp>
        <p:nvGrpSpPr>
          <p:cNvPr id="1236" name="Google Shape;1236;p59"/>
          <p:cNvGrpSpPr/>
          <p:nvPr/>
        </p:nvGrpSpPr>
        <p:grpSpPr>
          <a:xfrm>
            <a:off x="890009" y="808205"/>
            <a:ext cx="1002655" cy="2771996"/>
            <a:chOff x="3164038" y="2848213"/>
            <a:chExt cx="207675" cy="574150"/>
          </a:xfrm>
        </p:grpSpPr>
        <p:sp>
          <p:nvSpPr>
            <p:cNvPr id="1237" name="Google Shape;1237;p59"/>
            <p:cNvSpPr/>
            <p:nvPr/>
          </p:nvSpPr>
          <p:spPr>
            <a:xfrm>
              <a:off x="3261063" y="3102213"/>
              <a:ext cx="37725" cy="66150"/>
            </a:xfrm>
            <a:custGeom>
              <a:avLst/>
              <a:gdLst/>
              <a:ahLst/>
              <a:cxnLst/>
              <a:rect l="l" t="t" r="r" b="b"/>
              <a:pathLst>
                <a:path w="1509" h="2646" extrusionOk="0">
                  <a:moveTo>
                    <a:pt x="1410" y="0"/>
                  </a:moveTo>
                  <a:cubicBezTo>
                    <a:pt x="1335" y="0"/>
                    <a:pt x="1269" y="0"/>
                    <a:pt x="1204" y="33"/>
                  </a:cubicBezTo>
                  <a:cubicBezTo>
                    <a:pt x="1129" y="108"/>
                    <a:pt x="1063" y="206"/>
                    <a:pt x="998" y="347"/>
                  </a:cubicBezTo>
                  <a:cubicBezTo>
                    <a:pt x="890" y="553"/>
                    <a:pt x="824" y="651"/>
                    <a:pt x="824" y="684"/>
                  </a:cubicBezTo>
                  <a:cubicBezTo>
                    <a:pt x="824" y="651"/>
                    <a:pt x="759" y="586"/>
                    <a:pt x="651" y="445"/>
                  </a:cubicBezTo>
                  <a:cubicBezTo>
                    <a:pt x="586" y="347"/>
                    <a:pt x="511" y="314"/>
                    <a:pt x="445" y="314"/>
                  </a:cubicBezTo>
                  <a:lnTo>
                    <a:pt x="347" y="314"/>
                  </a:lnTo>
                  <a:cubicBezTo>
                    <a:pt x="272" y="347"/>
                    <a:pt x="239" y="380"/>
                    <a:pt x="239" y="445"/>
                  </a:cubicBezTo>
                  <a:lnTo>
                    <a:pt x="239" y="478"/>
                  </a:lnTo>
                  <a:cubicBezTo>
                    <a:pt x="445" y="651"/>
                    <a:pt x="586" y="857"/>
                    <a:pt x="651" y="1031"/>
                  </a:cubicBezTo>
                  <a:cubicBezTo>
                    <a:pt x="445" y="1377"/>
                    <a:pt x="272" y="1789"/>
                    <a:pt x="141" y="2201"/>
                  </a:cubicBezTo>
                  <a:cubicBezTo>
                    <a:pt x="141" y="2201"/>
                    <a:pt x="99" y="2267"/>
                    <a:pt x="66" y="2332"/>
                  </a:cubicBezTo>
                  <a:cubicBezTo>
                    <a:pt x="33" y="2407"/>
                    <a:pt x="0" y="2473"/>
                    <a:pt x="0" y="2506"/>
                  </a:cubicBezTo>
                  <a:cubicBezTo>
                    <a:pt x="0" y="2538"/>
                    <a:pt x="0" y="2538"/>
                    <a:pt x="33" y="2580"/>
                  </a:cubicBezTo>
                  <a:cubicBezTo>
                    <a:pt x="33" y="2646"/>
                    <a:pt x="141" y="2646"/>
                    <a:pt x="239" y="2646"/>
                  </a:cubicBezTo>
                  <a:cubicBezTo>
                    <a:pt x="347" y="2506"/>
                    <a:pt x="445" y="2300"/>
                    <a:pt x="553" y="2028"/>
                  </a:cubicBezTo>
                  <a:cubicBezTo>
                    <a:pt x="618" y="1756"/>
                    <a:pt x="717" y="1550"/>
                    <a:pt x="824" y="1410"/>
                  </a:cubicBezTo>
                  <a:cubicBezTo>
                    <a:pt x="857" y="1475"/>
                    <a:pt x="890" y="1550"/>
                    <a:pt x="965" y="1649"/>
                  </a:cubicBezTo>
                  <a:cubicBezTo>
                    <a:pt x="1030" y="1789"/>
                    <a:pt x="1063" y="1855"/>
                    <a:pt x="1096" y="1920"/>
                  </a:cubicBezTo>
                  <a:cubicBezTo>
                    <a:pt x="1129" y="1995"/>
                    <a:pt x="1237" y="2028"/>
                    <a:pt x="1302" y="2028"/>
                  </a:cubicBezTo>
                  <a:cubicBezTo>
                    <a:pt x="1335" y="2028"/>
                    <a:pt x="1377" y="2028"/>
                    <a:pt x="1377" y="1995"/>
                  </a:cubicBezTo>
                  <a:cubicBezTo>
                    <a:pt x="1410" y="1962"/>
                    <a:pt x="1443" y="1962"/>
                    <a:pt x="1443" y="1962"/>
                  </a:cubicBezTo>
                  <a:cubicBezTo>
                    <a:pt x="1410" y="1822"/>
                    <a:pt x="1335" y="1681"/>
                    <a:pt x="1237" y="1475"/>
                  </a:cubicBezTo>
                  <a:cubicBezTo>
                    <a:pt x="1096" y="1269"/>
                    <a:pt x="1030" y="1096"/>
                    <a:pt x="998" y="1031"/>
                  </a:cubicBezTo>
                  <a:cubicBezTo>
                    <a:pt x="1129" y="759"/>
                    <a:pt x="1302" y="478"/>
                    <a:pt x="1475" y="174"/>
                  </a:cubicBezTo>
                  <a:lnTo>
                    <a:pt x="1508" y="141"/>
                  </a:lnTo>
                  <a:cubicBezTo>
                    <a:pt x="1508" y="66"/>
                    <a:pt x="1475" y="33"/>
                    <a:pt x="141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9"/>
            <p:cNvSpPr/>
            <p:nvPr/>
          </p:nvSpPr>
          <p:spPr>
            <a:xfrm>
              <a:off x="3164038" y="2848213"/>
              <a:ext cx="207675" cy="193875"/>
            </a:xfrm>
            <a:custGeom>
              <a:avLst/>
              <a:gdLst/>
              <a:ahLst/>
              <a:cxnLst/>
              <a:rect l="l" t="t" r="r" b="b"/>
              <a:pathLst>
                <a:path w="8307" h="7755" extrusionOk="0">
                  <a:moveTo>
                    <a:pt x="4228" y="239"/>
                  </a:moveTo>
                  <a:cubicBezTo>
                    <a:pt x="5703" y="239"/>
                    <a:pt x="7145" y="1302"/>
                    <a:pt x="7688" y="2810"/>
                  </a:cubicBezTo>
                  <a:cubicBezTo>
                    <a:pt x="8035" y="3708"/>
                    <a:pt x="7969" y="4738"/>
                    <a:pt x="7524" y="5628"/>
                  </a:cubicBezTo>
                  <a:cubicBezTo>
                    <a:pt x="7038" y="6485"/>
                    <a:pt x="6246" y="7103"/>
                    <a:pt x="5324" y="7342"/>
                  </a:cubicBezTo>
                  <a:cubicBezTo>
                    <a:pt x="4944" y="7449"/>
                    <a:pt x="4565" y="7482"/>
                    <a:pt x="4186" y="7482"/>
                  </a:cubicBezTo>
                  <a:cubicBezTo>
                    <a:pt x="2505" y="7482"/>
                    <a:pt x="1170" y="6485"/>
                    <a:pt x="791" y="4977"/>
                  </a:cubicBezTo>
                  <a:cubicBezTo>
                    <a:pt x="272" y="2950"/>
                    <a:pt x="1269" y="1096"/>
                    <a:pt x="3156" y="412"/>
                  </a:cubicBezTo>
                  <a:cubicBezTo>
                    <a:pt x="3502" y="305"/>
                    <a:pt x="3881" y="239"/>
                    <a:pt x="4228" y="239"/>
                  </a:cubicBezTo>
                  <a:close/>
                  <a:moveTo>
                    <a:pt x="4228" y="0"/>
                  </a:moveTo>
                  <a:cubicBezTo>
                    <a:pt x="3848" y="0"/>
                    <a:pt x="3469" y="33"/>
                    <a:pt x="3090" y="173"/>
                  </a:cubicBezTo>
                  <a:cubicBezTo>
                    <a:pt x="1063" y="890"/>
                    <a:pt x="0" y="2917"/>
                    <a:pt x="519" y="5010"/>
                  </a:cubicBezTo>
                  <a:cubicBezTo>
                    <a:pt x="931" y="6691"/>
                    <a:pt x="2373" y="7754"/>
                    <a:pt x="4186" y="7754"/>
                  </a:cubicBezTo>
                  <a:cubicBezTo>
                    <a:pt x="4598" y="7754"/>
                    <a:pt x="4977" y="7688"/>
                    <a:pt x="5389" y="7590"/>
                  </a:cubicBezTo>
                  <a:cubicBezTo>
                    <a:pt x="6387" y="7342"/>
                    <a:pt x="7244" y="6691"/>
                    <a:pt x="7730" y="5735"/>
                  </a:cubicBezTo>
                  <a:cubicBezTo>
                    <a:pt x="8241" y="4804"/>
                    <a:pt x="8307" y="3708"/>
                    <a:pt x="7936" y="2744"/>
                  </a:cubicBezTo>
                  <a:cubicBezTo>
                    <a:pt x="7351" y="1096"/>
                    <a:pt x="5801" y="0"/>
                    <a:pt x="4228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9"/>
            <p:cNvSpPr/>
            <p:nvPr/>
          </p:nvSpPr>
          <p:spPr>
            <a:xfrm>
              <a:off x="3192463" y="3028463"/>
              <a:ext cx="43700" cy="53175"/>
            </a:xfrm>
            <a:custGeom>
              <a:avLst/>
              <a:gdLst/>
              <a:ahLst/>
              <a:cxnLst/>
              <a:rect l="l" t="t" r="r" b="b"/>
              <a:pathLst>
                <a:path w="1748" h="2127" extrusionOk="0">
                  <a:moveTo>
                    <a:pt x="1302" y="380"/>
                  </a:moveTo>
                  <a:cubicBezTo>
                    <a:pt x="1442" y="1162"/>
                    <a:pt x="1442" y="1649"/>
                    <a:pt x="1302" y="1780"/>
                  </a:cubicBezTo>
                  <a:cubicBezTo>
                    <a:pt x="1302" y="1822"/>
                    <a:pt x="1236" y="1855"/>
                    <a:pt x="1162" y="1855"/>
                  </a:cubicBezTo>
                  <a:cubicBezTo>
                    <a:pt x="989" y="1855"/>
                    <a:pt x="750" y="1747"/>
                    <a:pt x="445" y="1616"/>
                  </a:cubicBezTo>
                  <a:cubicBezTo>
                    <a:pt x="305" y="1541"/>
                    <a:pt x="305" y="1475"/>
                    <a:pt x="272" y="1443"/>
                  </a:cubicBezTo>
                  <a:cubicBezTo>
                    <a:pt x="272" y="1129"/>
                    <a:pt x="989" y="618"/>
                    <a:pt x="1302" y="380"/>
                  </a:cubicBezTo>
                  <a:close/>
                  <a:moveTo>
                    <a:pt x="1442" y="0"/>
                  </a:moveTo>
                  <a:cubicBezTo>
                    <a:pt x="1401" y="0"/>
                    <a:pt x="1368" y="0"/>
                    <a:pt x="1335" y="33"/>
                  </a:cubicBezTo>
                  <a:cubicBezTo>
                    <a:pt x="1302" y="66"/>
                    <a:pt x="1195" y="132"/>
                    <a:pt x="1129" y="174"/>
                  </a:cubicBezTo>
                  <a:cubicBezTo>
                    <a:pt x="577" y="586"/>
                    <a:pt x="0" y="1063"/>
                    <a:pt x="33" y="1475"/>
                  </a:cubicBezTo>
                  <a:cubicBezTo>
                    <a:pt x="33" y="1574"/>
                    <a:pt x="99" y="1747"/>
                    <a:pt x="338" y="1855"/>
                  </a:cubicBezTo>
                  <a:cubicBezTo>
                    <a:pt x="651" y="2028"/>
                    <a:pt x="923" y="2126"/>
                    <a:pt x="1162" y="2126"/>
                  </a:cubicBezTo>
                  <a:cubicBezTo>
                    <a:pt x="1302" y="2126"/>
                    <a:pt x="1442" y="2061"/>
                    <a:pt x="1508" y="1953"/>
                  </a:cubicBezTo>
                  <a:cubicBezTo>
                    <a:pt x="1714" y="1714"/>
                    <a:pt x="1747" y="1162"/>
                    <a:pt x="1541" y="99"/>
                  </a:cubicBezTo>
                  <a:cubicBezTo>
                    <a:pt x="1541" y="66"/>
                    <a:pt x="1508" y="33"/>
                    <a:pt x="1442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9"/>
            <p:cNvSpPr/>
            <p:nvPr/>
          </p:nvSpPr>
          <p:spPr>
            <a:xfrm>
              <a:off x="3178663" y="3075088"/>
              <a:ext cx="76450" cy="347275"/>
            </a:xfrm>
            <a:custGeom>
              <a:avLst/>
              <a:gdLst/>
              <a:ahLst/>
              <a:cxnLst/>
              <a:rect l="l" t="t" r="r" b="b"/>
              <a:pathLst>
                <a:path w="3058" h="13891" extrusionOk="0">
                  <a:moveTo>
                    <a:pt x="1270" y="1"/>
                  </a:moveTo>
                  <a:cubicBezTo>
                    <a:pt x="1232" y="1"/>
                    <a:pt x="1190" y="17"/>
                    <a:pt x="1170" y="55"/>
                  </a:cubicBezTo>
                  <a:cubicBezTo>
                    <a:pt x="346" y="1118"/>
                    <a:pt x="758" y="2766"/>
                    <a:pt x="1236" y="4654"/>
                  </a:cubicBezTo>
                  <a:cubicBezTo>
                    <a:pt x="1920" y="7406"/>
                    <a:pt x="2777" y="10768"/>
                    <a:pt x="33" y="13652"/>
                  </a:cubicBezTo>
                  <a:cubicBezTo>
                    <a:pt x="0" y="13718"/>
                    <a:pt x="0" y="13792"/>
                    <a:pt x="33" y="13858"/>
                  </a:cubicBezTo>
                  <a:cubicBezTo>
                    <a:pt x="66" y="13891"/>
                    <a:pt x="99" y="13891"/>
                    <a:pt x="140" y="13891"/>
                  </a:cubicBezTo>
                  <a:cubicBezTo>
                    <a:pt x="173" y="13891"/>
                    <a:pt x="206" y="13858"/>
                    <a:pt x="239" y="13858"/>
                  </a:cubicBezTo>
                  <a:cubicBezTo>
                    <a:pt x="3057" y="10834"/>
                    <a:pt x="2200" y="7406"/>
                    <a:pt x="1475" y="4588"/>
                  </a:cubicBezTo>
                  <a:cubicBezTo>
                    <a:pt x="1030" y="2766"/>
                    <a:pt x="618" y="1193"/>
                    <a:pt x="1376" y="228"/>
                  </a:cubicBezTo>
                  <a:cubicBezTo>
                    <a:pt x="1409" y="163"/>
                    <a:pt x="1409" y="88"/>
                    <a:pt x="1335" y="22"/>
                  </a:cubicBezTo>
                  <a:cubicBezTo>
                    <a:pt x="1322" y="9"/>
                    <a:pt x="1297" y="1"/>
                    <a:pt x="1270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9"/>
            <p:cNvSpPr/>
            <p:nvPr/>
          </p:nvSpPr>
          <p:spPr>
            <a:xfrm>
              <a:off x="3216363" y="2864713"/>
              <a:ext cx="68825" cy="28025"/>
            </a:xfrm>
            <a:custGeom>
              <a:avLst/>
              <a:gdLst/>
              <a:ahLst/>
              <a:cxnLst/>
              <a:rect l="l" t="t" r="r" b="b"/>
              <a:pathLst>
                <a:path w="2753" h="1121" extrusionOk="0">
                  <a:moveTo>
                    <a:pt x="2252" y="1"/>
                  </a:moveTo>
                  <a:cubicBezTo>
                    <a:pt x="1303" y="1"/>
                    <a:pt x="370" y="461"/>
                    <a:pt x="33" y="914"/>
                  </a:cubicBezTo>
                  <a:cubicBezTo>
                    <a:pt x="0" y="988"/>
                    <a:pt x="0" y="1054"/>
                    <a:pt x="74" y="1087"/>
                  </a:cubicBezTo>
                  <a:cubicBezTo>
                    <a:pt x="107" y="1120"/>
                    <a:pt x="107" y="1120"/>
                    <a:pt x="140" y="1120"/>
                  </a:cubicBezTo>
                  <a:cubicBezTo>
                    <a:pt x="173" y="1120"/>
                    <a:pt x="206" y="1087"/>
                    <a:pt x="239" y="1054"/>
                  </a:cubicBezTo>
                  <a:cubicBezTo>
                    <a:pt x="543" y="663"/>
                    <a:pt x="1400" y="273"/>
                    <a:pt x="2235" y="273"/>
                  </a:cubicBezTo>
                  <a:cubicBezTo>
                    <a:pt x="2351" y="273"/>
                    <a:pt x="2466" y="280"/>
                    <a:pt x="2580" y="296"/>
                  </a:cubicBezTo>
                  <a:cubicBezTo>
                    <a:pt x="2645" y="296"/>
                    <a:pt x="2711" y="263"/>
                    <a:pt x="2711" y="197"/>
                  </a:cubicBezTo>
                  <a:cubicBezTo>
                    <a:pt x="2753" y="90"/>
                    <a:pt x="2678" y="24"/>
                    <a:pt x="2612" y="24"/>
                  </a:cubicBezTo>
                  <a:cubicBezTo>
                    <a:pt x="2493" y="8"/>
                    <a:pt x="2372" y="1"/>
                    <a:pt x="2252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9"/>
            <p:cNvSpPr/>
            <p:nvPr/>
          </p:nvSpPr>
          <p:spPr>
            <a:xfrm>
              <a:off x="3278163" y="3349413"/>
              <a:ext cx="66150" cy="65325"/>
            </a:xfrm>
            <a:custGeom>
              <a:avLst/>
              <a:gdLst/>
              <a:ahLst/>
              <a:cxnLst/>
              <a:rect l="l" t="t" r="r" b="b"/>
              <a:pathLst>
                <a:path w="2646" h="2613" extrusionOk="0">
                  <a:moveTo>
                    <a:pt x="1377" y="1"/>
                  </a:moveTo>
                  <a:cubicBezTo>
                    <a:pt x="1311" y="1"/>
                    <a:pt x="1236" y="67"/>
                    <a:pt x="1236" y="141"/>
                  </a:cubicBezTo>
                  <a:cubicBezTo>
                    <a:pt x="1236" y="240"/>
                    <a:pt x="1203" y="652"/>
                    <a:pt x="1203" y="825"/>
                  </a:cubicBezTo>
                  <a:cubicBezTo>
                    <a:pt x="1203" y="891"/>
                    <a:pt x="1236" y="965"/>
                    <a:pt x="1311" y="965"/>
                  </a:cubicBezTo>
                  <a:lnTo>
                    <a:pt x="1344" y="965"/>
                  </a:lnTo>
                  <a:cubicBezTo>
                    <a:pt x="1409" y="965"/>
                    <a:pt x="1442" y="891"/>
                    <a:pt x="1475" y="825"/>
                  </a:cubicBezTo>
                  <a:cubicBezTo>
                    <a:pt x="1475" y="685"/>
                    <a:pt x="1517" y="273"/>
                    <a:pt x="1517" y="141"/>
                  </a:cubicBezTo>
                  <a:cubicBezTo>
                    <a:pt x="1517" y="67"/>
                    <a:pt x="1442" y="1"/>
                    <a:pt x="1377" y="1"/>
                  </a:cubicBezTo>
                  <a:close/>
                  <a:moveTo>
                    <a:pt x="619" y="464"/>
                  </a:moveTo>
                  <a:cubicBezTo>
                    <a:pt x="585" y="464"/>
                    <a:pt x="553" y="483"/>
                    <a:pt x="520" y="520"/>
                  </a:cubicBezTo>
                  <a:cubicBezTo>
                    <a:pt x="487" y="553"/>
                    <a:pt x="487" y="652"/>
                    <a:pt x="520" y="685"/>
                  </a:cubicBezTo>
                  <a:cubicBezTo>
                    <a:pt x="618" y="792"/>
                    <a:pt x="791" y="965"/>
                    <a:pt x="857" y="1031"/>
                  </a:cubicBezTo>
                  <a:cubicBezTo>
                    <a:pt x="899" y="1031"/>
                    <a:pt x="932" y="1064"/>
                    <a:pt x="965" y="1064"/>
                  </a:cubicBezTo>
                  <a:cubicBezTo>
                    <a:pt x="997" y="1064"/>
                    <a:pt x="1030" y="1031"/>
                    <a:pt x="1063" y="998"/>
                  </a:cubicBezTo>
                  <a:cubicBezTo>
                    <a:pt x="1105" y="965"/>
                    <a:pt x="1105" y="858"/>
                    <a:pt x="1030" y="825"/>
                  </a:cubicBezTo>
                  <a:cubicBezTo>
                    <a:pt x="965" y="759"/>
                    <a:pt x="791" y="619"/>
                    <a:pt x="726" y="520"/>
                  </a:cubicBezTo>
                  <a:cubicBezTo>
                    <a:pt x="688" y="483"/>
                    <a:pt x="653" y="464"/>
                    <a:pt x="619" y="464"/>
                  </a:cubicBezTo>
                  <a:close/>
                  <a:moveTo>
                    <a:pt x="2045" y="528"/>
                  </a:moveTo>
                  <a:cubicBezTo>
                    <a:pt x="2011" y="528"/>
                    <a:pt x="1978" y="536"/>
                    <a:pt x="1962" y="553"/>
                  </a:cubicBezTo>
                  <a:cubicBezTo>
                    <a:pt x="1887" y="586"/>
                    <a:pt x="1822" y="652"/>
                    <a:pt x="1723" y="726"/>
                  </a:cubicBezTo>
                  <a:cubicBezTo>
                    <a:pt x="1681" y="759"/>
                    <a:pt x="1648" y="792"/>
                    <a:pt x="1616" y="825"/>
                  </a:cubicBezTo>
                  <a:cubicBezTo>
                    <a:pt x="1583" y="858"/>
                    <a:pt x="1550" y="965"/>
                    <a:pt x="1616" y="998"/>
                  </a:cubicBezTo>
                  <a:cubicBezTo>
                    <a:pt x="1648" y="1031"/>
                    <a:pt x="1681" y="1064"/>
                    <a:pt x="1723" y="1064"/>
                  </a:cubicBezTo>
                  <a:cubicBezTo>
                    <a:pt x="1756" y="1064"/>
                    <a:pt x="1789" y="1031"/>
                    <a:pt x="1789" y="1031"/>
                  </a:cubicBezTo>
                  <a:cubicBezTo>
                    <a:pt x="1822" y="998"/>
                    <a:pt x="1854" y="965"/>
                    <a:pt x="1887" y="932"/>
                  </a:cubicBezTo>
                  <a:cubicBezTo>
                    <a:pt x="1995" y="858"/>
                    <a:pt x="2093" y="792"/>
                    <a:pt x="2135" y="726"/>
                  </a:cubicBezTo>
                  <a:cubicBezTo>
                    <a:pt x="2201" y="685"/>
                    <a:pt x="2201" y="586"/>
                    <a:pt x="2135" y="553"/>
                  </a:cubicBezTo>
                  <a:cubicBezTo>
                    <a:pt x="2114" y="536"/>
                    <a:pt x="2079" y="528"/>
                    <a:pt x="2045" y="528"/>
                  </a:cubicBezTo>
                  <a:close/>
                  <a:moveTo>
                    <a:pt x="861" y="1162"/>
                  </a:moveTo>
                  <a:cubicBezTo>
                    <a:pt x="850" y="1162"/>
                    <a:pt x="838" y="1165"/>
                    <a:pt x="824" y="1171"/>
                  </a:cubicBezTo>
                  <a:lnTo>
                    <a:pt x="140" y="1171"/>
                  </a:lnTo>
                  <a:cubicBezTo>
                    <a:pt x="75" y="1171"/>
                    <a:pt x="0" y="1237"/>
                    <a:pt x="0" y="1303"/>
                  </a:cubicBezTo>
                  <a:cubicBezTo>
                    <a:pt x="0" y="1377"/>
                    <a:pt x="75" y="1443"/>
                    <a:pt x="140" y="1443"/>
                  </a:cubicBezTo>
                  <a:lnTo>
                    <a:pt x="173" y="1443"/>
                  </a:lnTo>
                  <a:cubicBezTo>
                    <a:pt x="346" y="1443"/>
                    <a:pt x="726" y="1443"/>
                    <a:pt x="824" y="1410"/>
                  </a:cubicBezTo>
                  <a:cubicBezTo>
                    <a:pt x="899" y="1410"/>
                    <a:pt x="965" y="1344"/>
                    <a:pt x="965" y="1270"/>
                  </a:cubicBezTo>
                  <a:cubicBezTo>
                    <a:pt x="938" y="1216"/>
                    <a:pt x="911" y="1162"/>
                    <a:pt x="861" y="1162"/>
                  </a:cubicBezTo>
                  <a:close/>
                  <a:moveTo>
                    <a:pt x="1819" y="1195"/>
                  </a:moveTo>
                  <a:cubicBezTo>
                    <a:pt x="1767" y="1195"/>
                    <a:pt x="1723" y="1249"/>
                    <a:pt x="1723" y="1303"/>
                  </a:cubicBezTo>
                  <a:cubicBezTo>
                    <a:pt x="1681" y="1377"/>
                    <a:pt x="1756" y="1443"/>
                    <a:pt x="1822" y="1443"/>
                  </a:cubicBezTo>
                  <a:cubicBezTo>
                    <a:pt x="1962" y="1476"/>
                    <a:pt x="2374" y="1509"/>
                    <a:pt x="2505" y="1509"/>
                  </a:cubicBezTo>
                  <a:cubicBezTo>
                    <a:pt x="2580" y="1509"/>
                    <a:pt x="2646" y="1443"/>
                    <a:pt x="2646" y="1377"/>
                  </a:cubicBezTo>
                  <a:cubicBezTo>
                    <a:pt x="2646" y="1303"/>
                    <a:pt x="2613" y="1237"/>
                    <a:pt x="2505" y="1237"/>
                  </a:cubicBezTo>
                  <a:cubicBezTo>
                    <a:pt x="2407" y="1237"/>
                    <a:pt x="1995" y="1204"/>
                    <a:pt x="1854" y="1204"/>
                  </a:cubicBezTo>
                  <a:cubicBezTo>
                    <a:pt x="1842" y="1198"/>
                    <a:pt x="1830" y="1195"/>
                    <a:pt x="1819" y="1195"/>
                  </a:cubicBezTo>
                  <a:close/>
                  <a:moveTo>
                    <a:pt x="964" y="1561"/>
                  </a:moveTo>
                  <a:cubicBezTo>
                    <a:pt x="925" y="1561"/>
                    <a:pt x="882" y="1577"/>
                    <a:pt x="857" y="1616"/>
                  </a:cubicBezTo>
                  <a:cubicBezTo>
                    <a:pt x="791" y="1682"/>
                    <a:pt x="651" y="1855"/>
                    <a:pt x="553" y="1921"/>
                  </a:cubicBezTo>
                  <a:cubicBezTo>
                    <a:pt x="520" y="1995"/>
                    <a:pt x="520" y="2061"/>
                    <a:pt x="553" y="2127"/>
                  </a:cubicBezTo>
                  <a:cubicBezTo>
                    <a:pt x="585" y="2127"/>
                    <a:pt x="618" y="2168"/>
                    <a:pt x="651" y="2168"/>
                  </a:cubicBezTo>
                  <a:cubicBezTo>
                    <a:pt x="693" y="2168"/>
                    <a:pt x="726" y="2127"/>
                    <a:pt x="759" y="2127"/>
                  </a:cubicBezTo>
                  <a:cubicBezTo>
                    <a:pt x="824" y="2028"/>
                    <a:pt x="997" y="1855"/>
                    <a:pt x="1063" y="1756"/>
                  </a:cubicBezTo>
                  <a:cubicBezTo>
                    <a:pt x="1105" y="1715"/>
                    <a:pt x="1105" y="1616"/>
                    <a:pt x="1030" y="1583"/>
                  </a:cubicBezTo>
                  <a:cubicBezTo>
                    <a:pt x="1017" y="1569"/>
                    <a:pt x="992" y="1561"/>
                    <a:pt x="964" y="1561"/>
                  </a:cubicBezTo>
                  <a:close/>
                  <a:moveTo>
                    <a:pt x="1684" y="1561"/>
                  </a:moveTo>
                  <a:cubicBezTo>
                    <a:pt x="1656" y="1561"/>
                    <a:pt x="1629" y="1569"/>
                    <a:pt x="1616" y="1583"/>
                  </a:cubicBezTo>
                  <a:cubicBezTo>
                    <a:pt x="1550" y="1649"/>
                    <a:pt x="1550" y="1715"/>
                    <a:pt x="1583" y="1789"/>
                  </a:cubicBezTo>
                  <a:cubicBezTo>
                    <a:pt x="1681" y="1888"/>
                    <a:pt x="1822" y="2061"/>
                    <a:pt x="1887" y="2168"/>
                  </a:cubicBezTo>
                  <a:cubicBezTo>
                    <a:pt x="1929" y="2168"/>
                    <a:pt x="1962" y="2201"/>
                    <a:pt x="1995" y="2201"/>
                  </a:cubicBezTo>
                  <a:cubicBezTo>
                    <a:pt x="2028" y="2201"/>
                    <a:pt x="2060" y="2168"/>
                    <a:pt x="2093" y="2168"/>
                  </a:cubicBezTo>
                  <a:cubicBezTo>
                    <a:pt x="2135" y="2094"/>
                    <a:pt x="2135" y="2028"/>
                    <a:pt x="2093" y="1962"/>
                  </a:cubicBezTo>
                  <a:cubicBezTo>
                    <a:pt x="2028" y="1888"/>
                    <a:pt x="1854" y="1715"/>
                    <a:pt x="1789" y="1616"/>
                  </a:cubicBezTo>
                  <a:cubicBezTo>
                    <a:pt x="1769" y="1577"/>
                    <a:pt x="1724" y="1561"/>
                    <a:pt x="1684" y="1561"/>
                  </a:cubicBezTo>
                  <a:close/>
                  <a:moveTo>
                    <a:pt x="1311" y="1649"/>
                  </a:moveTo>
                  <a:cubicBezTo>
                    <a:pt x="1236" y="1682"/>
                    <a:pt x="1171" y="1715"/>
                    <a:pt x="1203" y="1822"/>
                  </a:cubicBezTo>
                  <a:cubicBezTo>
                    <a:pt x="1203" y="1921"/>
                    <a:pt x="1203" y="2333"/>
                    <a:pt x="1236" y="2473"/>
                  </a:cubicBezTo>
                  <a:cubicBezTo>
                    <a:pt x="1236" y="2539"/>
                    <a:pt x="1269" y="2613"/>
                    <a:pt x="1344" y="2613"/>
                  </a:cubicBezTo>
                  <a:cubicBezTo>
                    <a:pt x="1442" y="2613"/>
                    <a:pt x="1475" y="2539"/>
                    <a:pt x="1475" y="2473"/>
                  </a:cubicBezTo>
                  <a:cubicBezTo>
                    <a:pt x="1475" y="2333"/>
                    <a:pt x="1475" y="1888"/>
                    <a:pt x="1442" y="1789"/>
                  </a:cubicBezTo>
                  <a:cubicBezTo>
                    <a:pt x="1442" y="1715"/>
                    <a:pt x="1377" y="1649"/>
                    <a:pt x="1311" y="1649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" name="Google Shape;1243;p59"/>
          <p:cNvGrpSpPr/>
          <p:nvPr/>
        </p:nvGrpSpPr>
        <p:grpSpPr>
          <a:xfrm>
            <a:off x="4736824" y="2799600"/>
            <a:ext cx="3597634" cy="1949221"/>
            <a:chOff x="6037250" y="3301706"/>
            <a:chExt cx="781466" cy="423394"/>
          </a:xfrm>
        </p:grpSpPr>
        <p:sp>
          <p:nvSpPr>
            <p:cNvPr id="1244" name="Google Shape;1244;p59"/>
            <p:cNvSpPr/>
            <p:nvPr/>
          </p:nvSpPr>
          <p:spPr>
            <a:xfrm>
              <a:off x="6339450" y="3657100"/>
              <a:ext cx="37725" cy="66150"/>
            </a:xfrm>
            <a:custGeom>
              <a:avLst/>
              <a:gdLst/>
              <a:ahLst/>
              <a:cxnLst/>
              <a:rect l="l" t="t" r="r" b="b"/>
              <a:pathLst>
                <a:path w="1509" h="2646" extrusionOk="0">
                  <a:moveTo>
                    <a:pt x="1237" y="0"/>
                  </a:moveTo>
                  <a:cubicBezTo>
                    <a:pt x="1163" y="107"/>
                    <a:pt x="1064" y="206"/>
                    <a:pt x="998" y="346"/>
                  </a:cubicBezTo>
                  <a:cubicBezTo>
                    <a:pt x="891" y="552"/>
                    <a:pt x="825" y="659"/>
                    <a:pt x="825" y="659"/>
                  </a:cubicBezTo>
                  <a:cubicBezTo>
                    <a:pt x="825" y="659"/>
                    <a:pt x="751" y="585"/>
                    <a:pt x="652" y="453"/>
                  </a:cubicBezTo>
                  <a:cubicBezTo>
                    <a:pt x="586" y="346"/>
                    <a:pt x="512" y="313"/>
                    <a:pt x="446" y="313"/>
                  </a:cubicBezTo>
                  <a:lnTo>
                    <a:pt x="339" y="313"/>
                  </a:lnTo>
                  <a:cubicBezTo>
                    <a:pt x="273" y="346"/>
                    <a:pt x="240" y="379"/>
                    <a:pt x="240" y="412"/>
                  </a:cubicBezTo>
                  <a:cubicBezTo>
                    <a:pt x="240" y="453"/>
                    <a:pt x="240" y="453"/>
                    <a:pt x="273" y="486"/>
                  </a:cubicBezTo>
                  <a:cubicBezTo>
                    <a:pt x="446" y="659"/>
                    <a:pt x="586" y="865"/>
                    <a:pt x="652" y="1030"/>
                  </a:cubicBezTo>
                  <a:cubicBezTo>
                    <a:pt x="446" y="1376"/>
                    <a:pt x="273" y="1755"/>
                    <a:pt x="133" y="2200"/>
                  </a:cubicBezTo>
                  <a:cubicBezTo>
                    <a:pt x="133" y="2200"/>
                    <a:pt x="100" y="2233"/>
                    <a:pt x="67" y="2340"/>
                  </a:cubicBezTo>
                  <a:cubicBezTo>
                    <a:pt x="34" y="2406"/>
                    <a:pt x="1" y="2472"/>
                    <a:pt x="1" y="2513"/>
                  </a:cubicBezTo>
                  <a:cubicBezTo>
                    <a:pt x="1" y="2513"/>
                    <a:pt x="34" y="2546"/>
                    <a:pt x="34" y="2579"/>
                  </a:cubicBezTo>
                  <a:cubicBezTo>
                    <a:pt x="34" y="2612"/>
                    <a:pt x="133" y="2645"/>
                    <a:pt x="273" y="2645"/>
                  </a:cubicBezTo>
                  <a:cubicBezTo>
                    <a:pt x="339" y="2513"/>
                    <a:pt x="446" y="2307"/>
                    <a:pt x="545" y="2027"/>
                  </a:cubicBezTo>
                  <a:cubicBezTo>
                    <a:pt x="652" y="1755"/>
                    <a:pt x="718" y="1549"/>
                    <a:pt x="825" y="1409"/>
                  </a:cubicBezTo>
                  <a:cubicBezTo>
                    <a:pt x="858" y="1442"/>
                    <a:pt x="924" y="1549"/>
                    <a:pt x="957" y="1648"/>
                  </a:cubicBezTo>
                  <a:cubicBezTo>
                    <a:pt x="1031" y="1788"/>
                    <a:pt x="1064" y="1854"/>
                    <a:pt x="1097" y="1895"/>
                  </a:cubicBezTo>
                  <a:cubicBezTo>
                    <a:pt x="1130" y="1994"/>
                    <a:pt x="1237" y="2027"/>
                    <a:pt x="1303" y="2027"/>
                  </a:cubicBezTo>
                  <a:cubicBezTo>
                    <a:pt x="1336" y="2027"/>
                    <a:pt x="1369" y="2027"/>
                    <a:pt x="1369" y="1994"/>
                  </a:cubicBezTo>
                  <a:cubicBezTo>
                    <a:pt x="1410" y="1961"/>
                    <a:pt x="1443" y="1928"/>
                    <a:pt x="1443" y="1928"/>
                  </a:cubicBezTo>
                  <a:cubicBezTo>
                    <a:pt x="1410" y="1821"/>
                    <a:pt x="1336" y="1648"/>
                    <a:pt x="1237" y="1483"/>
                  </a:cubicBezTo>
                  <a:cubicBezTo>
                    <a:pt x="1097" y="1277"/>
                    <a:pt x="1031" y="1104"/>
                    <a:pt x="998" y="1030"/>
                  </a:cubicBezTo>
                  <a:cubicBezTo>
                    <a:pt x="1130" y="758"/>
                    <a:pt x="1303" y="486"/>
                    <a:pt x="1476" y="173"/>
                  </a:cubicBezTo>
                  <a:cubicBezTo>
                    <a:pt x="1509" y="173"/>
                    <a:pt x="1509" y="140"/>
                    <a:pt x="1509" y="140"/>
                  </a:cubicBezTo>
                  <a:cubicBezTo>
                    <a:pt x="1509" y="74"/>
                    <a:pt x="1476" y="41"/>
                    <a:pt x="141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9"/>
            <p:cNvSpPr/>
            <p:nvPr/>
          </p:nvSpPr>
          <p:spPr>
            <a:xfrm>
              <a:off x="6433000" y="3481150"/>
              <a:ext cx="38525" cy="38775"/>
            </a:xfrm>
            <a:custGeom>
              <a:avLst/>
              <a:gdLst/>
              <a:ahLst/>
              <a:cxnLst/>
              <a:rect l="l" t="t" r="r" b="b"/>
              <a:pathLst>
                <a:path w="1541" h="1551" extrusionOk="0">
                  <a:moveTo>
                    <a:pt x="1508" y="726"/>
                  </a:moveTo>
                  <a:lnTo>
                    <a:pt x="1508" y="825"/>
                  </a:lnTo>
                  <a:cubicBezTo>
                    <a:pt x="1508" y="858"/>
                    <a:pt x="1475" y="858"/>
                    <a:pt x="1475" y="858"/>
                  </a:cubicBezTo>
                  <a:cubicBezTo>
                    <a:pt x="1409" y="858"/>
                    <a:pt x="1302" y="858"/>
                    <a:pt x="1170" y="899"/>
                  </a:cubicBezTo>
                  <a:lnTo>
                    <a:pt x="964" y="899"/>
                  </a:lnTo>
                  <a:lnTo>
                    <a:pt x="964" y="1204"/>
                  </a:lnTo>
                  <a:lnTo>
                    <a:pt x="964" y="1311"/>
                  </a:lnTo>
                  <a:lnTo>
                    <a:pt x="964" y="1410"/>
                  </a:lnTo>
                  <a:cubicBezTo>
                    <a:pt x="923" y="1443"/>
                    <a:pt x="923" y="1517"/>
                    <a:pt x="890" y="1517"/>
                  </a:cubicBezTo>
                  <a:cubicBezTo>
                    <a:pt x="857" y="1550"/>
                    <a:pt x="824" y="1550"/>
                    <a:pt x="758" y="1550"/>
                  </a:cubicBezTo>
                  <a:cubicBezTo>
                    <a:pt x="717" y="1550"/>
                    <a:pt x="684" y="1517"/>
                    <a:pt x="651" y="1517"/>
                  </a:cubicBezTo>
                  <a:cubicBezTo>
                    <a:pt x="618" y="1517"/>
                    <a:pt x="618" y="1476"/>
                    <a:pt x="618" y="1476"/>
                  </a:cubicBezTo>
                  <a:cubicBezTo>
                    <a:pt x="618" y="1410"/>
                    <a:pt x="651" y="1311"/>
                    <a:pt x="651" y="1171"/>
                  </a:cubicBezTo>
                  <a:lnTo>
                    <a:pt x="651" y="932"/>
                  </a:lnTo>
                  <a:cubicBezTo>
                    <a:pt x="552" y="932"/>
                    <a:pt x="379" y="965"/>
                    <a:pt x="140" y="1031"/>
                  </a:cubicBezTo>
                  <a:cubicBezTo>
                    <a:pt x="99" y="1031"/>
                    <a:pt x="99" y="1031"/>
                    <a:pt x="66" y="998"/>
                  </a:cubicBezTo>
                  <a:cubicBezTo>
                    <a:pt x="33" y="932"/>
                    <a:pt x="0" y="858"/>
                    <a:pt x="33" y="759"/>
                  </a:cubicBezTo>
                  <a:cubicBezTo>
                    <a:pt x="66" y="759"/>
                    <a:pt x="66" y="726"/>
                    <a:pt x="66" y="726"/>
                  </a:cubicBezTo>
                  <a:lnTo>
                    <a:pt x="66" y="726"/>
                  </a:lnTo>
                  <a:cubicBezTo>
                    <a:pt x="272" y="693"/>
                    <a:pt x="445" y="652"/>
                    <a:pt x="618" y="619"/>
                  </a:cubicBezTo>
                  <a:lnTo>
                    <a:pt x="651" y="586"/>
                  </a:lnTo>
                  <a:cubicBezTo>
                    <a:pt x="651" y="487"/>
                    <a:pt x="618" y="347"/>
                    <a:pt x="618" y="108"/>
                  </a:cubicBezTo>
                  <a:cubicBezTo>
                    <a:pt x="618" y="108"/>
                    <a:pt x="618" y="75"/>
                    <a:pt x="651" y="75"/>
                  </a:cubicBezTo>
                  <a:cubicBezTo>
                    <a:pt x="717" y="1"/>
                    <a:pt x="791" y="34"/>
                    <a:pt x="890" y="75"/>
                  </a:cubicBezTo>
                  <a:lnTo>
                    <a:pt x="923" y="75"/>
                  </a:lnTo>
                  <a:lnTo>
                    <a:pt x="923" y="108"/>
                  </a:lnTo>
                  <a:cubicBezTo>
                    <a:pt x="923" y="281"/>
                    <a:pt x="964" y="413"/>
                    <a:pt x="964" y="586"/>
                  </a:cubicBezTo>
                  <a:lnTo>
                    <a:pt x="1170" y="586"/>
                  </a:lnTo>
                  <a:cubicBezTo>
                    <a:pt x="1203" y="586"/>
                    <a:pt x="1236" y="553"/>
                    <a:pt x="1269" y="553"/>
                  </a:cubicBezTo>
                  <a:lnTo>
                    <a:pt x="1376" y="553"/>
                  </a:lnTo>
                  <a:cubicBezTo>
                    <a:pt x="1409" y="553"/>
                    <a:pt x="1475" y="553"/>
                    <a:pt x="1508" y="586"/>
                  </a:cubicBezTo>
                  <a:cubicBezTo>
                    <a:pt x="1541" y="619"/>
                    <a:pt x="1541" y="652"/>
                    <a:pt x="1508" y="726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9"/>
            <p:cNvSpPr/>
            <p:nvPr/>
          </p:nvSpPr>
          <p:spPr>
            <a:xfrm>
              <a:off x="6119650" y="3522125"/>
              <a:ext cx="202525" cy="200300"/>
            </a:xfrm>
            <a:custGeom>
              <a:avLst/>
              <a:gdLst/>
              <a:ahLst/>
              <a:cxnLst/>
              <a:rect l="l" t="t" r="r" b="b"/>
              <a:pathLst>
                <a:path w="8101" h="8012" extrusionOk="0">
                  <a:moveTo>
                    <a:pt x="4249" y="1"/>
                  </a:moveTo>
                  <a:cubicBezTo>
                    <a:pt x="2230" y="1"/>
                    <a:pt x="447" y="1303"/>
                    <a:pt x="141" y="3133"/>
                  </a:cubicBezTo>
                  <a:cubicBezTo>
                    <a:pt x="0" y="4031"/>
                    <a:pt x="108" y="4921"/>
                    <a:pt x="478" y="5712"/>
                  </a:cubicBezTo>
                  <a:cubicBezTo>
                    <a:pt x="520" y="5745"/>
                    <a:pt x="553" y="5778"/>
                    <a:pt x="619" y="5778"/>
                  </a:cubicBezTo>
                  <a:cubicBezTo>
                    <a:pt x="619" y="5778"/>
                    <a:pt x="651" y="5778"/>
                    <a:pt x="651" y="5745"/>
                  </a:cubicBezTo>
                  <a:cubicBezTo>
                    <a:pt x="726" y="5712"/>
                    <a:pt x="759" y="5646"/>
                    <a:pt x="726" y="5572"/>
                  </a:cubicBezTo>
                  <a:cubicBezTo>
                    <a:pt x="380" y="4855"/>
                    <a:pt x="239" y="4031"/>
                    <a:pt x="413" y="3207"/>
                  </a:cubicBezTo>
                  <a:cubicBezTo>
                    <a:pt x="694" y="1476"/>
                    <a:pt x="2324" y="276"/>
                    <a:pt x="4199" y="276"/>
                  </a:cubicBezTo>
                  <a:cubicBezTo>
                    <a:pt x="4412" y="276"/>
                    <a:pt x="4628" y="291"/>
                    <a:pt x="4846" y="323"/>
                  </a:cubicBezTo>
                  <a:cubicBezTo>
                    <a:pt x="6527" y="562"/>
                    <a:pt x="7829" y="2070"/>
                    <a:pt x="7829" y="3792"/>
                  </a:cubicBezTo>
                  <a:cubicBezTo>
                    <a:pt x="7829" y="3891"/>
                    <a:pt x="7895" y="3924"/>
                    <a:pt x="7969" y="3924"/>
                  </a:cubicBezTo>
                  <a:cubicBezTo>
                    <a:pt x="8035" y="3924"/>
                    <a:pt x="8101" y="3858"/>
                    <a:pt x="8101" y="3792"/>
                  </a:cubicBezTo>
                  <a:cubicBezTo>
                    <a:pt x="8068" y="1938"/>
                    <a:pt x="6700" y="323"/>
                    <a:pt x="4879" y="43"/>
                  </a:cubicBezTo>
                  <a:cubicBezTo>
                    <a:pt x="4667" y="14"/>
                    <a:pt x="4457" y="1"/>
                    <a:pt x="4249" y="1"/>
                  </a:cubicBezTo>
                  <a:close/>
                  <a:moveTo>
                    <a:pt x="7829" y="4822"/>
                  </a:moveTo>
                  <a:cubicBezTo>
                    <a:pt x="7763" y="4822"/>
                    <a:pt x="7689" y="4855"/>
                    <a:pt x="7656" y="4921"/>
                  </a:cubicBezTo>
                  <a:cubicBezTo>
                    <a:pt x="7219" y="6450"/>
                    <a:pt x="5849" y="7750"/>
                    <a:pt x="4173" y="7750"/>
                  </a:cubicBezTo>
                  <a:cubicBezTo>
                    <a:pt x="3889" y="7750"/>
                    <a:pt x="3595" y="7712"/>
                    <a:pt x="3297" y="7632"/>
                  </a:cubicBezTo>
                  <a:cubicBezTo>
                    <a:pt x="2539" y="7426"/>
                    <a:pt x="1888" y="7047"/>
                    <a:pt x="1377" y="6503"/>
                  </a:cubicBezTo>
                  <a:cubicBezTo>
                    <a:pt x="1360" y="6487"/>
                    <a:pt x="1325" y="6479"/>
                    <a:pt x="1290" y="6479"/>
                  </a:cubicBezTo>
                  <a:cubicBezTo>
                    <a:pt x="1255" y="6479"/>
                    <a:pt x="1220" y="6487"/>
                    <a:pt x="1204" y="6503"/>
                  </a:cubicBezTo>
                  <a:cubicBezTo>
                    <a:pt x="1138" y="6569"/>
                    <a:pt x="1138" y="6635"/>
                    <a:pt x="1171" y="6709"/>
                  </a:cubicBezTo>
                  <a:cubicBezTo>
                    <a:pt x="1714" y="7253"/>
                    <a:pt x="2407" y="7665"/>
                    <a:pt x="3231" y="7871"/>
                  </a:cubicBezTo>
                  <a:cubicBezTo>
                    <a:pt x="3536" y="7978"/>
                    <a:pt x="3882" y="8011"/>
                    <a:pt x="4187" y="8011"/>
                  </a:cubicBezTo>
                  <a:cubicBezTo>
                    <a:pt x="5975" y="8011"/>
                    <a:pt x="7450" y="6602"/>
                    <a:pt x="7936" y="4987"/>
                  </a:cubicBezTo>
                  <a:cubicBezTo>
                    <a:pt x="7936" y="4921"/>
                    <a:pt x="7895" y="4855"/>
                    <a:pt x="7829" y="4822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9"/>
            <p:cNvSpPr/>
            <p:nvPr/>
          </p:nvSpPr>
          <p:spPr>
            <a:xfrm>
              <a:off x="6037250" y="3551650"/>
              <a:ext cx="369200" cy="139875"/>
            </a:xfrm>
            <a:custGeom>
              <a:avLst/>
              <a:gdLst/>
              <a:ahLst/>
              <a:cxnLst/>
              <a:rect l="l" t="t" r="r" b="b"/>
              <a:pathLst>
                <a:path w="14768" h="5595" extrusionOk="0">
                  <a:moveTo>
                    <a:pt x="11931" y="1"/>
                  </a:moveTo>
                  <a:cubicBezTo>
                    <a:pt x="11456" y="1"/>
                    <a:pt x="10932" y="32"/>
                    <a:pt x="10367" y="98"/>
                  </a:cubicBezTo>
                  <a:cubicBezTo>
                    <a:pt x="10301" y="98"/>
                    <a:pt x="10235" y="172"/>
                    <a:pt x="10235" y="238"/>
                  </a:cubicBezTo>
                  <a:cubicBezTo>
                    <a:pt x="10268" y="304"/>
                    <a:pt x="10334" y="345"/>
                    <a:pt x="10408" y="345"/>
                  </a:cubicBezTo>
                  <a:cubicBezTo>
                    <a:pt x="10987" y="280"/>
                    <a:pt x="11503" y="250"/>
                    <a:pt x="11957" y="250"/>
                  </a:cubicBezTo>
                  <a:cubicBezTo>
                    <a:pt x="13443" y="250"/>
                    <a:pt x="14263" y="566"/>
                    <a:pt x="14421" y="963"/>
                  </a:cubicBezTo>
                  <a:cubicBezTo>
                    <a:pt x="14561" y="1301"/>
                    <a:pt x="14215" y="1713"/>
                    <a:pt x="13869" y="1993"/>
                  </a:cubicBezTo>
                  <a:cubicBezTo>
                    <a:pt x="12056" y="3534"/>
                    <a:pt x="8068" y="4943"/>
                    <a:pt x="4598" y="5248"/>
                  </a:cubicBezTo>
                  <a:cubicBezTo>
                    <a:pt x="3981" y="5311"/>
                    <a:pt x="3440" y="5339"/>
                    <a:pt x="2970" y="5339"/>
                  </a:cubicBezTo>
                  <a:cubicBezTo>
                    <a:pt x="1349" y="5339"/>
                    <a:pt x="565" y="5007"/>
                    <a:pt x="379" y="4630"/>
                  </a:cubicBezTo>
                  <a:cubicBezTo>
                    <a:pt x="239" y="4325"/>
                    <a:pt x="520" y="3913"/>
                    <a:pt x="758" y="3674"/>
                  </a:cubicBezTo>
                  <a:cubicBezTo>
                    <a:pt x="1269" y="3122"/>
                    <a:pt x="2266" y="2570"/>
                    <a:pt x="3643" y="2026"/>
                  </a:cubicBezTo>
                  <a:cubicBezTo>
                    <a:pt x="3709" y="1993"/>
                    <a:pt x="3741" y="1919"/>
                    <a:pt x="3709" y="1853"/>
                  </a:cubicBezTo>
                  <a:cubicBezTo>
                    <a:pt x="3685" y="1805"/>
                    <a:pt x="3644" y="1771"/>
                    <a:pt x="3595" y="1771"/>
                  </a:cubicBezTo>
                  <a:cubicBezTo>
                    <a:pt x="3576" y="1771"/>
                    <a:pt x="3556" y="1776"/>
                    <a:pt x="3535" y="1787"/>
                  </a:cubicBezTo>
                  <a:cubicBezTo>
                    <a:pt x="2126" y="2331"/>
                    <a:pt x="1096" y="2916"/>
                    <a:pt x="585" y="3468"/>
                  </a:cubicBezTo>
                  <a:cubicBezTo>
                    <a:pt x="0" y="4086"/>
                    <a:pt x="33" y="4498"/>
                    <a:pt x="140" y="4737"/>
                  </a:cubicBezTo>
                  <a:cubicBezTo>
                    <a:pt x="412" y="5322"/>
                    <a:pt x="1442" y="5594"/>
                    <a:pt x="3025" y="5594"/>
                  </a:cubicBezTo>
                  <a:cubicBezTo>
                    <a:pt x="3503" y="5594"/>
                    <a:pt x="4055" y="5594"/>
                    <a:pt x="4640" y="5528"/>
                  </a:cubicBezTo>
                  <a:cubicBezTo>
                    <a:pt x="8208" y="5215"/>
                    <a:pt x="12155" y="3806"/>
                    <a:pt x="14042" y="2199"/>
                  </a:cubicBezTo>
                  <a:cubicBezTo>
                    <a:pt x="14767" y="1581"/>
                    <a:pt x="14767" y="1128"/>
                    <a:pt x="14660" y="856"/>
                  </a:cubicBezTo>
                  <a:cubicBezTo>
                    <a:pt x="14429" y="312"/>
                    <a:pt x="13424" y="1"/>
                    <a:pt x="1193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9"/>
            <p:cNvSpPr/>
            <p:nvPr/>
          </p:nvSpPr>
          <p:spPr>
            <a:xfrm>
              <a:off x="6072475" y="3574850"/>
              <a:ext cx="298725" cy="94425"/>
            </a:xfrm>
            <a:custGeom>
              <a:avLst/>
              <a:gdLst/>
              <a:ahLst/>
              <a:cxnLst/>
              <a:rect l="l" t="t" r="r" b="b"/>
              <a:pathLst>
                <a:path w="11949" h="3777" extrusionOk="0">
                  <a:moveTo>
                    <a:pt x="10627" y="0"/>
                  </a:moveTo>
                  <a:cubicBezTo>
                    <a:pt x="10266" y="0"/>
                    <a:pt x="9872" y="29"/>
                    <a:pt x="9510" y="68"/>
                  </a:cubicBezTo>
                  <a:cubicBezTo>
                    <a:pt x="9444" y="68"/>
                    <a:pt x="9370" y="134"/>
                    <a:pt x="9370" y="200"/>
                  </a:cubicBezTo>
                  <a:cubicBezTo>
                    <a:pt x="9370" y="261"/>
                    <a:pt x="9419" y="316"/>
                    <a:pt x="9474" y="316"/>
                  </a:cubicBezTo>
                  <a:cubicBezTo>
                    <a:pt x="9486" y="316"/>
                    <a:pt x="9498" y="313"/>
                    <a:pt x="9510" y="307"/>
                  </a:cubicBezTo>
                  <a:cubicBezTo>
                    <a:pt x="9904" y="274"/>
                    <a:pt x="10229" y="260"/>
                    <a:pt x="10497" y="260"/>
                  </a:cubicBezTo>
                  <a:cubicBezTo>
                    <a:pt x="11347" y="260"/>
                    <a:pt x="11611" y="399"/>
                    <a:pt x="11636" y="480"/>
                  </a:cubicBezTo>
                  <a:cubicBezTo>
                    <a:pt x="11636" y="480"/>
                    <a:pt x="11677" y="612"/>
                    <a:pt x="11125" y="958"/>
                  </a:cubicBezTo>
                  <a:cubicBezTo>
                    <a:pt x="9576" y="1889"/>
                    <a:pt x="6354" y="2919"/>
                    <a:pt x="3601" y="3331"/>
                  </a:cubicBezTo>
                  <a:cubicBezTo>
                    <a:pt x="2661" y="3464"/>
                    <a:pt x="1973" y="3513"/>
                    <a:pt x="1480" y="3513"/>
                  </a:cubicBezTo>
                  <a:cubicBezTo>
                    <a:pt x="715" y="3513"/>
                    <a:pt x="420" y="3395"/>
                    <a:pt x="380" y="3290"/>
                  </a:cubicBezTo>
                  <a:cubicBezTo>
                    <a:pt x="347" y="3224"/>
                    <a:pt x="412" y="3084"/>
                    <a:pt x="717" y="2878"/>
                  </a:cubicBezTo>
                  <a:cubicBezTo>
                    <a:pt x="1030" y="2639"/>
                    <a:pt x="1475" y="2433"/>
                    <a:pt x="2094" y="2161"/>
                  </a:cubicBezTo>
                  <a:cubicBezTo>
                    <a:pt x="2159" y="2161"/>
                    <a:pt x="2201" y="2054"/>
                    <a:pt x="2159" y="1988"/>
                  </a:cubicBezTo>
                  <a:cubicBezTo>
                    <a:pt x="2159" y="1940"/>
                    <a:pt x="2106" y="1909"/>
                    <a:pt x="2052" y="1909"/>
                  </a:cubicBezTo>
                  <a:cubicBezTo>
                    <a:pt x="2032" y="1909"/>
                    <a:pt x="2012" y="1913"/>
                    <a:pt x="1995" y="1922"/>
                  </a:cubicBezTo>
                  <a:cubicBezTo>
                    <a:pt x="1377" y="2194"/>
                    <a:pt x="890" y="2433"/>
                    <a:pt x="586" y="2639"/>
                  </a:cubicBezTo>
                  <a:cubicBezTo>
                    <a:pt x="445" y="2746"/>
                    <a:pt x="0" y="3084"/>
                    <a:pt x="99" y="3397"/>
                  </a:cubicBezTo>
                  <a:cubicBezTo>
                    <a:pt x="239" y="3669"/>
                    <a:pt x="759" y="3776"/>
                    <a:pt x="1443" y="3776"/>
                  </a:cubicBezTo>
                  <a:cubicBezTo>
                    <a:pt x="2126" y="3776"/>
                    <a:pt x="2918" y="3702"/>
                    <a:pt x="3643" y="3570"/>
                  </a:cubicBezTo>
                  <a:cubicBezTo>
                    <a:pt x="6486" y="3158"/>
                    <a:pt x="9683" y="2161"/>
                    <a:pt x="11265" y="1164"/>
                  </a:cubicBezTo>
                  <a:cubicBezTo>
                    <a:pt x="11743" y="892"/>
                    <a:pt x="11949" y="612"/>
                    <a:pt x="11883" y="373"/>
                  </a:cubicBezTo>
                  <a:cubicBezTo>
                    <a:pt x="11794" y="90"/>
                    <a:pt x="11260" y="0"/>
                    <a:pt x="1062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9"/>
            <p:cNvSpPr/>
            <p:nvPr/>
          </p:nvSpPr>
          <p:spPr>
            <a:xfrm>
              <a:off x="6224300" y="3524725"/>
              <a:ext cx="94575" cy="87075"/>
            </a:xfrm>
            <a:custGeom>
              <a:avLst/>
              <a:gdLst/>
              <a:ahLst/>
              <a:cxnLst/>
              <a:rect l="l" t="t" r="r" b="b"/>
              <a:pathLst>
                <a:path w="3783" h="3483" extrusionOk="0">
                  <a:moveTo>
                    <a:pt x="951" y="0"/>
                  </a:moveTo>
                  <a:cubicBezTo>
                    <a:pt x="934" y="0"/>
                    <a:pt x="916" y="4"/>
                    <a:pt x="899" y="13"/>
                  </a:cubicBezTo>
                  <a:cubicBezTo>
                    <a:pt x="281" y="252"/>
                    <a:pt x="314" y="730"/>
                    <a:pt x="347" y="1109"/>
                  </a:cubicBezTo>
                  <a:cubicBezTo>
                    <a:pt x="347" y="1282"/>
                    <a:pt x="347" y="1455"/>
                    <a:pt x="314" y="1587"/>
                  </a:cubicBezTo>
                  <a:cubicBezTo>
                    <a:pt x="207" y="1933"/>
                    <a:pt x="1" y="2518"/>
                    <a:pt x="207" y="2963"/>
                  </a:cubicBezTo>
                  <a:cubicBezTo>
                    <a:pt x="314" y="3169"/>
                    <a:pt x="520" y="3342"/>
                    <a:pt x="792" y="3408"/>
                  </a:cubicBezTo>
                  <a:cubicBezTo>
                    <a:pt x="866" y="3441"/>
                    <a:pt x="965" y="3482"/>
                    <a:pt x="1031" y="3482"/>
                  </a:cubicBezTo>
                  <a:cubicBezTo>
                    <a:pt x="1550" y="3482"/>
                    <a:pt x="1896" y="2963"/>
                    <a:pt x="2201" y="2617"/>
                  </a:cubicBezTo>
                  <a:cubicBezTo>
                    <a:pt x="2341" y="2411"/>
                    <a:pt x="2514" y="2205"/>
                    <a:pt x="2613" y="2172"/>
                  </a:cubicBezTo>
                  <a:cubicBezTo>
                    <a:pt x="2646" y="2172"/>
                    <a:pt x="2753" y="2452"/>
                    <a:pt x="2786" y="2584"/>
                  </a:cubicBezTo>
                  <a:cubicBezTo>
                    <a:pt x="2911" y="2924"/>
                    <a:pt x="3057" y="3429"/>
                    <a:pt x="3507" y="3429"/>
                  </a:cubicBezTo>
                  <a:cubicBezTo>
                    <a:pt x="3559" y="3429"/>
                    <a:pt x="3615" y="3423"/>
                    <a:pt x="3676" y="3408"/>
                  </a:cubicBezTo>
                  <a:cubicBezTo>
                    <a:pt x="3750" y="3408"/>
                    <a:pt x="3783" y="3342"/>
                    <a:pt x="3783" y="3235"/>
                  </a:cubicBezTo>
                  <a:cubicBezTo>
                    <a:pt x="3759" y="3187"/>
                    <a:pt x="3713" y="3156"/>
                    <a:pt x="3664" y="3156"/>
                  </a:cubicBezTo>
                  <a:cubicBezTo>
                    <a:pt x="3646" y="3156"/>
                    <a:pt x="3628" y="3160"/>
                    <a:pt x="3610" y="3169"/>
                  </a:cubicBezTo>
                  <a:cubicBezTo>
                    <a:pt x="3581" y="3175"/>
                    <a:pt x="3554" y="3178"/>
                    <a:pt x="3529" y="3178"/>
                  </a:cubicBezTo>
                  <a:cubicBezTo>
                    <a:pt x="3278" y="3178"/>
                    <a:pt x="3182" y="2889"/>
                    <a:pt x="3025" y="2485"/>
                  </a:cubicBezTo>
                  <a:cubicBezTo>
                    <a:pt x="2935" y="2201"/>
                    <a:pt x="2839" y="1924"/>
                    <a:pt x="2619" y="1924"/>
                  </a:cubicBezTo>
                  <a:cubicBezTo>
                    <a:pt x="2596" y="1924"/>
                    <a:pt x="2572" y="1927"/>
                    <a:pt x="2547" y="1933"/>
                  </a:cubicBezTo>
                  <a:cubicBezTo>
                    <a:pt x="2374" y="1966"/>
                    <a:pt x="2201" y="2172"/>
                    <a:pt x="1995" y="2452"/>
                  </a:cubicBezTo>
                  <a:cubicBezTo>
                    <a:pt x="1729" y="2811"/>
                    <a:pt x="1407" y="3195"/>
                    <a:pt x="1034" y="3195"/>
                  </a:cubicBezTo>
                  <a:cubicBezTo>
                    <a:pt x="979" y="3195"/>
                    <a:pt x="923" y="3187"/>
                    <a:pt x="866" y="3169"/>
                  </a:cubicBezTo>
                  <a:cubicBezTo>
                    <a:pt x="660" y="3103"/>
                    <a:pt x="520" y="2996"/>
                    <a:pt x="454" y="2864"/>
                  </a:cubicBezTo>
                  <a:cubicBezTo>
                    <a:pt x="281" y="2485"/>
                    <a:pt x="454" y="1966"/>
                    <a:pt x="553" y="1694"/>
                  </a:cubicBezTo>
                  <a:cubicBezTo>
                    <a:pt x="619" y="1488"/>
                    <a:pt x="619" y="1282"/>
                    <a:pt x="586" y="1109"/>
                  </a:cubicBezTo>
                  <a:cubicBezTo>
                    <a:pt x="586" y="664"/>
                    <a:pt x="586" y="392"/>
                    <a:pt x="965" y="252"/>
                  </a:cubicBezTo>
                  <a:cubicBezTo>
                    <a:pt x="1031" y="219"/>
                    <a:pt x="1072" y="145"/>
                    <a:pt x="1072" y="79"/>
                  </a:cubicBezTo>
                  <a:cubicBezTo>
                    <a:pt x="1042" y="31"/>
                    <a:pt x="998" y="0"/>
                    <a:pt x="951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9"/>
            <p:cNvSpPr/>
            <p:nvPr/>
          </p:nvSpPr>
          <p:spPr>
            <a:xfrm>
              <a:off x="6154875" y="3579850"/>
              <a:ext cx="65325" cy="58525"/>
            </a:xfrm>
            <a:custGeom>
              <a:avLst/>
              <a:gdLst/>
              <a:ahLst/>
              <a:cxnLst/>
              <a:rect l="l" t="t" r="r" b="b"/>
              <a:pathLst>
                <a:path w="2613" h="2341" extrusionOk="0">
                  <a:moveTo>
                    <a:pt x="1018" y="268"/>
                  </a:moveTo>
                  <a:cubicBezTo>
                    <a:pt x="1054" y="268"/>
                    <a:pt x="1092" y="272"/>
                    <a:pt x="1130" y="280"/>
                  </a:cubicBezTo>
                  <a:cubicBezTo>
                    <a:pt x="1443" y="313"/>
                    <a:pt x="2061" y="791"/>
                    <a:pt x="2234" y="1310"/>
                  </a:cubicBezTo>
                  <a:cubicBezTo>
                    <a:pt x="2333" y="1549"/>
                    <a:pt x="2300" y="1722"/>
                    <a:pt x="2160" y="1895"/>
                  </a:cubicBezTo>
                  <a:cubicBezTo>
                    <a:pt x="1995" y="2060"/>
                    <a:pt x="1888" y="2060"/>
                    <a:pt x="1822" y="2060"/>
                  </a:cubicBezTo>
                  <a:cubicBezTo>
                    <a:pt x="1682" y="2060"/>
                    <a:pt x="1542" y="1994"/>
                    <a:pt x="1410" y="1895"/>
                  </a:cubicBezTo>
                  <a:cubicBezTo>
                    <a:pt x="1204" y="1788"/>
                    <a:pt x="965" y="1648"/>
                    <a:pt x="685" y="1648"/>
                  </a:cubicBezTo>
                  <a:lnTo>
                    <a:pt x="619" y="1648"/>
                  </a:lnTo>
                  <a:cubicBezTo>
                    <a:pt x="479" y="1648"/>
                    <a:pt x="380" y="1615"/>
                    <a:pt x="347" y="1549"/>
                  </a:cubicBezTo>
                  <a:cubicBezTo>
                    <a:pt x="273" y="1483"/>
                    <a:pt x="240" y="1376"/>
                    <a:pt x="240" y="1236"/>
                  </a:cubicBezTo>
                  <a:cubicBezTo>
                    <a:pt x="240" y="855"/>
                    <a:pt x="564" y="268"/>
                    <a:pt x="1018" y="268"/>
                  </a:cubicBezTo>
                  <a:close/>
                  <a:moveTo>
                    <a:pt x="1031" y="0"/>
                  </a:moveTo>
                  <a:cubicBezTo>
                    <a:pt x="446" y="0"/>
                    <a:pt x="1" y="659"/>
                    <a:pt x="1" y="1236"/>
                  </a:cubicBezTo>
                  <a:cubicBezTo>
                    <a:pt x="1" y="1442"/>
                    <a:pt x="34" y="1582"/>
                    <a:pt x="141" y="1722"/>
                  </a:cubicBezTo>
                  <a:cubicBezTo>
                    <a:pt x="207" y="1821"/>
                    <a:pt x="380" y="1928"/>
                    <a:pt x="652" y="1928"/>
                  </a:cubicBezTo>
                  <a:lnTo>
                    <a:pt x="685" y="1928"/>
                  </a:lnTo>
                  <a:cubicBezTo>
                    <a:pt x="891" y="1928"/>
                    <a:pt x="1097" y="2027"/>
                    <a:pt x="1270" y="2134"/>
                  </a:cubicBezTo>
                  <a:cubicBezTo>
                    <a:pt x="1443" y="2233"/>
                    <a:pt x="1616" y="2340"/>
                    <a:pt x="1822" y="2340"/>
                  </a:cubicBezTo>
                  <a:cubicBezTo>
                    <a:pt x="1995" y="2340"/>
                    <a:pt x="2160" y="2233"/>
                    <a:pt x="2333" y="2060"/>
                  </a:cubicBezTo>
                  <a:cubicBezTo>
                    <a:pt x="2539" y="1821"/>
                    <a:pt x="2613" y="1549"/>
                    <a:pt x="2473" y="1236"/>
                  </a:cubicBezTo>
                  <a:cubicBezTo>
                    <a:pt x="2300" y="659"/>
                    <a:pt x="1583" y="74"/>
                    <a:pt x="1171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9"/>
            <p:cNvSpPr/>
            <p:nvPr/>
          </p:nvSpPr>
          <p:spPr>
            <a:xfrm>
              <a:off x="6189275" y="3692400"/>
              <a:ext cx="62650" cy="26525"/>
            </a:xfrm>
            <a:custGeom>
              <a:avLst/>
              <a:gdLst/>
              <a:ahLst/>
              <a:cxnLst/>
              <a:rect l="l" t="t" r="r" b="b"/>
              <a:pathLst>
                <a:path w="2506" h="1061" extrusionOk="0">
                  <a:moveTo>
                    <a:pt x="1442" y="1"/>
                  </a:moveTo>
                  <a:cubicBezTo>
                    <a:pt x="920" y="1"/>
                    <a:pt x="300" y="243"/>
                    <a:pt x="34" y="648"/>
                  </a:cubicBezTo>
                  <a:cubicBezTo>
                    <a:pt x="1" y="722"/>
                    <a:pt x="34" y="788"/>
                    <a:pt x="100" y="821"/>
                  </a:cubicBezTo>
                  <a:cubicBezTo>
                    <a:pt x="113" y="835"/>
                    <a:pt x="140" y="843"/>
                    <a:pt x="168" y="843"/>
                  </a:cubicBezTo>
                  <a:cubicBezTo>
                    <a:pt x="209" y="843"/>
                    <a:pt x="253" y="827"/>
                    <a:pt x="273" y="788"/>
                  </a:cubicBezTo>
                  <a:cubicBezTo>
                    <a:pt x="492" y="444"/>
                    <a:pt x="1037" y="258"/>
                    <a:pt x="1479" y="258"/>
                  </a:cubicBezTo>
                  <a:cubicBezTo>
                    <a:pt x="1650" y="258"/>
                    <a:pt x="1806" y="286"/>
                    <a:pt x="1921" y="343"/>
                  </a:cubicBezTo>
                  <a:cubicBezTo>
                    <a:pt x="1987" y="376"/>
                    <a:pt x="2193" y="516"/>
                    <a:pt x="1987" y="895"/>
                  </a:cubicBezTo>
                  <a:cubicBezTo>
                    <a:pt x="1987" y="961"/>
                    <a:pt x="1987" y="1027"/>
                    <a:pt x="2061" y="1060"/>
                  </a:cubicBezTo>
                  <a:lnTo>
                    <a:pt x="2127" y="1060"/>
                  </a:lnTo>
                  <a:cubicBezTo>
                    <a:pt x="2160" y="1060"/>
                    <a:pt x="2226" y="1060"/>
                    <a:pt x="2226" y="994"/>
                  </a:cubicBezTo>
                  <a:cubicBezTo>
                    <a:pt x="2506" y="442"/>
                    <a:pt x="2193" y="203"/>
                    <a:pt x="2020" y="137"/>
                  </a:cubicBezTo>
                  <a:cubicBezTo>
                    <a:pt x="1868" y="44"/>
                    <a:pt x="1664" y="1"/>
                    <a:pt x="1442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9"/>
            <p:cNvSpPr/>
            <p:nvPr/>
          </p:nvSpPr>
          <p:spPr>
            <a:xfrm>
              <a:off x="6388278" y="3301706"/>
              <a:ext cx="430438" cy="344318"/>
            </a:xfrm>
            <a:custGeom>
              <a:avLst/>
              <a:gdLst/>
              <a:ahLst/>
              <a:cxnLst/>
              <a:rect l="l" t="t" r="r" b="b"/>
              <a:pathLst>
                <a:path w="15007" h="12428" extrusionOk="0">
                  <a:moveTo>
                    <a:pt x="7524" y="3396"/>
                  </a:moveTo>
                  <a:cubicBezTo>
                    <a:pt x="8208" y="3470"/>
                    <a:pt x="8686" y="4154"/>
                    <a:pt x="8793" y="5184"/>
                  </a:cubicBezTo>
                  <a:cubicBezTo>
                    <a:pt x="8826" y="5563"/>
                    <a:pt x="8826" y="5942"/>
                    <a:pt x="8793" y="6321"/>
                  </a:cubicBezTo>
                  <a:cubicBezTo>
                    <a:pt x="8381" y="6181"/>
                    <a:pt x="7969" y="6008"/>
                    <a:pt x="7557" y="5769"/>
                  </a:cubicBezTo>
                  <a:cubicBezTo>
                    <a:pt x="6626" y="5217"/>
                    <a:pt x="6214" y="4599"/>
                    <a:pt x="6387" y="4055"/>
                  </a:cubicBezTo>
                  <a:cubicBezTo>
                    <a:pt x="6527" y="3643"/>
                    <a:pt x="6939" y="3396"/>
                    <a:pt x="7384" y="3396"/>
                  </a:cubicBezTo>
                  <a:close/>
                  <a:moveTo>
                    <a:pt x="14496" y="1"/>
                  </a:moveTo>
                  <a:cubicBezTo>
                    <a:pt x="14421" y="1"/>
                    <a:pt x="14356" y="67"/>
                    <a:pt x="14356" y="141"/>
                  </a:cubicBezTo>
                  <a:cubicBezTo>
                    <a:pt x="14735" y="2984"/>
                    <a:pt x="14117" y="5085"/>
                    <a:pt x="12642" y="6041"/>
                  </a:cubicBezTo>
                  <a:cubicBezTo>
                    <a:pt x="12045" y="6444"/>
                    <a:pt x="11319" y="6638"/>
                    <a:pt x="10534" y="6638"/>
                  </a:cubicBezTo>
                  <a:cubicBezTo>
                    <a:pt x="10050" y="6638"/>
                    <a:pt x="9544" y="6564"/>
                    <a:pt x="9032" y="6420"/>
                  </a:cubicBezTo>
                  <a:cubicBezTo>
                    <a:pt x="9065" y="6008"/>
                    <a:pt x="9065" y="5596"/>
                    <a:pt x="9032" y="5184"/>
                  </a:cubicBezTo>
                  <a:cubicBezTo>
                    <a:pt x="8859" y="3437"/>
                    <a:pt x="7862" y="3157"/>
                    <a:pt x="7557" y="3124"/>
                  </a:cubicBezTo>
                  <a:cubicBezTo>
                    <a:pt x="7510" y="3119"/>
                    <a:pt x="7463" y="3116"/>
                    <a:pt x="7416" y="3116"/>
                  </a:cubicBezTo>
                  <a:cubicBezTo>
                    <a:pt x="6848" y="3116"/>
                    <a:pt x="6308" y="3476"/>
                    <a:pt x="6148" y="3948"/>
                  </a:cubicBezTo>
                  <a:cubicBezTo>
                    <a:pt x="6049" y="4294"/>
                    <a:pt x="5942" y="5118"/>
                    <a:pt x="7417" y="6008"/>
                  </a:cubicBezTo>
                  <a:cubicBezTo>
                    <a:pt x="7862" y="6247"/>
                    <a:pt x="8315" y="6453"/>
                    <a:pt x="8760" y="6593"/>
                  </a:cubicBezTo>
                  <a:cubicBezTo>
                    <a:pt x="8554" y="8068"/>
                    <a:pt x="7829" y="9510"/>
                    <a:pt x="6733" y="10507"/>
                  </a:cubicBezTo>
                  <a:cubicBezTo>
                    <a:pt x="5834" y="11322"/>
                    <a:pt x="4357" y="12178"/>
                    <a:pt x="2115" y="12178"/>
                  </a:cubicBezTo>
                  <a:cubicBezTo>
                    <a:pt x="1522" y="12178"/>
                    <a:pt x="877" y="12118"/>
                    <a:pt x="174" y="11982"/>
                  </a:cubicBezTo>
                  <a:cubicBezTo>
                    <a:pt x="162" y="11976"/>
                    <a:pt x="150" y="11973"/>
                    <a:pt x="137" y="11973"/>
                  </a:cubicBezTo>
                  <a:cubicBezTo>
                    <a:pt x="82" y="11973"/>
                    <a:pt x="28" y="12029"/>
                    <a:pt x="1" y="12089"/>
                  </a:cubicBezTo>
                  <a:cubicBezTo>
                    <a:pt x="1" y="12155"/>
                    <a:pt x="34" y="12221"/>
                    <a:pt x="108" y="12221"/>
                  </a:cubicBezTo>
                  <a:cubicBezTo>
                    <a:pt x="825" y="12361"/>
                    <a:pt x="1517" y="12427"/>
                    <a:pt x="2135" y="12427"/>
                  </a:cubicBezTo>
                  <a:cubicBezTo>
                    <a:pt x="4434" y="12427"/>
                    <a:pt x="5975" y="11537"/>
                    <a:pt x="6906" y="10713"/>
                  </a:cubicBezTo>
                  <a:cubicBezTo>
                    <a:pt x="8035" y="9650"/>
                    <a:pt x="8793" y="8208"/>
                    <a:pt x="8999" y="6692"/>
                  </a:cubicBezTo>
                  <a:cubicBezTo>
                    <a:pt x="9519" y="6832"/>
                    <a:pt x="10029" y="6902"/>
                    <a:pt x="10516" y="6902"/>
                  </a:cubicBezTo>
                  <a:cubicBezTo>
                    <a:pt x="11352" y="6902"/>
                    <a:pt x="12123" y="6696"/>
                    <a:pt x="12773" y="6280"/>
                  </a:cubicBezTo>
                  <a:cubicBezTo>
                    <a:pt x="14356" y="5250"/>
                    <a:pt x="15007" y="3058"/>
                    <a:pt x="14627" y="100"/>
                  </a:cubicBezTo>
                  <a:cubicBezTo>
                    <a:pt x="14627" y="34"/>
                    <a:pt x="14562" y="1"/>
                    <a:pt x="1449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9"/>
            <p:cNvSpPr/>
            <p:nvPr/>
          </p:nvSpPr>
          <p:spPr>
            <a:xfrm>
              <a:off x="6442475" y="3659775"/>
              <a:ext cx="66150" cy="65325"/>
            </a:xfrm>
            <a:custGeom>
              <a:avLst/>
              <a:gdLst/>
              <a:ahLst/>
              <a:cxnLst/>
              <a:rect l="l" t="t" r="r" b="b"/>
              <a:pathLst>
                <a:path w="2646" h="2613" extrusionOk="0">
                  <a:moveTo>
                    <a:pt x="1368" y="0"/>
                  </a:moveTo>
                  <a:cubicBezTo>
                    <a:pt x="1302" y="0"/>
                    <a:pt x="1236" y="66"/>
                    <a:pt x="1236" y="140"/>
                  </a:cubicBezTo>
                  <a:cubicBezTo>
                    <a:pt x="1236" y="239"/>
                    <a:pt x="1203" y="651"/>
                    <a:pt x="1203" y="824"/>
                  </a:cubicBezTo>
                  <a:cubicBezTo>
                    <a:pt x="1203" y="890"/>
                    <a:pt x="1236" y="964"/>
                    <a:pt x="1302" y="964"/>
                  </a:cubicBezTo>
                  <a:lnTo>
                    <a:pt x="1335" y="964"/>
                  </a:lnTo>
                  <a:cubicBezTo>
                    <a:pt x="1368" y="964"/>
                    <a:pt x="1442" y="923"/>
                    <a:pt x="1442" y="857"/>
                  </a:cubicBezTo>
                  <a:cubicBezTo>
                    <a:pt x="1475" y="684"/>
                    <a:pt x="1508" y="272"/>
                    <a:pt x="1508" y="140"/>
                  </a:cubicBezTo>
                  <a:cubicBezTo>
                    <a:pt x="1508" y="66"/>
                    <a:pt x="1442" y="0"/>
                    <a:pt x="1368" y="0"/>
                  </a:cubicBezTo>
                  <a:close/>
                  <a:moveTo>
                    <a:pt x="617" y="486"/>
                  </a:moveTo>
                  <a:cubicBezTo>
                    <a:pt x="583" y="486"/>
                    <a:pt x="548" y="495"/>
                    <a:pt x="511" y="511"/>
                  </a:cubicBezTo>
                  <a:cubicBezTo>
                    <a:pt x="478" y="585"/>
                    <a:pt x="478" y="651"/>
                    <a:pt x="511" y="717"/>
                  </a:cubicBezTo>
                  <a:cubicBezTo>
                    <a:pt x="618" y="791"/>
                    <a:pt x="791" y="964"/>
                    <a:pt x="857" y="1030"/>
                  </a:cubicBezTo>
                  <a:cubicBezTo>
                    <a:pt x="890" y="1063"/>
                    <a:pt x="923" y="1063"/>
                    <a:pt x="956" y="1063"/>
                  </a:cubicBezTo>
                  <a:cubicBezTo>
                    <a:pt x="997" y="1063"/>
                    <a:pt x="1030" y="1030"/>
                    <a:pt x="1063" y="997"/>
                  </a:cubicBezTo>
                  <a:cubicBezTo>
                    <a:pt x="1096" y="964"/>
                    <a:pt x="1096" y="857"/>
                    <a:pt x="1030" y="824"/>
                  </a:cubicBezTo>
                  <a:cubicBezTo>
                    <a:pt x="956" y="758"/>
                    <a:pt x="791" y="618"/>
                    <a:pt x="717" y="511"/>
                  </a:cubicBezTo>
                  <a:cubicBezTo>
                    <a:pt x="684" y="495"/>
                    <a:pt x="651" y="486"/>
                    <a:pt x="617" y="486"/>
                  </a:cubicBezTo>
                  <a:close/>
                  <a:moveTo>
                    <a:pt x="2027" y="521"/>
                  </a:moveTo>
                  <a:cubicBezTo>
                    <a:pt x="1996" y="521"/>
                    <a:pt x="1970" y="532"/>
                    <a:pt x="1953" y="552"/>
                  </a:cubicBezTo>
                  <a:cubicBezTo>
                    <a:pt x="1887" y="618"/>
                    <a:pt x="1821" y="684"/>
                    <a:pt x="1714" y="758"/>
                  </a:cubicBezTo>
                  <a:cubicBezTo>
                    <a:pt x="1681" y="758"/>
                    <a:pt x="1648" y="791"/>
                    <a:pt x="1615" y="824"/>
                  </a:cubicBezTo>
                  <a:cubicBezTo>
                    <a:pt x="1574" y="857"/>
                    <a:pt x="1541" y="964"/>
                    <a:pt x="1615" y="997"/>
                  </a:cubicBezTo>
                  <a:cubicBezTo>
                    <a:pt x="1615" y="1030"/>
                    <a:pt x="1681" y="1063"/>
                    <a:pt x="1714" y="1063"/>
                  </a:cubicBezTo>
                  <a:cubicBezTo>
                    <a:pt x="1714" y="1063"/>
                    <a:pt x="1747" y="1063"/>
                    <a:pt x="1780" y="1030"/>
                  </a:cubicBezTo>
                  <a:cubicBezTo>
                    <a:pt x="1821" y="997"/>
                    <a:pt x="1854" y="964"/>
                    <a:pt x="1887" y="923"/>
                  </a:cubicBezTo>
                  <a:cubicBezTo>
                    <a:pt x="1986" y="857"/>
                    <a:pt x="2060" y="791"/>
                    <a:pt x="2126" y="758"/>
                  </a:cubicBezTo>
                  <a:cubicBezTo>
                    <a:pt x="2159" y="684"/>
                    <a:pt x="2159" y="618"/>
                    <a:pt x="2126" y="552"/>
                  </a:cubicBezTo>
                  <a:cubicBezTo>
                    <a:pt x="2093" y="532"/>
                    <a:pt x="2058" y="521"/>
                    <a:pt x="2027" y="521"/>
                  </a:cubicBezTo>
                  <a:close/>
                  <a:moveTo>
                    <a:pt x="132" y="1170"/>
                  </a:moveTo>
                  <a:cubicBezTo>
                    <a:pt x="66" y="1170"/>
                    <a:pt x="0" y="1236"/>
                    <a:pt x="0" y="1302"/>
                  </a:cubicBezTo>
                  <a:cubicBezTo>
                    <a:pt x="0" y="1376"/>
                    <a:pt x="33" y="1442"/>
                    <a:pt x="132" y="1442"/>
                  </a:cubicBezTo>
                  <a:lnTo>
                    <a:pt x="824" y="1442"/>
                  </a:lnTo>
                  <a:cubicBezTo>
                    <a:pt x="890" y="1409"/>
                    <a:pt x="956" y="1335"/>
                    <a:pt x="956" y="1269"/>
                  </a:cubicBezTo>
                  <a:cubicBezTo>
                    <a:pt x="923" y="1203"/>
                    <a:pt x="857" y="1170"/>
                    <a:pt x="791" y="1170"/>
                  </a:cubicBezTo>
                  <a:close/>
                  <a:moveTo>
                    <a:pt x="1814" y="1195"/>
                  </a:moveTo>
                  <a:cubicBezTo>
                    <a:pt x="1757" y="1195"/>
                    <a:pt x="1708" y="1248"/>
                    <a:pt x="1681" y="1302"/>
                  </a:cubicBezTo>
                  <a:cubicBezTo>
                    <a:pt x="1681" y="1376"/>
                    <a:pt x="1747" y="1442"/>
                    <a:pt x="1821" y="1442"/>
                  </a:cubicBezTo>
                  <a:cubicBezTo>
                    <a:pt x="1953" y="1475"/>
                    <a:pt x="2365" y="1508"/>
                    <a:pt x="2505" y="1508"/>
                  </a:cubicBezTo>
                  <a:cubicBezTo>
                    <a:pt x="2571" y="1508"/>
                    <a:pt x="2645" y="1442"/>
                    <a:pt x="2645" y="1376"/>
                  </a:cubicBezTo>
                  <a:cubicBezTo>
                    <a:pt x="2645" y="1302"/>
                    <a:pt x="2571" y="1269"/>
                    <a:pt x="2505" y="1236"/>
                  </a:cubicBezTo>
                  <a:cubicBezTo>
                    <a:pt x="2398" y="1236"/>
                    <a:pt x="1986" y="1203"/>
                    <a:pt x="1854" y="1203"/>
                  </a:cubicBezTo>
                  <a:cubicBezTo>
                    <a:pt x="1841" y="1197"/>
                    <a:pt x="1827" y="1195"/>
                    <a:pt x="1814" y="1195"/>
                  </a:cubicBezTo>
                  <a:close/>
                  <a:moveTo>
                    <a:pt x="959" y="1555"/>
                  </a:moveTo>
                  <a:cubicBezTo>
                    <a:pt x="919" y="1555"/>
                    <a:pt x="876" y="1573"/>
                    <a:pt x="857" y="1615"/>
                  </a:cubicBezTo>
                  <a:cubicBezTo>
                    <a:pt x="791" y="1681"/>
                    <a:pt x="651" y="1854"/>
                    <a:pt x="544" y="1920"/>
                  </a:cubicBezTo>
                  <a:cubicBezTo>
                    <a:pt x="511" y="1994"/>
                    <a:pt x="511" y="2060"/>
                    <a:pt x="544" y="2126"/>
                  </a:cubicBezTo>
                  <a:cubicBezTo>
                    <a:pt x="585" y="2159"/>
                    <a:pt x="618" y="2159"/>
                    <a:pt x="651" y="2159"/>
                  </a:cubicBezTo>
                  <a:cubicBezTo>
                    <a:pt x="684" y="2159"/>
                    <a:pt x="717" y="2159"/>
                    <a:pt x="750" y="2126"/>
                  </a:cubicBezTo>
                  <a:cubicBezTo>
                    <a:pt x="824" y="2027"/>
                    <a:pt x="997" y="1854"/>
                    <a:pt x="1063" y="1788"/>
                  </a:cubicBezTo>
                  <a:cubicBezTo>
                    <a:pt x="1096" y="1714"/>
                    <a:pt x="1096" y="1615"/>
                    <a:pt x="1030" y="1582"/>
                  </a:cubicBezTo>
                  <a:cubicBezTo>
                    <a:pt x="1016" y="1565"/>
                    <a:pt x="988" y="1555"/>
                    <a:pt x="959" y="1555"/>
                  </a:cubicBezTo>
                  <a:close/>
                  <a:moveTo>
                    <a:pt x="1680" y="1574"/>
                  </a:moveTo>
                  <a:cubicBezTo>
                    <a:pt x="1654" y="1574"/>
                    <a:pt x="1629" y="1585"/>
                    <a:pt x="1615" y="1615"/>
                  </a:cubicBezTo>
                  <a:cubicBezTo>
                    <a:pt x="1541" y="1648"/>
                    <a:pt x="1541" y="1714"/>
                    <a:pt x="1574" y="1788"/>
                  </a:cubicBezTo>
                  <a:cubicBezTo>
                    <a:pt x="1648" y="1887"/>
                    <a:pt x="1821" y="2060"/>
                    <a:pt x="1887" y="2159"/>
                  </a:cubicBezTo>
                  <a:cubicBezTo>
                    <a:pt x="1920" y="2159"/>
                    <a:pt x="1953" y="2200"/>
                    <a:pt x="1986" y="2200"/>
                  </a:cubicBezTo>
                  <a:cubicBezTo>
                    <a:pt x="2027" y="2200"/>
                    <a:pt x="2060" y="2200"/>
                    <a:pt x="2093" y="2159"/>
                  </a:cubicBezTo>
                  <a:cubicBezTo>
                    <a:pt x="2126" y="2093"/>
                    <a:pt x="2126" y="2027"/>
                    <a:pt x="2093" y="1953"/>
                  </a:cubicBezTo>
                  <a:cubicBezTo>
                    <a:pt x="2027" y="1887"/>
                    <a:pt x="1854" y="1714"/>
                    <a:pt x="1780" y="1615"/>
                  </a:cubicBezTo>
                  <a:cubicBezTo>
                    <a:pt x="1761" y="1596"/>
                    <a:pt x="1719" y="1574"/>
                    <a:pt x="1680" y="1574"/>
                  </a:cubicBezTo>
                  <a:close/>
                  <a:moveTo>
                    <a:pt x="1302" y="1648"/>
                  </a:moveTo>
                  <a:cubicBezTo>
                    <a:pt x="1236" y="1681"/>
                    <a:pt x="1162" y="1747"/>
                    <a:pt x="1162" y="1821"/>
                  </a:cubicBezTo>
                  <a:cubicBezTo>
                    <a:pt x="1203" y="1920"/>
                    <a:pt x="1203" y="2332"/>
                    <a:pt x="1203" y="2472"/>
                  </a:cubicBezTo>
                  <a:cubicBezTo>
                    <a:pt x="1203" y="2571"/>
                    <a:pt x="1269" y="2612"/>
                    <a:pt x="1335" y="2612"/>
                  </a:cubicBezTo>
                  <a:cubicBezTo>
                    <a:pt x="1409" y="2612"/>
                    <a:pt x="1475" y="2538"/>
                    <a:pt x="1475" y="2472"/>
                  </a:cubicBezTo>
                  <a:cubicBezTo>
                    <a:pt x="1475" y="2332"/>
                    <a:pt x="1442" y="1920"/>
                    <a:pt x="1442" y="1788"/>
                  </a:cubicBezTo>
                  <a:cubicBezTo>
                    <a:pt x="1442" y="1714"/>
                    <a:pt x="1368" y="1648"/>
                    <a:pt x="1302" y="1648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1986AF-32C9-E965-1253-D66808715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06" y="912088"/>
            <a:ext cx="7532557" cy="3734863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vi-VN" sz="2400" dirty="0">
                <a:latin typeface="+mn-lt"/>
              </a:rPr>
              <a:t>Giáo án điện tử Global Success mới nhất, cập nhật phương pháp giáo dục hiện đại, nội dung chi tiết bám sát sách giáo khoa.</a:t>
            </a:r>
            <a:br>
              <a:rPr lang="vi-VN" sz="2400" dirty="0">
                <a:latin typeface="+mn-lt"/>
              </a:rPr>
            </a:br>
            <a:r>
              <a:rPr lang="vi-VN" sz="2400" dirty="0">
                <a:latin typeface="+mn-lt"/>
              </a:rPr>
              <a:t>Tài liệu phù hợp để:</a:t>
            </a:r>
            <a:br>
              <a:rPr lang="vi-VN" sz="2400" dirty="0">
                <a:latin typeface="+mn-lt"/>
              </a:rPr>
            </a:br>
            <a:r>
              <a:rPr lang="vi-VN" sz="2400" dirty="0">
                <a:latin typeface="+mn-lt"/>
              </a:rPr>
              <a:t>- Làm bài giảng điện tử, thao giảng, </a:t>
            </a:r>
            <a:br>
              <a:rPr lang="vi-VN" sz="2400" dirty="0">
                <a:latin typeface="+mn-lt"/>
              </a:rPr>
            </a:br>
            <a:r>
              <a:rPr lang="vi-VN" sz="2400" dirty="0">
                <a:latin typeface="+mn-lt"/>
              </a:rPr>
              <a:t>- Phiếu bài tập củng cố kiến thức</a:t>
            </a:r>
            <a:br>
              <a:rPr lang="vi-VN" sz="2400" dirty="0">
                <a:latin typeface="+mn-lt"/>
              </a:rPr>
            </a:br>
            <a:r>
              <a:rPr lang="vi-VN" sz="2400" dirty="0">
                <a:latin typeface="+mn-lt"/>
              </a:rPr>
              <a:t>- Practice Test dạy bổ trợ, buổi 2</a:t>
            </a:r>
            <a:br>
              <a:rPr lang="vi-VN" sz="2400" dirty="0">
                <a:latin typeface="+mn-lt"/>
              </a:rPr>
            </a:br>
            <a:r>
              <a:rPr lang="vi-VN" sz="2800" b="1" dirty="0">
                <a:solidFill>
                  <a:srgbClr val="FF0000"/>
                </a:solidFill>
                <a:latin typeface="+mn-lt"/>
              </a:rPr>
              <a:t>PHƯƠNG ANH TRẦN – Zalo 0326962323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541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FB707-7A4A-CA28-B774-6F5FFDC8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906"/>
            <a:ext cx="7704000" cy="477600"/>
          </a:xfrm>
        </p:spPr>
        <p:txBody>
          <a:bodyPr/>
          <a:lstStyle/>
          <a:p>
            <a:r>
              <a:rPr lang="en-US" sz="3600" dirty="0"/>
              <a:t>Present continuous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C457EE-02FD-220E-337C-3130F495B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613" y="863492"/>
            <a:ext cx="2791605" cy="1570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D66B0-1D54-F4A4-358F-E4BDE7416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581" y="860463"/>
            <a:ext cx="2796988" cy="15733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0B59C4-E585-656A-B42F-A57DB54C0D87}"/>
              </a:ext>
            </a:extLst>
          </p:cNvPr>
          <p:cNvSpPr txBox="1"/>
          <p:nvPr/>
        </p:nvSpPr>
        <p:spPr>
          <a:xfrm>
            <a:off x="198635" y="2520363"/>
            <a:ext cx="2756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I’m dancing now.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2E3D40-C9D5-8F75-299A-EAF55AE830FC}"/>
              </a:ext>
            </a:extLst>
          </p:cNvPr>
          <p:cNvSpPr txBox="1"/>
          <p:nvPr/>
        </p:nvSpPr>
        <p:spPr>
          <a:xfrm>
            <a:off x="3226143" y="2530365"/>
            <a:ext cx="27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He’s running.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B5C8A-268E-90B5-69F0-2399C06D4B6B}"/>
              </a:ext>
            </a:extLst>
          </p:cNvPr>
          <p:cNvSpPr txBox="1"/>
          <p:nvPr/>
        </p:nvSpPr>
        <p:spPr>
          <a:xfrm>
            <a:off x="6169127" y="2530365"/>
            <a:ext cx="27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She’s sleeping.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6F67B0-353C-C03E-8FE2-C6C1AEE5EB3A}"/>
              </a:ext>
            </a:extLst>
          </p:cNvPr>
          <p:cNvSpPr txBox="1"/>
          <p:nvPr/>
        </p:nvSpPr>
        <p:spPr>
          <a:xfrm>
            <a:off x="468726" y="3296608"/>
            <a:ext cx="8752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use the present continuous for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happening now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C878B5-FCB1-EE1C-0A14-E33F583E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44" y="869809"/>
            <a:ext cx="2780371" cy="15639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639906-6DF3-9278-64B8-1A30E7EAF7A0}"/>
              </a:ext>
            </a:extLst>
          </p:cNvPr>
          <p:cNvSpPr txBox="1"/>
          <p:nvPr/>
        </p:nvSpPr>
        <p:spPr>
          <a:xfrm>
            <a:off x="198634" y="2530365"/>
            <a:ext cx="27803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I’m dancing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087280-4BDD-26F6-3637-B0B35DBE0E9A}"/>
              </a:ext>
            </a:extLst>
          </p:cNvPr>
          <p:cNvSpPr txBox="1"/>
          <p:nvPr/>
        </p:nvSpPr>
        <p:spPr>
          <a:xfrm>
            <a:off x="462493" y="3742884"/>
            <a:ext cx="8309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use the present continuous with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present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or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the moment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537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0F8E5D-114D-F5FA-5885-1F7A3D6D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906"/>
            <a:ext cx="7704000" cy="477600"/>
          </a:xfrm>
        </p:spPr>
        <p:txBody>
          <a:bodyPr/>
          <a:lstStyle/>
          <a:p>
            <a:r>
              <a:rPr lang="en-US" sz="3600" dirty="0"/>
              <a:t>Present continuous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A1D6-0FFC-3140-1916-57BFF85E0D73}"/>
              </a:ext>
            </a:extLst>
          </p:cNvPr>
          <p:cNvSpPr txBox="1"/>
          <p:nvPr/>
        </p:nvSpPr>
        <p:spPr>
          <a:xfrm>
            <a:off x="516349" y="2257360"/>
            <a:ext cx="27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He’s running.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CFD1D-BE2E-CC50-A003-EA10F55EAAB2}"/>
              </a:ext>
            </a:extLst>
          </p:cNvPr>
          <p:cNvSpPr txBox="1"/>
          <p:nvPr/>
        </p:nvSpPr>
        <p:spPr>
          <a:xfrm>
            <a:off x="516349" y="1427309"/>
            <a:ext cx="27803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I’m dancing 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35F6C9E-6F8E-94B9-7D51-334F8196EFB7}"/>
              </a:ext>
            </a:extLst>
          </p:cNvPr>
          <p:cNvSpPr txBox="1">
            <a:spLocks/>
          </p:cNvSpPr>
          <p:nvPr/>
        </p:nvSpPr>
        <p:spPr>
          <a:xfrm>
            <a:off x="3974619" y="694520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Positive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E9BD4-B6A1-E4A3-CAC1-06B2ED59E2AA}"/>
              </a:ext>
            </a:extLst>
          </p:cNvPr>
          <p:cNvSpPr txBox="1"/>
          <p:nvPr/>
        </p:nvSpPr>
        <p:spPr>
          <a:xfrm>
            <a:off x="3974620" y="2257360"/>
            <a:ext cx="428037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5DC75-7FAD-6E4E-E108-52499244C530}"/>
              </a:ext>
            </a:extLst>
          </p:cNvPr>
          <p:cNvSpPr txBox="1"/>
          <p:nvPr/>
        </p:nvSpPr>
        <p:spPr>
          <a:xfrm>
            <a:off x="3974619" y="1427309"/>
            <a:ext cx="428037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Ving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1C341-68A5-1C70-64C3-5FC46FFF4D27}"/>
              </a:ext>
            </a:extLst>
          </p:cNvPr>
          <p:cNvSpPr txBox="1"/>
          <p:nvPr/>
        </p:nvSpPr>
        <p:spPr>
          <a:xfrm>
            <a:off x="516349" y="3087411"/>
            <a:ext cx="27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They’re talking.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41E9C-4755-2535-C9BB-16F440A32AE5}"/>
              </a:ext>
            </a:extLst>
          </p:cNvPr>
          <p:cNvSpPr txBox="1"/>
          <p:nvPr/>
        </p:nvSpPr>
        <p:spPr>
          <a:xfrm>
            <a:off x="3974620" y="3087410"/>
            <a:ext cx="428037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They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Ving.</a:t>
            </a:r>
          </a:p>
        </p:txBody>
      </p:sp>
    </p:spTree>
    <p:extLst>
      <p:ext uri="{BB962C8B-B14F-4D97-AF65-F5344CB8AC3E}">
        <p14:creationId xmlns:p14="http://schemas.microsoft.com/office/powerpoint/2010/main" val="241951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0F8E5D-114D-F5FA-5885-1F7A3D6D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906"/>
            <a:ext cx="7704000" cy="477600"/>
          </a:xfrm>
        </p:spPr>
        <p:txBody>
          <a:bodyPr/>
          <a:lstStyle/>
          <a:p>
            <a:r>
              <a:rPr lang="en-US" sz="3600" dirty="0"/>
              <a:t>Present continuous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A1D6-0FFC-3140-1916-57BFF85E0D73}"/>
              </a:ext>
            </a:extLst>
          </p:cNvPr>
          <p:cNvSpPr txBox="1"/>
          <p:nvPr/>
        </p:nvSpPr>
        <p:spPr>
          <a:xfrm>
            <a:off x="516349" y="2257360"/>
            <a:ext cx="27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He’s not running.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CFD1D-BE2E-CC50-A003-EA10F55EAAB2}"/>
              </a:ext>
            </a:extLst>
          </p:cNvPr>
          <p:cNvSpPr txBox="1"/>
          <p:nvPr/>
        </p:nvSpPr>
        <p:spPr>
          <a:xfrm>
            <a:off x="516349" y="1427309"/>
            <a:ext cx="31877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I’m not dancing now.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35F6C9E-6F8E-94B9-7D51-334F8196EFB7}"/>
              </a:ext>
            </a:extLst>
          </p:cNvPr>
          <p:cNvSpPr txBox="1">
            <a:spLocks/>
          </p:cNvSpPr>
          <p:nvPr/>
        </p:nvSpPr>
        <p:spPr>
          <a:xfrm>
            <a:off x="3974619" y="694520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Negative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E9BD4-B6A1-E4A3-CAC1-06B2ED59E2AA}"/>
              </a:ext>
            </a:extLst>
          </p:cNvPr>
          <p:cNvSpPr txBox="1"/>
          <p:nvPr/>
        </p:nvSpPr>
        <p:spPr>
          <a:xfrm>
            <a:off x="3974620" y="2257360"/>
            <a:ext cx="471432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not Ving.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5DC75-7FAD-6E4E-E108-52499244C530}"/>
              </a:ext>
            </a:extLst>
          </p:cNvPr>
          <p:cNvSpPr txBox="1"/>
          <p:nvPr/>
        </p:nvSpPr>
        <p:spPr>
          <a:xfrm>
            <a:off x="3974619" y="1427309"/>
            <a:ext cx="471432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not Ving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1C341-68A5-1C70-64C3-5FC46FFF4D27}"/>
              </a:ext>
            </a:extLst>
          </p:cNvPr>
          <p:cNvSpPr txBox="1"/>
          <p:nvPr/>
        </p:nvSpPr>
        <p:spPr>
          <a:xfrm>
            <a:off x="516349" y="3087411"/>
            <a:ext cx="309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They’re not talking.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41E9C-4755-2535-C9BB-16F440A32AE5}"/>
              </a:ext>
            </a:extLst>
          </p:cNvPr>
          <p:cNvSpPr txBox="1"/>
          <p:nvPr/>
        </p:nvSpPr>
        <p:spPr>
          <a:xfrm>
            <a:off x="3974619" y="3087410"/>
            <a:ext cx="47143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They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not Ving.</a:t>
            </a:r>
          </a:p>
        </p:txBody>
      </p:sp>
    </p:spTree>
    <p:extLst>
      <p:ext uri="{BB962C8B-B14F-4D97-AF65-F5344CB8AC3E}">
        <p14:creationId xmlns:p14="http://schemas.microsoft.com/office/powerpoint/2010/main" val="353736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0F8E5D-114D-F5FA-5885-1F7A3D6D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906"/>
            <a:ext cx="7704000" cy="477600"/>
          </a:xfrm>
        </p:spPr>
        <p:txBody>
          <a:bodyPr/>
          <a:lstStyle/>
          <a:p>
            <a:r>
              <a:rPr lang="en-US" sz="3600" dirty="0"/>
              <a:t>Present continuous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A1D6-0FFC-3140-1916-57BFF85E0D73}"/>
              </a:ext>
            </a:extLst>
          </p:cNvPr>
          <p:cNvSpPr txBox="1"/>
          <p:nvPr/>
        </p:nvSpPr>
        <p:spPr>
          <a:xfrm>
            <a:off x="516349" y="2257360"/>
            <a:ext cx="300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he dancing?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CFD1D-BE2E-CC50-A003-EA10F55EAAB2}"/>
              </a:ext>
            </a:extLst>
          </p:cNvPr>
          <p:cNvSpPr txBox="1"/>
          <p:nvPr/>
        </p:nvSpPr>
        <p:spPr>
          <a:xfrm>
            <a:off x="516349" y="1427309"/>
            <a:ext cx="31877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 I dancing now?</a:t>
            </a:r>
            <a:endParaRPr lang="en-US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35F6C9E-6F8E-94B9-7D51-334F8196EFB7}"/>
              </a:ext>
            </a:extLst>
          </p:cNvPr>
          <p:cNvSpPr txBox="1">
            <a:spLocks/>
          </p:cNvSpPr>
          <p:nvPr/>
        </p:nvSpPr>
        <p:spPr>
          <a:xfrm>
            <a:off x="3974619" y="694520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Question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E9BD4-B6A1-E4A3-CAC1-06B2ED59E2AA}"/>
              </a:ext>
            </a:extLst>
          </p:cNvPr>
          <p:cNvSpPr txBox="1"/>
          <p:nvPr/>
        </p:nvSpPr>
        <p:spPr>
          <a:xfrm>
            <a:off x="3974620" y="2257360"/>
            <a:ext cx="471432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he/ she/ it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Ving?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5DC75-7FAD-6E4E-E108-52499244C530}"/>
              </a:ext>
            </a:extLst>
          </p:cNvPr>
          <p:cNvSpPr txBox="1"/>
          <p:nvPr/>
        </p:nvSpPr>
        <p:spPr>
          <a:xfrm>
            <a:off x="3974619" y="1427309"/>
            <a:ext cx="471432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1C341-68A5-1C70-64C3-5FC46FFF4D27}"/>
              </a:ext>
            </a:extLst>
          </p:cNvPr>
          <p:cNvSpPr txBox="1"/>
          <p:nvPr/>
        </p:nvSpPr>
        <p:spPr>
          <a:xfrm>
            <a:off x="516349" y="3087409"/>
            <a:ext cx="345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they dancing now?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41E9C-4755-2535-C9BB-16F440A32AE5}"/>
              </a:ext>
            </a:extLst>
          </p:cNvPr>
          <p:cNvSpPr txBox="1"/>
          <p:nvPr/>
        </p:nvSpPr>
        <p:spPr>
          <a:xfrm>
            <a:off x="3974619" y="3087410"/>
            <a:ext cx="47143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they +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336D88-31EB-F5C8-6224-52A19B096AE5}"/>
              </a:ext>
            </a:extLst>
          </p:cNvPr>
          <p:cNvSpPr txBox="1"/>
          <p:nvPr/>
        </p:nvSpPr>
        <p:spPr>
          <a:xfrm>
            <a:off x="516349" y="3916059"/>
            <a:ext cx="345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you doing?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F6CB4-3C6F-BFA0-5EAA-4493E5108E12}"/>
              </a:ext>
            </a:extLst>
          </p:cNvPr>
          <p:cNvSpPr txBox="1"/>
          <p:nvPr/>
        </p:nvSpPr>
        <p:spPr>
          <a:xfrm>
            <a:off x="3974619" y="3916059"/>
            <a:ext cx="47143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am/is/are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US" sz="24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Ving?</a:t>
            </a:r>
          </a:p>
        </p:txBody>
      </p:sp>
    </p:spTree>
    <p:extLst>
      <p:ext uri="{BB962C8B-B14F-4D97-AF65-F5344CB8AC3E}">
        <p14:creationId xmlns:p14="http://schemas.microsoft.com/office/powerpoint/2010/main" val="339092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/>
      <p:bldP spid="10" grpId="0" animBg="1"/>
      <p:bldP spid="2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0F8E5D-114D-F5FA-5885-1F7A3D6D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906"/>
            <a:ext cx="7704000" cy="477600"/>
          </a:xfrm>
        </p:spPr>
        <p:txBody>
          <a:bodyPr/>
          <a:lstStyle/>
          <a:p>
            <a:r>
              <a:rPr lang="en-US" sz="3600" dirty="0"/>
              <a:t>Present continuous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E1772A3-2751-C2E8-C93F-6564500FEE55}"/>
              </a:ext>
            </a:extLst>
          </p:cNvPr>
          <p:cNvSpPr txBox="1">
            <a:spLocks/>
          </p:cNvSpPr>
          <p:nvPr/>
        </p:nvSpPr>
        <p:spPr>
          <a:xfrm>
            <a:off x="1726234" y="694520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Positive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9FD2C7-B47F-DDA2-BCDC-81EB2CF4F3B0}"/>
              </a:ext>
            </a:extLst>
          </p:cNvPr>
          <p:cNvGrpSpPr/>
          <p:nvPr/>
        </p:nvGrpSpPr>
        <p:grpSpPr>
          <a:xfrm>
            <a:off x="3826338" y="627811"/>
            <a:ext cx="4714327" cy="1214410"/>
            <a:chOff x="3974619" y="627811"/>
            <a:chExt cx="4714327" cy="12144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07446E-8BFB-942E-CCD9-C2E0FDA39D4B}"/>
                </a:ext>
              </a:extLst>
            </p:cNvPr>
            <p:cNvSpPr txBox="1"/>
            <p:nvPr/>
          </p:nvSpPr>
          <p:spPr>
            <a:xfrm>
              <a:off x="3974619" y="1012592"/>
              <a:ext cx="4714327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He/ She/ It 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Ving.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85B598-B698-9666-E066-CC9890429F48}"/>
                </a:ext>
              </a:extLst>
            </p:cNvPr>
            <p:cNvSpPr txBox="1"/>
            <p:nvPr/>
          </p:nvSpPr>
          <p:spPr>
            <a:xfrm>
              <a:off x="3974619" y="627811"/>
              <a:ext cx="4714326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Ving</a:t>
              </a:r>
              <a:r>
                <a:rPr lang="en-US" sz="2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748537-E9B7-90F4-FC32-A3C574D62C7C}"/>
                </a:ext>
              </a:extLst>
            </p:cNvPr>
            <p:cNvSpPr txBox="1"/>
            <p:nvPr/>
          </p:nvSpPr>
          <p:spPr>
            <a:xfrm>
              <a:off x="3974619" y="1411334"/>
              <a:ext cx="4714327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You/ We/ They 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are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Ving.</a:t>
              </a:r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00F41AF2-B526-266D-EA83-14906152E3E1}"/>
              </a:ext>
            </a:extLst>
          </p:cNvPr>
          <p:cNvSpPr txBox="1">
            <a:spLocks/>
          </p:cNvSpPr>
          <p:nvPr/>
        </p:nvSpPr>
        <p:spPr>
          <a:xfrm>
            <a:off x="1726232" y="2183877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Negative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15D0DB-2B31-2112-05CB-62FB88F7CA15}"/>
              </a:ext>
            </a:extLst>
          </p:cNvPr>
          <p:cNvGrpSpPr/>
          <p:nvPr/>
        </p:nvGrpSpPr>
        <p:grpSpPr>
          <a:xfrm>
            <a:off x="3826338" y="1997417"/>
            <a:ext cx="4714329" cy="1210215"/>
            <a:chOff x="3974619" y="1997417"/>
            <a:chExt cx="4714329" cy="121021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826695-4292-CF37-660A-590B9E54DEEA}"/>
                </a:ext>
              </a:extLst>
            </p:cNvPr>
            <p:cNvSpPr txBox="1"/>
            <p:nvPr/>
          </p:nvSpPr>
          <p:spPr>
            <a:xfrm>
              <a:off x="3974620" y="2387081"/>
              <a:ext cx="4714328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He/ She/ It 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not Ving.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3FD7AF-4D80-B089-1400-79C01649F125}"/>
                </a:ext>
              </a:extLst>
            </p:cNvPr>
            <p:cNvSpPr txBox="1"/>
            <p:nvPr/>
          </p:nvSpPr>
          <p:spPr>
            <a:xfrm>
              <a:off x="3974619" y="1997417"/>
              <a:ext cx="4714328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not Ving</a:t>
              </a:r>
              <a:r>
                <a:rPr lang="en-US" sz="2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7F9FB1-2C98-EE81-10C2-CF0B26E7CE87}"/>
                </a:ext>
              </a:extLst>
            </p:cNvPr>
            <p:cNvSpPr txBox="1"/>
            <p:nvPr/>
          </p:nvSpPr>
          <p:spPr>
            <a:xfrm>
              <a:off x="3974619" y="2776745"/>
              <a:ext cx="4714329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You/ We/ They 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are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not Ving.</a:t>
              </a:r>
            </a:p>
          </p:txBody>
        </p:sp>
      </p:grpSp>
      <p:sp>
        <p:nvSpPr>
          <p:cNvPr id="18" name="Title 3">
            <a:extLst>
              <a:ext uri="{FF2B5EF4-FFF2-40B4-BE49-F238E27FC236}">
                <a16:creationId xmlns:a16="http://schemas.microsoft.com/office/drawing/2014/main" id="{85478690-305F-96BE-4C4F-3FE052B17B43}"/>
              </a:ext>
            </a:extLst>
          </p:cNvPr>
          <p:cNvSpPr txBox="1">
            <a:spLocks/>
          </p:cNvSpPr>
          <p:nvPr/>
        </p:nvSpPr>
        <p:spPr>
          <a:xfrm>
            <a:off x="1726232" y="3542100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Question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444D63-70F2-4FAD-147D-5DFE49EA26ED}"/>
              </a:ext>
            </a:extLst>
          </p:cNvPr>
          <p:cNvGrpSpPr/>
          <p:nvPr/>
        </p:nvGrpSpPr>
        <p:grpSpPr>
          <a:xfrm>
            <a:off x="3826336" y="3378124"/>
            <a:ext cx="4714331" cy="1633644"/>
            <a:chOff x="3974617" y="3378124"/>
            <a:chExt cx="4714331" cy="163364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4E42CD-6A35-2223-93A4-CAA24B92B176}"/>
                </a:ext>
              </a:extLst>
            </p:cNvPr>
            <p:cNvSpPr txBox="1"/>
            <p:nvPr/>
          </p:nvSpPr>
          <p:spPr>
            <a:xfrm>
              <a:off x="3974617" y="3764059"/>
              <a:ext cx="4714328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he/ she/ it 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Ving?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DA96D2-B247-ABB5-2883-3D45BCF70DBC}"/>
                </a:ext>
              </a:extLst>
            </p:cNvPr>
            <p:cNvSpPr txBox="1"/>
            <p:nvPr/>
          </p:nvSpPr>
          <p:spPr>
            <a:xfrm>
              <a:off x="3974619" y="3378124"/>
              <a:ext cx="4714328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Ving</a:t>
              </a:r>
              <a:r>
                <a:rPr lang="en-US" sz="2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780B40-F0DE-59D4-03FB-45D25A2FFF87}"/>
                </a:ext>
              </a:extLst>
            </p:cNvPr>
            <p:cNvSpPr txBox="1"/>
            <p:nvPr/>
          </p:nvSpPr>
          <p:spPr>
            <a:xfrm>
              <a:off x="3974619" y="4178949"/>
              <a:ext cx="4714329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Are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you/ we/ they +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Ving?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895B64-1BA3-5CFF-06F1-4707F466115C}"/>
                </a:ext>
              </a:extLst>
            </p:cNvPr>
            <p:cNvSpPr txBox="1"/>
            <p:nvPr/>
          </p:nvSpPr>
          <p:spPr>
            <a:xfrm>
              <a:off x="3974617" y="4580881"/>
              <a:ext cx="4714329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151E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What 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am/is/are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 </a:t>
              </a:r>
              <a:r>
                <a:rPr lang="en-US" sz="2200" b="1" dirty="0">
                  <a:solidFill>
                    <a:srgbClr val="151E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9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72808BC-2F7C-347C-E9F9-5AEF54CDE0B7}"/>
              </a:ext>
            </a:extLst>
          </p:cNvPr>
          <p:cNvSpPr/>
          <p:nvPr/>
        </p:nvSpPr>
        <p:spPr>
          <a:xfrm>
            <a:off x="1889467" y="4132350"/>
            <a:ext cx="151032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5D60A-9142-92C0-64D8-52E2892C4F95}"/>
              </a:ext>
            </a:extLst>
          </p:cNvPr>
          <p:cNvSpPr/>
          <p:nvPr/>
        </p:nvSpPr>
        <p:spPr>
          <a:xfrm>
            <a:off x="760719" y="1039285"/>
            <a:ext cx="622407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571659-9920-B008-8F50-1F35AA9F511C}"/>
              </a:ext>
            </a:extLst>
          </p:cNvPr>
          <p:cNvSpPr/>
          <p:nvPr/>
        </p:nvSpPr>
        <p:spPr>
          <a:xfrm>
            <a:off x="760719" y="1531063"/>
            <a:ext cx="622407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AB3B69-1E25-6B9A-F2ED-3408D126324D}"/>
              </a:ext>
            </a:extLst>
          </p:cNvPr>
          <p:cNvSpPr/>
          <p:nvPr/>
        </p:nvSpPr>
        <p:spPr>
          <a:xfrm>
            <a:off x="760719" y="2299466"/>
            <a:ext cx="1098817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974EE8-7596-E074-8E15-6210A202AA01}"/>
              </a:ext>
            </a:extLst>
          </p:cNvPr>
          <p:cNvSpPr/>
          <p:nvPr/>
        </p:nvSpPr>
        <p:spPr>
          <a:xfrm>
            <a:off x="760719" y="3029449"/>
            <a:ext cx="153681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23143B-910E-91A3-3760-DE5A4E23D8FB}"/>
              </a:ext>
            </a:extLst>
          </p:cNvPr>
          <p:cNvSpPr/>
          <p:nvPr/>
        </p:nvSpPr>
        <p:spPr>
          <a:xfrm>
            <a:off x="1647837" y="3797852"/>
            <a:ext cx="542113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C09B6-CF81-7BAE-54DE-EA5F21A2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1: Put the verbs in brackets in 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present continuous</a:t>
            </a:r>
            <a:r>
              <a:rPr lang="en-US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228CD-BDE3-A85A-E4A3-C00154A6B7F6}"/>
              </a:ext>
            </a:extLst>
          </p:cNvPr>
          <p:cNvSpPr txBox="1"/>
          <p:nvPr/>
        </p:nvSpPr>
        <p:spPr>
          <a:xfrm>
            <a:off x="410707" y="1039285"/>
            <a:ext cx="53138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Nam (read) _______________ a book now.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They (play) _________________  football at the moment.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My sister (not make) ___________________  a sandwich at present.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I (go) _________________ to the supermarket at the moment.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_______ they (talk) _________ about their new friends?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5EE42-5A32-38E4-AC74-791C1FC3E84A}"/>
              </a:ext>
            </a:extLst>
          </p:cNvPr>
          <p:cNvSpPr txBox="1"/>
          <p:nvPr/>
        </p:nvSpPr>
        <p:spPr>
          <a:xfrm>
            <a:off x="2305210" y="1011150"/>
            <a:ext cx="189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904B1-774A-1B51-9C72-E4998DA5C046}"/>
              </a:ext>
            </a:extLst>
          </p:cNvPr>
          <p:cNvSpPr txBox="1"/>
          <p:nvPr/>
        </p:nvSpPr>
        <p:spPr>
          <a:xfrm>
            <a:off x="2305210" y="1464508"/>
            <a:ext cx="189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playing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62705-6092-E7F2-8599-C1AD868D7154}"/>
              </a:ext>
            </a:extLst>
          </p:cNvPr>
          <p:cNvSpPr txBox="1"/>
          <p:nvPr/>
        </p:nvSpPr>
        <p:spPr>
          <a:xfrm>
            <a:off x="3388658" y="2240596"/>
            <a:ext cx="189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isn’t making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FC29D-64FA-5B60-8498-8D2D80DAA2C0}"/>
              </a:ext>
            </a:extLst>
          </p:cNvPr>
          <p:cNvSpPr txBox="1"/>
          <p:nvPr/>
        </p:nvSpPr>
        <p:spPr>
          <a:xfrm>
            <a:off x="1529121" y="3009000"/>
            <a:ext cx="189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 going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DE331-17A2-B145-EF1E-E96DADA77AB8}"/>
              </a:ext>
            </a:extLst>
          </p:cNvPr>
          <p:cNvSpPr txBox="1"/>
          <p:nvPr/>
        </p:nvSpPr>
        <p:spPr>
          <a:xfrm>
            <a:off x="837558" y="3777404"/>
            <a:ext cx="776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B89C0-C758-A44C-7721-4F2CCAA34D69}"/>
              </a:ext>
            </a:extLst>
          </p:cNvPr>
          <p:cNvSpPr txBox="1"/>
          <p:nvPr/>
        </p:nvSpPr>
        <p:spPr>
          <a:xfrm>
            <a:off x="2773937" y="3777404"/>
            <a:ext cx="112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F2320-7332-9BF1-2CFD-FD995B12BF1F}"/>
              </a:ext>
            </a:extLst>
          </p:cNvPr>
          <p:cNvSpPr/>
          <p:nvPr/>
        </p:nvSpPr>
        <p:spPr>
          <a:xfrm>
            <a:off x="5494082" y="945136"/>
            <a:ext cx="3208473" cy="37410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E0DB7-D9D3-20D9-0411-DDA5E5B6BB57}"/>
              </a:ext>
            </a:extLst>
          </p:cNvPr>
          <p:cNvSpPr txBox="1"/>
          <p:nvPr/>
        </p:nvSpPr>
        <p:spPr>
          <a:xfrm>
            <a:off x="5494082" y="1018835"/>
            <a:ext cx="274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She/ It + is Ving.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B37F2-43E5-D827-5041-D7051FA95932}"/>
              </a:ext>
            </a:extLst>
          </p:cNvPr>
          <p:cNvSpPr txBox="1"/>
          <p:nvPr/>
        </p:nvSpPr>
        <p:spPr>
          <a:xfrm>
            <a:off x="5494082" y="1464508"/>
            <a:ext cx="317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are  Ving.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833560-CD85-829A-EF56-4BDA2EF5B37A}"/>
              </a:ext>
            </a:extLst>
          </p:cNvPr>
          <p:cNvSpPr txBox="1"/>
          <p:nvPr/>
        </p:nvSpPr>
        <p:spPr>
          <a:xfrm>
            <a:off x="5494082" y="2261047"/>
            <a:ext cx="274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It + is Ving.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24331D-99DA-36AD-A77C-CB449F9F8E3D}"/>
              </a:ext>
            </a:extLst>
          </p:cNvPr>
          <p:cNvSpPr txBox="1"/>
          <p:nvPr/>
        </p:nvSpPr>
        <p:spPr>
          <a:xfrm>
            <a:off x="5494082" y="3029450"/>
            <a:ext cx="274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am Ving.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56089B-FEE4-7EBE-F928-91439E4837A5}"/>
              </a:ext>
            </a:extLst>
          </p:cNvPr>
          <p:cNvSpPr txBox="1"/>
          <p:nvPr/>
        </p:nvSpPr>
        <p:spPr>
          <a:xfrm>
            <a:off x="5494082" y="3728696"/>
            <a:ext cx="330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+ you/ we/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</p:spTree>
    <p:extLst>
      <p:ext uri="{BB962C8B-B14F-4D97-AF65-F5344CB8AC3E}">
        <p14:creationId xmlns:p14="http://schemas.microsoft.com/office/powerpoint/2010/main" val="27621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Charter school Center by Slidesgo">
  <a:themeElements>
    <a:clrScheme name="Simple Light">
      <a:dk1>
        <a:srgbClr val="000000"/>
      </a:dk1>
      <a:lt1>
        <a:srgbClr val="FFFFFF"/>
      </a:lt1>
      <a:dk2>
        <a:srgbClr val="151E35"/>
      </a:dk2>
      <a:lt2>
        <a:srgbClr val="151E35"/>
      </a:lt2>
      <a:accent1>
        <a:srgbClr val="EB5F61"/>
      </a:accent1>
      <a:accent2>
        <a:srgbClr val="F4984D"/>
      </a:accent2>
      <a:accent3>
        <a:srgbClr val="00938B"/>
      </a:accent3>
      <a:accent4>
        <a:srgbClr val="151E35"/>
      </a:accent4>
      <a:accent5>
        <a:srgbClr val="151E35"/>
      </a:accent5>
      <a:accent6>
        <a:srgbClr val="151E35"/>
      </a:accent6>
      <a:hlink>
        <a:srgbClr val="15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1541</Words>
  <Application>Microsoft Office PowerPoint</Application>
  <PresentationFormat>On-screen Show (16:9)</PresentationFormat>
  <Paragraphs>228</Paragraphs>
  <Slides>30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Tahoma</vt:lpstr>
      <vt:lpstr>Arial</vt:lpstr>
      <vt:lpstr>Calibri Light</vt:lpstr>
      <vt:lpstr>Patrick Hand</vt:lpstr>
      <vt:lpstr>Teko</vt:lpstr>
      <vt:lpstr>Britannic Bold</vt:lpstr>
      <vt:lpstr>Open Sans</vt:lpstr>
      <vt:lpstr>Roboto</vt:lpstr>
      <vt:lpstr>Calibri</vt:lpstr>
      <vt:lpstr>Charter school Center by Slidesgo</vt:lpstr>
      <vt:lpstr>Office Theme</vt:lpstr>
      <vt:lpstr>UNIT 3  MY FRIENDS</vt:lpstr>
      <vt:lpstr>What tense is it in the video clip?</vt:lpstr>
      <vt:lpstr>OBJECTIVES</vt:lpstr>
      <vt:lpstr>Present continuous</vt:lpstr>
      <vt:lpstr>Present continuous</vt:lpstr>
      <vt:lpstr>Present continuous</vt:lpstr>
      <vt:lpstr>Present continuous</vt:lpstr>
      <vt:lpstr>Present continuous</vt:lpstr>
      <vt:lpstr>Ex 1: Put the verbs in brackets in the present continuous.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3: Work in pairs. Ask and answer. </vt:lpstr>
      <vt:lpstr>Ex 3: Work in pairs. Ask and answer. </vt:lpstr>
      <vt:lpstr>Ex 3: Work in pairs. Ask and answer. </vt:lpstr>
      <vt:lpstr>Ex 3: Work in pairs. Ask and answer. </vt:lpstr>
      <vt:lpstr>Ex 3: Work in pairs. Ask and answer. </vt:lpstr>
      <vt:lpstr>Ex 3: Work in pairs. Ask and answer. </vt:lpstr>
      <vt:lpstr>Present Simple &amp; Present continuous</vt:lpstr>
      <vt:lpstr>Present Simple &amp; Present continuous</vt:lpstr>
      <vt:lpstr>Ex 4: Put the verbs in brackets in the present simple or present continuous. </vt:lpstr>
      <vt:lpstr>Charade</vt:lpstr>
      <vt:lpstr>Wrap-up</vt:lpstr>
      <vt:lpstr>Thanks for  your atttention!</vt:lpstr>
      <vt:lpstr>Giáo án điện tử Global Success mới nhất, cập nhật phương pháp giáo dục hiện đại, nội dung chi tiết bám sát sách giáo khoa. Tài liệu phù hợp để: - Làm bài giảng điện tử, thao giảng,  - Phiếu bài tập củng cố kiến thức - Practice Test dạy bổ trợ, buổi 2 PHƯƠNG ANH TRẦN – Zalo 0326962323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 MY FRIENDS</dc:title>
  <cp:lastModifiedBy>Tran Phuong Anh</cp:lastModifiedBy>
  <cp:revision>38</cp:revision>
  <dcterms:modified xsi:type="dcterms:W3CDTF">2022-10-04T13:36:18Z</dcterms:modified>
</cp:coreProperties>
</file>